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46" r:id="rId3"/>
    <p:sldId id="639" r:id="rId4"/>
    <p:sldId id="640" r:id="rId5"/>
    <p:sldId id="661" r:id="rId6"/>
    <p:sldId id="641" r:id="rId7"/>
    <p:sldId id="642" r:id="rId8"/>
    <p:sldId id="643" r:id="rId9"/>
    <p:sldId id="383" r:id="rId10"/>
    <p:sldId id="662" r:id="rId11"/>
    <p:sldId id="644" r:id="rId12"/>
    <p:sldId id="663" r:id="rId13"/>
    <p:sldId id="645" r:id="rId14"/>
    <p:sldId id="676" r:id="rId15"/>
    <p:sldId id="646" r:id="rId16"/>
    <p:sldId id="647" r:id="rId17"/>
    <p:sldId id="648" r:id="rId18"/>
    <p:sldId id="668" r:id="rId19"/>
    <p:sldId id="649" r:id="rId20"/>
    <p:sldId id="650" r:id="rId21"/>
    <p:sldId id="651" r:id="rId22"/>
    <p:sldId id="652" r:id="rId23"/>
    <p:sldId id="653" r:id="rId24"/>
    <p:sldId id="671" r:id="rId25"/>
    <p:sldId id="654" r:id="rId26"/>
    <p:sldId id="655" r:id="rId27"/>
    <p:sldId id="656" r:id="rId28"/>
    <p:sldId id="657" r:id="rId29"/>
    <p:sldId id="658" r:id="rId30"/>
    <p:sldId id="659" r:id="rId31"/>
    <p:sldId id="670" r:id="rId32"/>
    <p:sldId id="669" r:id="rId33"/>
    <p:sldId id="350" r:id="rId34"/>
    <p:sldId id="283" r:id="rId35"/>
    <p:sldId id="382" r:id="rId3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CC9900"/>
    <a:srgbClr val="00FF00"/>
    <a:srgbClr val="AC79DC"/>
    <a:srgbClr val="FF00FF"/>
    <a:srgbClr val="242567"/>
    <a:srgbClr val="CCECFF"/>
    <a:srgbClr val="987659"/>
    <a:srgbClr val="003869"/>
    <a:srgbClr val="2C34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77" autoAdjust="0"/>
    <p:restoredTop sz="95658" autoAdjust="0"/>
  </p:normalViewPr>
  <p:slideViewPr>
    <p:cSldViewPr snapToGrid="0">
      <p:cViewPr varScale="1">
        <p:scale>
          <a:sx n="95" d="100"/>
          <a:sy n="95" d="100"/>
        </p:scale>
        <p:origin x="1020" y="96"/>
      </p:cViewPr>
      <p:guideLst>
        <p:guide orient="horz" pos="2160"/>
        <p:guide pos="2880"/>
      </p:guideLst>
    </p:cSldViewPr>
  </p:slideViewPr>
  <p:notesTextViewPr>
    <p:cViewPr>
      <p:scale>
        <a:sx n="100" d="100"/>
        <a:sy n="100" d="100"/>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8/1/2021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salt of life is the message of Christ. Our passion is what gives us that spice of truth.</a:t>
            </a:r>
          </a:p>
        </p:txBody>
      </p:sp>
      <p:sp>
        <p:nvSpPr>
          <p:cNvPr id="4" name="Slide Number Placeholder 3"/>
          <p:cNvSpPr>
            <a:spLocks noGrp="1"/>
          </p:cNvSpPr>
          <p:nvPr>
            <p:ph type="sldNum" sz="quarter" idx="5"/>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2645592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643773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His truth and light of life we are to employ goodness in our hearts.</a:t>
            </a:r>
          </a:p>
        </p:txBody>
      </p:sp>
      <p:sp>
        <p:nvSpPr>
          <p:cNvPr id="4" name="Slide Number Placeholder 3"/>
          <p:cNvSpPr>
            <a:spLocks noGrp="1"/>
          </p:cNvSpPr>
          <p:nvPr>
            <p:ph type="sldNum" sz="quarter" idx="5"/>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436332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Tears bring with them reasons not always understood. For unsettled souls attacking what they lack tortures all who surround them.</a:t>
            </a:r>
          </a:p>
        </p:txBody>
      </p:sp>
      <p:sp>
        <p:nvSpPr>
          <p:cNvPr id="4" name="Slide Number Placeholder 3"/>
          <p:cNvSpPr>
            <a:spLocks noGrp="1"/>
          </p:cNvSpPr>
          <p:nvPr>
            <p:ph type="sldNum" sz="quarter" idx="5"/>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1001437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Labors toward clearer truth should be rewarded for the sake of the effort itself.</a:t>
            </a:r>
          </a:p>
        </p:txBody>
      </p:sp>
      <p:sp>
        <p:nvSpPr>
          <p:cNvPr id="4" name="Slide Number Placeholder 3"/>
          <p:cNvSpPr>
            <a:spLocks noGrp="1"/>
          </p:cNvSpPr>
          <p:nvPr>
            <p:ph type="sldNum" sz="quarter" idx="5"/>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2797019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3743188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there anyone who does not want to be saved? Only a seared conscience without hope bent on evil is furthest away. Hope is a fundamental and foundational quality of life.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527612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would hope for an umbrella of security where want is satisfied, and love nurtures the pure child we all once had in innocence.</a:t>
            </a:r>
          </a:p>
        </p:txBody>
      </p:sp>
      <p:sp>
        <p:nvSpPr>
          <p:cNvPr id="4" name="Slide Number Placeholder 3"/>
          <p:cNvSpPr>
            <a:spLocks noGrp="1"/>
          </p:cNvSpPr>
          <p:nvPr>
            <p:ph type="sldNum" sz="quarter" idx="5"/>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3548807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us has a light from within. God wills we find and use what He has given, no matter how small or large, to give it our all. While we are on the earth, He calls us out to use these given gifts for the edification of all. God is One and looks to His people to be the same.</a:t>
            </a:r>
          </a:p>
        </p:txBody>
      </p:sp>
      <p:sp>
        <p:nvSpPr>
          <p:cNvPr id="4" name="Slide Number Placeholder 3"/>
          <p:cNvSpPr>
            <a:spLocks noGrp="1"/>
          </p:cNvSpPr>
          <p:nvPr>
            <p:ph type="sldNum" sz="quarter" idx="5"/>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2388575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the coming of Jesus, how now could we know truth or grace that God has delivered to us?</a:t>
            </a:r>
          </a:p>
          <a:p>
            <a:endParaRPr lang="en-US" dirty="0"/>
          </a:p>
          <a:p>
            <a:r>
              <a:rPr lang="en-US" dirty="0"/>
              <a:t>How many across the ages have been unable to help the ones they love?</a:t>
            </a:r>
          </a:p>
        </p:txBody>
      </p:sp>
      <p:sp>
        <p:nvSpPr>
          <p:cNvPr id="4" name="Slide Number Placeholder 3"/>
          <p:cNvSpPr>
            <a:spLocks noGrp="1"/>
          </p:cNvSpPr>
          <p:nvPr>
            <p:ph type="sldNum" sz="quarter" idx="5"/>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20912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Contempt and acts of arrogance have stolen truth for the sake of evil selfish intents. What thoughts we honor declares who we are, despicable or magnanimous.</a:t>
            </a:r>
          </a:p>
        </p:txBody>
      </p:sp>
      <p:sp>
        <p:nvSpPr>
          <p:cNvPr id="4" name="Slide Number Placeholder 3"/>
          <p:cNvSpPr>
            <a:spLocks noGrp="1"/>
          </p:cNvSpPr>
          <p:nvPr>
            <p:ph type="sldNum" sz="quarter" idx="5"/>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14863549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went to His knees for each one of us.</a:t>
            </a:r>
          </a:p>
        </p:txBody>
      </p:sp>
      <p:sp>
        <p:nvSpPr>
          <p:cNvPr id="4" name="Slide Number Placeholder 3"/>
          <p:cNvSpPr>
            <a:spLocks noGrp="1"/>
          </p:cNvSpPr>
          <p:nvPr>
            <p:ph type="sldNum" sz="quarter" idx="5"/>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2574250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Shame on all those cursing what is noble in all efforts to improve living for all.</a:t>
            </a:r>
          </a:p>
        </p:txBody>
      </p:sp>
      <p:sp>
        <p:nvSpPr>
          <p:cNvPr id="4" name="Slide Number Placeholder 3"/>
          <p:cNvSpPr>
            <a:spLocks noGrp="1"/>
          </p:cNvSpPr>
          <p:nvPr>
            <p:ph type="sldNum" sz="quarter" idx="5"/>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2079378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31289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someone accuses another, it often is a shortcoming they themselves possess; four fingers pointing back at the stick thrower. The old Biblical adage of removing the log from your own eye before you condemn your brother applies here.</a:t>
            </a:r>
          </a:p>
        </p:txBody>
      </p:sp>
      <p:sp>
        <p:nvSpPr>
          <p:cNvPr id="4" name="Slide Number Placeholder 3"/>
          <p:cNvSpPr>
            <a:spLocks noGrp="1"/>
          </p:cNvSpPr>
          <p:nvPr>
            <p:ph type="sldNum" sz="quarter" idx="5"/>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22579388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Bible declares arrogance is a sin that destroys peace and damages faith.</a:t>
            </a:r>
          </a:p>
        </p:txBody>
      </p:sp>
      <p:sp>
        <p:nvSpPr>
          <p:cNvPr id="4" name="Slide Number Placeholder 3"/>
          <p:cNvSpPr>
            <a:spLocks noGrp="1"/>
          </p:cNvSpPr>
          <p:nvPr>
            <p:ph type="sldNum" sz="quarter" idx="5"/>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7524079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spreads the candy of life plentifully. A store full of fruits is instore for all the faithful who endure alone, in fellowship with all. Different stages are upon all as fingerprints lay uniquely upon each. To be alive is to know verse dead in a speechless loneliness, without the supporting efforts of others. Everyone needs help, and denying this is what creates arrogant isolated contemptuous hearts.</a:t>
            </a:r>
          </a:p>
        </p:txBody>
      </p:sp>
      <p:sp>
        <p:nvSpPr>
          <p:cNvPr id="4" name="Slide Number Placeholder 3"/>
          <p:cNvSpPr>
            <a:spLocks noGrp="1"/>
          </p:cNvSpPr>
          <p:nvPr>
            <p:ph type="sldNum" sz="quarter" idx="5"/>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32859357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one compares oneself to another or others a stance of elevation occurs. If we become the standard, then all else falls short. It is only when we see the gifts given by God, with humble thankful hearts, that spiritual freedom arrives, and the anchors from others fade. One must kick away judgments that lead to nowhere, and it is God who is the only judge. It takes discipline to place calm over the crazy in each of us.</a:t>
            </a:r>
          </a:p>
        </p:txBody>
      </p:sp>
      <p:sp>
        <p:nvSpPr>
          <p:cNvPr id="4" name="Slide Number Placeholder 3"/>
          <p:cNvSpPr>
            <a:spLocks noGrp="1"/>
          </p:cNvSpPr>
          <p:nvPr>
            <p:ph type="sldNum" sz="quarter" idx="5"/>
          </p:nvPr>
        </p:nvSpPr>
        <p:spPr/>
        <p:txBody>
          <a:bodyPr/>
          <a:lstStyle/>
          <a:p>
            <a:fld id="{9C51D9B6-958F-4022-8446-FFC7E7C9F731}" type="slidenum">
              <a:rPr lang="en-US" smtClean="0"/>
              <a:t>28</a:t>
            </a:fld>
            <a:endParaRPr lang="en-US"/>
          </a:p>
        </p:txBody>
      </p:sp>
    </p:spTree>
    <p:extLst>
      <p:ext uri="{BB962C8B-B14F-4D97-AF65-F5344CB8AC3E}">
        <p14:creationId xmlns:p14="http://schemas.microsoft.com/office/powerpoint/2010/main" val="18738337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principles that guide the goodness of a soul are instructed in the Bible. It is filled with challenges to overcome and apply character traits that are not always easy to do. Knowing truth is the first step on the upward path.</a:t>
            </a:r>
          </a:p>
        </p:txBody>
      </p:sp>
      <p:sp>
        <p:nvSpPr>
          <p:cNvPr id="4" name="Slide Number Placeholder 3"/>
          <p:cNvSpPr>
            <a:spLocks noGrp="1"/>
          </p:cNvSpPr>
          <p:nvPr>
            <p:ph type="sldNum" sz="quarter" idx="5"/>
          </p:nvPr>
        </p:nvSpPr>
        <p:spPr/>
        <p:txBody>
          <a:bodyPr/>
          <a:lstStyle/>
          <a:p>
            <a:fld id="{9C51D9B6-958F-4022-8446-FFC7E7C9F731}" type="slidenum">
              <a:rPr lang="en-US" smtClean="0"/>
              <a:t>29</a:t>
            </a:fld>
            <a:endParaRPr lang="en-US"/>
          </a:p>
        </p:txBody>
      </p:sp>
    </p:spTree>
    <p:extLst>
      <p:ext uri="{BB962C8B-B14F-4D97-AF65-F5344CB8AC3E}">
        <p14:creationId xmlns:p14="http://schemas.microsoft.com/office/powerpoint/2010/main" val="42750584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unhappy people who will blame you for their grief. This does not rise to the principles the Bible teaches and generally these complainers are found emanating from spiritually immature arrogant souls.</a:t>
            </a:r>
          </a:p>
        </p:txBody>
      </p:sp>
      <p:sp>
        <p:nvSpPr>
          <p:cNvPr id="4" name="Slide Number Placeholder 3"/>
          <p:cNvSpPr>
            <a:spLocks noGrp="1"/>
          </p:cNvSpPr>
          <p:nvPr>
            <p:ph type="sldNum" sz="quarter" idx="5"/>
          </p:nvPr>
        </p:nvSpPr>
        <p:spPr/>
        <p:txBody>
          <a:bodyPr/>
          <a:lstStyle/>
          <a:p>
            <a:fld id="{9C51D9B6-958F-4022-8446-FFC7E7C9F731}" type="slidenum">
              <a:rPr lang="en-US" smtClean="0"/>
              <a:t>30</a:t>
            </a:fld>
            <a:endParaRPr lang="en-US"/>
          </a:p>
        </p:txBody>
      </p:sp>
    </p:spTree>
    <p:extLst>
      <p:ext uri="{BB962C8B-B14F-4D97-AF65-F5344CB8AC3E}">
        <p14:creationId xmlns:p14="http://schemas.microsoft.com/office/powerpoint/2010/main" val="22988179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will expose us to atrocities from friends, family, country, and earth. It can eat one alive without standing on the shoulders of God. Having purpose, and peace with this, helps all those we encounter. It is disgruntled souls that rock the calm as bulls in glass houses. Their venom will always strike as long as they see self over God’s grace.</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31</a:t>
            </a:fld>
            <a:endParaRPr lang="en-US"/>
          </a:p>
        </p:txBody>
      </p:sp>
    </p:spTree>
    <p:extLst>
      <p:ext uri="{BB962C8B-B14F-4D97-AF65-F5344CB8AC3E}">
        <p14:creationId xmlns:p14="http://schemas.microsoft.com/office/powerpoint/2010/main" val="3799965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glory, when given to God, frees a heart to stand on skies high.</a:t>
            </a:r>
          </a:p>
        </p:txBody>
      </p:sp>
      <p:sp>
        <p:nvSpPr>
          <p:cNvPr id="4" name="Slide Number Placeholder 3"/>
          <p:cNvSpPr>
            <a:spLocks noGrp="1"/>
          </p:cNvSpPr>
          <p:nvPr>
            <p:ph type="sldNum" sz="quarter" idx="5"/>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9991977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we rise from the tears of discord? How many across the ages have been unable to help the ones they love? Division has never gained the hope all cry for.</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32</a:t>
            </a:fld>
            <a:endParaRPr lang="en-US"/>
          </a:p>
        </p:txBody>
      </p:sp>
    </p:spTree>
    <p:extLst>
      <p:ext uri="{BB962C8B-B14F-4D97-AF65-F5344CB8AC3E}">
        <p14:creationId xmlns:p14="http://schemas.microsoft.com/office/powerpoint/2010/main" val="2222928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Hardship lies on the path for all that pursue truth</a:t>
            </a:r>
          </a:p>
        </p:txBody>
      </p:sp>
      <p:sp>
        <p:nvSpPr>
          <p:cNvPr id="4" name="Slide Number Placeholder 3"/>
          <p:cNvSpPr>
            <a:spLocks noGrp="1"/>
          </p:cNvSpPr>
          <p:nvPr>
            <p:ph type="sldNum" sz="quarter" idx="10"/>
          </p:nvPr>
        </p:nvSpPr>
        <p:spPr/>
        <p:txBody>
          <a:bodyPr/>
          <a:lstStyle/>
          <a:p>
            <a:fld id="{934C9568-E3D6-45BA-A626-EF0F78B9350D}" type="slidenum">
              <a:rPr lang="en-US" smtClean="0"/>
              <a:t>33</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35</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944836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His grace blessings have poured out. Without applying His truths calamity ensues for all festering hearts.</a:t>
            </a:r>
          </a:p>
        </p:txBody>
      </p:sp>
      <p:sp>
        <p:nvSpPr>
          <p:cNvPr id="4" name="Slide Number Placeholder 3"/>
          <p:cNvSpPr>
            <a:spLocks noGrp="1"/>
          </p:cNvSpPr>
          <p:nvPr>
            <p:ph type="sldNum" sz="quarter" idx="5"/>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1844942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all heard to be or not to be. God has announced His BE's. God’s will is for us to lift one another. The bottom is no higher than the top.</a:t>
            </a:r>
          </a:p>
        </p:txBody>
      </p:sp>
      <p:sp>
        <p:nvSpPr>
          <p:cNvPr id="4" name="Slide Number Placeholder 3"/>
          <p:cNvSpPr>
            <a:spLocks noGrp="1"/>
          </p:cNvSpPr>
          <p:nvPr>
            <p:ph type="sldNum" sz="quarter" idx="5"/>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2143883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Lord is the supporting beam. Let those that praise Him and diligently seek His truths be honored in love.</a:t>
            </a:r>
          </a:p>
        </p:txBody>
      </p:sp>
      <p:sp>
        <p:nvSpPr>
          <p:cNvPr id="4" name="Slide Number Placeholder 3"/>
          <p:cNvSpPr>
            <a:spLocks noGrp="1"/>
          </p:cNvSpPr>
          <p:nvPr>
            <p:ph type="sldNum" sz="quarter" idx="5"/>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1680523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Love is over all, and what flavors life.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58247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spirit of salt rises from Jesus and the truth He delivers.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263958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www.icampinmykitchen.com/2014/09/jordanian-shrak-bread.html" TargetMode="Externa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hyperlink" Target="https://pxhere.com/en/photo/971506"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1.wdp"/><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webp"/><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s://www.flickr.com/photos/nick_rowland/39732029524/in/faves-maxinemonaghan/" TargetMode="External"/><Relationship Id="rId4" Type="http://schemas.openxmlformats.org/officeDocument/2006/relationships/image" Target="../media/image44.jpg"/></Relationships>
</file>

<file path=ppt/slides/_rels/slide31.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26.jpg"/><Relationship Id="rId18" Type="http://schemas.openxmlformats.org/officeDocument/2006/relationships/image" Target="../media/image36.jpg"/><Relationship Id="rId26" Type="http://schemas.openxmlformats.org/officeDocument/2006/relationships/image" Target="../media/image47.png"/><Relationship Id="rId3" Type="http://schemas.openxmlformats.org/officeDocument/2006/relationships/image" Target="../media/image1.jpg"/><Relationship Id="rId21" Type="http://schemas.openxmlformats.org/officeDocument/2006/relationships/image" Target="../media/image41.jpg"/><Relationship Id="rId7" Type="http://schemas.openxmlformats.org/officeDocument/2006/relationships/image" Target="../media/image8.jpg"/><Relationship Id="rId12" Type="http://schemas.openxmlformats.org/officeDocument/2006/relationships/image" Target="../media/image23.jpg"/><Relationship Id="rId17" Type="http://schemas.openxmlformats.org/officeDocument/2006/relationships/image" Target="../media/image35.jpg"/><Relationship Id="rId25" Type="http://schemas.openxmlformats.org/officeDocument/2006/relationships/image" Target="../media/image46.png"/><Relationship Id="rId2" Type="http://schemas.openxmlformats.org/officeDocument/2006/relationships/notesSlide" Target="../notesSlides/notesSlide29.xml"/><Relationship Id="rId16" Type="http://schemas.openxmlformats.org/officeDocument/2006/relationships/image" Target="../media/image34.jpg"/><Relationship Id="rId20" Type="http://schemas.openxmlformats.org/officeDocument/2006/relationships/image" Target="../media/image40.jpg"/><Relationship Id="rId1" Type="http://schemas.openxmlformats.org/officeDocument/2006/relationships/slideLayout" Target="../slideLayouts/slideLayout2.xml"/><Relationship Id="rId6" Type="http://schemas.openxmlformats.org/officeDocument/2006/relationships/image" Target="../media/image6.jpg"/><Relationship Id="rId11" Type="http://schemas.openxmlformats.org/officeDocument/2006/relationships/image" Target="../media/image20.jpg"/><Relationship Id="rId24" Type="http://schemas.openxmlformats.org/officeDocument/2006/relationships/image" Target="../media/image45.jpeg"/><Relationship Id="rId5" Type="http://schemas.openxmlformats.org/officeDocument/2006/relationships/image" Target="../media/image4.jpg"/><Relationship Id="rId15" Type="http://schemas.openxmlformats.org/officeDocument/2006/relationships/image" Target="../media/image33.png"/><Relationship Id="rId23" Type="http://schemas.openxmlformats.org/officeDocument/2006/relationships/image" Target="../media/image43.jpg"/><Relationship Id="rId28" Type="http://schemas.openxmlformats.org/officeDocument/2006/relationships/image" Target="../media/image49.png"/><Relationship Id="rId10" Type="http://schemas.openxmlformats.org/officeDocument/2006/relationships/image" Target="../media/image18.jpg"/><Relationship Id="rId19" Type="http://schemas.openxmlformats.org/officeDocument/2006/relationships/image" Target="../media/image39.jpg"/><Relationship Id="rId4" Type="http://schemas.openxmlformats.org/officeDocument/2006/relationships/image" Target="../media/image3.jpg"/><Relationship Id="rId9" Type="http://schemas.openxmlformats.org/officeDocument/2006/relationships/image" Target="../media/image14.jpg"/><Relationship Id="rId14" Type="http://schemas.openxmlformats.org/officeDocument/2006/relationships/image" Target="../media/image29.jpg"/><Relationship Id="rId22" Type="http://schemas.openxmlformats.org/officeDocument/2006/relationships/image" Target="../media/image42.webp"/><Relationship Id="rId27" Type="http://schemas.openxmlformats.org/officeDocument/2006/relationships/image" Target="../media/image48.png"/></Relationships>
</file>

<file path=ppt/slides/_rels/slide32.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54.jpeg"/><Relationship Id="rId18" Type="http://schemas.openxmlformats.org/officeDocument/2006/relationships/image" Target="../media/image57.jpeg"/><Relationship Id="rId3" Type="http://schemas.openxmlformats.org/officeDocument/2006/relationships/image" Target="../media/image1.jpg"/><Relationship Id="rId21" Type="http://schemas.openxmlformats.org/officeDocument/2006/relationships/image" Target="../media/image60.jpeg"/><Relationship Id="rId7" Type="http://schemas.openxmlformats.org/officeDocument/2006/relationships/image" Target="../media/image8.jpg"/><Relationship Id="rId12" Type="http://schemas.openxmlformats.org/officeDocument/2006/relationships/image" Target="../media/image53.jpeg"/><Relationship Id="rId17" Type="http://schemas.openxmlformats.org/officeDocument/2006/relationships/image" Target="../media/image34.jpg"/><Relationship Id="rId25" Type="http://schemas.openxmlformats.org/officeDocument/2006/relationships/image" Target="../media/image63.jpeg"/><Relationship Id="rId2" Type="http://schemas.openxmlformats.org/officeDocument/2006/relationships/notesSlide" Target="../notesSlides/notesSlide30.xml"/><Relationship Id="rId16" Type="http://schemas.openxmlformats.org/officeDocument/2006/relationships/image" Target="../media/image33.png"/><Relationship Id="rId20"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52.jpeg"/><Relationship Id="rId11" Type="http://schemas.openxmlformats.org/officeDocument/2006/relationships/image" Target="../media/image18.jpg"/><Relationship Id="rId24" Type="http://schemas.openxmlformats.org/officeDocument/2006/relationships/image" Target="../media/image62.jpeg"/><Relationship Id="rId5" Type="http://schemas.openxmlformats.org/officeDocument/2006/relationships/image" Target="../media/image51.jpeg"/><Relationship Id="rId15" Type="http://schemas.openxmlformats.org/officeDocument/2006/relationships/image" Target="../media/image56.jpeg"/><Relationship Id="rId23" Type="http://schemas.openxmlformats.org/officeDocument/2006/relationships/image" Target="../media/image42.webp"/><Relationship Id="rId10" Type="http://schemas.openxmlformats.org/officeDocument/2006/relationships/image" Target="../media/image14.jpg"/><Relationship Id="rId19" Type="http://schemas.openxmlformats.org/officeDocument/2006/relationships/image" Target="../media/image58.jpeg"/><Relationship Id="rId4" Type="http://schemas.openxmlformats.org/officeDocument/2006/relationships/image" Target="../media/image50.jpeg"/><Relationship Id="rId9" Type="http://schemas.openxmlformats.org/officeDocument/2006/relationships/image" Target="../media/image12.jpg"/><Relationship Id="rId14" Type="http://schemas.openxmlformats.org/officeDocument/2006/relationships/image" Target="../media/image55.jpeg"/><Relationship Id="rId22" Type="http://schemas.openxmlformats.org/officeDocument/2006/relationships/image" Target="../media/image61.jpeg"/></Relationships>
</file>

<file path=ppt/slides/_rels/slide3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hyperlink" Target="https://edtrayes.com/2014/12/studies-in-blue-glass-fountain-murano-italy/" TargetMode="External"/><Relationship Id="rId4" Type="http://schemas.openxmlformats.org/officeDocument/2006/relationships/image" Target="../media/image6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76297601-DA56-431F-A104-4967287C0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Freeform 8">
            <a:extLst>
              <a:ext uri="{FF2B5EF4-FFF2-40B4-BE49-F238E27FC236}">
                <a16:creationId xmlns:a16="http://schemas.microsoft.com/office/drawing/2014/main" id="{00EFD49A-0B73-458E-A87B-7877398B2552}"/>
              </a:ext>
            </a:extLst>
          </p:cNvPr>
          <p:cNvSpPr/>
          <p:nvPr/>
        </p:nvSpPr>
        <p:spPr>
          <a:xfrm>
            <a:off x="1719682" y="2613072"/>
            <a:ext cx="3959319" cy="3751729"/>
          </a:xfrm>
          <a:custGeom>
            <a:avLst/>
            <a:gdLst>
              <a:gd name="connsiteX0" fmla="*/ 1707777 w 3973606"/>
              <a:gd name="connsiteY0" fmla="*/ 2602006 h 3751729"/>
              <a:gd name="connsiteX1" fmla="*/ 1452283 w 3973606"/>
              <a:gd name="connsiteY1" fmla="*/ 2642347 h 3751729"/>
              <a:gd name="connsiteX2" fmla="*/ 1082489 w 3973606"/>
              <a:gd name="connsiteY2" fmla="*/ 2790265 h 3751729"/>
              <a:gd name="connsiteX3" fmla="*/ 652183 w 3973606"/>
              <a:gd name="connsiteY3" fmla="*/ 3039035 h 3751729"/>
              <a:gd name="connsiteX4" fmla="*/ 363071 w 3973606"/>
              <a:gd name="connsiteY4" fmla="*/ 3193676 h 3751729"/>
              <a:gd name="connsiteX5" fmla="*/ 87406 w 3973606"/>
              <a:gd name="connsiteY5" fmla="*/ 3408829 h 3751729"/>
              <a:gd name="connsiteX6" fmla="*/ 0 w 3973606"/>
              <a:gd name="connsiteY6" fmla="*/ 3550023 h 3751729"/>
              <a:gd name="connsiteX7" fmla="*/ 40342 w 3973606"/>
              <a:gd name="connsiteY7" fmla="*/ 3630706 h 3751729"/>
              <a:gd name="connsiteX8" fmla="*/ 430306 w 3973606"/>
              <a:gd name="connsiteY8" fmla="*/ 3704665 h 3751729"/>
              <a:gd name="connsiteX9" fmla="*/ 1331259 w 3973606"/>
              <a:gd name="connsiteY9" fmla="*/ 3751729 h 3751729"/>
              <a:gd name="connsiteX10" fmla="*/ 2528048 w 3973606"/>
              <a:gd name="connsiteY10" fmla="*/ 3711388 h 3751729"/>
              <a:gd name="connsiteX11" fmla="*/ 3294530 w 3973606"/>
              <a:gd name="connsiteY11" fmla="*/ 3610535 h 3751729"/>
              <a:gd name="connsiteX12" fmla="*/ 3375212 w 3973606"/>
              <a:gd name="connsiteY12" fmla="*/ 3469341 h 3751729"/>
              <a:gd name="connsiteX13" fmla="*/ 3240742 w 3973606"/>
              <a:gd name="connsiteY13" fmla="*/ 3395382 h 3751729"/>
              <a:gd name="connsiteX14" fmla="*/ 3092824 w 3973606"/>
              <a:gd name="connsiteY14" fmla="*/ 3281082 h 3751729"/>
              <a:gd name="connsiteX15" fmla="*/ 3059206 w 3973606"/>
              <a:gd name="connsiteY15" fmla="*/ 3180229 h 3751729"/>
              <a:gd name="connsiteX16" fmla="*/ 3173506 w 3973606"/>
              <a:gd name="connsiteY16" fmla="*/ 2386853 h 3751729"/>
              <a:gd name="connsiteX17" fmla="*/ 3260912 w 3973606"/>
              <a:gd name="connsiteY17" fmla="*/ 2501153 h 3751729"/>
              <a:gd name="connsiteX18" fmla="*/ 3314700 w 3973606"/>
              <a:gd name="connsiteY18" fmla="*/ 2292723 h 3751729"/>
              <a:gd name="connsiteX19" fmla="*/ 3314700 w 3973606"/>
              <a:gd name="connsiteY19" fmla="*/ 2212041 h 3751729"/>
              <a:gd name="connsiteX20" fmla="*/ 3402106 w 3973606"/>
              <a:gd name="connsiteY20" fmla="*/ 2319618 h 3751729"/>
              <a:gd name="connsiteX21" fmla="*/ 3516406 w 3973606"/>
              <a:gd name="connsiteY21" fmla="*/ 2413747 h 3751729"/>
              <a:gd name="connsiteX22" fmla="*/ 3597089 w 3973606"/>
              <a:gd name="connsiteY22" fmla="*/ 2534771 h 3751729"/>
              <a:gd name="connsiteX23" fmla="*/ 3738283 w 3973606"/>
              <a:gd name="connsiteY23" fmla="*/ 2575112 h 3751729"/>
              <a:gd name="connsiteX24" fmla="*/ 3845859 w 3973606"/>
              <a:gd name="connsiteY24" fmla="*/ 2554941 h 3751729"/>
              <a:gd name="connsiteX25" fmla="*/ 3899648 w 3973606"/>
              <a:gd name="connsiteY25" fmla="*/ 2474259 h 3751729"/>
              <a:gd name="connsiteX26" fmla="*/ 3973606 w 3973606"/>
              <a:gd name="connsiteY26" fmla="*/ 2380129 h 3751729"/>
              <a:gd name="connsiteX27" fmla="*/ 3879477 w 3973606"/>
              <a:gd name="connsiteY27" fmla="*/ 2292723 h 3751729"/>
              <a:gd name="connsiteX28" fmla="*/ 3792071 w 3973606"/>
              <a:gd name="connsiteY28" fmla="*/ 2205318 h 3751729"/>
              <a:gd name="connsiteX29" fmla="*/ 3597089 w 3973606"/>
              <a:gd name="connsiteY29" fmla="*/ 2043953 h 3751729"/>
              <a:gd name="connsiteX30" fmla="*/ 3489512 w 3973606"/>
              <a:gd name="connsiteY30" fmla="*/ 1943100 h 3751729"/>
              <a:gd name="connsiteX31" fmla="*/ 3489512 w 3973606"/>
              <a:gd name="connsiteY31" fmla="*/ 1835523 h 3751729"/>
              <a:gd name="connsiteX32" fmla="*/ 3355042 w 3973606"/>
              <a:gd name="connsiteY32" fmla="*/ 1754841 h 3751729"/>
              <a:gd name="connsiteX33" fmla="*/ 3240742 w 3973606"/>
              <a:gd name="connsiteY33" fmla="*/ 1573306 h 3751729"/>
              <a:gd name="connsiteX34" fmla="*/ 3193677 w 3973606"/>
              <a:gd name="connsiteY34" fmla="*/ 1411941 h 3751729"/>
              <a:gd name="connsiteX35" fmla="*/ 3133165 w 3973606"/>
              <a:gd name="connsiteY35" fmla="*/ 1176618 h 3751729"/>
              <a:gd name="connsiteX36" fmla="*/ 3106271 w 3973606"/>
              <a:gd name="connsiteY36" fmla="*/ 988359 h 3751729"/>
              <a:gd name="connsiteX37" fmla="*/ 3112995 w 3973606"/>
              <a:gd name="connsiteY37" fmla="*/ 853888 h 3751729"/>
              <a:gd name="connsiteX38" fmla="*/ 3045759 w 3973606"/>
              <a:gd name="connsiteY38" fmla="*/ 699247 h 3751729"/>
              <a:gd name="connsiteX39" fmla="*/ 2985248 w 3973606"/>
              <a:gd name="connsiteY39" fmla="*/ 665629 h 3751729"/>
              <a:gd name="connsiteX40" fmla="*/ 3039036 w 3973606"/>
              <a:gd name="connsiteY40" fmla="*/ 611841 h 3751729"/>
              <a:gd name="connsiteX41" fmla="*/ 3099548 w 3973606"/>
              <a:gd name="connsiteY41" fmla="*/ 537882 h 3751729"/>
              <a:gd name="connsiteX42" fmla="*/ 3193677 w 3973606"/>
              <a:gd name="connsiteY42" fmla="*/ 497541 h 3751729"/>
              <a:gd name="connsiteX43" fmla="*/ 3247465 w 3973606"/>
              <a:gd name="connsiteY43" fmla="*/ 376518 h 3751729"/>
              <a:gd name="connsiteX44" fmla="*/ 3361765 w 3973606"/>
              <a:gd name="connsiteY44" fmla="*/ 363071 h 3751729"/>
              <a:gd name="connsiteX45" fmla="*/ 3334871 w 3973606"/>
              <a:gd name="connsiteY45" fmla="*/ 275665 h 3751729"/>
              <a:gd name="connsiteX46" fmla="*/ 3281083 w 3973606"/>
              <a:gd name="connsiteY46" fmla="*/ 114300 h 3751729"/>
              <a:gd name="connsiteX47" fmla="*/ 3213848 w 3973606"/>
              <a:gd name="connsiteY47" fmla="*/ 33618 h 3751729"/>
              <a:gd name="connsiteX48" fmla="*/ 3160059 w 3973606"/>
              <a:gd name="connsiteY48" fmla="*/ 0 h 3751729"/>
              <a:gd name="connsiteX49" fmla="*/ 3112995 w 3973606"/>
              <a:gd name="connsiteY49" fmla="*/ 26894 h 3751729"/>
              <a:gd name="connsiteX50" fmla="*/ 2991971 w 3973606"/>
              <a:gd name="connsiteY50" fmla="*/ 6723 h 3751729"/>
              <a:gd name="connsiteX51" fmla="*/ 2884395 w 3973606"/>
              <a:gd name="connsiteY51" fmla="*/ 33618 h 3751729"/>
              <a:gd name="connsiteX52" fmla="*/ 2729753 w 3973606"/>
              <a:gd name="connsiteY52" fmla="*/ 100853 h 3751729"/>
              <a:gd name="connsiteX53" fmla="*/ 2642348 w 3973606"/>
              <a:gd name="connsiteY53" fmla="*/ 188259 h 3751729"/>
              <a:gd name="connsiteX54" fmla="*/ 2528048 w 3973606"/>
              <a:gd name="connsiteY54" fmla="*/ 383241 h 3751729"/>
              <a:gd name="connsiteX55" fmla="*/ 2474259 w 3973606"/>
              <a:gd name="connsiteY55" fmla="*/ 510988 h 3751729"/>
              <a:gd name="connsiteX56" fmla="*/ 2460812 w 3973606"/>
              <a:gd name="connsiteY56" fmla="*/ 558053 h 3751729"/>
              <a:gd name="connsiteX57" fmla="*/ 2359959 w 3973606"/>
              <a:gd name="connsiteY57" fmla="*/ 591671 h 3751729"/>
              <a:gd name="connsiteX58" fmla="*/ 2205318 w 3973606"/>
              <a:gd name="connsiteY58" fmla="*/ 625288 h 3751729"/>
              <a:gd name="connsiteX59" fmla="*/ 2158253 w 3973606"/>
              <a:gd name="connsiteY59" fmla="*/ 813547 h 3751729"/>
              <a:gd name="connsiteX60" fmla="*/ 2117912 w 3973606"/>
              <a:gd name="connsiteY60" fmla="*/ 1001806 h 3751729"/>
              <a:gd name="connsiteX61" fmla="*/ 2070848 w 3973606"/>
              <a:gd name="connsiteY61" fmla="*/ 1176618 h 3751729"/>
              <a:gd name="connsiteX62" fmla="*/ 1902759 w 3973606"/>
              <a:gd name="connsiteY62" fmla="*/ 1452282 h 3751729"/>
              <a:gd name="connsiteX63" fmla="*/ 1795183 w 3973606"/>
              <a:gd name="connsiteY63" fmla="*/ 1674159 h 3751729"/>
              <a:gd name="connsiteX64" fmla="*/ 1788459 w 3973606"/>
              <a:gd name="connsiteY64" fmla="*/ 1754841 h 3751729"/>
              <a:gd name="connsiteX65" fmla="*/ 1667436 w 3973606"/>
              <a:gd name="connsiteY65" fmla="*/ 1916206 h 3751729"/>
              <a:gd name="connsiteX66" fmla="*/ 1627095 w 3973606"/>
              <a:gd name="connsiteY66" fmla="*/ 1969994 h 3751729"/>
              <a:gd name="connsiteX67" fmla="*/ 1687606 w 3973606"/>
              <a:gd name="connsiteY67" fmla="*/ 2198594 h 3751729"/>
              <a:gd name="connsiteX68" fmla="*/ 1707777 w 3973606"/>
              <a:gd name="connsiteY68" fmla="*/ 2353235 h 3751729"/>
              <a:gd name="connsiteX69" fmla="*/ 1721224 w 3973606"/>
              <a:gd name="connsiteY69" fmla="*/ 2447365 h 3751729"/>
              <a:gd name="connsiteX70" fmla="*/ 1707777 w 3973606"/>
              <a:gd name="connsiteY70" fmla="*/ 2602006 h 3751729"/>
              <a:gd name="connsiteX0" fmla="*/ 1707777 w 3973606"/>
              <a:gd name="connsiteY0" fmla="*/ 2602006 h 3751729"/>
              <a:gd name="connsiteX1" fmla="*/ 1452283 w 3973606"/>
              <a:gd name="connsiteY1" fmla="*/ 2642347 h 3751729"/>
              <a:gd name="connsiteX2" fmla="*/ 1082489 w 3973606"/>
              <a:gd name="connsiteY2" fmla="*/ 2790265 h 3751729"/>
              <a:gd name="connsiteX3" fmla="*/ 652183 w 3973606"/>
              <a:gd name="connsiteY3" fmla="*/ 3039035 h 3751729"/>
              <a:gd name="connsiteX4" fmla="*/ 363071 w 3973606"/>
              <a:gd name="connsiteY4" fmla="*/ 3193676 h 3751729"/>
              <a:gd name="connsiteX5" fmla="*/ 87406 w 3973606"/>
              <a:gd name="connsiteY5" fmla="*/ 3408829 h 3751729"/>
              <a:gd name="connsiteX6" fmla="*/ 0 w 3973606"/>
              <a:gd name="connsiteY6" fmla="*/ 3550023 h 3751729"/>
              <a:gd name="connsiteX7" fmla="*/ 40342 w 3973606"/>
              <a:gd name="connsiteY7" fmla="*/ 3630706 h 3751729"/>
              <a:gd name="connsiteX8" fmla="*/ 430306 w 3973606"/>
              <a:gd name="connsiteY8" fmla="*/ 3704665 h 3751729"/>
              <a:gd name="connsiteX9" fmla="*/ 1331259 w 3973606"/>
              <a:gd name="connsiteY9" fmla="*/ 3751729 h 3751729"/>
              <a:gd name="connsiteX10" fmla="*/ 2528048 w 3973606"/>
              <a:gd name="connsiteY10" fmla="*/ 3711388 h 3751729"/>
              <a:gd name="connsiteX11" fmla="*/ 3294530 w 3973606"/>
              <a:gd name="connsiteY11" fmla="*/ 3610535 h 3751729"/>
              <a:gd name="connsiteX12" fmla="*/ 3375212 w 3973606"/>
              <a:gd name="connsiteY12" fmla="*/ 3469341 h 3751729"/>
              <a:gd name="connsiteX13" fmla="*/ 3240742 w 3973606"/>
              <a:gd name="connsiteY13" fmla="*/ 3395382 h 3751729"/>
              <a:gd name="connsiteX14" fmla="*/ 3092824 w 3973606"/>
              <a:gd name="connsiteY14" fmla="*/ 3281082 h 3751729"/>
              <a:gd name="connsiteX15" fmla="*/ 3059206 w 3973606"/>
              <a:gd name="connsiteY15" fmla="*/ 3180229 h 3751729"/>
              <a:gd name="connsiteX16" fmla="*/ 3173506 w 3973606"/>
              <a:gd name="connsiteY16" fmla="*/ 2386853 h 3751729"/>
              <a:gd name="connsiteX17" fmla="*/ 3260912 w 3973606"/>
              <a:gd name="connsiteY17" fmla="*/ 2501153 h 3751729"/>
              <a:gd name="connsiteX18" fmla="*/ 3314700 w 3973606"/>
              <a:gd name="connsiteY18" fmla="*/ 2292723 h 3751729"/>
              <a:gd name="connsiteX19" fmla="*/ 3314700 w 3973606"/>
              <a:gd name="connsiteY19" fmla="*/ 2212041 h 3751729"/>
              <a:gd name="connsiteX20" fmla="*/ 3402106 w 3973606"/>
              <a:gd name="connsiteY20" fmla="*/ 2319618 h 3751729"/>
              <a:gd name="connsiteX21" fmla="*/ 3516406 w 3973606"/>
              <a:gd name="connsiteY21" fmla="*/ 2413747 h 3751729"/>
              <a:gd name="connsiteX22" fmla="*/ 3597089 w 3973606"/>
              <a:gd name="connsiteY22" fmla="*/ 2534771 h 3751729"/>
              <a:gd name="connsiteX23" fmla="*/ 3738283 w 3973606"/>
              <a:gd name="connsiteY23" fmla="*/ 2575112 h 3751729"/>
              <a:gd name="connsiteX24" fmla="*/ 3845859 w 3973606"/>
              <a:gd name="connsiteY24" fmla="*/ 2554941 h 3751729"/>
              <a:gd name="connsiteX25" fmla="*/ 3899648 w 3973606"/>
              <a:gd name="connsiteY25" fmla="*/ 2474259 h 3751729"/>
              <a:gd name="connsiteX26" fmla="*/ 3973606 w 3973606"/>
              <a:gd name="connsiteY26" fmla="*/ 2380129 h 3751729"/>
              <a:gd name="connsiteX27" fmla="*/ 3879477 w 3973606"/>
              <a:gd name="connsiteY27" fmla="*/ 2292723 h 3751729"/>
              <a:gd name="connsiteX28" fmla="*/ 3792071 w 3973606"/>
              <a:gd name="connsiteY28" fmla="*/ 2205318 h 3751729"/>
              <a:gd name="connsiteX29" fmla="*/ 3597089 w 3973606"/>
              <a:gd name="connsiteY29" fmla="*/ 2043953 h 3751729"/>
              <a:gd name="connsiteX30" fmla="*/ 3489512 w 3973606"/>
              <a:gd name="connsiteY30" fmla="*/ 1943100 h 3751729"/>
              <a:gd name="connsiteX31" fmla="*/ 3489512 w 3973606"/>
              <a:gd name="connsiteY31" fmla="*/ 1835523 h 3751729"/>
              <a:gd name="connsiteX32" fmla="*/ 3355042 w 3973606"/>
              <a:gd name="connsiteY32" fmla="*/ 1754841 h 3751729"/>
              <a:gd name="connsiteX33" fmla="*/ 3240742 w 3973606"/>
              <a:gd name="connsiteY33" fmla="*/ 1573306 h 3751729"/>
              <a:gd name="connsiteX34" fmla="*/ 3193677 w 3973606"/>
              <a:gd name="connsiteY34" fmla="*/ 1411941 h 3751729"/>
              <a:gd name="connsiteX35" fmla="*/ 3133165 w 3973606"/>
              <a:gd name="connsiteY35" fmla="*/ 1176618 h 3751729"/>
              <a:gd name="connsiteX36" fmla="*/ 3106271 w 3973606"/>
              <a:gd name="connsiteY36" fmla="*/ 988359 h 3751729"/>
              <a:gd name="connsiteX37" fmla="*/ 3112995 w 3973606"/>
              <a:gd name="connsiteY37" fmla="*/ 853888 h 3751729"/>
              <a:gd name="connsiteX38" fmla="*/ 3045759 w 3973606"/>
              <a:gd name="connsiteY38" fmla="*/ 699247 h 3751729"/>
              <a:gd name="connsiteX39" fmla="*/ 2985248 w 3973606"/>
              <a:gd name="connsiteY39" fmla="*/ 665629 h 3751729"/>
              <a:gd name="connsiteX40" fmla="*/ 3039036 w 3973606"/>
              <a:gd name="connsiteY40" fmla="*/ 611841 h 3751729"/>
              <a:gd name="connsiteX41" fmla="*/ 3099548 w 3973606"/>
              <a:gd name="connsiteY41" fmla="*/ 537882 h 3751729"/>
              <a:gd name="connsiteX42" fmla="*/ 3193677 w 3973606"/>
              <a:gd name="connsiteY42" fmla="*/ 497541 h 3751729"/>
              <a:gd name="connsiteX43" fmla="*/ 3247465 w 3973606"/>
              <a:gd name="connsiteY43" fmla="*/ 376518 h 3751729"/>
              <a:gd name="connsiteX44" fmla="*/ 3361765 w 3973606"/>
              <a:gd name="connsiteY44" fmla="*/ 363071 h 3751729"/>
              <a:gd name="connsiteX45" fmla="*/ 3334871 w 3973606"/>
              <a:gd name="connsiteY45" fmla="*/ 275665 h 3751729"/>
              <a:gd name="connsiteX46" fmla="*/ 3281083 w 3973606"/>
              <a:gd name="connsiteY46" fmla="*/ 114300 h 3751729"/>
              <a:gd name="connsiteX47" fmla="*/ 3213848 w 3973606"/>
              <a:gd name="connsiteY47" fmla="*/ 33618 h 3751729"/>
              <a:gd name="connsiteX48" fmla="*/ 3160059 w 3973606"/>
              <a:gd name="connsiteY48" fmla="*/ 0 h 3751729"/>
              <a:gd name="connsiteX49" fmla="*/ 3112995 w 3973606"/>
              <a:gd name="connsiteY49" fmla="*/ 26894 h 3751729"/>
              <a:gd name="connsiteX50" fmla="*/ 2991971 w 3973606"/>
              <a:gd name="connsiteY50" fmla="*/ 6723 h 3751729"/>
              <a:gd name="connsiteX51" fmla="*/ 2884395 w 3973606"/>
              <a:gd name="connsiteY51" fmla="*/ 33618 h 3751729"/>
              <a:gd name="connsiteX52" fmla="*/ 2729753 w 3973606"/>
              <a:gd name="connsiteY52" fmla="*/ 100853 h 3751729"/>
              <a:gd name="connsiteX53" fmla="*/ 2642348 w 3973606"/>
              <a:gd name="connsiteY53" fmla="*/ 188259 h 3751729"/>
              <a:gd name="connsiteX54" fmla="*/ 2528048 w 3973606"/>
              <a:gd name="connsiteY54" fmla="*/ 383241 h 3751729"/>
              <a:gd name="connsiteX55" fmla="*/ 2474259 w 3973606"/>
              <a:gd name="connsiteY55" fmla="*/ 510988 h 3751729"/>
              <a:gd name="connsiteX56" fmla="*/ 2460812 w 3973606"/>
              <a:gd name="connsiteY56" fmla="*/ 558053 h 3751729"/>
              <a:gd name="connsiteX57" fmla="*/ 2359959 w 3973606"/>
              <a:gd name="connsiteY57" fmla="*/ 591671 h 3751729"/>
              <a:gd name="connsiteX58" fmla="*/ 2205318 w 3973606"/>
              <a:gd name="connsiteY58" fmla="*/ 625288 h 3751729"/>
              <a:gd name="connsiteX59" fmla="*/ 2158253 w 3973606"/>
              <a:gd name="connsiteY59" fmla="*/ 813547 h 3751729"/>
              <a:gd name="connsiteX60" fmla="*/ 2117912 w 3973606"/>
              <a:gd name="connsiteY60" fmla="*/ 1001806 h 3751729"/>
              <a:gd name="connsiteX61" fmla="*/ 2070848 w 3973606"/>
              <a:gd name="connsiteY61" fmla="*/ 1176618 h 3751729"/>
              <a:gd name="connsiteX62" fmla="*/ 1902759 w 3973606"/>
              <a:gd name="connsiteY62" fmla="*/ 1452282 h 3751729"/>
              <a:gd name="connsiteX63" fmla="*/ 1795183 w 3973606"/>
              <a:gd name="connsiteY63" fmla="*/ 1674159 h 3751729"/>
              <a:gd name="connsiteX64" fmla="*/ 1788459 w 3973606"/>
              <a:gd name="connsiteY64" fmla="*/ 1754841 h 3751729"/>
              <a:gd name="connsiteX65" fmla="*/ 1710298 w 3973606"/>
              <a:gd name="connsiteY65" fmla="*/ 1916206 h 3751729"/>
              <a:gd name="connsiteX66" fmla="*/ 1627095 w 3973606"/>
              <a:gd name="connsiteY66" fmla="*/ 1969994 h 3751729"/>
              <a:gd name="connsiteX67" fmla="*/ 1687606 w 3973606"/>
              <a:gd name="connsiteY67" fmla="*/ 2198594 h 3751729"/>
              <a:gd name="connsiteX68" fmla="*/ 1707777 w 3973606"/>
              <a:gd name="connsiteY68" fmla="*/ 2353235 h 3751729"/>
              <a:gd name="connsiteX69" fmla="*/ 1721224 w 3973606"/>
              <a:gd name="connsiteY69" fmla="*/ 2447365 h 3751729"/>
              <a:gd name="connsiteX70" fmla="*/ 1707777 w 3973606"/>
              <a:gd name="connsiteY70" fmla="*/ 2602006 h 3751729"/>
              <a:gd name="connsiteX0" fmla="*/ 1707777 w 3973606"/>
              <a:gd name="connsiteY0" fmla="*/ 2602006 h 3751729"/>
              <a:gd name="connsiteX1" fmla="*/ 1452283 w 3973606"/>
              <a:gd name="connsiteY1" fmla="*/ 2642347 h 3751729"/>
              <a:gd name="connsiteX2" fmla="*/ 1082489 w 3973606"/>
              <a:gd name="connsiteY2" fmla="*/ 2790265 h 3751729"/>
              <a:gd name="connsiteX3" fmla="*/ 652183 w 3973606"/>
              <a:gd name="connsiteY3" fmla="*/ 3039035 h 3751729"/>
              <a:gd name="connsiteX4" fmla="*/ 363071 w 3973606"/>
              <a:gd name="connsiteY4" fmla="*/ 3193676 h 3751729"/>
              <a:gd name="connsiteX5" fmla="*/ 87406 w 3973606"/>
              <a:gd name="connsiteY5" fmla="*/ 3408829 h 3751729"/>
              <a:gd name="connsiteX6" fmla="*/ 0 w 3973606"/>
              <a:gd name="connsiteY6" fmla="*/ 3550023 h 3751729"/>
              <a:gd name="connsiteX7" fmla="*/ 40342 w 3973606"/>
              <a:gd name="connsiteY7" fmla="*/ 3630706 h 3751729"/>
              <a:gd name="connsiteX8" fmla="*/ 430306 w 3973606"/>
              <a:gd name="connsiteY8" fmla="*/ 3704665 h 3751729"/>
              <a:gd name="connsiteX9" fmla="*/ 1331259 w 3973606"/>
              <a:gd name="connsiteY9" fmla="*/ 3751729 h 3751729"/>
              <a:gd name="connsiteX10" fmla="*/ 2528048 w 3973606"/>
              <a:gd name="connsiteY10" fmla="*/ 3711388 h 3751729"/>
              <a:gd name="connsiteX11" fmla="*/ 3294530 w 3973606"/>
              <a:gd name="connsiteY11" fmla="*/ 3610535 h 3751729"/>
              <a:gd name="connsiteX12" fmla="*/ 3375212 w 3973606"/>
              <a:gd name="connsiteY12" fmla="*/ 3469341 h 3751729"/>
              <a:gd name="connsiteX13" fmla="*/ 3240742 w 3973606"/>
              <a:gd name="connsiteY13" fmla="*/ 3395382 h 3751729"/>
              <a:gd name="connsiteX14" fmla="*/ 3092824 w 3973606"/>
              <a:gd name="connsiteY14" fmla="*/ 3281082 h 3751729"/>
              <a:gd name="connsiteX15" fmla="*/ 3059206 w 3973606"/>
              <a:gd name="connsiteY15" fmla="*/ 3180229 h 3751729"/>
              <a:gd name="connsiteX16" fmla="*/ 3173506 w 3973606"/>
              <a:gd name="connsiteY16" fmla="*/ 2386853 h 3751729"/>
              <a:gd name="connsiteX17" fmla="*/ 3260912 w 3973606"/>
              <a:gd name="connsiteY17" fmla="*/ 2501153 h 3751729"/>
              <a:gd name="connsiteX18" fmla="*/ 3314700 w 3973606"/>
              <a:gd name="connsiteY18" fmla="*/ 2292723 h 3751729"/>
              <a:gd name="connsiteX19" fmla="*/ 3314700 w 3973606"/>
              <a:gd name="connsiteY19" fmla="*/ 2212041 h 3751729"/>
              <a:gd name="connsiteX20" fmla="*/ 3402106 w 3973606"/>
              <a:gd name="connsiteY20" fmla="*/ 2319618 h 3751729"/>
              <a:gd name="connsiteX21" fmla="*/ 3516406 w 3973606"/>
              <a:gd name="connsiteY21" fmla="*/ 2413747 h 3751729"/>
              <a:gd name="connsiteX22" fmla="*/ 3597089 w 3973606"/>
              <a:gd name="connsiteY22" fmla="*/ 2534771 h 3751729"/>
              <a:gd name="connsiteX23" fmla="*/ 3738283 w 3973606"/>
              <a:gd name="connsiteY23" fmla="*/ 2575112 h 3751729"/>
              <a:gd name="connsiteX24" fmla="*/ 3845859 w 3973606"/>
              <a:gd name="connsiteY24" fmla="*/ 2554941 h 3751729"/>
              <a:gd name="connsiteX25" fmla="*/ 3899648 w 3973606"/>
              <a:gd name="connsiteY25" fmla="*/ 2474259 h 3751729"/>
              <a:gd name="connsiteX26" fmla="*/ 3973606 w 3973606"/>
              <a:gd name="connsiteY26" fmla="*/ 2380129 h 3751729"/>
              <a:gd name="connsiteX27" fmla="*/ 3879477 w 3973606"/>
              <a:gd name="connsiteY27" fmla="*/ 2292723 h 3751729"/>
              <a:gd name="connsiteX28" fmla="*/ 3792071 w 3973606"/>
              <a:gd name="connsiteY28" fmla="*/ 2205318 h 3751729"/>
              <a:gd name="connsiteX29" fmla="*/ 3597089 w 3973606"/>
              <a:gd name="connsiteY29" fmla="*/ 2043953 h 3751729"/>
              <a:gd name="connsiteX30" fmla="*/ 3489512 w 3973606"/>
              <a:gd name="connsiteY30" fmla="*/ 1943100 h 3751729"/>
              <a:gd name="connsiteX31" fmla="*/ 3489512 w 3973606"/>
              <a:gd name="connsiteY31" fmla="*/ 1835523 h 3751729"/>
              <a:gd name="connsiteX32" fmla="*/ 3355042 w 3973606"/>
              <a:gd name="connsiteY32" fmla="*/ 1754841 h 3751729"/>
              <a:gd name="connsiteX33" fmla="*/ 3240742 w 3973606"/>
              <a:gd name="connsiteY33" fmla="*/ 1573306 h 3751729"/>
              <a:gd name="connsiteX34" fmla="*/ 3193677 w 3973606"/>
              <a:gd name="connsiteY34" fmla="*/ 1411941 h 3751729"/>
              <a:gd name="connsiteX35" fmla="*/ 3133165 w 3973606"/>
              <a:gd name="connsiteY35" fmla="*/ 1176618 h 3751729"/>
              <a:gd name="connsiteX36" fmla="*/ 3106271 w 3973606"/>
              <a:gd name="connsiteY36" fmla="*/ 988359 h 3751729"/>
              <a:gd name="connsiteX37" fmla="*/ 3112995 w 3973606"/>
              <a:gd name="connsiteY37" fmla="*/ 853888 h 3751729"/>
              <a:gd name="connsiteX38" fmla="*/ 3045759 w 3973606"/>
              <a:gd name="connsiteY38" fmla="*/ 699247 h 3751729"/>
              <a:gd name="connsiteX39" fmla="*/ 2985248 w 3973606"/>
              <a:gd name="connsiteY39" fmla="*/ 665629 h 3751729"/>
              <a:gd name="connsiteX40" fmla="*/ 3039036 w 3973606"/>
              <a:gd name="connsiteY40" fmla="*/ 611841 h 3751729"/>
              <a:gd name="connsiteX41" fmla="*/ 3099548 w 3973606"/>
              <a:gd name="connsiteY41" fmla="*/ 537882 h 3751729"/>
              <a:gd name="connsiteX42" fmla="*/ 3193677 w 3973606"/>
              <a:gd name="connsiteY42" fmla="*/ 497541 h 3751729"/>
              <a:gd name="connsiteX43" fmla="*/ 3247465 w 3973606"/>
              <a:gd name="connsiteY43" fmla="*/ 376518 h 3751729"/>
              <a:gd name="connsiteX44" fmla="*/ 3361765 w 3973606"/>
              <a:gd name="connsiteY44" fmla="*/ 363071 h 3751729"/>
              <a:gd name="connsiteX45" fmla="*/ 3334871 w 3973606"/>
              <a:gd name="connsiteY45" fmla="*/ 275665 h 3751729"/>
              <a:gd name="connsiteX46" fmla="*/ 3281083 w 3973606"/>
              <a:gd name="connsiteY46" fmla="*/ 114300 h 3751729"/>
              <a:gd name="connsiteX47" fmla="*/ 3213848 w 3973606"/>
              <a:gd name="connsiteY47" fmla="*/ 33618 h 3751729"/>
              <a:gd name="connsiteX48" fmla="*/ 3160059 w 3973606"/>
              <a:gd name="connsiteY48" fmla="*/ 0 h 3751729"/>
              <a:gd name="connsiteX49" fmla="*/ 3112995 w 3973606"/>
              <a:gd name="connsiteY49" fmla="*/ 26894 h 3751729"/>
              <a:gd name="connsiteX50" fmla="*/ 2991971 w 3973606"/>
              <a:gd name="connsiteY50" fmla="*/ 6723 h 3751729"/>
              <a:gd name="connsiteX51" fmla="*/ 2884395 w 3973606"/>
              <a:gd name="connsiteY51" fmla="*/ 33618 h 3751729"/>
              <a:gd name="connsiteX52" fmla="*/ 2729753 w 3973606"/>
              <a:gd name="connsiteY52" fmla="*/ 100853 h 3751729"/>
              <a:gd name="connsiteX53" fmla="*/ 2642348 w 3973606"/>
              <a:gd name="connsiteY53" fmla="*/ 188259 h 3751729"/>
              <a:gd name="connsiteX54" fmla="*/ 2528048 w 3973606"/>
              <a:gd name="connsiteY54" fmla="*/ 383241 h 3751729"/>
              <a:gd name="connsiteX55" fmla="*/ 2474259 w 3973606"/>
              <a:gd name="connsiteY55" fmla="*/ 510988 h 3751729"/>
              <a:gd name="connsiteX56" fmla="*/ 2460812 w 3973606"/>
              <a:gd name="connsiteY56" fmla="*/ 558053 h 3751729"/>
              <a:gd name="connsiteX57" fmla="*/ 2359959 w 3973606"/>
              <a:gd name="connsiteY57" fmla="*/ 591671 h 3751729"/>
              <a:gd name="connsiteX58" fmla="*/ 2205318 w 3973606"/>
              <a:gd name="connsiteY58" fmla="*/ 625288 h 3751729"/>
              <a:gd name="connsiteX59" fmla="*/ 2158253 w 3973606"/>
              <a:gd name="connsiteY59" fmla="*/ 813547 h 3751729"/>
              <a:gd name="connsiteX60" fmla="*/ 2117912 w 3973606"/>
              <a:gd name="connsiteY60" fmla="*/ 1001806 h 3751729"/>
              <a:gd name="connsiteX61" fmla="*/ 2070848 w 3973606"/>
              <a:gd name="connsiteY61" fmla="*/ 1176618 h 3751729"/>
              <a:gd name="connsiteX62" fmla="*/ 1902759 w 3973606"/>
              <a:gd name="connsiteY62" fmla="*/ 1452282 h 3751729"/>
              <a:gd name="connsiteX63" fmla="*/ 1795183 w 3973606"/>
              <a:gd name="connsiteY63" fmla="*/ 1674159 h 3751729"/>
              <a:gd name="connsiteX64" fmla="*/ 1788459 w 3973606"/>
              <a:gd name="connsiteY64" fmla="*/ 1754841 h 3751729"/>
              <a:gd name="connsiteX65" fmla="*/ 1710298 w 3973606"/>
              <a:gd name="connsiteY65" fmla="*/ 1916206 h 3751729"/>
              <a:gd name="connsiteX66" fmla="*/ 1679483 w 3973606"/>
              <a:gd name="connsiteY66" fmla="*/ 2015238 h 3751729"/>
              <a:gd name="connsiteX67" fmla="*/ 1687606 w 3973606"/>
              <a:gd name="connsiteY67" fmla="*/ 2198594 h 3751729"/>
              <a:gd name="connsiteX68" fmla="*/ 1707777 w 3973606"/>
              <a:gd name="connsiteY68" fmla="*/ 2353235 h 3751729"/>
              <a:gd name="connsiteX69" fmla="*/ 1721224 w 3973606"/>
              <a:gd name="connsiteY69" fmla="*/ 2447365 h 3751729"/>
              <a:gd name="connsiteX70" fmla="*/ 1707777 w 3973606"/>
              <a:gd name="connsiteY70" fmla="*/ 2602006 h 3751729"/>
              <a:gd name="connsiteX0" fmla="*/ 1707777 w 3973606"/>
              <a:gd name="connsiteY0" fmla="*/ 2602006 h 3751729"/>
              <a:gd name="connsiteX1" fmla="*/ 1452283 w 3973606"/>
              <a:gd name="connsiteY1" fmla="*/ 2642347 h 3751729"/>
              <a:gd name="connsiteX2" fmla="*/ 1082489 w 3973606"/>
              <a:gd name="connsiteY2" fmla="*/ 2790265 h 3751729"/>
              <a:gd name="connsiteX3" fmla="*/ 652183 w 3973606"/>
              <a:gd name="connsiteY3" fmla="*/ 3039035 h 3751729"/>
              <a:gd name="connsiteX4" fmla="*/ 363071 w 3973606"/>
              <a:gd name="connsiteY4" fmla="*/ 3193676 h 3751729"/>
              <a:gd name="connsiteX5" fmla="*/ 87406 w 3973606"/>
              <a:gd name="connsiteY5" fmla="*/ 3408829 h 3751729"/>
              <a:gd name="connsiteX6" fmla="*/ 0 w 3973606"/>
              <a:gd name="connsiteY6" fmla="*/ 3550023 h 3751729"/>
              <a:gd name="connsiteX7" fmla="*/ 40342 w 3973606"/>
              <a:gd name="connsiteY7" fmla="*/ 3630706 h 3751729"/>
              <a:gd name="connsiteX8" fmla="*/ 430306 w 3973606"/>
              <a:gd name="connsiteY8" fmla="*/ 3704665 h 3751729"/>
              <a:gd name="connsiteX9" fmla="*/ 1331259 w 3973606"/>
              <a:gd name="connsiteY9" fmla="*/ 3751729 h 3751729"/>
              <a:gd name="connsiteX10" fmla="*/ 2528048 w 3973606"/>
              <a:gd name="connsiteY10" fmla="*/ 3711388 h 3751729"/>
              <a:gd name="connsiteX11" fmla="*/ 3294530 w 3973606"/>
              <a:gd name="connsiteY11" fmla="*/ 3610535 h 3751729"/>
              <a:gd name="connsiteX12" fmla="*/ 3375212 w 3973606"/>
              <a:gd name="connsiteY12" fmla="*/ 3469341 h 3751729"/>
              <a:gd name="connsiteX13" fmla="*/ 3240742 w 3973606"/>
              <a:gd name="connsiteY13" fmla="*/ 3395382 h 3751729"/>
              <a:gd name="connsiteX14" fmla="*/ 3092824 w 3973606"/>
              <a:gd name="connsiteY14" fmla="*/ 3281082 h 3751729"/>
              <a:gd name="connsiteX15" fmla="*/ 3059206 w 3973606"/>
              <a:gd name="connsiteY15" fmla="*/ 3180229 h 3751729"/>
              <a:gd name="connsiteX16" fmla="*/ 3173506 w 3973606"/>
              <a:gd name="connsiteY16" fmla="*/ 2386853 h 3751729"/>
              <a:gd name="connsiteX17" fmla="*/ 3260912 w 3973606"/>
              <a:gd name="connsiteY17" fmla="*/ 2501153 h 3751729"/>
              <a:gd name="connsiteX18" fmla="*/ 3314700 w 3973606"/>
              <a:gd name="connsiteY18" fmla="*/ 2292723 h 3751729"/>
              <a:gd name="connsiteX19" fmla="*/ 3314700 w 3973606"/>
              <a:gd name="connsiteY19" fmla="*/ 2212041 h 3751729"/>
              <a:gd name="connsiteX20" fmla="*/ 3402106 w 3973606"/>
              <a:gd name="connsiteY20" fmla="*/ 2319618 h 3751729"/>
              <a:gd name="connsiteX21" fmla="*/ 3516406 w 3973606"/>
              <a:gd name="connsiteY21" fmla="*/ 2413747 h 3751729"/>
              <a:gd name="connsiteX22" fmla="*/ 3597089 w 3973606"/>
              <a:gd name="connsiteY22" fmla="*/ 2534771 h 3751729"/>
              <a:gd name="connsiteX23" fmla="*/ 3738283 w 3973606"/>
              <a:gd name="connsiteY23" fmla="*/ 2575112 h 3751729"/>
              <a:gd name="connsiteX24" fmla="*/ 3845859 w 3973606"/>
              <a:gd name="connsiteY24" fmla="*/ 2554941 h 3751729"/>
              <a:gd name="connsiteX25" fmla="*/ 3899648 w 3973606"/>
              <a:gd name="connsiteY25" fmla="*/ 2474259 h 3751729"/>
              <a:gd name="connsiteX26" fmla="*/ 3973606 w 3973606"/>
              <a:gd name="connsiteY26" fmla="*/ 2380129 h 3751729"/>
              <a:gd name="connsiteX27" fmla="*/ 3879477 w 3973606"/>
              <a:gd name="connsiteY27" fmla="*/ 2292723 h 3751729"/>
              <a:gd name="connsiteX28" fmla="*/ 3792071 w 3973606"/>
              <a:gd name="connsiteY28" fmla="*/ 2205318 h 3751729"/>
              <a:gd name="connsiteX29" fmla="*/ 3597089 w 3973606"/>
              <a:gd name="connsiteY29" fmla="*/ 2043953 h 3751729"/>
              <a:gd name="connsiteX30" fmla="*/ 3489512 w 3973606"/>
              <a:gd name="connsiteY30" fmla="*/ 1943100 h 3751729"/>
              <a:gd name="connsiteX31" fmla="*/ 3489512 w 3973606"/>
              <a:gd name="connsiteY31" fmla="*/ 1835523 h 3751729"/>
              <a:gd name="connsiteX32" fmla="*/ 3355042 w 3973606"/>
              <a:gd name="connsiteY32" fmla="*/ 1754841 h 3751729"/>
              <a:gd name="connsiteX33" fmla="*/ 3240742 w 3973606"/>
              <a:gd name="connsiteY33" fmla="*/ 1573306 h 3751729"/>
              <a:gd name="connsiteX34" fmla="*/ 3193677 w 3973606"/>
              <a:gd name="connsiteY34" fmla="*/ 1411941 h 3751729"/>
              <a:gd name="connsiteX35" fmla="*/ 3133165 w 3973606"/>
              <a:gd name="connsiteY35" fmla="*/ 1176618 h 3751729"/>
              <a:gd name="connsiteX36" fmla="*/ 3106271 w 3973606"/>
              <a:gd name="connsiteY36" fmla="*/ 988359 h 3751729"/>
              <a:gd name="connsiteX37" fmla="*/ 3112995 w 3973606"/>
              <a:gd name="connsiteY37" fmla="*/ 853888 h 3751729"/>
              <a:gd name="connsiteX38" fmla="*/ 3045759 w 3973606"/>
              <a:gd name="connsiteY38" fmla="*/ 699247 h 3751729"/>
              <a:gd name="connsiteX39" fmla="*/ 2985248 w 3973606"/>
              <a:gd name="connsiteY39" fmla="*/ 665629 h 3751729"/>
              <a:gd name="connsiteX40" fmla="*/ 3039036 w 3973606"/>
              <a:gd name="connsiteY40" fmla="*/ 611841 h 3751729"/>
              <a:gd name="connsiteX41" fmla="*/ 3099548 w 3973606"/>
              <a:gd name="connsiteY41" fmla="*/ 537882 h 3751729"/>
              <a:gd name="connsiteX42" fmla="*/ 3193677 w 3973606"/>
              <a:gd name="connsiteY42" fmla="*/ 497541 h 3751729"/>
              <a:gd name="connsiteX43" fmla="*/ 3247465 w 3973606"/>
              <a:gd name="connsiteY43" fmla="*/ 376518 h 3751729"/>
              <a:gd name="connsiteX44" fmla="*/ 3361765 w 3973606"/>
              <a:gd name="connsiteY44" fmla="*/ 363071 h 3751729"/>
              <a:gd name="connsiteX45" fmla="*/ 3334871 w 3973606"/>
              <a:gd name="connsiteY45" fmla="*/ 275665 h 3751729"/>
              <a:gd name="connsiteX46" fmla="*/ 3281083 w 3973606"/>
              <a:gd name="connsiteY46" fmla="*/ 114300 h 3751729"/>
              <a:gd name="connsiteX47" fmla="*/ 3213848 w 3973606"/>
              <a:gd name="connsiteY47" fmla="*/ 33618 h 3751729"/>
              <a:gd name="connsiteX48" fmla="*/ 3160059 w 3973606"/>
              <a:gd name="connsiteY48" fmla="*/ 0 h 3751729"/>
              <a:gd name="connsiteX49" fmla="*/ 3112995 w 3973606"/>
              <a:gd name="connsiteY49" fmla="*/ 26894 h 3751729"/>
              <a:gd name="connsiteX50" fmla="*/ 2991971 w 3973606"/>
              <a:gd name="connsiteY50" fmla="*/ 6723 h 3751729"/>
              <a:gd name="connsiteX51" fmla="*/ 2884395 w 3973606"/>
              <a:gd name="connsiteY51" fmla="*/ 33618 h 3751729"/>
              <a:gd name="connsiteX52" fmla="*/ 2729753 w 3973606"/>
              <a:gd name="connsiteY52" fmla="*/ 100853 h 3751729"/>
              <a:gd name="connsiteX53" fmla="*/ 2642348 w 3973606"/>
              <a:gd name="connsiteY53" fmla="*/ 188259 h 3751729"/>
              <a:gd name="connsiteX54" fmla="*/ 2528048 w 3973606"/>
              <a:gd name="connsiteY54" fmla="*/ 383241 h 3751729"/>
              <a:gd name="connsiteX55" fmla="*/ 2474259 w 3973606"/>
              <a:gd name="connsiteY55" fmla="*/ 510988 h 3751729"/>
              <a:gd name="connsiteX56" fmla="*/ 2460812 w 3973606"/>
              <a:gd name="connsiteY56" fmla="*/ 558053 h 3751729"/>
              <a:gd name="connsiteX57" fmla="*/ 2359959 w 3973606"/>
              <a:gd name="connsiteY57" fmla="*/ 591671 h 3751729"/>
              <a:gd name="connsiteX58" fmla="*/ 2205318 w 3973606"/>
              <a:gd name="connsiteY58" fmla="*/ 625288 h 3751729"/>
              <a:gd name="connsiteX59" fmla="*/ 2158253 w 3973606"/>
              <a:gd name="connsiteY59" fmla="*/ 813547 h 3751729"/>
              <a:gd name="connsiteX60" fmla="*/ 2117912 w 3973606"/>
              <a:gd name="connsiteY60" fmla="*/ 1001806 h 3751729"/>
              <a:gd name="connsiteX61" fmla="*/ 2070848 w 3973606"/>
              <a:gd name="connsiteY61" fmla="*/ 1176618 h 3751729"/>
              <a:gd name="connsiteX62" fmla="*/ 1902759 w 3973606"/>
              <a:gd name="connsiteY62" fmla="*/ 1452282 h 3751729"/>
              <a:gd name="connsiteX63" fmla="*/ 1795183 w 3973606"/>
              <a:gd name="connsiteY63" fmla="*/ 1674159 h 3751729"/>
              <a:gd name="connsiteX64" fmla="*/ 1788459 w 3973606"/>
              <a:gd name="connsiteY64" fmla="*/ 1754841 h 3751729"/>
              <a:gd name="connsiteX65" fmla="*/ 1710298 w 3973606"/>
              <a:gd name="connsiteY65" fmla="*/ 1916206 h 3751729"/>
              <a:gd name="connsiteX66" fmla="*/ 1679483 w 3973606"/>
              <a:gd name="connsiteY66" fmla="*/ 2015238 h 3751729"/>
              <a:gd name="connsiteX67" fmla="*/ 1701893 w 3973606"/>
              <a:gd name="connsiteY67" fmla="*/ 2196213 h 3751729"/>
              <a:gd name="connsiteX68" fmla="*/ 1707777 w 3973606"/>
              <a:gd name="connsiteY68" fmla="*/ 2353235 h 3751729"/>
              <a:gd name="connsiteX69" fmla="*/ 1721224 w 3973606"/>
              <a:gd name="connsiteY69" fmla="*/ 2447365 h 3751729"/>
              <a:gd name="connsiteX70" fmla="*/ 1707777 w 3973606"/>
              <a:gd name="connsiteY70" fmla="*/ 2602006 h 3751729"/>
              <a:gd name="connsiteX0" fmla="*/ 1707777 w 3973606"/>
              <a:gd name="connsiteY0" fmla="*/ 2602006 h 3751729"/>
              <a:gd name="connsiteX1" fmla="*/ 1452283 w 3973606"/>
              <a:gd name="connsiteY1" fmla="*/ 2642347 h 3751729"/>
              <a:gd name="connsiteX2" fmla="*/ 1082489 w 3973606"/>
              <a:gd name="connsiteY2" fmla="*/ 2790265 h 3751729"/>
              <a:gd name="connsiteX3" fmla="*/ 652183 w 3973606"/>
              <a:gd name="connsiteY3" fmla="*/ 3039035 h 3751729"/>
              <a:gd name="connsiteX4" fmla="*/ 363071 w 3973606"/>
              <a:gd name="connsiteY4" fmla="*/ 3193676 h 3751729"/>
              <a:gd name="connsiteX5" fmla="*/ 87406 w 3973606"/>
              <a:gd name="connsiteY5" fmla="*/ 3408829 h 3751729"/>
              <a:gd name="connsiteX6" fmla="*/ 0 w 3973606"/>
              <a:gd name="connsiteY6" fmla="*/ 3550023 h 3751729"/>
              <a:gd name="connsiteX7" fmla="*/ 40342 w 3973606"/>
              <a:gd name="connsiteY7" fmla="*/ 3630706 h 3751729"/>
              <a:gd name="connsiteX8" fmla="*/ 430306 w 3973606"/>
              <a:gd name="connsiteY8" fmla="*/ 3704665 h 3751729"/>
              <a:gd name="connsiteX9" fmla="*/ 1331259 w 3973606"/>
              <a:gd name="connsiteY9" fmla="*/ 3751729 h 3751729"/>
              <a:gd name="connsiteX10" fmla="*/ 2528048 w 3973606"/>
              <a:gd name="connsiteY10" fmla="*/ 3711388 h 3751729"/>
              <a:gd name="connsiteX11" fmla="*/ 3294530 w 3973606"/>
              <a:gd name="connsiteY11" fmla="*/ 3610535 h 3751729"/>
              <a:gd name="connsiteX12" fmla="*/ 3375212 w 3973606"/>
              <a:gd name="connsiteY12" fmla="*/ 3469341 h 3751729"/>
              <a:gd name="connsiteX13" fmla="*/ 3240742 w 3973606"/>
              <a:gd name="connsiteY13" fmla="*/ 3395382 h 3751729"/>
              <a:gd name="connsiteX14" fmla="*/ 3092824 w 3973606"/>
              <a:gd name="connsiteY14" fmla="*/ 3281082 h 3751729"/>
              <a:gd name="connsiteX15" fmla="*/ 3059206 w 3973606"/>
              <a:gd name="connsiteY15" fmla="*/ 3180229 h 3751729"/>
              <a:gd name="connsiteX16" fmla="*/ 3173506 w 3973606"/>
              <a:gd name="connsiteY16" fmla="*/ 2386853 h 3751729"/>
              <a:gd name="connsiteX17" fmla="*/ 3260912 w 3973606"/>
              <a:gd name="connsiteY17" fmla="*/ 2501153 h 3751729"/>
              <a:gd name="connsiteX18" fmla="*/ 3314700 w 3973606"/>
              <a:gd name="connsiteY18" fmla="*/ 2292723 h 3751729"/>
              <a:gd name="connsiteX19" fmla="*/ 3314700 w 3973606"/>
              <a:gd name="connsiteY19" fmla="*/ 2212041 h 3751729"/>
              <a:gd name="connsiteX20" fmla="*/ 3402106 w 3973606"/>
              <a:gd name="connsiteY20" fmla="*/ 2319618 h 3751729"/>
              <a:gd name="connsiteX21" fmla="*/ 3516406 w 3973606"/>
              <a:gd name="connsiteY21" fmla="*/ 2413747 h 3751729"/>
              <a:gd name="connsiteX22" fmla="*/ 3597089 w 3973606"/>
              <a:gd name="connsiteY22" fmla="*/ 2534771 h 3751729"/>
              <a:gd name="connsiteX23" fmla="*/ 3738283 w 3973606"/>
              <a:gd name="connsiteY23" fmla="*/ 2575112 h 3751729"/>
              <a:gd name="connsiteX24" fmla="*/ 3845859 w 3973606"/>
              <a:gd name="connsiteY24" fmla="*/ 2554941 h 3751729"/>
              <a:gd name="connsiteX25" fmla="*/ 3899648 w 3973606"/>
              <a:gd name="connsiteY25" fmla="*/ 2474259 h 3751729"/>
              <a:gd name="connsiteX26" fmla="*/ 3973606 w 3973606"/>
              <a:gd name="connsiteY26" fmla="*/ 2380129 h 3751729"/>
              <a:gd name="connsiteX27" fmla="*/ 3879477 w 3973606"/>
              <a:gd name="connsiteY27" fmla="*/ 2292723 h 3751729"/>
              <a:gd name="connsiteX28" fmla="*/ 3792071 w 3973606"/>
              <a:gd name="connsiteY28" fmla="*/ 2205318 h 3751729"/>
              <a:gd name="connsiteX29" fmla="*/ 3597089 w 3973606"/>
              <a:gd name="connsiteY29" fmla="*/ 2043953 h 3751729"/>
              <a:gd name="connsiteX30" fmla="*/ 3489512 w 3973606"/>
              <a:gd name="connsiteY30" fmla="*/ 1943100 h 3751729"/>
              <a:gd name="connsiteX31" fmla="*/ 3489512 w 3973606"/>
              <a:gd name="connsiteY31" fmla="*/ 1835523 h 3751729"/>
              <a:gd name="connsiteX32" fmla="*/ 3355042 w 3973606"/>
              <a:gd name="connsiteY32" fmla="*/ 1754841 h 3751729"/>
              <a:gd name="connsiteX33" fmla="*/ 3240742 w 3973606"/>
              <a:gd name="connsiteY33" fmla="*/ 1573306 h 3751729"/>
              <a:gd name="connsiteX34" fmla="*/ 3193677 w 3973606"/>
              <a:gd name="connsiteY34" fmla="*/ 1411941 h 3751729"/>
              <a:gd name="connsiteX35" fmla="*/ 3133165 w 3973606"/>
              <a:gd name="connsiteY35" fmla="*/ 1176618 h 3751729"/>
              <a:gd name="connsiteX36" fmla="*/ 3106271 w 3973606"/>
              <a:gd name="connsiteY36" fmla="*/ 988359 h 3751729"/>
              <a:gd name="connsiteX37" fmla="*/ 3112995 w 3973606"/>
              <a:gd name="connsiteY37" fmla="*/ 853888 h 3751729"/>
              <a:gd name="connsiteX38" fmla="*/ 3045759 w 3973606"/>
              <a:gd name="connsiteY38" fmla="*/ 699247 h 3751729"/>
              <a:gd name="connsiteX39" fmla="*/ 2985248 w 3973606"/>
              <a:gd name="connsiteY39" fmla="*/ 665629 h 3751729"/>
              <a:gd name="connsiteX40" fmla="*/ 3039036 w 3973606"/>
              <a:gd name="connsiteY40" fmla="*/ 611841 h 3751729"/>
              <a:gd name="connsiteX41" fmla="*/ 3099548 w 3973606"/>
              <a:gd name="connsiteY41" fmla="*/ 537882 h 3751729"/>
              <a:gd name="connsiteX42" fmla="*/ 3193677 w 3973606"/>
              <a:gd name="connsiteY42" fmla="*/ 497541 h 3751729"/>
              <a:gd name="connsiteX43" fmla="*/ 3247465 w 3973606"/>
              <a:gd name="connsiteY43" fmla="*/ 376518 h 3751729"/>
              <a:gd name="connsiteX44" fmla="*/ 3361765 w 3973606"/>
              <a:gd name="connsiteY44" fmla="*/ 363071 h 3751729"/>
              <a:gd name="connsiteX45" fmla="*/ 3334871 w 3973606"/>
              <a:gd name="connsiteY45" fmla="*/ 275665 h 3751729"/>
              <a:gd name="connsiteX46" fmla="*/ 3281083 w 3973606"/>
              <a:gd name="connsiteY46" fmla="*/ 114300 h 3751729"/>
              <a:gd name="connsiteX47" fmla="*/ 3213848 w 3973606"/>
              <a:gd name="connsiteY47" fmla="*/ 33618 h 3751729"/>
              <a:gd name="connsiteX48" fmla="*/ 3160059 w 3973606"/>
              <a:gd name="connsiteY48" fmla="*/ 0 h 3751729"/>
              <a:gd name="connsiteX49" fmla="*/ 3112995 w 3973606"/>
              <a:gd name="connsiteY49" fmla="*/ 26894 h 3751729"/>
              <a:gd name="connsiteX50" fmla="*/ 2991971 w 3973606"/>
              <a:gd name="connsiteY50" fmla="*/ 6723 h 3751729"/>
              <a:gd name="connsiteX51" fmla="*/ 2884395 w 3973606"/>
              <a:gd name="connsiteY51" fmla="*/ 33618 h 3751729"/>
              <a:gd name="connsiteX52" fmla="*/ 2729753 w 3973606"/>
              <a:gd name="connsiteY52" fmla="*/ 100853 h 3751729"/>
              <a:gd name="connsiteX53" fmla="*/ 2642348 w 3973606"/>
              <a:gd name="connsiteY53" fmla="*/ 188259 h 3751729"/>
              <a:gd name="connsiteX54" fmla="*/ 2528048 w 3973606"/>
              <a:gd name="connsiteY54" fmla="*/ 383241 h 3751729"/>
              <a:gd name="connsiteX55" fmla="*/ 2474259 w 3973606"/>
              <a:gd name="connsiteY55" fmla="*/ 510988 h 3751729"/>
              <a:gd name="connsiteX56" fmla="*/ 2460812 w 3973606"/>
              <a:gd name="connsiteY56" fmla="*/ 558053 h 3751729"/>
              <a:gd name="connsiteX57" fmla="*/ 2359959 w 3973606"/>
              <a:gd name="connsiteY57" fmla="*/ 591671 h 3751729"/>
              <a:gd name="connsiteX58" fmla="*/ 2205318 w 3973606"/>
              <a:gd name="connsiteY58" fmla="*/ 625288 h 3751729"/>
              <a:gd name="connsiteX59" fmla="*/ 2158253 w 3973606"/>
              <a:gd name="connsiteY59" fmla="*/ 813547 h 3751729"/>
              <a:gd name="connsiteX60" fmla="*/ 2117912 w 3973606"/>
              <a:gd name="connsiteY60" fmla="*/ 1001806 h 3751729"/>
              <a:gd name="connsiteX61" fmla="*/ 2070848 w 3973606"/>
              <a:gd name="connsiteY61" fmla="*/ 1176618 h 3751729"/>
              <a:gd name="connsiteX62" fmla="*/ 1902759 w 3973606"/>
              <a:gd name="connsiteY62" fmla="*/ 1452282 h 3751729"/>
              <a:gd name="connsiteX63" fmla="*/ 1795183 w 3973606"/>
              <a:gd name="connsiteY63" fmla="*/ 1674159 h 3751729"/>
              <a:gd name="connsiteX64" fmla="*/ 1788459 w 3973606"/>
              <a:gd name="connsiteY64" fmla="*/ 1754841 h 3751729"/>
              <a:gd name="connsiteX65" fmla="*/ 1710298 w 3973606"/>
              <a:gd name="connsiteY65" fmla="*/ 1916206 h 3751729"/>
              <a:gd name="connsiteX66" fmla="*/ 1679483 w 3973606"/>
              <a:gd name="connsiteY66" fmla="*/ 2015238 h 3751729"/>
              <a:gd name="connsiteX67" fmla="*/ 1701893 w 3973606"/>
              <a:gd name="connsiteY67" fmla="*/ 2196213 h 3751729"/>
              <a:gd name="connsiteX68" fmla="*/ 1724446 w 3973606"/>
              <a:gd name="connsiteY68" fmla="*/ 2353235 h 3751729"/>
              <a:gd name="connsiteX69" fmla="*/ 1721224 w 3973606"/>
              <a:gd name="connsiteY69" fmla="*/ 2447365 h 3751729"/>
              <a:gd name="connsiteX70" fmla="*/ 1707777 w 3973606"/>
              <a:gd name="connsiteY70" fmla="*/ 2602006 h 3751729"/>
              <a:gd name="connsiteX0" fmla="*/ 1707777 w 3973606"/>
              <a:gd name="connsiteY0" fmla="*/ 2602006 h 3751729"/>
              <a:gd name="connsiteX1" fmla="*/ 1454664 w 3973606"/>
              <a:gd name="connsiteY1" fmla="*/ 2687591 h 3751729"/>
              <a:gd name="connsiteX2" fmla="*/ 1082489 w 3973606"/>
              <a:gd name="connsiteY2" fmla="*/ 2790265 h 3751729"/>
              <a:gd name="connsiteX3" fmla="*/ 652183 w 3973606"/>
              <a:gd name="connsiteY3" fmla="*/ 3039035 h 3751729"/>
              <a:gd name="connsiteX4" fmla="*/ 363071 w 3973606"/>
              <a:gd name="connsiteY4" fmla="*/ 3193676 h 3751729"/>
              <a:gd name="connsiteX5" fmla="*/ 87406 w 3973606"/>
              <a:gd name="connsiteY5" fmla="*/ 3408829 h 3751729"/>
              <a:gd name="connsiteX6" fmla="*/ 0 w 3973606"/>
              <a:gd name="connsiteY6" fmla="*/ 3550023 h 3751729"/>
              <a:gd name="connsiteX7" fmla="*/ 40342 w 3973606"/>
              <a:gd name="connsiteY7" fmla="*/ 3630706 h 3751729"/>
              <a:gd name="connsiteX8" fmla="*/ 430306 w 3973606"/>
              <a:gd name="connsiteY8" fmla="*/ 3704665 h 3751729"/>
              <a:gd name="connsiteX9" fmla="*/ 1331259 w 3973606"/>
              <a:gd name="connsiteY9" fmla="*/ 3751729 h 3751729"/>
              <a:gd name="connsiteX10" fmla="*/ 2528048 w 3973606"/>
              <a:gd name="connsiteY10" fmla="*/ 3711388 h 3751729"/>
              <a:gd name="connsiteX11" fmla="*/ 3294530 w 3973606"/>
              <a:gd name="connsiteY11" fmla="*/ 3610535 h 3751729"/>
              <a:gd name="connsiteX12" fmla="*/ 3375212 w 3973606"/>
              <a:gd name="connsiteY12" fmla="*/ 3469341 h 3751729"/>
              <a:gd name="connsiteX13" fmla="*/ 3240742 w 3973606"/>
              <a:gd name="connsiteY13" fmla="*/ 3395382 h 3751729"/>
              <a:gd name="connsiteX14" fmla="*/ 3092824 w 3973606"/>
              <a:gd name="connsiteY14" fmla="*/ 3281082 h 3751729"/>
              <a:gd name="connsiteX15" fmla="*/ 3059206 w 3973606"/>
              <a:gd name="connsiteY15" fmla="*/ 3180229 h 3751729"/>
              <a:gd name="connsiteX16" fmla="*/ 3173506 w 3973606"/>
              <a:gd name="connsiteY16" fmla="*/ 2386853 h 3751729"/>
              <a:gd name="connsiteX17" fmla="*/ 3260912 w 3973606"/>
              <a:gd name="connsiteY17" fmla="*/ 2501153 h 3751729"/>
              <a:gd name="connsiteX18" fmla="*/ 3314700 w 3973606"/>
              <a:gd name="connsiteY18" fmla="*/ 2292723 h 3751729"/>
              <a:gd name="connsiteX19" fmla="*/ 3314700 w 3973606"/>
              <a:gd name="connsiteY19" fmla="*/ 2212041 h 3751729"/>
              <a:gd name="connsiteX20" fmla="*/ 3402106 w 3973606"/>
              <a:gd name="connsiteY20" fmla="*/ 2319618 h 3751729"/>
              <a:gd name="connsiteX21" fmla="*/ 3516406 w 3973606"/>
              <a:gd name="connsiteY21" fmla="*/ 2413747 h 3751729"/>
              <a:gd name="connsiteX22" fmla="*/ 3597089 w 3973606"/>
              <a:gd name="connsiteY22" fmla="*/ 2534771 h 3751729"/>
              <a:gd name="connsiteX23" fmla="*/ 3738283 w 3973606"/>
              <a:gd name="connsiteY23" fmla="*/ 2575112 h 3751729"/>
              <a:gd name="connsiteX24" fmla="*/ 3845859 w 3973606"/>
              <a:gd name="connsiteY24" fmla="*/ 2554941 h 3751729"/>
              <a:gd name="connsiteX25" fmla="*/ 3899648 w 3973606"/>
              <a:gd name="connsiteY25" fmla="*/ 2474259 h 3751729"/>
              <a:gd name="connsiteX26" fmla="*/ 3973606 w 3973606"/>
              <a:gd name="connsiteY26" fmla="*/ 2380129 h 3751729"/>
              <a:gd name="connsiteX27" fmla="*/ 3879477 w 3973606"/>
              <a:gd name="connsiteY27" fmla="*/ 2292723 h 3751729"/>
              <a:gd name="connsiteX28" fmla="*/ 3792071 w 3973606"/>
              <a:gd name="connsiteY28" fmla="*/ 2205318 h 3751729"/>
              <a:gd name="connsiteX29" fmla="*/ 3597089 w 3973606"/>
              <a:gd name="connsiteY29" fmla="*/ 2043953 h 3751729"/>
              <a:gd name="connsiteX30" fmla="*/ 3489512 w 3973606"/>
              <a:gd name="connsiteY30" fmla="*/ 1943100 h 3751729"/>
              <a:gd name="connsiteX31" fmla="*/ 3489512 w 3973606"/>
              <a:gd name="connsiteY31" fmla="*/ 1835523 h 3751729"/>
              <a:gd name="connsiteX32" fmla="*/ 3355042 w 3973606"/>
              <a:gd name="connsiteY32" fmla="*/ 1754841 h 3751729"/>
              <a:gd name="connsiteX33" fmla="*/ 3240742 w 3973606"/>
              <a:gd name="connsiteY33" fmla="*/ 1573306 h 3751729"/>
              <a:gd name="connsiteX34" fmla="*/ 3193677 w 3973606"/>
              <a:gd name="connsiteY34" fmla="*/ 1411941 h 3751729"/>
              <a:gd name="connsiteX35" fmla="*/ 3133165 w 3973606"/>
              <a:gd name="connsiteY35" fmla="*/ 1176618 h 3751729"/>
              <a:gd name="connsiteX36" fmla="*/ 3106271 w 3973606"/>
              <a:gd name="connsiteY36" fmla="*/ 988359 h 3751729"/>
              <a:gd name="connsiteX37" fmla="*/ 3112995 w 3973606"/>
              <a:gd name="connsiteY37" fmla="*/ 853888 h 3751729"/>
              <a:gd name="connsiteX38" fmla="*/ 3045759 w 3973606"/>
              <a:gd name="connsiteY38" fmla="*/ 699247 h 3751729"/>
              <a:gd name="connsiteX39" fmla="*/ 2985248 w 3973606"/>
              <a:gd name="connsiteY39" fmla="*/ 665629 h 3751729"/>
              <a:gd name="connsiteX40" fmla="*/ 3039036 w 3973606"/>
              <a:gd name="connsiteY40" fmla="*/ 611841 h 3751729"/>
              <a:gd name="connsiteX41" fmla="*/ 3099548 w 3973606"/>
              <a:gd name="connsiteY41" fmla="*/ 537882 h 3751729"/>
              <a:gd name="connsiteX42" fmla="*/ 3193677 w 3973606"/>
              <a:gd name="connsiteY42" fmla="*/ 497541 h 3751729"/>
              <a:gd name="connsiteX43" fmla="*/ 3247465 w 3973606"/>
              <a:gd name="connsiteY43" fmla="*/ 376518 h 3751729"/>
              <a:gd name="connsiteX44" fmla="*/ 3361765 w 3973606"/>
              <a:gd name="connsiteY44" fmla="*/ 363071 h 3751729"/>
              <a:gd name="connsiteX45" fmla="*/ 3334871 w 3973606"/>
              <a:gd name="connsiteY45" fmla="*/ 275665 h 3751729"/>
              <a:gd name="connsiteX46" fmla="*/ 3281083 w 3973606"/>
              <a:gd name="connsiteY46" fmla="*/ 114300 h 3751729"/>
              <a:gd name="connsiteX47" fmla="*/ 3213848 w 3973606"/>
              <a:gd name="connsiteY47" fmla="*/ 33618 h 3751729"/>
              <a:gd name="connsiteX48" fmla="*/ 3160059 w 3973606"/>
              <a:gd name="connsiteY48" fmla="*/ 0 h 3751729"/>
              <a:gd name="connsiteX49" fmla="*/ 3112995 w 3973606"/>
              <a:gd name="connsiteY49" fmla="*/ 26894 h 3751729"/>
              <a:gd name="connsiteX50" fmla="*/ 2991971 w 3973606"/>
              <a:gd name="connsiteY50" fmla="*/ 6723 h 3751729"/>
              <a:gd name="connsiteX51" fmla="*/ 2884395 w 3973606"/>
              <a:gd name="connsiteY51" fmla="*/ 33618 h 3751729"/>
              <a:gd name="connsiteX52" fmla="*/ 2729753 w 3973606"/>
              <a:gd name="connsiteY52" fmla="*/ 100853 h 3751729"/>
              <a:gd name="connsiteX53" fmla="*/ 2642348 w 3973606"/>
              <a:gd name="connsiteY53" fmla="*/ 188259 h 3751729"/>
              <a:gd name="connsiteX54" fmla="*/ 2528048 w 3973606"/>
              <a:gd name="connsiteY54" fmla="*/ 383241 h 3751729"/>
              <a:gd name="connsiteX55" fmla="*/ 2474259 w 3973606"/>
              <a:gd name="connsiteY55" fmla="*/ 510988 h 3751729"/>
              <a:gd name="connsiteX56" fmla="*/ 2460812 w 3973606"/>
              <a:gd name="connsiteY56" fmla="*/ 558053 h 3751729"/>
              <a:gd name="connsiteX57" fmla="*/ 2359959 w 3973606"/>
              <a:gd name="connsiteY57" fmla="*/ 591671 h 3751729"/>
              <a:gd name="connsiteX58" fmla="*/ 2205318 w 3973606"/>
              <a:gd name="connsiteY58" fmla="*/ 625288 h 3751729"/>
              <a:gd name="connsiteX59" fmla="*/ 2158253 w 3973606"/>
              <a:gd name="connsiteY59" fmla="*/ 813547 h 3751729"/>
              <a:gd name="connsiteX60" fmla="*/ 2117912 w 3973606"/>
              <a:gd name="connsiteY60" fmla="*/ 1001806 h 3751729"/>
              <a:gd name="connsiteX61" fmla="*/ 2070848 w 3973606"/>
              <a:gd name="connsiteY61" fmla="*/ 1176618 h 3751729"/>
              <a:gd name="connsiteX62" fmla="*/ 1902759 w 3973606"/>
              <a:gd name="connsiteY62" fmla="*/ 1452282 h 3751729"/>
              <a:gd name="connsiteX63" fmla="*/ 1795183 w 3973606"/>
              <a:gd name="connsiteY63" fmla="*/ 1674159 h 3751729"/>
              <a:gd name="connsiteX64" fmla="*/ 1788459 w 3973606"/>
              <a:gd name="connsiteY64" fmla="*/ 1754841 h 3751729"/>
              <a:gd name="connsiteX65" fmla="*/ 1710298 w 3973606"/>
              <a:gd name="connsiteY65" fmla="*/ 1916206 h 3751729"/>
              <a:gd name="connsiteX66" fmla="*/ 1679483 w 3973606"/>
              <a:gd name="connsiteY66" fmla="*/ 2015238 h 3751729"/>
              <a:gd name="connsiteX67" fmla="*/ 1701893 w 3973606"/>
              <a:gd name="connsiteY67" fmla="*/ 2196213 h 3751729"/>
              <a:gd name="connsiteX68" fmla="*/ 1724446 w 3973606"/>
              <a:gd name="connsiteY68" fmla="*/ 2353235 h 3751729"/>
              <a:gd name="connsiteX69" fmla="*/ 1721224 w 3973606"/>
              <a:gd name="connsiteY69" fmla="*/ 2447365 h 3751729"/>
              <a:gd name="connsiteX70" fmla="*/ 1707777 w 3973606"/>
              <a:gd name="connsiteY70" fmla="*/ 2602006 h 3751729"/>
              <a:gd name="connsiteX0" fmla="*/ 1707777 w 3973606"/>
              <a:gd name="connsiteY0" fmla="*/ 2602006 h 3751729"/>
              <a:gd name="connsiteX1" fmla="*/ 1459427 w 3973606"/>
              <a:gd name="connsiteY1" fmla="*/ 2680447 h 3751729"/>
              <a:gd name="connsiteX2" fmla="*/ 1082489 w 3973606"/>
              <a:gd name="connsiteY2" fmla="*/ 2790265 h 3751729"/>
              <a:gd name="connsiteX3" fmla="*/ 652183 w 3973606"/>
              <a:gd name="connsiteY3" fmla="*/ 3039035 h 3751729"/>
              <a:gd name="connsiteX4" fmla="*/ 363071 w 3973606"/>
              <a:gd name="connsiteY4" fmla="*/ 3193676 h 3751729"/>
              <a:gd name="connsiteX5" fmla="*/ 87406 w 3973606"/>
              <a:gd name="connsiteY5" fmla="*/ 3408829 h 3751729"/>
              <a:gd name="connsiteX6" fmla="*/ 0 w 3973606"/>
              <a:gd name="connsiteY6" fmla="*/ 3550023 h 3751729"/>
              <a:gd name="connsiteX7" fmla="*/ 40342 w 3973606"/>
              <a:gd name="connsiteY7" fmla="*/ 3630706 h 3751729"/>
              <a:gd name="connsiteX8" fmla="*/ 430306 w 3973606"/>
              <a:gd name="connsiteY8" fmla="*/ 3704665 h 3751729"/>
              <a:gd name="connsiteX9" fmla="*/ 1331259 w 3973606"/>
              <a:gd name="connsiteY9" fmla="*/ 3751729 h 3751729"/>
              <a:gd name="connsiteX10" fmla="*/ 2528048 w 3973606"/>
              <a:gd name="connsiteY10" fmla="*/ 3711388 h 3751729"/>
              <a:gd name="connsiteX11" fmla="*/ 3294530 w 3973606"/>
              <a:gd name="connsiteY11" fmla="*/ 3610535 h 3751729"/>
              <a:gd name="connsiteX12" fmla="*/ 3375212 w 3973606"/>
              <a:gd name="connsiteY12" fmla="*/ 3469341 h 3751729"/>
              <a:gd name="connsiteX13" fmla="*/ 3240742 w 3973606"/>
              <a:gd name="connsiteY13" fmla="*/ 3395382 h 3751729"/>
              <a:gd name="connsiteX14" fmla="*/ 3092824 w 3973606"/>
              <a:gd name="connsiteY14" fmla="*/ 3281082 h 3751729"/>
              <a:gd name="connsiteX15" fmla="*/ 3059206 w 3973606"/>
              <a:gd name="connsiteY15" fmla="*/ 3180229 h 3751729"/>
              <a:gd name="connsiteX16" fmla="*/ 3173506 w 3973606"/>
              <a:gd name="connsiteY16" fmla="*/ 2386853 h 3751729"/>
              <a:gd name="connsiteX17" fmla="*/ 3260912 w 3973606"/>
              <a:gd name="connsiteY17" fmla="*/ 2501153 h 3751729"/>
              <a:gd name="connsiteX18" fmla="*/ 3314700 w 3973606"/>
              <a:gd name="connsiteY18" fmla="*/ 2292723 h 3751729"/>
              <a:gd name="connsiteX19" fmla="*/ 3314700 w 3973606"/>
              <a:gd name="connsiteY19" fmla="*/ 2212041 h 3751729"/>
              <a:gd name="connsiteX20" fmla="*/ 3402106 w 3973606"/>
              <a:gd name="connsiteY20" fmla="*/ 2319618 h 3751729"/>
              <a:gd name="connsiteX21" fmla="*/ 3516406 w 3973606"/>
              <a:gd name="connsiteY21" fmla="*/ 2413747 h 3751729"/>
              <a:gd name="connsiteX22" fmla="*/ 3597089 w 3973606"/>
              <a:gd name="connsiteY22" fmla="*/ 2534771 h 3751729"/>
              <a:gd name="connsiteX23" fmla="*/ 3738283 w 3973606"/>
              <a:gd name="connsiteY23" fmla="*/ 2575112 h 3751729"/>
              <a:gd name="connsiteX24" fmla="*/ 3845859 w 3973606"/>
              <a:gd name="connsiteY24" fmla="*/ 2554941 h 3751729"/>
              <a:gd name="connsiteX25" fmla="*/ 3899648 w 3973606"/>
              <a:gd name="connsiteY25" fmla="*/ 2474259 h 3751729"/>
              <a:gd name="connsiteX26" fmla="*/ 3973606 w 3973606"/>
              <a:gd name="connsiteY26" fmla="*/ 2380129 h 3751729"/>
              <a:gd name="connsiteX27" fmla="*/ 3879477 w 3973606"/>
              <a:gd name="connsiteY27" fmla="*/ 2292723 h 3751729"/>
              <a:gd name="connsiteX28" fmla="*/ 3792071 w 3973606"/>
              <a:gd name="connsiteY28" fmla="*/ 2205318 h 3751729"/>
              <a:gd name="connsiteX29" fmla="*/ 3597089 w 3973606"/>
              <a:gd name="connsiteY29" fmla="*/ 2043953 h 3751729"/>
              <a:gd name="connsiteX30" fmla="*/ 3489512 w 3973606"/>
              <a:gd name="connsiteY30" fmla="*/ 1943100 h 3751729"/>
              <a:gd name="connsiteX31" fmla="*/ 3489512 w 3973606"/>
              <a:gd name="connsiteY31" fmla="*/ 1835523 h 3751729"/>
              <a:gd name="connsiteX32" fmla="*/ 3355042 w 3973606"/>
              <a:gd name="connsiteY32" fmla="*/ 1754841 h 3751729"/>
              <a:gd name="connsiteX33" fmla="*/ 3240742 w 3973606"/>
              <a:gd name="connsiteY33" fmla="*/ 1573306 h 3751729"/>
              <a:gd name="connsiteX34" fmla="*/ 3193677 w 3973606"/>
              <a:gd name="connsiteY34" fmla="*/ 1411941 h 3751729"/>
              <a:gd name="connsiteX35" fmla="*/ 3133165 w 3973606"/>
              <a:gd name="connsiteY35" fmla="*/ 1176618 h 3751729"/>
              <a:gd name="connsiteX36" fmla="*/ 3106271 w 3973606"/>
              <a:gd name="connsiteY36" fmla="*/ 988359 h 3751729"/>
              <a:gd name="connsiteX37" fmla="*/ 3112995 w 3973606"/>
              <a:gd name="connsiteY37" fmla="*/ 853888 h 3751729"/>
              <a:gd name="connsiteX38" fmla="*/ 3045759 w 3973606"/>
              <a:gd name="connsiteY38" fmla="*/ 699247 h 3751729"/>
              <a:gd name="connsiteX39" fmla="*/ 2985248 w 3973606"/>
              <a:gd name="connsiteY39" fmla="*/ 665629 h 3751729"/>
              <a:gd name="connsiteX40" fmla="*/ 3039036 w 3973606"/>
              <a:gd name="connsiteY40" fmla="*/ 611841 h 3751729"/>
              <a:gd name="connsiteX41" fmla="*/ 3099548 w 3973606"/>
              <a:gd name="connsiteY41" fmla="*/ 537882 h 3751729"/>
              <a:gd name="connsiteX42" fmla="*/ 3193677 w 3973606"/>
              <a:gd name="connsiteY42" fmla="*/ 497541 h 3751729"/>
              <a:gd name="connsiteX43" fmla="*/ 3247465 w 3973606"/>
              <a:gd name="connsiteY43" fmla="*/ 376518 h 3751729"/>
              <a:gd name="connsiteX44" fmla="*/ 3361765 w 3973606"/>
              <a:gd name="connsiteY44" fmla="*/ 363071 h 3751729"/>
              <a:gd name="connsiteX45" fmla="*/ 3334871 w 3973606"/>
              <a:gd name="connsiteY45" fmla="*/ 275665 h 3751729"/>
              <a:gd name="connsiteX46" fmla="*/ 3281083 w 3973606"/>
              <a:gd name="connsiteY46" fmla="*/ 114300 h 3751729"/>
              <a:gd name="connsiteX47" fmla="*/ 3213848 w 3973606"/>
              <a:gd name="connsiteY47" fmla="*/ 33618 h 3751729"/>
              <a:gd name="connsiteX48" fmla="*/ 3160059 w 3973606"/>
              <a:gd name="connsiteY48" fmla="*/ 0 h 3751729"/>
              <a:gd name="connsiteX49" fmla="*/ 3112995 w 3973606"/>
              <a:gd name="connsiteY49" fmla="*/ 26894 h 3751729"/>
              <a:gd name="connsiteX50" fmla="*/ 2991971 w 3973606"/>
              <a:gd name="connsiteY50" fmla="*/ 6723 h 3751729"/>
              <a:gd name="connsiteX51" fmla="*/ 2884395 w 3973606"/>
              <a:gd name="connsiteY51" fmla="*/ 33618 h 3751729"/>
              <a:gd name="connsiteX52" fmla="*/ 2729753 w 3973606"/>
              <a:gd name="connsiteY52" fmla="*/ 100853 h 3751729"/>
              <a:gd name="connsiteX53" fmla="*/ 2642348 w 3973606"/>
              <a:gd name="connsiteY53" fmla="*/ 188259 h 3751729"/>
              <a:gd name="connsiteX54" fmla="*/ 2528048 w 3973606"/>
              <a:gd name="connsiteY54" fmla="*/ 383241 h 3751729"/>
              <a:gd name="connsiteX55" fmla="*/ 2474259 w 3973606"/>
              <a:gd name="connsiteY55" fmla="*/ 510988 h 3751729"/>
              <a:gd name="connsiteX56" fmla="*/ 2460812 w 3973606"/>
              <a:gd name="connsiteY56" fmla="*/ 558053 h 3751729"/>
              <a:gd name="connsiteX57" fmla="*/ 2359959 w 3973606"/>
              <a:gd name="connsiteY57" fmla="*/ 591671 h 3751729"/>
              <a:gd name="connsiteX58" fmla="*/ 2205318 w 3973606"/>
              <a:gd name="connsiteY58" fmla="*/ 625288 h 3751729"/>
              <a:gd name="connsiteX59" fmla="*/ 2158253 w 3973606"/>
              <a:gd name="connsiteY59" fmla="*/ 813547 h 3751729"/>
              <a:gd name="connsiteX60" fmla="*/ 2117912 w 3973606"/>
              <a:gd name="connsiteY60" fmla="*/ 1001806 h 3751729"/>
              <a:gd name="connsiteX61" fmla="*/ 2070848 w 3973606"/>
              <a:gd name="connsiteY61" fmla="*/ 1176618 h 3751729"/>
              <a:gd name="connsiteX62" fmla="*/ 1902759 w 3973606"/>
              <a:gd name="connsiteY62" fmla="*/ 1452282 h 3751729"/>
              <a:gd name="connsiteX63" fmla="*/ 1795183 w 3973606"/>
              <a:gd name="connsiteY63" fmla="*/ 1674159 h 3751729"/>
              <a:gd name="connsiteX64" fmla="*/ 1788459 w 3973606"/>
              <a:gd name="connsiteY64" fmla="*/ 1754841 h 3751729"/>
              <a:gd name="connsiteX65" fmla="*/ 1710298 w 3973606"/>
              <a:gd name="connsiteY65" fmla="*/ 1916206 h 3751729"/>
              <a:gd name="connsiteX66" fmla="*/ 1679483 w 3973606"/>
              <a:gd name="connsiteY66" fmla="*/ 2015238 h 3751729"/>
              <a:gd name="connsiteX67" fmla="*/ 1701893 w 3973606"/>
              <a:gd name="connsiteY67" fmla="*/ 2196213 h 3751729"/>
              <a:gd name="connsiteX68" fmla="*/ 1724446 w 3973606"/>
              <a:gd name="connsiteY68" fmla="*/ 2353235 h 3751729"/>
              <a:gd name="connsiteX69" fmla="*/ 1721224 w 3973606"/>
              <a:gd name="connsiteY69" fmla="*/ 2447365 h 3751729"/>
              <a:gd name="connsiteX70" fmla="*/ 1707777 w 3973606"/>
              <a:gd name="connsiteY70" fmla="*/ 2602006 h 3751729"/>
              <a:gd name="connsiteX0" fmla="*/ 1707777 w 3973606"/>
              <a:gd name="connsiteY0" fmla="*/ 2602006 h 3751729"/>
              <a:gd name="connsiteX1" fmla="*/ 1459427 w 3973606"/>
              <a:gd name="connsiteY1" fmla="*/ 2680447 h 3751729"/>
              <a:gd name="connsiteX2" fmla="*/ 1082489 w 3973606"/>
              <a:gd name="connsiteY2" fmla="*/ 2790265 h 3751729"/>
              <a:gd name="connsiteX3" fmla="*/ 652183 w 3973606"/>
              <a:gd name="connsiteY3" fmla="*/ 3039035 h 3751729"/>
              <a:gd name="connsiteX4" fmla="*/ 363071 w 3973606"/>
              <a:gd name="connsiteY4" fmla="*/ 3193676 h 3751729"/>
              <a:gd name="connsiteX5" fmla="*/ 101693 w 3973606"/>
              <a:gd name="connsiteY5" fmla="*/ 3425497 h 3751729"/>
              <a:gd name="connsiteX6" fmla="*/ 0 w 3973606"/>
              <a:gd name="connsiteY6" fmla="*/ 3550023 h 3751729"/>
              <a:gd name="connsiteX7" fmla="*/ 40342 w 3973606"/>
              <a:gd name="connsiteY7" fmla="*/ 3630706 h 3751729"/>
              <a:gd name="connsiteX8" fmla="*/ 430306 w 3973606"/>
              <a:gd name="connsiteY8" fmla="*/ 3704665 h 3751729"/>
              <a:gd name="connsiteX9" fmla="*/ 1331259 w 3973606"/>
              <a:gd name="connsiteY9" fmla="*/ 3751729 h 3751729"/>
              <a:gd name="connsiteX10" fmla="*/ 2528048 w 3973606"/>
              <a:gd name="connsiteY10" fmla="*/ 3711388 h 3751729"/>
              <a:gd name="connsiteX11" fmla="*/ 3294530 w 3973606"/>
              <a:gd name="connsiteY11" fmla="*/ 3610535 h 3751729"/>
              <a:gd name="connsiteX12" fmla="*/ 3375212 w 3973606"/>
              <a:gd name="connsiteY12" fmla="*/ 3469341 h 3751729"/>
              <a:gd name="connsiteX13" fmla="*/ 3240742 w 3973606"/>
              <a:gd name="connsiteY13" fmla="*/ 3395382 h 3751729"/>
              <a:gd name="connsiteX14" fmla="*/ 3092824 w 3973606"/>
              <a:gd name="connsiteY14" fmla="*/ 3281082 h 3751729"/>
              <a:gd name="connsiteX15" fmla="*/ 3059206 w 3973606"/>
              <a:gd name="connsiteY15" fmla="*/ 3180229 h 3751729"/>
              <a:gd name="connsiteX16" fmla="*/ 3173506 w 3973606"/>
              <a:gd name="connsiteY16" fmla="*/ 2386853 h 3751729"/>
              <a:gd name="connsiteX17" fmla="*/ 3260912 w 3973606"/>
              <a:gd name="connsiteY17" fmla="*/ 2501153 h 3751729"/>
              <a:gd name="connsiteX18" fmla="*/ 3314700 w 3973606"/>
              <a:gd name="connsiteY18" fmla="*/ 2292723 h 3751729"/>
              <a:gd name="connsiteX19" fmla="*/ 3314700 w 3973606"/>
              <a:gd name="connsiteY19" fmla="*/ 2212041 h 3751729"/>
              <a:gd name="connsiteX20" fmla="*/ 3402106 w 3973606"/>
              <a:gd name="connsiteY20" fmla="*/ 2319618 h 3751729"/>
              <a:gd name="connsiteX21" fmla="*/ 3516406 w 3973606"/>
              <a:gd name="connsiteY21" fmla="*/ 2413747 h 3751729"/>
              <a:gd name="connsiteX22" fmla="*/ 3597089 w 3973606"/>
              <a:gd name="connsiteY22" fmla="*/ 2534771 h 3751729"/>
              <a:gd name="connsiteX23" fmla="*/ 3738283 w 3973606"/>
              <a:gd name="connsiteY23" fmla="*/ 2575112 h 3751729"/>
              <a:gd name="connsiteX24" fmla="*/ 3845859 w 3973606"/>
              <a:gd name="connsiteY24" fmla="*/ 2554941 h 3751729"/>
              <a:gd name="connsiteX25" fmla="*/ 3899648 w 3973606"/>
              <a:gd name="connsiteY25" fmla="*/ 2474259 h 3751729"/>
              <a:gd name="connsiteX26" fmla="*/ 3973606 w 3973606"/>
              <a:gd name="connsiteY26" fmla="*/ 2380129 h 3751729"/>
              <a:gd name="connsiteX27" fmla="*/ 3879477 w 3973606"/>
              <a:gd name="connsiteY27" fmla="*/ 2292723 h 3751729"/>
              <a:gd name="connsiteX28" fmla="*/ 3792071 w 3973606"/>
              <a:gd name="connsiteY28" fmla="*/ 2205318 h 3751729"/>
              <a:gd name="connsiteX29" fmla="*/ 3597089 w 3973606"/>
              <a:gd name="connsiteY29" fmla="*/ 2043953 h 3751729"/>
              <a:gd name="connsiteX30" fmla="*/ 3489512 w 3973606"/>
              <a:gd name="connsiteY30" fmla="*/ 1943100 h 3751729"/>
              <a:gd name="connsiteX31" fmla="*/ 3489512 w 3973606"/>
              <a:gd name="connsiteY31" fmla="*/ 1835523 h 3751729"/>
              <a:gd name="connsiteX32" fmla="*/ 3355042 w 3973606"/>
              <a:gd name="connsiteY32" fmla="*/ 1754841 h 3751729"/>
              <a:gd name="connsiteX33" fmla="*/ 3240742 w 3973606"/>
              <a:gd name="connsiteY33" fmla="*/ 1573306 h 3751729"/>
              <a:gd name="connsiteX34" fmla="*/ 3193677 w 3973606"/>
              <a:gd name="connsiteY34" fmla="*/ 1411941 h 3751729"/>
              <a:gd name="connsiteX35" fmla="*/ 3133165 w 3973606"/>
              <a:gd name="connsiteY35" fmla="*/ 1176618 h 3751729"/>
              <a:gd name="connsiteX36" fmla="*/ 3106271 w 3973606"/>
              <a:gd name="connsiteY36" fmla="*/ 988359 h 3751729"/>
              <a:gd name="connsiteX37" fmla="*/ 3112995 w 3973606"/>
              <a:gd name="connsiteY37" fmla="*/ 853888 h 3751729"/>
              <a:gd name="connsiteX38" fmla="*/ 3045759 w 3973606"/>
              <a:gd name="connsiteY38" fmla="*/ 699247 h 3751729"/>
              <a:gd name="connsiteX39" fmla="*/ 2985248 w 3973606"/>
              <a:gd name="connsiteY39" fmla="*/ 665629 h 3751729"/>
              <a:gd name="connsiteX40" fmla="*/ 3039036 w 3973606"/>
              <a:gd name="connsiteY40" fmla="*/ 611841 h 3751729"/>
              <a:gd name="connsiteX41" fmla="*/ 3099548 w 3973606"/>
              <a:gd name="connsiteY41" fmla="*/ 537882 h 3751729"/>
              <a:gd name="connsiteX42" fmla="*/ 3193677 w 3973606"/>
              <a:gd name="connsiteY42" fmla="*/ 497541 h 3751729"/>
              <a:gd name="connsiteX43" fmla="*/ 3247465 w 3973606"/>
              <a:gd name="connsiteY43" fmla="*/ 376518 h 3751729"/>
              <a:gd name="connsiteX44" fmla="*/ 3361765 w 3973606"/>
              <a:gd name="connsiteY44" fmla="*/ 363071 h 3751729"/>
              <a:gd name="connsiteX45" fmla="*/ 3334871 w 3973606"/>
              <a:gd name="connsiteY45" fmla="*/ 275665 h 3751729"/>
              <a:gd name="connsiteX46" fmla="*/ 3281083 w 3973606"/>
              <a:gd name="connsiteY46" fmla="*/ 114300 h 3751729"/>
              <a:gd name="connsiteX47" fmla="*/ 3213848 w 3973606"/>
              <a:gd name="connsiteY47" fmla="*/ 33618 h 3751729"/>
              <a:gd name="connsiteX48" fmla="*/ 3160059 w 3973606"/>
              <a:gd name="connsiteY48" fmla="*/ 0 h 3751729"/>
              <a:gd name="connsiteX49" fmla="*/ 3112995 w 3973606"/>
              <a:gd name="connsiteY49" fmla="*/ 26894 h 3751729"/>
              <a:gd name="connsiteX50" fmla="*/ 2991971 w 3973606"/>
              <a:gd name="connsiteY50" fmla="*/ 6723 h 3751729"/>
              <a:gd name="connsiteX51" fmla="*/ 2884395 w 3973606"/>
              <a:gd name="connsiteY51" fmla="*/ 33618 h 3751729"/>
              <a:gd name="connsiteX52" fmla="*/ 2729753 w 3973606"/>
              <a:gd name="connsiteY52" fmla="*/ 100853 h 3751729"/>
              <a:gd name="connsiteX53" fmla="*/ 2642348 w 3973606"/>
              <a:gd name="connsiteY53" fmla="*/ 188259 h 3751729"/>
              <a:gd name="connsiteX54" fmla="*/ 2528048 w 3973606"/>
              <a:gd name="connsiteY54" fmla="*/ 383241 h 3751729"/>
              <a:gd name="connsiteX55" fmla="*/ 2474259 w 3973606"/>
              <a:gd name="connsiteY55" fmla="*/ 510988 h 3751729"/>
              <a:gd name="connsiteX56" fmla="*/ 2460812 w 3973606"/>
              <a:gd name="connsiteY56" fmla="*/ 558053 h 3751729"/>
              <a:gd name="connsiteX57" fmla="*/ 2359959 w 3973606"/>
              <a:gd name="connsiteY57" fmla="*/ 591671 h 3751729"/>
              <a:gd name="connsiteX58" fmla="*/ 2205318 w 3973606"/>
              <a:gd name="connsiteY58" fmla="*/ 625288 h 3751729"/>
              <a:gd name="connsiteX59" fmla="*/ 2158253 w 3973606"/>
              <a:gd name="connsiteY59" fmla="*/ 813547 h 3751729"/>
              <a:gd name="connsiteX60" fmla="*/ 2117912 w 3973606"/>
              <a:gd name="connsiteY60" fmla="*/ 1001806 h 3751729"/>
              <a:gd name="connsiteX61" fmla="*/ 2070848 w 3973606"/>
              <a:gd name="connsiteY61" fmla="*/ 1176618 h 3751729"/>
              <a:gd name="connsiteX62" fmla="*/ 1902759 w 3973606"/>
              <a:gd name="connsiteY62" fmla="*/ 1452282 h 3751729"/>
              <a:gd name="connsiteX63" fmla="*/ 1795183 w 3973606"/>
              <a:gd name="connsiteY63" fmla="*/ 1674159 h 3751729"/>
              <a:gd name="connsiteX64" fmla="*/ 1788459 w 3973606"/>
              <a:gd name="connsiteY64" fmla="*/ 1754841 h 3751729"/>
              <a:gd name="connsiteX65" fmla="*/ 1710298 w 3973606"/>
              <a:gd name="connsiteY65" fmla="*/ 1916206 h 3751729"/>
              <a:gd name="connsiteX66" fmla="*/ 1679483 w 3973606"/>
              <a:gd name="connsiteY66" fmla="*/ 2015238 h 3751729"/>
              <a:gd name="connsiteX67" fmla="*/ 1701893 w 3973606"/>
              <a:gd name="connsiteY67" fmla="*/ 2196213 h 3751729"/>
              <a:gd name="connsiteX68" fmla="*/ 1724446 w 3973606"/>
              <a:gd name="connsiteY68" fmla="*/ 2353235 h 3751729"/>
              <a:gd name="connsiteX69" fmla="*/ 1721224 w 3973606"/>
              <a:gd name="connsiteY69" fmla="*/ 2447365 h 3751729"/>
              <a:gd name="connsiteX70" fmla="*/ 1707777 w 3973606"/>
              <a:gd name="connsiteY70" fmla="*/ 2602006 h 3751729"/>
              <a:gd name="connsiteX0" fmla="*/ 1707777 w 3973606"/>
              <a:gd name="connsiteY0" fmla="*/ 2602006 h 3751729"/>
              <a:gd name="connsiteX1" fmla="*/ 1459427 w 3973606"/>
              <a:gd name="connsiteY1" fmla="*/ 2680447 h 3751729"/>
              <a:gd name="connsiteX2" fmla="*/ 1082489 w 3973606"/>
              <a:gd name="connsiteY2" fmla="*/ 2790265 h 3751729"/>
              <a:gd name="connsiteX3" fmla="*/ 652183 w 3973606"/>
              <a:gd name="connsiteY3" fmla="*/ 3039035 h 3751729"/>
              <a:gd name="connsiteX4" fmla="*/ 384502 w 3973606"/>
              <a:gd name="connsiteY4" fmla="*/ 3203201 h 3751729"/>
              <a:gd name="connsiteX5" fmla="*/ 101693 w 3973606"/>
              <a:gd name="connsiteY5" fmla="*/ 3425497 h 3751729"/>
              <a:gd name="connsiteX6" fmla="*/ 0 w 3973606"/>
              <a:gd name="connsiteY6" fmla="*/ 3550023 h 3751729"/>
              <a:gd name="connsiteX7" fmla="*/ 40342 w 3973606"/>
              <a:gd name="connsiteY7" fmla="*/ 3630706 h 3751729"/>
              <a:gd name="connsiteX8" fmla="*/ 430306 w 3973606"/>
              <a:gd name="connsiteY8" fmla="*/ 3704665 h 3751729"/>
              <a:gd name="connsiteX9" fmla="*/ 1331259 w 3973606"/>
              <a:gd name="connsiteY9" fmla="*/ 3751729 h 3751729"/>
              <a:gd name="connsiteX10" fmla="*/ 2528048 w 3973606"/>
              <a:gd name="connsiteY10" fmla="*/ 3711388 h 3751729"/>
              <a:gd name="connsiteX11" fmla="*/ 3294530 w 3973606"/>
              <a:gd name="connsiteY11" fmla="*/ 3610535 h 3751729"/>
              <a:gd name="connsiteX12" fmla="*/ 3375212 w 3973606"/>
              <a:gd name="connsiteY12" fmla="*/ 3469341 h 3751729"/>
              <a:gd name="connsiteX13" fmla="*/ 3240742 w 3973606"/>
              <a:gd name="connsiteY13" fmla="*/ 3395382 h 3751729"/>
              <a:gd name="connsiteX14" fmla="*/ 3092824 w 3973606"/>
              <a:gd name="connsiteY14" fmla="*/ 3281082 h 3751729"/>
              <a:gd name="connsiteX15" fmla="*/ 3059206 w 3973606"/>
              <a:gd name="connsiteY15" fmla="*/ 3180229 h 3751729"/>
              <a:gd name="connsiteX16" fmla="*/ 3173506 w 3973606"/>
              <a:gd name="connsiteY16" fmla="*/ 2386853 h 3751729"/>
              <a:gd name="connsiteX17" fmla="*/ 3260912 w 3973606"/>
              <a:gd name="connsiteY17" fmla="*/ 2501153 h 3751729"/>
              <a:gd name="connsiteX18" fmla="*/ 3314700 w 3973606"/>
              <a:gd name="connsiteY18" fmla="*/ 2292723 h 3751729"/>
              <a:gd name="connsiteX19" fmla="*/ 3314700 w 3973606"/>
              <a:gd name="connsiteY19" fmla="*/ 2212041 h 3751729"/>
              <a:gd name="connsiteX20" fmla="*/ 3402106 w 3973606"/>
              <a:gd name="connsiteY20" fmla="*/ 2319618 h 3751729"/>
              <a:gd name="connsiteX21" fmla="*/ 3516406 w 3973606"/>
              <a:gd name="connsiteY21" fmla="*/ 2413747 h 3751729"/>
              <a:gd name="connsiteX22" fmla="*/ 3597089 w 3973606"/>
              <a:gd name="connsiteY22" fmla="*/ 2534771 h 3751729"/>
              <a:gd name="connsiteX23" fmla="*/ 3738283 w 3973606"/>
              <a:gd name="connsiteY23" fmla="*/ 2575112 h 3751729"/>
              <a:gd name="connsiteX24" fmla="*/ 3845859 w 3973606"/>
              <a:gd name="connsiteY24" fmla="*/ 2554941 h 3751729"/>
              <a:gd name="connsiteX25" fmla="*/ 3899648 w 3973606"/>
              <a:gd name="connsiteY25" fmla="*/ 2474259 h 3751729"/>
              <a:gd name="connsiteX26" fmla="*/ 3973606 w 3973606"/>
              <a:gd name="connsiteY26" fmla="*/ 2380129 h 3751729"/>
              <a:gd name="connsiteX27" fmla="*/ 3879477 w 3973606"/>
              <a:gd name="connsiteY27" fmla="*/ 2292723 h 3751729"/>
              <a:gd name="connsiteX28" fmla="*/ 3792071 w 3973606"/>
              <a:gd name="connsiteY28" fmla="*/ 2205318 h 3751729"/>
              <a:gd name="connsiteX29" fmla="*/ 3597089 w 3973606"/>
              <a:gd name="connsiteY29" fmla="*/ 2043953 h 3751729"/>
              <a:gd name="connsiteX30" fmla="*/ 3489512 w 3973606"/>
              <a:gd name="connsiteY30" fmla="*/ 1943100 h 3751729"/>
              <a:gd name="connsiteX31" fmla="*/ 3489512 w 3973606"/>
              <a:gd name="connsiteY31" fmla="*/ 1835523 h 3751729"/>
              <a:gd name="connsiteX32" fmla="*/ 3355042 w 3973606"/>
              <a:gd name="connsiteY32" fmla="*/ 1754841 h 3751729"/>
              <a:gd name="connsiteX33" fmla="*/ 3240742 w 3973606"/>
              <a:gd name="connsiteY33" fmla="*/ 1573306 h 3751729"/>
              <a:gd name="connsiteX34" fmla="*/ 3193677 w 3973606"/>
              <a:gd name="connsiteY34" fmla="*/ 1411941 h 3751729"/>
              <a:gd name="connsiteX35" fmla="*/ 3133165 w 3973606"/>
              <a:gd name="connsiteY35" fmla="*/ 1176618 h 3751729"/>
              <a:gd name="connsiteX36" fmla="*/ 3106271 w 3973606"/>
              <a:gd name="connsiteY36" fmla="*/ 988359 h 3751729"/>
              <a:gd name="connsiteX37" fmla="*/ 3112995 w 3973606"/>
              <a:gd name="connsiteY37" fmla="*/ 853888 h 3751729"/>
              <a:gd name="connsiteX38" fmla="*/ 3045759 w 3973606"/>
              <a:gd name="connsiteY38" fmla="*/ 699247 h 3751729"/>
              <a:gd name="connsiteX39" fmla="*/ 2985248 w 3973606"/>
              <a:gd name="connsiteY39" fmla="*/ 665629 h 3751729"/>
              <a:gd name="connsiteX40" fmla="*/ 3039036 w 3973606"/>
              <a:gd name="connsiteY40" fmla="*/ 611841 h 3751729"/>
              <a:gd name="connsiteX41" fmla="*/ 3099548 w 3973606"/>
              <a:gd name="connsiteY41" fmla="*/ 537882 h 3751729"/>
              <a:gd name="connsiteX42" fmla="*/ 3193677 w 3973606"/>
              <a:gd name="connsiteY42" fmla="*/ 497541 h 3751729"/>
              <a:gd name="connsiteX43" fmla="*/ 3247465 w 3973606"/>
              <a:gd name="connsiteY43" fmla="*/ 376518 h 3751729"/>
              <a:gd name="connsiteX44" fmla="*/ 3361765 w 3973606"/>
              <a:gd name="connsiteY44" fmla="*/ 363071 h 3751729"/>
              <a:gd name="connsiteX45" fmla="*/ 3334871 w 3973606"/>
              <a:gd name="connsiteY45" fmla="*/ 275665 h 3751729"/>
              <a:gd name="connsiteX46" fmla="*/ 3281083 w 3973606"/>
              <a:gd name="connsiteY46" fmla="*/ 114300 h 3751729"/>
              <a:gd name="connsiteX47" fmla="*/ 3213848 w 3973606"/>
              <a:gd name="connsiteY47" fmla="*/ 33618 h 3751729"/>
              <a:gd name="connsiteX48" fmla="*/ 3160059 w 3973606"/>
              <a:gd name="connsiteY48" fmla="*/ 0 h 3751729"/>
              <a:gd name="connsiteX49" fmla="*/ 3112995 w 3973606"/>
              <a:gd name="connsiteY49" fmla="*/ 26894 h 3751729"/>
              <a:gd name="connsiteX50" fmla="*/ 2991971 w 3973606"/>
              <a:gd name="connsiteY50" fmla="*/ 6723 h 3751729"/>
              <a:gd name="connsiteX51" fmla="*/ 2884395 w 3973606"/>
              <a:gd name="connsiteY51" fmla="*/ 33618 h 3751729"/>
              <a:gd name="connsiteX52" fmla="*/ 2729753 w 3973606"/>
              <a:gd name="connsiteY52" fmla="*/ 100853 h 3751729"/>
              <a:gd name="connsiteX53" fmla="*/ 2642348 w 3973606"/>
              <a:gd name="connsiteY53" fmla="*/ 188259 h 3751729"/>
              <a:gd name="connsiteX54" fmla="*/ 2528048 w 3973606"/>
              <a:gd name="connsiteY54" fmla="*/ 383241 h 3751729"/>
              <a:gd name="connsiteX55" fmla="*/ 2474259 w 3973606"/>
              <a:gd name="connsiteY55" fmla="*/ 510988 h 3751729"/>
              <a:gd name="connsiteX56" fmla="*/ 2460812 w 3973606"/>
              <a:gd name="connsiteY56" fmla="*/ 558053 h 3751729"/>
              <a:gd name="connsiteX57" fmla="*/ 2359959 w 3973606"/>
              <a:gd name="connsiteY57" fmla="*/ 591671 h 3751729"/>
              <a:gd name="connsiteX58" fmla="*/ 2205318 w 3973606"/>
              <a:gd name="connsiteY58" fmla="*/ 625288 h 3751729"/>
              <a:gd name="connsiteX59" fmla="*/ 2158253 w 3973606"/>
              <a:gd name="connsiteY59" fmla="*/ 813547 h 3751729"/>
              <a:gd name="connsiteX60" fmla="*/ 2117912 w 3973606"/>
              <a:gd name="connsiteY60" fmla="*/ 1001806 h 3751729"/>
              <a:gd name="connsiteX61" fmla="*/ 2070848 w 3973606"/>
              <a:gd name="connsiteY61" fmla="*/ 1176618 h 3751729"/>
              <a:gd name="connsiteX62" fmla="*/ 1902759 w 3973606"/>
              <a:gd name="connsiteY62" fmla="*/ 1452282 h 3751729"/>
              <a:gd name="connsiteX63" fmla="*/ 1795183 w 3973606"/>
              <a:gd name="connsiteY63" fmla="*/ 1674159 h 3751729"/>
              <a:gd name="connsiteX64" fmla="*/ 1788459 w 3973606"/>
              <a:gd name="connsiteY64" fmla="*/ 1754841 h 3751729"/>
              <a:gd name="connsiteX65" fmla="*/ 1710298 w 3973606"/>
              <a:gd name="connsiteY65" fmla="*/ 1916206 h 3751729"/>
              <a:gd name="connsiteX66" fmla="*/ 1679483 w 3973606"/>
              <a:gd name="connsiteY66" fmla="*/ 2015238 h 3751729"/>
              <a:gd name="connsiteX67" fmla="*/ 1701893 w 3973606"/>
              <a:gd name="connsiteY67" fmla="*/ 2196213 h 3751729"/>
              <a:gd name="connsiteX68" fmla="*/ 1724446 w 3973606"/>
              <a:gd name="connsiteY68" fmla="*/ 2353235 h 3751729"/>
              <a:gd name="connsiteX69" fmla="*/ 1721224 w 3973606"/>
              <a:gd name="connsiteY69" fmla="*/ 2447365 h 3751729"/>
              <a:gd name="connsiteX70" fmla="*/ 1707777 w 3973606"/>
              <a:gd name="connsiteY70" fmla="*/ 2602006 h 3751729"/>
              <a:gd name="connsiteX0" fmla="*/ 1707777 w 3973606"/>
              <a:gd name="connsiteY0" fmla="*/ 2602006 h 3751729"/>
              <a:gd name="connsiteX1" fmla="*/ 1459427 w 3973606"/>
              <a:gd name="connsiteY1" fmla="*/ 2680447 h 3751729"/>
              <a:gd name="connsiteX2" fmla="*/ 1082489 w 3973606"/>
              <a:gd name="connsiteY2" fmla="*/ 2790265 h 3751729"/>
              <a:gd name="connsiteX3" fmla="*/ 671233 w 3973606"/>
              <a:gd name="connsiteY3" fmla="*/ 3043797 h 3751729"/>
              <a:gd name="connsiteX4" fmla="*/ 384502 w 3973606"/>
              <a:gd name="connsiteY4" fmla="*/ 3203201 h 3751729"/>
              <a:gd name="connsiteX5" fmla="*/ 101693 w 3973606"/>
              <a:gd name="connsiteY5" fmla="*/ 3425497 h 3751729"/>
              <a:gd name="connsiteX6" fmla="*/ 0 w 3973606"/>
              <a:gd name="connsiteY6" fmla="*/ 3550023 h 3751729"/>
              <a:gd name="connsiteX7" fmla="*/ 40342 w 3973606"/>
              <a:gd name="connsiteY7" fmla="*/ 3630706 h 3751729"/>
              <a:gd name="connsiteX8" fmla="*/ 430306 w 3973606"/>
              <a:gd name="connsiteY8" fmla="*/ 3704665 h 3751729"/>
              <a:gd name="connsiteX9" fmla="*/ 1331259 w 3973606"/>
              <a:gd name="connsiteY9" fmla="*/ 3751729 h 3751729"/>
              <a:gd name="connsiteX10" fmla="*/ 2528048 w 3973606"/>
              <a:gd name="connsiteY10" fmla="*/ 3711388 h 3751729"/>
              <a:gd name="connsiteX11" fmla="*/ 3294530 w 3973606"/>
              <a:gd name="connsiteY11" fmla="*/ 3610535 h 3751729"/>
              <a:gd name="connsiteX12" fmla="*/ 3375212 w 3973606"/>
              <a:gd name="connsiteY12" fmla="*/ 3469341 h 3751729"/>
              <a:gd name="connsiteX13" fmla="*/ 3240742 w 3973606"/>
              <a:gd name="connsiteY13" fmla="*/ 3395382 h 3751729"/>
              <a:gd name="connsiteX14" fmla="*/ 3092824 w 3973606"/>
              <a:gd name="connsiteY14" fmla="*/ 3281082 h 3751729"/>
              <a:gd name="connsiteX15" fmla="*/ 3059206 w 3973606"/>
              <a:gd name="connsiteY15" fmla="*/ 3180229 h 3751729"/>
              <a:gd name="connsiteX16" fmla="*/ 3173506 w 3973606"/>
              <a:gd name="connsiteY16" fmla="*/ 2386853 h 3751729"/>
              <a:gd name="connsiteX17" fmla="*/ 3260912 w 3973606"/>
              <a:gd name="connsiteY17" fmla="*/ 2501153 h 3751729"/>
              <a:gd name="connsiteX18" fmla="*/ 3314700 w 3973606"/>
              <a:gd name="connsiteY18" fmla="*/ 2292723 h 3751729"/>
              <a:gd name="connsiteX19" fmla="*/ 3314700 w 3973606"/>
              <a:gd name="connsiteY19" fmla="*/ 2212041 h 3751729"/>
              <a:gd name="connsiteX20" fmla="*/ 3402106 w 3973606"/>
              <a:gd name="connsiteY20" fmla="*/ 2319618 h 3751729"/>
              <a:gd name="connsiteX21" fmla="*/ 3516406 w 3973606"/>
              <a:gd name="connsiteY21" fmla="*/ 2413747 h 3751729"/>
              <a:gd name="connsiteX22" fmla="*/ 3597089 w 3973606"/>
              <a:gd name="connsiteY22" fmla="*/ 2534771 h 3751729"/>
              <a:gd name="connsiteX23" fmla="*/ 3738283 w 3973606"/>
              <a:gd name="connsiteY23" fmla="*/ 2575112 h 3751729"/>
              <a:gd name="connsiteX24" fmla="*/ 3845859 w 3973606"/>
              <a:gd name="connsiteY24" fmla="*/ 2554941 h 3751729"/>
              <a:gd name="connsiteX25" fmla="*/ 3899648 w 3973606"/>
              <a:gd name="connsiteY25" fmla="*/ 2474259 h 3751729"/>
              <a:gd name="connsiteX26" fmla="*/ 3973606 w 3973606"/>
              <a:gd name="connsiteY26" fmla="*/ 2380129 h 3751729"/>
              <a:gd name="connsiteX27" fmla="*/ 3879477 w 3973606"/>
              <a:gd name="connsiteY27" fmla="*/ 2292723 h 3751729"/>
              <a:gd name="connsiteX28" fmla="*/ 3792071 w 3973606"/>
              <a:gd name="connsiteY28" fmla="*/ 2205318 h 3751729"/>
              <a:gd name="connsiteX29" fmla="*/ 3597089 w 3973606"/>
              <a:gd name="connsiteY29" fmla="*/ 2043953 h 3751729"/>
              <a:gd name="connsiteX30" fmla="*/ 3489512 w 3973606"/>
              <a:gd name="connsiteY30" fmla="*/ 1943100 h 3751729"/>
              <a:gd name="connsiteX31" fmla="*/ 3489512 w 3973606"/>
              <a:gd name="connsiteY31" fmla="*/ 1835523 h 3751729"/>
              <a:gd name="connsiteX32" fmla="*/ 3355042 w 3973606"/>
              <a:gd name="connsiteY32" fmla="*/ 1754841 h 3751729"/>
              <a:gd name="connsiteX33" fmla="*/ 3240742 w 3973606"/>
              <a:gd name="connsiteY33" fmla="*/ 1573306 h 3751729"/>
              <a:gd name="connsiteX34" fmla="*/ 3193677 w 3973606"/>
              <a:gd name="connsiteY34" fmla="*/ 1411941 h 3751729"/>
              <a:gd name="connsiteX35" fmla="*/ 3133165 w 3973606"/>
              <a:gd name="connsiteY35" fmla="*/ 1176618 h 3751729"/>
              <a:gd name="connsiteX36" fmla="*/ 3106271 w 3973606"/>
              <a:gd name="connsiteY36" fmla="*/ 988359 h 3751729"/>
              <a:gd name="connsiteX37" fmla="*/ 3112995 w 3973606"/>
              <a:gd name="connsiteY37" fmla="*/ 853888 h 3751729"/>
              <a:gd name="connsiteX38" fmla="*/ 3045759 w 3973606"/>
              <a:gd name="connsiteY38" fmla="*/ 699247 h 3751729"/>
              <a:gd name="connsiteX39" fmla="*/ 2985248 w 3973606"/>
              <a:gd name="connsiteY39" fmla="*/ 665629 h 3751729"/>
              <a:gd name="connsiteX40" fmla="*/ 3039036 w 3973606"/>
              <a:gd name="connsiteY40" fmla="*/ 611841 h 3751729"/>
              <a:gd name="connsiteX41" fmla="*/ 3099548 w 3973606"/>
              <a:gd name="connsiteY41" fmla="*/ 537882 h 3751729"/>
              <a:gd name="connsiteX42" fmla="*/ 3193677 w 3973606"/>
              <a:gd name="connsiteY42" fmla="*/ 497541 h 3751729"/>
              <a:gd name="connsiteX43" fmla="*/ 3247465 w 3973606"/>
              <a:gd name="connsiteY43" fmla="*/ 376518 h 3751729"/>
              <a:gd name="connsiteX44" fmla="*/ 3361765 w 3973606"/>
              <a:gd name="connsiteY44" fmla="*/ 363071 h 3751729"/>
              <a:gd name="connsiteX45" fmla="*/ 3334871 w 3973606"/>
              <a:gd name="connsiteY45" fmla="*/ 275665 h 3751729"/>
              <a:gd name="connsiteX46" fmla="*/ 3281083 w 3973606"/>
              <a:gd name="connsiteY46" fmla="*/ 114300 h 3751729"/>
              <a:gd name="connsiteX47" fmla="*/ 3213848 w 3973606"/>
              <a:gd name="connsiteY47" fmla="*/ 33618 h 3751729"/>
              <a:gd name="connsiteX48" fmla="*/ 3160059 w 3973606"/>
              <a:gd name="connsiteY48" fmla="*/ 0 h 3751729"/>
              <a:gd name="connsiteX49" fmla="*/ 3112995 w 3973606"/>
              <a:gd name="connsiteY49" fmla="*/ 26894 h 3751729"/>
              <a:gd name="connsiteX50" fmla="*/ 2991971 w 3973606"/>
              <a:gd name="connsiteY50" fmla="*/ 6723 h 3751729"/>
              <a:gd name="connsiteX51" fmla="*/ 2884395 w 3973606"/>
              <a:gd name="connsiteY51" fmla="*/ 33618 h 3751729"/>
              <a:gd name="connsiteX52" fmla="*/ 2729753 w 3973606"/>
              <a:gd name="connsiteY52" fmla="*/ 100853 h 3751729"/>
              <a:gd name="connsiteX53" fmla="*/ 2642348 w 3973606"/>
              <a:gd name="connsiteY53" fmla="*/ 188259 h 3751729"/>
              <a:gd name="connsiteX54" fmla="*/ 2528048 w 3973606"/>
              <a:gd name="connsiteY54" fmla="*/ 383241 h 3751729"/>
              <a:gd name="connsiteX55" fmla="*/ 2474259 w 3973606"/>
              <a:gd name="connsiteY55" fmla="*/ 510988 h 3751729"/>
              <a:gd name="connsiteX56" fmla="*/ 2460812 w 3973606"/>
              <a:gd name="connsiteY56" fmla="*/ 558053 h 3751729"/>
              <a:gd name="connsiteX57" fmla="*/ 2359959 w 3973606"/>
              <a:gd name="connsiteY57" fmla="*/ 591671 h 3751729"/>
              <a:gd name="connsiteX58" fmla="*/ 2205318 w 3973606"/>
              <a:gd name="connsiteY58" fmla="*/ 625288 h 3751729"/>
              <a:gd name="connsiteX59" fmla="*/ 2158253 w 3973606"/>
              <a:gd name="connsiteY59" fmla="*/ 813547 h 3751729"/>
              <a:gd name="connsiteX60" fmla="*/ 2117912 w 3973606"/>
              <a:gd name="connsiteY60" fmla="*/ 1001806 h 3751729"/>
              <a:gd name="connsiteX61" fmla="*/ 2070848 w 3973606"/>
              <a:gd name="connsiteY61" fmla="*/ 1176618 h 3751729"/>
              <a:gd name="connsiteX62" fmla="*/ 1902759 w 3973606"/>
              <a:gd name="connsiteY62" fmla="*/ 1452282 h 3751729"/>
              <a:gd name="connsiteX63" fmla="*/ 1795183 w 3973606"/>
              <a:gd name="connsiteY63" fmla="*/ 1674159 h 3751729"/>
              <a:gd name="connsiteX64" fmla="*/ 1788459 w 3973606"/>
              <a:gd name="connsiteY64" fmla="*/ 1754841 h 3751729"/>
              <a:gd name="connsiteX65" fmla="*/ 1710298 w 3973606"/>
              <a:gd name="connsiteY65" fmla="*/ 1916206 h 3751729"/>
              <a:gd name="connsiteX66" fmla="*/ 1679483 w 3973606"/>
              <a:gd name="connsiteY66" fmla="*/ 2015238 h 3751729"/>
              <a:gd name="connsiteX67" fmla="*/ 1701893 w 3973606"/>
              <a:gd name="connsiteY67" fmla="*/ 2196213 h 3751729"/>
              <a:gd name="connsiteX68" fmla="*/ 1724446 w 3973606"/>
              <a:gd name="connsiteY68" fmla="*/ 2353235 h 3751729"/>
              <a:gd name="connsiteX69" fmla="*/ 1721224 w 3973606"/>
              <a:gd name="connsiteY69" fmla="*/ 2447365 h 3751729"/>
              <a:gd name="connsiteX70" fmla="*/ 1707777 w 3973606"/>
              <a:gd name="connsiteY70" fmla="*/ 2602006 h 3751729"/>
              <a:gd name="connsiteX0" fmla="*/ 1707777 w 3973606"/>
              <a:gd name="connsiteY0" fmla="*/ 2602006 h 3751729"/>
              <a:gd name="connsiteX1" fmla="*/ 1459427 w 3973606"/>
              <a:gd name="connsiteY1" fmla="*/ 2680447 h 3751729"/>
              <a:gd name="connsiteX2" fmla="*/ 1082489 w 3973606"/>
              <a:gd name="connsiteY2" fmla="*/ 2790265 h 3751729"/>
              <a:gd name="connsiteX3" fmla="*/ 671233 w 3973606"/>
              <a:gd name="connsiteY3" fmla="*/ 3043797 h 3751729"/>
              <a:gd name="connsiteX4" fmla="*/ 384502 w 3973606"/>
              <a:gd name="connsiteY4" fmla="*/ 3203201 h 3751729"/>
              <a:gd name="connsiteX5" fmla="*/ 101693 w 3973606"/>
              <a:gd name="connsiteY5" fmla="*/ 3425497 h 3751729"/>
              <a:gd name="connsiteX6" fmla="*/ 0 w 3973606"/>
              <a:gd name="connsiteY6" fmla="*/ 3550023 h 3751729"/>
              <a:gd name="connsiteX7" fmla="*/ 40342 w 3973606"/>
              <a:gd name="connsiteY7" fmla="*/ 3630706 h 3751729"/>
              <a:gd name="connsiteX8" fmla="*/ 458881 w 3973606"/>
              <a:gd name="connsiteY8" fmla="*/ 3687996 h 3751729"/>
              <a:gd name="connsiteX9" fmla="*/ 1331259 w 3973606"/>
              <a:gd name="connsiteY9" fmla="*/ 3751729 h 3751729"/>
              <a:gd name="connsiteX10" fmla="*/ 2528048 w 3973606"/>
              <a:gd name="connsiteY10" fmla="*/ 3711388 h 3751729"/>
              <a:gd name="connsiteX11" fmla="*/ 3294530 w 3973606"/>
              <a:gd name="connsiteY11" fmla="*/ 3610535 h 3751729"/>
              <a:gd name="connsiteX12" fmla="*/ 3375212 w 3973606"/>
              <a:gd name="connsiteY12" fmla="*/ 3469341 h 3751729"/>
              <a:gd name="connsiteX13" fmla="*/ 3240742 w 3973606"/>
              <a:gd name="connsiteY13" fmla="*/ 3395382 h 3751729"/>
              <a:gd name="connsiteX14" fmla="*/ 3092824 w 3973606"/>
              <a:gd name="connsiteY14" fmla="*/ 3281082 h 3751729"/>
              <a:gd name="connsiteX15" fmla="*/ 3059206 w 3973606"/>
              <a:gd name="connsiteY15" fmla="*/ 3180229 h 3751729"/>
              <a:gd name="connsiteX16" fmla="*/ 3173506 w 3973606"/>
              <a:gd name="connsiteY16" fmla="*/ 2386853 h 3751729"/>
              <a:gd name="connsiteX17" fmla="*/ 3260912 w 3973606"/>
              <a:gd name="connsiteY17" fmla="*/ 2501153 h 3751729"/>
              <a:gd name="connsiteX18" fmla="*/ 3314700 w 3973606"/>
              <a:gd name="connsiteY18" fmla="*/ 2292723 h 3751729"/>
              <a:gd name="connsiteX19" fmla="*/ 3314700 w 3973606"/>
              <a:gd name="connsiteY19" fmla="*/ 2212041 h 3751729"/>
              <a:gd name="connsiteX20" fmla="*/ 3402106 w 3973606"/>
              <a:gd name="connsiteY20" fmla="*/ 2319618 h 3751729"/>
              <a:gd name="connsiteX21" fmla="*/ 3516406 w 3973606"/>
              <a:gd name="connsiteY21" fmla="*/ 2413747 h 3751729"/>
              <a:gd name="connsiteX22" fmla="*/ 3597089 w 3973606"/>
              <a:gd name="connsiteY22" fmla="*/ 2534771 h 3751729"/>
              <a:gd name="connsiteX23" fmla="*/ 3738283 w 3973606"/>
              <a:gd name="connsiteY23" fmla="*/ 2575112 h 3751729"/>
              <a:gd name="connsiteX24" fmla="*/ 3845859 w 3973606"/>
              <a:gd name="connsiteY24" fmla="*/ 2554941 h 3751729"/>
              <a:gd name="connsiteX25" fmla="*/ 3899648 w 3973606"/>
              <a:gd name="connsiteY25" fmla="*/ 2474259 h 3751729"/>
              <a:gd name="connsiteX26" fmla="*/ 3973606 w 3973606"/>
              <a:gd name="connsiteY26" fmla="*/ 2380129 h 3751729"/>
              <a:gd name="connsiteX27" fmla="*/ 3879477 w 3973606"/>
              <a:gd name="connsiteY27" fmla="*/ 2292723 h 3751729"/>
              <a:gd name="connsiteX28" fmla="*/ 3792071 w 3973606"/>
              <a:gd name="connsiteY28" fmla="*/ 2205318 h 3751729"/>
              <a:gd name="connsiteX29" fmla="*/ 3597089 w 3973606"/>
              <a:gd name="connsiteY29" fmla="*/ 2043953 h 3751729"/>
              <a:gd name="connsiteX30" fmla="*/ 3489512 w 3973606"/>
              <a:gd name="connsiteY30" fmla="*/ 1943100 h 3751729"/>
              <a:gd name="connsiteX31" fmla="*/ 3489512 w 3973606"/>
              <a:gd name="connsiteY31" fmla="*/ 1835523 h 3751729"/>
              <a:gd name="connsiteX32" fmla="*/ 3355042 w 3973606"/>
              <a:gd name="connsiteY32" fmla="*/ 1754841 h 3751729"/>
              <a:gd name="connsiteX33" fmla="*/ 3240742 w 3973606"/>
              <a:gd name="connsiteY33" fmla="*/ 1573306 h 3751729"/>
              <a:gd name="connsiteX34" fmla="*/ 3193677 w 3973606"/>
              <a:gd name="connsiteY34" fmla="*/ 1411941 h 3751729"/>
              <a:gd name="connsiteX35" fmla="*/ 3133165 w 3973606"/>
              <a:gd name="connsiteY35" fmla="*/ 1176618 h 3751729"/>
              <a:gd name="connsiteX36" fmla="*/ 3106271 w 3973606"/>
              <a:gd name="connsiteY36" fmla="*/ 988359 h 3751729"/>
              <a:gd name="connsiteX37" fmla="*/ 3112995 w 3973606"/>
              <a:gd name="connsiteY37" fmla="*/ 853888 h 3751729"/>
              <a:gd name="connsiteX38" fmla="*/ 3045759 w 3973606"/>
              <a:gd name="connsiteY38" fmla="*/ 699247 h 3751729"/>
              <a:gd name="connsiteX39" fmla="*/ 2985248 w 3973606"/>
              <a:gd name="connsiteY39" fmla="*/ 665629 h 3751729"/>
              <a:gd name="connsiteX40" fmla="*/ 3039036 w 3973606"/>
              <a:gd name="connsiteY40" fmla="*/ 611841 h 3751729"/>
              <a:gd name="connsiteX41" fmla="*/ 3099548 w 3973606"/>
              <a:gd name="connsiteY41" fmla="*/ 537882 h 3751729"/>
              <a:gd name="connsiteX42" fmla="*/ 3193677 w 3973606"/>
              <a:gd name="connsiteY42" fmla="*/ 497541 h 3751729"/>
              <a:gd name="connsiteX43" fmla="*/ 3247465 w 3973606"/>
              <a:gd name="connsiteY43" fmla="*/ 376518 h 3751729"/>
              <a:gd name="connsiteX44" fmla="*/ 3361765 w 3973606"/>
              <a:gd name="connsiteY44" fmla="*/ 363071 h 3751729"/>
              <a:gd name="connsiteX45" fmla="*/ 3334871 w 3973606"/>
              <a:gd name="connsiteY45" fmla="*/ 275665 h 3751729"/>
              <a:gd name="connsiteX46" fmla="*/ 3281083 w 3973606"/>
              <a:gd name="connsiteY46" fmla="*/ 114300 h 3751729"/>
              <a:gd name="connsiteX47" fmla="*/ 3213848 w 3973606"/>
              <a:gd name="connsiteY47" fmla="*/ 33618 h 3751729"/>
              <a:gd name="connsiteX48" fmla="*/ 3160059 w 3973606"/>
              <a:gd name="connsiteY48" fmla="*/ 0 h 3751729"/>
              <a:gd name="connsiteX49" fmla="*/ 3112995 w 3973606"/>
              <a:gd name="connsiteY49" fmla="*/ 26894 h 3751729"/>
              <a:gd name="connsiteX50" fmla="*/ 2991971 w 3973606"/>
              <a:gd name="connsiteY50" fmla="*/ 6723 h 3751729"/>
              <a:gd name="connsiteX51" fmla="*/ 2884395 w 3973606"/>
              <a:gd name="connsiteY51" fmla="*/ 33618 h 3751729"/>
              <a:gd name="connsiteX52" fmla="*/ 2729753 w 3973606"/>
              <a:gd name="connsiteY52" fmla="*/ 100853 h 3751729"/>
              <a:gd name="connsiteX53" fmla="*/ 2642348 w 3973606"/>
              <a:gd name="connsiteY53" fmla="*/ 188259 h 3751729"/>
              <a:gd name="connsiteX54" fmla="*/ 2528048 w 3973606"/>
              <a:gd name="connsiteY54" fmla="*/ 383241 h 3751729"/>
              <a:gd name="connsiteX55" fmla="*/ 2474259 w 3973606"/>
              <a:gd name="connsiteY55" fmla="*/ 510988 h 3751729"/>
              <a:gd name="connsiteX56" fmla="*/ 2460812 w 3973606"/>
              <a:gd name="connsiteY56" fmla="*/ 558053 h 3751729"/>
              <a:gd name="connsiteX57" fmla="*/ 2359959 w 3973606"/>
              <a:gd name="connsiteY57" fmla="*/ 591671 h 3751729"/>
              <a:gd name="connsiteX58" fmla="*/ 2205318 w 3973606"/>
              <a:gd name="connsiteY58" fmla="*/ 625288 h 3751729"/>
              <a:gd name="connsiteX59" fmla="*/ 2158253 w 3973606"/>
              <a:gd name="connsiteY59" fmla="*/ 813547 h 3751729"/>
              <a:gd name="connsiteX60" fmla="*/ 2117912 w 3973606"/>
              <a:gd name="connsiteY60" fmla="*/ 1001806 h 3751729"/>
              <a:gd name="connsiteX61" fmla="*/ 2070848 w 3973606"/>
              <a:gd name="connsiteY61" fmla="*/ 1176618 h 3751729"/>
              <a:gd name="connsiteX62" fmla="*/ 1902759 w 3973606"/>
              <a:gd name="connsiteY62" fmla="*/ 1452282 h 3751729"/>
              <a:gd name="connsiteX63" fmla="*/ 1795183 w 3973606"/>
              <a:gd name="connsiteY63" fmla="*/ 1674159 h 3751729"/>
              <a:gd name="connsiteX64" fmla="*/ 1788459 w 3973606"/>
              <a:gd name="connsiteY64" fmla="*/ 1754841 h 3751729"/>
              <a:gd name="connsiteX65" fmla="*/ 1710298 w 3973606"/>
              <a:gd name="connsiteY65" fmla="*/ 1916206 h 3751729"/>
              <a:gd name="connsiteX66" fmla="*/ 1679483 w 3973606"/>
              <a:gd name="connsiteY66" fmla="*/ 2015238 h 3751729"/>
              <a:gd name="connsiteX67" fmla="*/ 1701893 w 3973606"/>
              <a:gd name="connsiteY67" fmla="*/ 2196213 h 3751729"/>
              <a:gd name="connsiteX68" fmla="*/ 1724446 w 3973606"/>
              <a:gd name="connsiteY68" fmla="*/ 2353235 h 3751729"/>
              <a:gd name="connsiteX69" fmla="*/ 1721224 w 3973606"/>
              <a:gd name="connsiteY69" fmla="*/ 2447365 h 3751729"/>
              <a:gd name="connsiteX70" fmla="*/ 1707777 w 3973606"/>
              <a:gd name="connsiteY70" fmla="*/ 2602006 h 3751729"/>
              <a:gd name="connsiteX0" fmla="*/ 1707777 w 3973606"/>
              <a:gd name="connsiteY0" fmla="*/ 2602006 h 3751729"/>
              <a:gd name="connsiteX1" fmla="*/ 1459427 w 3973606"/>
              <a:gd name="connsiteY1" fmla="*/ 2680447 h 3751729"/>
              <a:gd name="connsiteX2" fmla="*/ 1082489 w 3973606"/>
              <a:gd name="connsiteY2" fmla="*/ 2790265 h 3751729"/>
              <a:gd name="connsiteX3" fmla="*/ 671233 w 3973606"/>
              <a:gd name="connsiteY3" fmla="*/ 3043797 h 3751729"/>
              <a:gd name="connsiteX4" fmla="*/ 384502 w 3973606"/>
              <a:gd name="connsiteY4" fmla="*/ 3203201 h 3751729"/>
              <a:gd name="connsiteX5" fmla="*/ 101693 w 3973606"/>
              <a:gd name="connsiteY5" fmla="*/ 3425497 h 3751729"/>
              <a:gd name="connsiteX6" fmla="*/ 0 w 3973606"/>
              <a:gd name="connsiteY6" fmla="*/ 3550023 h 3751729"/>
              <a:gd name="connsiteX7" fmla="*/ 59392 w 3973606"/>
              <a:gd name="connsiteY7" fmla="*/ 3628325 h 3751729"/>
              <a:gd name="connsiteX8" fmla="*/ 458881 w 3973606"/>
              <a:gd name="connsiteY8" fmla="*/ 3687996 h 3751729"/>
              <a:gd name="connsiteX9" fmla="*/ 1331259 w 3973606"/>
              <a:gd name="connsiteY9" fmla="*/ 3751729 h 3751729"/>
              <a:gd name="connsiteX10" fmla="*/ 2528048 w 3973606"/>
              <a:gd name="connsiteY10" fmla="*/ 3711388 h 3751729"/>
              <a:gd name="connsiteX11" fmla="*/ 3294530 w 3973606"/>
              <a:gd name="connsiteY11" fmla="*/ 3610535 h 3751729"/>
              <a:gd name="connsiteX12" fmla="*/ 3375212 w 3973606"/>
              <a:gd name="connsiteY12" fmla="*/ 3469341 h 3751729"/>
              <a:gd name="connsiteX13" fmla="*/ 3240742 w 3973606"/>
              <a:gd name="connsiteY13" fmla="*/ 3395382 h 3751729"/>
              <a:gd name="connsiteX14" fmla="*/ 3092824 w 3973606"/>
              <a:gd name="connsiteY14" fmla="*/ 3281082 h 3751729"/>
              <a:gd name="connsiteX15" fmla="*/ 3059206 w 3973606"/>
              <a:gd name="connsiteY15" fmla="*/ 3180229 h 3751729"/>
              <a:gd name="connsiteX16" fmla="*/ 3173506 w 3973606"/>
              <a:gd name="connsiteY16" fmla="*/ 2386853 h 3751729"/>
              <a:gd name="connsiteX17" fmla="*/ 3260912 w 3973606"/>
              <a:gd name="connsiteY17" fmla="*/ 2501153 h 3751729"/>
              <a:gd name="connsiteX18" fmla="*/ 3314700 w 3973606"/>
              <a:gd name="connsiteY18" fmla="*/ 2292723 h 3751729"/>
              <a:gd name="connsiteX19" fmla="*/ 3314700 w 3973606"/>
              <a:gd name="connsiteY19" fmla="*/ 2212041 h 3751729"/>
              <a:gd name="connsiteX20" fmla="*/ 3402106 w 3973606"/>
              <a:gd name="connsiteY20" fmla="*/ 2319618 h 3751729"/>
              <a:gd name="connsiteX21" fmla="*/ 3516406 w 3973606"/>
              <a:gd name="connsiteY21" fmla="*/ 2413747 h 3751729"/>
              <a:gd name="connsiteX22" fmla="*/ 3597089 w 3973606"/>
              <a:gd name="connsiteY22" fmla="*/ 2534771 h 3751729"/>
              <a:gd name="connsiteX23" fmla="*/ 3738283 w 3973606"/>
              <a:gd name="connsiteY23" fmla="*/ 2575112 h 3751729"/>
              <a:gd name="connsiteX24" fmla="*/ 3845859 w 3973606"/>
              <a:gd name="connsiteY24" fmla="*/ 2554941 h 3751729"/>
              <a:gd name="connsiteX25" fmla="*/ 3899648 w 3973606"/>
              <a:gd name="connsiteY25" fmla="*/ 2474259 h 3751729"/>
              <a:gd name="connsiteX26" fmla="*/ 3973606 w 3973606"/>
              <a:gd name="connsiteY26" fmla="*/ 2380129 h 3751729"/>
              <a:gd name="connsiteX27" fmla="*/ 3879477 w 3973606"/>
              <a:gd name="connsiteY27" fmla="*/ 2292723 h 3751729"/>
              <a:gd name="connsiteX28" fmla="*/ 3792071 w 3973606"/>
              <a:gd name="connsiteY28" fmla="*/ 2205318 h 3751729"/>
              <a:gd name="connsiteX29" fmla="*/ 3597089 w 3973606"/>
              <a:gd name="connsiteY29" fmla="*/ 2043953 h 3751729"/>
              <a:gd name="connsiteX30" fmla="*/ 3489512 w 3973606"/>
              <a:gd name="connsiteY30" fmla="*/ 1943100 h 3751729"/>
              <a:gd name="connsiteX31" fmla="*/ 3489512 w 3973606"/>
              <a:gd name="connsiteY31" fmla="*/ 1835523 h 3751729"/>
              <a:gd name="connsiteX32" fmla="*/ 3355042 w 3973606"/>
              <a:gd name="connsiteY32" fmla="*/ 1754841 h 3751729"/>
              <a:gd name="connsiteX33" fmla="*/ 3240742 w 3973606"/>
              <a:gd name="connsiteY33" fmla="*/ 1573306 h 3751729"/>
              <a:gd name="connsiteX34" fmla="*/ 3193677 w 3973606"/>
              <a:gd name="connsiteY34" fmla="*/ 1411941 h 3751729"/>
              <a:gd name="connsiteX35" fmla="*/ 3133165 w 3973606"/>
              <a:gd name="connsiteY35" fmla="*/ 1176618 h 3751729"/>
              <a:gd name="connsiteX36" fmla="*/ 3106271 w 3973606"/>
              <a:gd name="connsiteY36" fmla="*/ 988359 h 3751729"/>
              <a:gd name="connsiteX37" fmla="*/ 3112995 w 3973606"/>
              <a:gd name="connsiteY37" fmla="*/ 853888 h 3751729"/>
              <a:gd name="connsiteX38" fmla="*/ 3045759 w 3973606"/>
              <a:gd name="connsiteY38" fmla="*/ 699247 h 3751729"/>
              <a:gd name="connsiteX39" fmla="*/ 2985248 w 3973606"/>
              <a:gd name="connsiteY39" fmla="*/ 665629 h 3751729"/>
              <a:gd name="connsiteX40" fmla="*/ 3039036 w 3973606"/>
              <a:gd name="connsiteY40" fmla="*/ 611841 h 3751729"/>
              <a:gd name="connsiteX41" fmla="*/ 3099548 w 3973606"/>
              <a:gd name="connsiteY41" fmla="*/ 537882 h 3751729"/>
              <a:gd name="connsiteX42" fmla="*/ 3193677 w 3973606"/>
              <a:gd name="connsiteY42" fmla="*/ 497541 h 3751729"/>
              <a:gd name="connsiteX43" fmla="*/ 3247465 w 3973606"/>
              <a:gd name="connsiteY43" fmla="*/ 376518 h 3751729"/>
              <a:gd name="connsiteX44" fmla="*/ 3361765 w 3973606"/>
              <a:gd name="connsiteY44" fmla="*/ 363071 h 3751729"/>
              <a:gd name="connsiteX45" fmla="*/ 3334871 w 3973606"/>
              <a:gd name="connsiteY45" fmla="*/ 275665 h 3751729"/>
              <a:gd name="connsiteX46" fmla="*/ 3281083 w 3973606"/>
              <a:gd name="connsiteY46" fmla="*/ 114300 h 3751729"/>
              <a:gd name="connsiteX47" fmla="*/ 3213848 w 3973606"/>
              <a:gd name="connsiteY47" fmla="*/ 33618 h 3751729"/>
              <a:gd name="connsiteX48" fmla="*/ 3160059 w 3973606"/>
              <a:gd name="connsiteY48" fmla="*/ 0 h 3751729"/>
              <a:gd name="connsiteX49" fmla="*/ 3112995 w 3973606"/>
              <a:gd name="connsiteY49" fmla="*/ 26894 h 3751729"/>
              <a:gd name="connsiteX50" fmla="*/ 2991971 w 3973606"/>
              <a:gd name="connsiteY50" fmla="*/ 6723 h 3751729"/>
              <a:gd name="connsiteX51" fmla="*/ 2884395 w 3973606"/>
              <a:gd name="connsiteY51" fmla="*/ 33618 h 3751729"/>
              <a:gd name="connsiteX52" fmla="*/ 2729753 w 3973606"/>
              <a:gd name="connsiteY52" fmla="*/ 100853 h 3751729"/>
              <a:gd name="connsiteX53" fmla="*/ 2642348 w 3973606"/>
              <a:gd name="connsiteY53" fmla="*/ 188259 h 3751729"/>
              <a:gd name="connsiteX54" fmla="*/ 2528048 w 3973606"/>
              <a:gd name="connsiteY54" fmla="*/ 383241 h 3751729"/>
              <a:gd name="connsiteX55" fmla="*/ 2474259 w 3973606"/>
              <a:gd name="connsiteY55" fmla="*/ 510988 h 3751729"/>
              <a:gd name="connsiteX56" fmla="*/ 2460812 w 3973606"/>
              <a:gd name="connsiteY56" fmla="*/ 558053 h 3751729"/>
              <a:gd name="connsiteX57" fmla="*/ 2359959 w 3973606"/>
              <a:gd name="connsiteY57" fmla="*/ 591671 h 3751729"/>
              <a:gd name="connsiteX58" fmla="*/ 2205318 w 3973606"/>
              <a:gd name="connsiteY58" fmla="*/ 625288 h 3751729"/>
              <a:gd name="connsiteX59" fmla="*/ 2158253 w 3973606"/>
              <a:gd name="connsiteY59" fmla="*/ 813547 h 3751729"/>
              <a:gd name="connsiteX60" fmla="*/ 2117912 w 3973606"/>
              <a:gd name="connsiteY60" fmla="*/ 1001806 h 3751729"/>
              <a:gd name="connsiteX61" fmla="*/ 2070848 w 3973606"/>
              <a:gd name="connsiteY61" fmla="*/ 1176618 h 3751729"/>
              <a:gd name="connsiteX62" fmla="*/ 1902759 w 3973606"/>
              <a:gd name="connsiteY62" fmla="*/ 1452282 h 3751729"/>
              <a:gd name="connsiteX63" fmla="*/ 1795183 w 3973606"/>
              <a:gd name="connsiteY63" fmla="*/ 1674159 h 3751729"/>
              <a:gd name="connsiteX64" fmla="*/ 1788459 w 3973606"/>
              <a:gd name="connsiteY64" fmla="*/ 1754841 h 3751729"/>
              <a:gd name="connsiteX65" fmla="*/ 1710298 w 3973606"/>
              <a:gd name="connsiteY65" fmla="*/ 1916206 h 3751729"/>
              <a:gd name="connsiteX66" fmla="*/ 1679483 w 3973606"/>
              <a:gd name="connsiteY66" fmla="*/ 2015238 h 3751729"/>
              <a:gd name="connsiteX67" fmla="*/ 1701893 w 3973606"/>
              <a:gd name="connsiteY67" fmla="*/ 2196213 h 3751729"/>
              <a:gd name="connsiteX68" fmla="*/ 1724446 w 3973606"/>
              <a:gd name="connsiteY68" fmla="*/ 2353235 h 3751729"/>
              <a:gd name="connsiteX69" fmla="*/ 1721224 w 3973606"/>
              <a:gd name="connsiteY69" fmla="*/ 2447365 h 3751729"/>
              <a:gd name="connsiteX70" fmla="*/ 1707777 w 3973606"/>
              <a:gd name="connsiteY70" fmla="*/ 2602006 h 3751729"/>
              <a:gd name="connsiteX0" fmla="*/ 1707777 w 3973606"/>
              <a:gd name="connsiteY0" fmla="*/ 2602006 h 3751729"/>
              <a:gd name="connsiteX1" fmla="*/ 1459427 w 3973606"/>
              <a:gd name="connsiteY1" fmla="*/ 2680447 h 3751729"/>
              <a:gd name="connsiteX2" fmla="*/ 1082489 w 3973606"/>
              <a:gd name="connsiteY2" fmla="*/ 2790265 h 3751729"/>
              <a:gd name="connsiteX3" fmla="*/ 671233 w 3973606"/>
              <a:gd name="connsiteY3" fmla="*/ 3043797 h 3751729"/>
              <a:gd name="connsiteX4" fmla="*/ 384502 w 3973606"/>
              <a:gd name="connsiteY4" fmla="*/ 3203201 h 3751729"/>
              <a:gd name="connsiteX5" fmla="*/ 101693 w 3973606"/>
              <a:gd name="connsiteY5" fmla="*/ 3425497 h 3751729"/>
              <a:gd name="connsiteX6" fmla="*/ 0 w 3973606"/>
              <a:gd name="connsiteY6" fmla="*/ 3550023 h 3751729"/>
              <a:gd name="connsiteX7" fmla="*/ 59392 w 3973606"/>
              <a:gd name="connsiteY7" fmla="*/ 3628325 h 3751729"/>
              <a:gd name="connsiteX8" fmla="*/ 458881 w 3973606"/>
              <a:gd name="connsiteY8" fmla="*/ 3687996 h 3751729"/>
              <a:gd name="connsiteX9" fmla="*/ 1331259 w 3973606"/>
              <a:gd name="connsiteY9" fmla="*/ 3751729 h 3751729"/>
              <a:gd name="connsiteX10" fmla="*/ 2528048 w 3973606"/>
              <a:gd name="connsiteY10" fmla="*/ 3711388 h 3751729"/>
              <a:gd name="connsiteX11" fmla="*/ 3294530 w 3973606"/>
              <a:gd name="connsiteY11" fmla="*/ 3610535 h 3751729"/>
              <a:gd name="connsiteX12" fmla="*/ 3375212 w 3973606"/>
              <a:gd name="connsiteY12" fmla="*/ 3469341 h 3751729"/>
              <a:gd name="connsiteX13" fmla="*/ 3240742 w 3973606"/>
              <a:gd name="connsiteY13" fmla="*/ 3395382 h 3751729"/>
              <a:gd name="connsiteX14" fmla="*/ 3092824 w 3973606"/>
              <a:gd name="connsiteY14" fmla="*/ 3281082 h 3751729"/>
              <a:gd name="connsiteX15" fmla="*/ 3059206 w 3973606"/>
              <a:gd name="connsiteY15" fmla="*/ 3180229 h 3751729"/>
              <a:gd name="connsiteX16" fmla="*/ 3173506 w 3973606"/>
              <a:gd name="connsiteY16" fmla="*/ 2386853 h 3751729"/>
              <a:gd name="connsiteX17" fmla="*/ 3260912 w 3973606"/>
              <a:gd name="connsiteY17" fmla="*/ 2501153 h 3751729"/>
              <a:gd name="connsiteX18" fmla="*/ 3314700 w 3973606"/>
              <a:gd name="connsiteY18" fmla="*/ 2292723 h 3751729"/>
              <a:gd name="connsiteX19" fmla="*/ 3314700 w 3973606"/>
              <a:gd name="connsiteY19" fmla="*/ 2212041 h 3751729"/>
              <a:gd name="connsiteX20" fmla="*/ 3402106 w 3973606"/>
              <a:gd name="connsiteY20" fmla="*/ 2319618 h 3751729"/>
              <a:gd name="connsiteX21" fmla="*/ 3516406 w 3973606"/>
              <a:gd name="connsiteY21" fmla="*/ 2413747 h 3751729"/>
              <a:gd name="connsiteX22" fmla="*/ 3597089 w 3973606"/>
              <a:gd name="connsiteY22" fmla="*/ 2534771 h 3751729"/>
              <a:gd name="connsiteX23" fmla="*/ 3738283 w 3973606"/>
              <a:gd name="connsiteY23" fmla="*/ 2575112 h 3751729"/>
              <a:gd name="connsiteX24" fmla="*/ 3845859 w 3973606"/>
              <a:gd name="connsiteY24" fmla="*/ 2554941 h 3751729"/>
              <a:gd name="connsiteX25" fmla="*/ 3899648 w 3973606"/>
              <a:gd name="connsiteY25" fmla="*/ 2474259 h 3751729"/>
              <a:gd name="connsiteX26" fmla="*/ 3973606 w 3973606"/>
              <a:gd name="connsiteY26" fmla="*/ 2380129 h 3751729"/>
              <a:gd name="connsiteX27" fmla="*/ 3879477 w 3973606"/>
              <a:gd name="connsiteY27" fmla="*/ 2292723 h 3751729"/>
              <a:gd name="connsiteX28" fmla="*/ 3792071 w 3973606"/>
              <a:gd name="connsiteY28" fmla="*/ 2205318 h 3751729"/>
              <a:gd name="connsiteX29" fmla="*/ 3597089 w 3973606"/>
              <a:gd name="connsiteY29" fmla="*/ 2043953 h 3751729"/>
              <a:gd name="connsiteX30" fmla="*/ 3489512 w 3973606"/>
              <a:gd name="connsiteY30" fmla="*/ 1943100 h 3751729"/>
              <a:gd name="connsiteX31" fmla="*/ 3489512 w 3973606"/>
              <a:gd name="connsiteY31" fmla="*/ 1835523 h 3751729"/>
              <a:gd name="connsiteX32" fmla="*/ 3355042 w 3973606"/>
              <a:gd name="connsiteY32" fmla="*/ 1754841 h 3751729"/>
              <a:gd name="connsiteX33" fmla="*/ 3240742 w 3973606"/>
              <a:gd name="connsiteY33" fmla="*/ 1573306 h 3751729"/>
              <a:gd name="connsiteX34" fmla="*/ 3193677 w 3973606"/>
              <a:gd name="connsiteY34" fmla="*/ 1411941 h 3751729"/>
              <a:gd name="connsiteX35" fmla="*/ 3133165 w 3973606"/>
              <a:gd name="connsiteY35" fmla="*/ 1176618 h 3751729"/>
              <a:gd name="connsiteX36" fmla="*/ 3106271 w 3973606"/>
              <a:gd name="connsiteY36" fmla="*/ 988359 h 3751729"/>
              <a:gd name="connsiteX37" fmla="*/ 3112995 w 3973606"/>
              <a:gd name="connsiteY37" fmla="*/ 853888 h 3751729"/>
              <a:gd name="connsiteX38" fmla="*/ 3045759 w 3973606"/>
              <a:gd name="connsiteY38" fmla="*/ 699247 h 3751729"/>
              <a:gd name="connsiteX39" fmla="*/ 2985248 w 3973606"/>
              <a:gd name="connsiteY39" fmla="*/ 665629 h 3751729"/>
              <a:gd name="connsiteX40" fmla="*/ 3039036 w 3973606"/>
              <a:gd name="connsiteY40" fmla="*/ 611841 h 3751729"/>
              <a:gd name="connsiteX41" fmla="*/ 3099548 w 3973606"/>
              <a:gd name="connsiteY41" fmla="*/ 537882 h 3751729"/>
              <a:gd name="connsiteX42" fmla="*/ 3193677 w 3973606"/>
              <a:gd name="connsiteY42" fmla="*/ 497541 h 3751729"/>
              <a:gd name="connsiteX43" fmla="*/ 3247465 w 3973606"/>
              <a:gd name="connsiteY43" fmla="*/ 376518 h 3751729"/>
              <a:gd name="connsiteX44" fmla="*/ 3361765 w 3973606"/>
              <a:gd name="connsiteY44" fmla="*/ 363071 h 3751729"/>
              <a:gd name="connsiteX45" fmla="*/ 3334871 w 3973606"/>
              <a:gd name="connsiteY45" fmla="*/ 275665 h 3751729"/>
              <a:gd name="connsiteX46" fmla="*/ 3281083 w 3973606"/>
              <a:gd name="connsiteY46" fmla="*/ 114300 h 3751729"/>
              <a:gd name="connsiteX47" fmla="*/ 3213848 w 3973606"/>
              <a:gd name="connsiteY47" fmla="*/ 33618 h 3751729"/>
              <a:gd name="connsiteX48" fmla="*/ 3160059 w 3973606"/>
              <a:gd name="connsiteY48" fmla="*/ 0 h 3751729"/>
              <a:gd name="connsiteX49" fmla="*/ 3112995 w 3973606"/>
              <a:gd name="connsiteY49" fmla="*/ 26894 h 3751729"/>
              <a:gd name="connsiteX50" fmla="*/ 2991971 w 3973606"/>
              <a:gd name="connsiteY50" fmla="*/ 6723 h 3751729"/>
              <a:gd name="connsiteX51" fmla="*/ 2884395 w 3973606"/>
              <a:gd name="connsiteY51" fmla="*/ 33618 h 3751729"/>
              <a:gd name="connsiteX52" fmla="*/ 2729753 w 3973606"/>
              <a:gd name="connsiteY52" fmla="*/ 100853 h 3751729"/>
              <a:gd name="connsiteX53" fmla="*/ 2642348 w 3973606"/>
              <a:gd name="connsiteY53" fmla="*/ 188259 h 3751729"/>
              <a:gd name="connsiteX54" fmla="*/ 2528048 w 3973606"/>
              <a:gd name="connsiteY54" fmla="*/ 383241 h 3751729"/>
              <a:gd name="connsiteX55" fmla="*/ 2474259 w 3973606"/>
              <a:gd name="connsiteY55" fmla="*/ 510988 h 3751729"/>
              <a:gd name="connsiteX56" fmla="*/ 2460812 w 3973606"/>
              <a:gd name="connsiteY56" fmla="*/ 558053 h 3751729"/>
              <a:gd name="connsiteX57" fmla="*/ 2359959 w 3973606"/>
              <a:gd name="connsiteY57" fmla="*/ 591671 h 3751729"/>
              <a:gd name="connsiteX58" fmla="*/ 2205318 w 3973606"/>
              <a:gd name="connsiteY58" fmla="*/ 625288 h 3751729"/>
              <a:gd name="connsiteX59" fmla="*/ 2158253 w 3973606"/>
              <a:gd name="connsiteY59" fmla="*/ 813547 h 3751729"/>
              <a:gd name="connsiteX60" fmla="*/ 2117912 w 3973606"/>
              <a:gd name="connsiteY60" fmla="*/ 1001806 h 3751729"/>
              <a:gd name="connsiteX61" fmla="*/ 2070848 w 3973606"/>
              <a:gd name="connsiteY61" fmla="*/ 1176618 h 3751729"/>
              <a:gd name="connsiteX62" fmla="*/ 1902759 w 3973606"/>
              <a:gd name="connsiteY62" fmla="*/ 1452282 h 3751729"/>
              <a:gd name="connsiteX63" fmla="*/ 1795183 w 3973606"/>
              <a:gd name="connsiteY63" fmla="*/ 1674159 h 3751729"/>
              <a:gd name="connsiteX64" fmla="*/ 1788459 w 3973606"/>
              <a:gd name="connsiteY64" fmla="*/ 1754841 h 3751729"/>
              <a:gd name="connsiteX65" fmla="*/ 1710298 w 3973606"/>
              <a:gd name="connsiteY65" fmla="*/ 1916206 h 3751729"/>
              <a:gd name="connsiteX66" fmla="*/ 1679483 w 3973606"/>
              <a:gd name="connsiteY66" fmla="*/ 2015238 h 3751729"/>
              <a:gd name="connsiteX67" fmla="*/ 1701893 w 3973606"/>
              <a:gd name="connsiteY67" fmla="*/ 2196213 h 3751729"/>
              <a:gd name="connsiteX68" fmla="*/ 1724446 w 3973606"/>
              <a:gd name="connsiteY68" fmla="*/ 2353235 h 3751729"/>
              <a:gd name="connsiteX69" fmla="*/ 1721224 w 3973606"/>
              <a:gd name="connsiteY69" fmla="*/ 2447365 h 3751729"/>
              <a:gd name="connsiteX70" fmla="*/ 1707777 w 3973606"/>
              <a:gd name="connsiteY70" fmla="*/ 2602006 h 3751729"/>
              <a:gd name="connsiteX0" fmla="*/ 1722065 w 3987894"/>
              <a:gd name="connsiteY0" fmla="*/ 2602006 h 3751729"/>
              <a:gd name="connsiteX1" fmla="*/ 1473715 w 3987894"/>
              <a:gd name="connsiteY1" fmla="*/ 2680447 h 3751729"/>
              <a:gd name="connsiteX2" fmla="*/ 1096777 w 3987894"/>
              <a:gd name="connsiteY2" fmla="*/ 2790265 h 3751729"/>
              <a:gd name="connsiteX3" fmla="*/ 685521 w 3987894"/>
              <a:gd name="connsiteY3" fmla="*/ 3043797 h 3751729"/>
              <a:gd name="connsiteX4" fmla="*/ 398790 w 3987894"/>
              <a:gd name="connsiteY4" fmla="*/ 3203201 h 3751729"/>
              <a:gd name="connsiteX5" fmla="*/ 115981 w 3987894"/>
              <a:gd name="connsiteY5" fmla="*/ 3425497 h 3751729"/>
              <a:gd name="connsiteX6" fmla="*/ 0 w 3987894"/>
              <a:gd name="connsiteY6" fmla="*/ 3571455 h 3751729"/>
              <a:gd name="connsiteX7" fmla="*/ 73680 w 3987894"/>
              <a:gd name="connsiteY7" fmla="*/ 3628325 h 3751729"/>
              <a:gd name="connsiteX8" fmla="*/ 473169 w 3987894"/>
              <a:gd name="connsiteY8" fmla="*/ 3687996 h 3751729"/>
              <a:gd name="connsiteX9" fmla="*/ 1345547 w 3987894"/>
              <a:gd name="connsiteY9" fmla="*/ 3751729 h 3751729"/>
              <a:gd name="connsiteX10" fmla="*/ 2542336 w 3987894"/>
              <a:gd name="connsiteY10" fmla="*/ 3711388 h 3751729"/>
              <a:gd name="connsiteX11" fmla="*/ 3308818 w 3987894"/>
              <a:gd name="connsiteY11" fmla="*/ 3610535 h 3751729"/>
              <a:gd name="connsiteX12" fmla="*/ 3389500 w 3987894"/>
              <a:gd name="connsiteY12" fmla="*/ 3469341 h 3751729"/>
              <a:gd name="connsiteX13" fmla="*/ 3255030 w 3987894"/>
              <a:gd name="connsiteY13" fmla="*/ 3395382 h 3751729"/>
              <a:gd name="connsiteX14" fmla="*/ 3107112 w 3987894"/>
              <a:gd name="connsiteY14" fmla="*/ 3281082 h 3751729"/>
              <a:gd name="connsiteX15" fmla="*/ 3073494 w 3987894"/>
              <a:gd name="connsiteY15" fmla="*/ 3180229 h 3751729"/>
              <a:gd name="connsiteX16" fmla="*/ 3187794 w 3987894"/>
              <a:gd name="connsiteY16" fmla="*/ 2386853 h 3751729"/>
              <a:gd name="connsiteX17" fmla="*/ 3275200 w 3987894"/>
              <a:gd name="connsiteY17" fmla="*/ 2501153 h 3751729"/>
              <a:gd name="connsiteX18" fmla="*/ 3328988 w 3987894"/>
              <a:gd name="connsiteY18" fmla="*/ 2292723 h 3751729"/>
              <a:gd name="connsiteX19" fmla="*/ 3328988 w 3987894"/>
              <a:gd name="connsiteY19" fmla="*/ 2212041 h 3751729"/>
              <a:gd name="connsiteX20" fmla="*/ 3416394 w 3987894"/>
              <a:gd name="connsiteY20" fmla="*/ 2319618 h 3751729"/>
              <a:gd name="connsiteX21" fmla="*/ 3530694 w 3987894"/>
              <a:gd name="connsiteY21" fmla="*/ 2413747 h 3751729"/>
              <a:gd name="connsiteX22" fmla="*/ 3611377 w 3987894"/>
              <a:gd name="connsiteY22" fmla="*/ 2534771 h 3751729"/>
              <a:gd name="connsiteX23" fmla="*/ 3752571 w 3987894"/>
              <a:gd name="connsiteY23" fmla="*/ 2575112 h 3751729"/>
              <a:gd name="connsiteX24" fmla="*/ 3860147 w 3987894"/>
              <a:gd name="connsiteY24" fmla="*/ 2554941 h 3751729"/>
              <a:gd name="connsiteX25" fmla="*/ 3913936 w 3987894"/>
              <a:gd name="connsiteY25" fmla="*/ 2474259 h 3751729"/>
              <a:gd name="connsiteX26" fmla="*/ 3987894 w 3987894"/>
              <a:gd name="connsiteY26" fmla="*/ 2380129 h 3751729"/>
              <a:gd name="connsiteX27" fmla="*/ 3893765 w 3987894"/>
              <a:gd name="connsiteY27" fmla="*/ 2292723 h 3751729"/>
              <a:gd name="connsiteX28" fmla="*/ 3806359 w 3987894"/>
              <a:gd name="connsiteY28" fmla="*/ 2205318 h 3751729"/>
              <a:gd name="connsiteX29" fmla="*/ 3611377 w 3987894"/>
              <a:gd name="connsiteY29" fmla="*/ 2043953 h 3751729"/>
              <a:gd name="connsiteX30" fmla="*/ 3503800 w 3987894"/>
              <a:gd name="connsiteY30" fmla="*/ 1943100 h 3751729"/>
              <a:gd name="connsiteX31" fmla="*/ 3503800 w 3987894"/>
              <a:gd name="connsiteY31" fmla="*/ 1835523 h 3751729"/>
              <a:gd name="connsiteX32" fmla="*/ 3369330 w 3987894"/>
              <a:gd name="connsiteY32" fmla="*/ 1754841 h 3751729"/>
              <a:gd name="connsiteX33" fmla="*/ 3255030 w 3987894"/>
              <a:gd name="connsiteY33" fmla="*/ 1573306 h 3751729"/>
              <a:gd name="connsiteX34" fmla="*/ 3207965 w 3987894"/>
              <a:gd name="connsiteY34" fmla="*/ 1411941 h 3751729"/>
              <a:gd name="connsiteX35" fmla="*/ 3147453 w 3987894"/>
              <a:gd name="connsiteY35" fmla="*/ 1176618 h 3751729"/>
              <a:gd name="connsiteX36" fmla="*/ 3120559 w 3987894"/>
              <a:gd name="connsiteY36" fmla="*/ 988359 h 3751729"/>
              <a:gd name="connsiteX37" fmla="*/ 3127283 w 3987894"/>
              <a:gd name="connsiteY37" fmla="*/ 853888 h 3751729"/>
              <a:gd name="connsiteX38" fmla="*/ 3060047 w 3987894"/>
              <a:gd name="connsiteY38" fmla="*/ 699247 h 3751729"/>
              <a:gd name="connsiteX39" fmla="*/ 2999536 w 3987894"/>
              <a:gd name="connsiteY39" fmla="*/ 665629 h 3751729"/>
              <a:gd name="connsiteX40" fmla="*/ 3053324 w 3987894"/>
              <a:gd name="connsiteY40" fmla="*/ 611841 h 3751729"/>
              <a:gd name="connsiteX41" fmla="*/ 3113836 w 3987894"/>
              <a:gd name="connsiteY41" fmla="*/ 537882 h 3751729"/>
              <a:gd name="connsiteX42" fmla="*/ 3207965 w 3987894"/>
              <a:gd name="connsiteY42" fmla="*/ 497541 h 3751729"/>
              <a:gd name="connsiteX43" fmla="*/ 3261753 w 3987894"/>
              <a:gd name="connsiteY43" fmla="*/ 376518 h 3751729"/>
              <a:gd name="connsiteX44" fmla="*/ 3376053 w 3987894"/>
              <a:gd name="connsiteY44" fmla="*/ 363071 h 3751729"/>
              <a:gd name="connsiteX45" fmla="*/ 3349159 w 3987894"/>
              <a:gd name="connsiteY45" fmla="*/ 275665 h 3751729"/>
              <a:gd name="connsiteX46" fmla="*/ 3295371 w 3987894"/>
              <a:gd name="connsiteY46" fmla="*/ 114300 h 3751729"/>
              <a:gd name="connsiteX47" fmla="*/ 3228136 w 3987894"/>
              <a:gd name="connsiteY47" fmla="*/ 33618 h 3751729"/>
              <a:gd name="connsiteX48" fmla="*/ 3174347 w 3987894"/>
              <a:gd name="connsiteY48" fmla="*/ 0 h 3751729"/>
              <a:gd name="connsiteX49" fmla="*/ 3127283 w 3987894"/>
              <a:gd name="connsiteY49" fmla="*/ 26894 h 3751729"/>
              <a:gd name="connsiteX50" fmla="*/ 3006259 w 3987894"/>
              <a:gd name="connsiteY50" fmla="*/ 6723 h 3751729"/>
              <a:gd name="connsiteX51" fmla="*/ 2898683 w 3987894"/>
              <a:gd name="connsiteY51" fmla="*/ 33618 h 3751729"/>
              <a:gd name="connsiteX52" fmla="*/ 2744041 w 3987894"/>
              <a:gd name="connsiteY52" fmla="*/ 100853 h 3751729"/>
              <a:gd name="connsiteX53" fmla="*/ 2656636 w 3987894"/>
              <a:gd name="connsiteY53" fmla="*/ 188259 h 3751729"/>
              <a:gd name="connsiteX54" fmla="*/ 2542336 w 3987894"/>
              <a:gd name="connsiteY54" fmla="*/ 383241 h 3751729"/>
              <a:gd name="connsiteX55" fmla="*/ 2488547 w 3987894"/>
              <a:gd name="connsiteY55" fmla="*/ 510988 h 3751729"/>
              <a:gd name="connsiteX56" fmla="*/ 2475100 w 3987894"/>
              <a:gd name="connsiteY56" fmla="*/ 558053 h 3751729"/>
              <a:gd name="connsiteX57" fmla="*/ 2374247 w 3987894"/>
              <a:gd name="connsiteY57" fmla="*/ 591671 h 3751729"/>
              <a:gd name="connsiteX58" fmla="*/ 2219606 w 3987894"/>
              <a:gd name="connsiteY58" fmla="*/ 625288 h 3751729"/>
              <a:gd name="connsiteX59" fmla="*/ 2172541 w 3987894"/>
              <a:gd name="connsiteY59" fmla="*/ 813547 h 3751729"/>
              <a:gd name="connsiteX60" fmla="*/ 2132200 w 3987894"/>
              <a:gd name="connsiteY60" fmla="*/ 1001806 h 3751729"/>
              <a:gd name="connsiteX61" fmla="*/ 2085136 w 3987894"/>
              <a:gd name="connsiteY61" fmla="*/ 1176618 h 3751729"/>
              <a:gd name="connsiteX62" fmla="*/ 1917047 w 3987894"/>
              <a:gd name="connsiteY62" fmla="*/ 1452282 h 3751729"/>
              <a:gd name="connsiteX63" fmla="*/ 1809471 w 3987894"/>
              <a:gd name="connsiteY63" fmla="*/ 1674159 h 3751729"/>
              <a:gd name="connsiteX64" fmla="*/ 1802747 w 3987894"/>
              <a:gd name="connsiteY64" fmla="*/ 1754841 h 3751729"/>
              <a:gd name="connsiteX65" fmla="*/ 1724586 w 3987894"/>
              <a:gd name="connsiteY65" fmla="*/ 1916206 h 3751729"/>
              <a:gd name="connsiteX66" fmla="*/ 1693771 w 3987894"/>
              <a:gd name="connsiteY66" fmla="*/ 2015238 h 3751729"/>
              <a:gd name="connsiteX67" fmla="*/ 1716181 w 3987894"/>
              <a:gd name="connsiteY67" fmla="*/ 2196213 h 3751729"/>
              <a:gd name="connsiteX68" fmla="*/ 1738734 w 3987894"/>
              <a:gd name="connsiteY68" fmla="*/ 2353235 h 3751729"/>
              <a:gd name="connsiteX69" fmla="*/ 1735512 w 3987894"/>
              <a:gd name="connsiteY69" fmla="*/ 2447365 h 3751729"/>
              <a:gd name="connsiteX70" fmla="*/ 1722065 w 3987894"/>
              <a:gd name="connsiteY70" fmla="*/ 2602006 h 3751729"/>
              <a:gd name="connsiteX0" fmla="*/ 1693490 w 3959319"/>
              <a:gd name="connsiteY0" fmla="*/ 2602006 h 3751729"/>
              <a:gd name="connsiteX1" fmla="*/ 1445140 w 3959319"/>
              <a:gd name="connsiteY1" fmla="*/ 2680447 h 3751729"/>
              <a:gd name="connsiteX2" fmla="*/ 1068202 w 3959319"/>
              <a:gd name="connsiteY2" fmla="*/ 2790265 h 3751729"/>
              <a:gd name="connsiteX3" fmla="*/ 656946 w 3959319"/>
              <a:gd name="connsiteY3" fmla="*/ 3043797 h 3751729"/>
              <a:gd name="connsiteX4" fmla="*/ 370215 w 3959319"/>
              <a:gd name="connsiteY4" fmla="*/ 3203201 h 3751729"/>
              <a:gd name="connsiteX5" fmla="*/ 87406 w 3959319"/>
              <a:gd name="connsiteY5" fmla="*/ 3425497 h 3751729"/>
              <a:gd name="connsiteX6" fmla="*/ 0 w 3959319"/>
              <a:gd name="connsiteY6" fmla="*/ 3538118 h 3751729"/>
              <a:gd name="connsiteX7" fmla="*/ 45105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13761 w 3959319"/>
              <a:gd name="connsiteY54" fmla="*/ 383241 h 3751729"/>
              <a:gd name="connsiteX55" fmla="*/ 2459972 w 3959319"/>
              <a:gd name="connsiteY55" fmla="*/ 510988 h 3751729"/>
              <a:gd name="connsiteX56" fmla="*/ 2446525 w 3959319"/>
              <a:gd name="connsiteY56" fmla="*/ 558053 h 3751729"/>
              <a:gd name="connsiteX57" fmla="*/ 2345672 w 3959319"/>
              <a:gd name="connsiteY57" fmla="*/ 591671 h 3751729"/>
              <a:gd name="connsiteX58" fmla="*/ 2191031 w 3959319"/>
              <a:gd name="connsiteY58" fmla="*/ 625288 h 3751729"/>
              <a:gd name="connsiteX59" fmla="*/ 2143966 w 3959319"/>
              <a:gd name="connsiteY59" fmla="*/ 813547 h 3751729"/>
              <a:gd name="connsiteX60" fmla="*/ 2103625 w 3959319"/>
              <a:gd name="connsiteY60" fmla="*/ 1001806 h 3751729"/>
              <a:gd name="connsiteX61" fmla="*/ 2056561 w 3959319"/>
              <a:gd name="connsiteY61" fmla="*/ 1176618 h 3751729"/>
              <a:gd name="connsiteX62" fmla="*/ 1888472 w 3959319"/>
              <a:gd name="connsiteY62" fmla="*/ 1452282 h 3751729"/>
              <a:gd name="connsiteX63" fmla="*/ 1780896 w 3959319"/>
              <a:gd name="connsiteY63" fmla="*/ 1674159 h 3751729"/>
              <a:gd name="connsiteX64" fmla="*/ 1774172 w 3959319"/>
              <a:gd name="connsiteY64" fmla="*/ 1754841 h 3751729"/>
              <a:gd name="connsiteX65" fmla="*/ 1696011 w 3959319"/>
              <a:gd name="connsiteY65" fmla="*/ 1916206 h 3751729"/>
              <a:gd name="connsiteX66" fmla="*/ 1665196 w 3959319"/>
              <a:gd name="connsiteY66" fmla="*/ 2015238 h 3751729"/>
              <a:gd name="connsiteX67" fmla="*/ 1687606 w 3959319"/>
              <a:gd name="connsiteY67" fmla="*/ 2196213 h 3751729"/>
              <a:gd name="connsiteX68" fmla="*/ 1710159 w 3959319"/>
              <a:gd name="connsiteY68" fmla="*/ 2353235 h 3751729"/>
              <a:gd name="connsiteX69" fmla="*/ 1706937 w 3959319"/>
              <a:gd name="connsiteY69" fmla="*/ 2447365 h 3751729"/>
              <a:gd name="connsiteX70" fmla="*/ 1693490 w 3959319"/>
              <a:gd name="connsiteY70" fmla="*/ 2602006 h 3751729"/>
              <a:gd name="connsiteX0" fmla="*/ 1693490 w 3959319"/>
              <a:gd name="connsiteY0" fmla="*/ 2602006 h 3751729"/>
              <a:gd name="connsiteX1" fmla="*/ 1445140 w 3959319"/>
              <a:gd name="connsiteY1" fmla="*/ 2680447 h 3751729"/>
              <a:gd name="connsiteX2" fmla="*/ 1068202 w 3959319"/>
              <a:gd name="connsiteY2" fmla="*/ 2790265 h 3751729"/>
              <a:gd name="connsiteX3" fmla="*/ 656946 w 3959319"/>
              <a:gd name="connsiteY3" fmla="*/ 3043797 h 3751729"/>
              <a:gd name="connsiteX4" fmla="*/ 370215 w 3959319"/>
              <a:gd name="connsiteY4" fmla="*/ 3203201 h 3751729"/>
              <a:gd name="connsiteX5" fmla="*/ 87406 w 3959319"/>
              <a:gd name="connsiteY5" fmla="*/ 3425497 h 3751729"/>
              <a:gd name="connsiteX6" fmla="*/ 0 w 3959319"/>
              <a:gd name="connsiteY6" fmla="*/ 3538118 h 3751729"/>
              <a:gd name="connsiteX7" fmla="*/ 45105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13761 w 3959319"/>
              <a:gd name="connsiteY54" fmla="*/ 383241 h 3751729"/>
              <a:gd name="connsiteX55" fmla="*/ 2459972 w 3959319"/>
              <a:gd name="connsiteY55" fmla="*/ 510988 h 3751729"/>
              <a:gd name="connsiteX56" fmla="*/ 2446525 w 3959319"/>
              <a:gd name="connsiteY56" fmla="*/ 558053 h 3751729"/>
              <a:gd name="connsiteX57" fmla="*/ 2345672 w 3959319"/>
              <a:gd name="connsiteY57" fmla="*/ 591671 h 3751729"/>
              <a:gd name="connsiteX58" fmla="*/ 2191031 w 3959319"/>
              <a:gd name="connsiteY58" fmla="*/ 625288 h 3751729"/>
              <a:gd name="connsiteX59" fmla="*/ 2143966 w 3959319"/>
              <a:gd name="connsiteY59" fmla="*/ 813547 h 3751729"/>
              <a:gd name="connsiteX60" fmla="*/ 2103625 w 3959319"/>
              <a:gd name="connsiteY60" fmla="*/ 1001806 h 3751729"/>
              <a:gd name="connsiteX61" fmla="*/ 2056561 w 3959319"/>
              <a:gd name="connsiteY61" fmla="*/ 1176618 h 3751729"/>
              <a:gd name="connsiteX62" fmla="*/ 1888472 w 3959319"/>
              <a:gd name="connsiteY62" fmla="*/ 1452282 h 3751729"/>
              <a:gd name="connsiteX63" fmla="*/ 1780896 w 3959319"/>
              <a:gd name="connsiteY63" fmla="*/ 1674159 h 3751729"/>
              <a:gd name="connsiteX64" fmla="*/ 1774172 w 3959319"/>
              <a:gd name="connsiteY64" fmla="*/ 1754841 h 3751729"/>
              <a:gd name="connsiteX65" fmla="*/ 1696011 w 3959319"/>
              <a:gd name="connsiteY65" fmla="*/ 1916206 h 3751729"/>
              <a:gd name="connsiteX66" fmla="*/ 1665196 w 3959319"/>
              <a:gd name="connsiteY66" fmla="*/ 2015238 h 3751729"/>
              <a:gd name="connsiteX67" fmla="*/ 1687606 w 3959319"/>
              <a:gd name="connsiteY67" fmla="*/ 2196213 h 3751729"/>
              <a:gd name="connsiteX68" fmla="*/ 1710159 w 3959319"/>
              <a:gd name="connsiteY68" fmla="*/ 2353235 h 3751729"/>
              <a:gd name="connsiteX69" fmla="*/ 1706937 w 3959319"/>
              <a:gd name="connsiteY69" fmla="*/ 2447365 h 3751729"/>
              <a:gd name="connsiteX70" fmla="*/ 1693490 w 3959319"/>
              <a:gd name="connsiteY70" fmla="*/ 2602006 h 3751729"/>
              <a:gd name="connsiteX0" fmla="*/ 1693490 w 3959319"/>
              <a:gd name="connsiteY0" fmla="*/ 2602006 h 3751729"/>
              <a:gd name="connsiteX1" fmla="*/ 1445140 w 3959319"/>
              <a:gd name="connsiteY1" fmla="*/ 2680447 h 3751729"/>
              <a:gd name="connsiteX2" fmla="*/ 1068202 w 3959319"/>
              <a:gd name="connsiteY2" fmla="*/ 2790265 h 3751729"/>
              <a:gd name="connsiteX3" fmla="*/ 656946 w 3959319"/>
              <a:gd name="connsiteY3" fmla="*/ 3043797 h 3751729"/>
              <a:gd name="connsiteX4" fmla="*/ 370215 w 3959319"/>
              <a:gd name="connsiteY4" fmla="*/ 3203201 h 3751729"/>
              <a:gd name="connsiteX5" fmla="*/ 87406 w 3959319"/>
              <a:gd name="connsiteY5" fmla="*/ 3425497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13761 w 3959319"/>
              <a:gd name="connsiteY54" fmla="*/ 383241 h 3751729"/>
              <a:gd name="connsiteX55" fmla="*/ 2459972 w 3959319"/>
              <a:gd name="connsiteY55" fmla="*/ 510988 h 3751729"/>
              <a:gd name="connsiteX56" fmla="*/ 2446525 w 3959319"/>
              <a:gd name="connsiteY56" fmla="*/ 558053 h 3751729"/>
              <a:gd name="connsiteX57" fmla="*/ 2345672 w 3959319"/>
              <a:gd name="connsiteY57" fmla="*/ 591671 h 3751729"/>
              <a:gd name="connsiteX58" fmla="*/ 2191031 w 3959319"/>
              <a:gd name="connsiteY58" fmla="*/ 625288 h 3751729"/>
              <a:gd name="connsiteX59" fmla="*/ 2143966 w 3959319"/>
              <a:gd name="connsiteY59" fmla="*/ 813547 h 3751729"/>
              <a:gd name="connsiteX60" fmla="*/ 2103625 w 3959319"/>
              <a:gd name="connsiteY60" fmla="*/ 1001806 h 3751729"/>
              <a:gd name="connsiteX61" fmla="*/ 2056561 w 3959319"/>
              <a:gd name="connsiteY61" fmla="*/ 1176618 h 3751729"/>
              <a:gd name="connsiteX62" fmla="*/ 1888472 w 3959319"/>
              <a:gd name="connsiteY62" fmla="*/ 1452282 h 3751729"/>
              <a:gd name="connsiteX63" fmla="*/ 1780896 w 3959319"/>
              <a:gd name="connsiteY63" fmla="*/ 1674159 h 3751729"/>
              <a:gd name="connsiteX64" fmla="*/ 1774172 w 3959319"/>
              <a:gd name="connsiteY64" fmla="*/ 1754841 h 3751729"/>
              <a:gd name="connsiteX65" fmla="*/ 1696011 w 3959319"/>
              <a:gd name="connsiteY65" fmla="*/ 1916206 h 3751729"/>
              <a:gd name="connsiteX66" fmla="*/ 1665196 w 3959319"/>
              <a:gd name="connsiteY66" fmla="*/ 2015238 h 3751729"/>
              <a:gd name="connsiteX67" fmla="*/ 1687606 w 3959319"/>
              <a:gd name="connsiteY67" fmla="*/ 2196213 h 3751729"/>
              <a:gd name="connsiteX68" fmla="*/ 1710159 w 3959319"/>
              <a:gd name="connsiteY68" fmla="*/ 2353235 h 3751729"/>
              <a:gd name="connsiteX69" fmla="*/ 1706937 w 3959319"/>
              <a:gd name="connsiteY69" fmla="*/ 2447365 h 3751729"/>
              <a:gd name="connsiteX70" fmla="*/ 1693490 w 3959319"/>
              <a:gd name="connsiteY70" fmla="*/ 2602006 h 3751729"/>
              <a:gd name="connsiteX0" fmla="*/ 1693490 w 3959319"/>
              <a:gd name="connsiteY0" fmla="*/ 2602006 h 3751729"/>
              <a:gd name="connsiteX1" fmla="*/ 1445140 w 3959319"/>
              <a:gd name="connsiteY1" fmla="*/ 2680447 h 3751729"/>
              <a:gd name="connsiteX2" fmla="*/ 1068202 w 3959319"/>
              <a:gd name="connsiteY2" fmla="*/ 2790265 h 3751729"/>
              <a:gd name="connsiteX3" fmla="*/ 656946 w 3959319"/>
              <a:gd name="connsiteY3" fmla="*/ 3043797 h 3751729"/>
              <a:gd name="connsiteX4" fmla="*/ 370215 w 3959319"/>
              <a:gd name="connsiteY4" fmla="*/ 3203201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13761 w 3959319"/>
              <a:gd name="connsiteY54" fmla="*/ 383241 h 3751729"/>
              <a:gd name="connsiteX55" fmla="*/ 2459972 w 3959319"/>
              <a:gd name="connsiteY55" fmla="*/ 510988 h 3751729"/>
              <a:gd name="connsiteX56" fmla="*/ 2446525 w 3959319"/>
              <a:gd name="connsiteY56" fmla="*/ 558053 h 3751729"/>
              <a:gd name="connsiteX57" fmla="*/ 2345672 w 3959319"/>
              <a:gd name="connsiteY57" fmla="*/ 591671 h 3751729"/>
              <a:gd name="connsiteX58" fmla="*/ 2191031 w 3959319"/>
              <a:gd name="connsiteY58" fmla="*/ 625288 h 3751729"/>
              <a:gd name="connsiteX59" fmla="*/ 2143966 w 3959319"/>
              <a:gd name="connsiteY59" fmla="*/ 813547 h 3751729"/>
              <a:gd name="connsiteX60" fmla="*/ 2103625 w 3959319"/>
              <a:gd name="connsiteY60" fmla="*/ 1001806 h 3751729"/>
              <a:gd name="connsiteX61" fmla="*/ 2056561 w 3959319"/>
              <a:gd name="connsiteY61" fmla="*/ 1176618 h 3751729"/>
              <a:gd name="connsiteX62" fmla="*/ 1888472 w 3959319"/>
              <a:gd name="connsiteY62" fmla="*/ 1452282 h 3751729"/>
              <a:gd name="connsiteX63" fmla="*/ 1780896 w 3959319"/>
              <a:gd name="connsiteY63" fmla="*/ 1674159 h 3751729"/>
              <a:gd name="connsiteX64" fmla="*/ 1774172 w 3959319"/>
              <a:gd name="connsiteY64" fmla="*/ 1754841 h 3751729"/>
              <a:gd name="connsiteX65" fmla="*/ 1696011 w 3959319"/>
              <a:gd name="connsiteY65" fmla="*/ 1916206 h 3751729"/>
              <a:gd name="connsiteX66" fmla="*/ 1665196 w 3959319"/>
              <a:gd name="connsiteY66" fmla="*/ 2015238 h 3751729"/>
              <a:gd name="connsiteX67" fmla="*/ 1687606 w 3959319"/>
              <a:gd name="connsiteY67" fmla="*/ 2196213 h 3751729"/>
              <a:gd name="connsiteX68" fmla="*/ 1710159 w 3959319"/>
              <a:gd name="connsiteY68" fmla="*/ 2353235 h 3751729"/>
              <a:gd name="connsiteX69" fmla="*/ 1706937 w 3959319"/>
              <a:gd name="connsiteY69" fmla="*/ 2447365 h 3751729"/>
              <a:gd name="connsiteX70" fmla="*/ 1693490 w 3959319"/>
              <a:gd name="connsiteY70"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0215 w 3959319"/>
              <a:gd name="connsiteY4" fmla="*/ 3203201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13761 w 3959319"/>
              <a:gd name="connsiteY54" fmla="*/ 383241 h 3751729"/>
              <a:gd name="connsiteX55" fmla="*/ 2459972 w 3959319"/>
              <a:gd name="connsiteY55" fmla="*/ 510988 h 3751729"/>
              <a:gd name="connsiteX56" fmla="*/ 2446525 w 3959319"/>
              <a:gd name="connsiteY56" fmla="*/ 558053 h 3751729"/>
              <a:gd name="connsiteX57" fmla="*/ 2345672 w 3959319"/>
              <a:gd name="connsiteY57" fmla="*/ 591671 h 3751729"/>
              <a:gd name="connsiteX58" fmla="*/ 2191031 w 3959319"/>
              <a:gd name="connsiteY58" fmla="*/ 625288 h 3751729"/>
              <a:gd name="connsiteX59" fmla="*/ 2143966 w 3959319"/>
              <a:gd name="connsiteY59" fmla="*/ 813547 h 3751729"/>
              <a:gd name="connsiteX60" fmla="*/ 2103625 w 3959319"/>
              <a:gd name="connsiteY60" fmla="*/ 1001806 h 3751729"/>
              <a:gd name="connsiteX61" fmla="*/ 2056561 w 3959319"/>
              <a:gd name="connsiteY61" fmla="*/ 1176618 h 3751729"/>
              <a:gd name="connsiteX62" fmla="*/ 1888472 w 3959319"/>
              <a:gd name="connsiteY62" fmla="*/ 1452282 h 3751729"/>
              <a:gd name="connsiteX63" fmla="*/ 1780896 w 3959319"/>
              <a:gd name="connsiteY63" fmla="*/ 1674159 h 3751729"/>
              <a:gd name="connsiteX64" fmla="*/ 1774172 w 3959319"/>
              <a:gd name="connsiteY64" fmla="*/ 1754841 h 3751729"/>
              <a:gd name="connsiteX65" fmla="*/ 1696011 w 3959319"/>
              <a:gd name="connsiteY65" fmla="*/ 1916206 h 3751729"/>
              <a:gd name="connsiteX66" fmla="*/ 1665196 w 3959319"/>
              <a:gd name="connsiteY66" fmla="*/ 2015238 h 3751729"/>
              <a:gd name="connsiteX67" fmla="*/ 1687606 w 3959319"/>
              <a:gd name="connsiteY67" fmla="*/ 2196213 h 3751729"/>
              <a:gd name="connsiteX68" fmla="*/ 1710159 w 3959319"/>
              <a:gd name="connsiteY68" fmla="*/ 2353235 h 3751729"/>
              <a:gd name="connsiteX69" fmla="*/ 1706937 w 3959319"/>
              <a:gd name="connsiteY69" fmla="*/ 2447365 h 3751729"/>
              <a:gd name="connsiteX70" fmla="*/ 1693490 w 3959319"/>
              <a:gd name="connsiteY70"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13761 w 3959319"/>
              <a:gd name="connsiteY54" fmla="*/ 383241 h 3751729"/>
              <a:gd name="connsiteX55" fmla="*/ 2459972 w 3959319"/>
              <a:gd name="connsiteY55" fmla="*/ 510988 h 3751729"/>
              <a:gd name="connsiteX56" fmla="*/ 2446525 w 3959319"/>
              <a:gd name="connsiteY56" fmla="*/ 558053 h 3751729"/>
              <a:gd name="connsiteX57" fmla="*/ 2345672 w 3959319"/>
              <a:gd name="connsiteY57" fmla="*/ 591671 h 3751729"/>
              <a:gd name="connsiteX58" fmla="*/ 2191031 w 3959319"/>
              <a:gd name="connsiteY58" fmla="*/ 625288 h 3751729"/>
              <a:gd name="connsiteX59" fmla="*/ 2143966 w 3959319"/>
              <a:gd name="connsiteY59" fmla="*/ 813547 h 3751729"/>
              <a:gd name="connsiteX60" fmla="*/ 2103625 w 3959319"/>
              <a:gd name="connsiteY60" fmla="*/ 1001806 h 3751729"/>
              <a:gd name="connsiteX61" fmla="*/ 2056561 w 3959319"/>
              <a:gd name="connsiteY61" fmla="*/ 1176618 h 3751729"/>
              <a:gd name="connsiteX62" fmla="*/ 1888472 w 3959319"/>
              <a:gd name="connsiteY62" fmla="*/ 1452282 h 3751729"/>
              <a:gd name="connsiteX63" fmla="*/ 1780896 w 3959319"/>
              <a:gd name="connsiteY63" fmla="*/ 1674159 h 3751729"/>
              <a:gd name="connsiteX64" fmla="*/ 1774172 w 3959319"/>
              <a:gd name="connsiteY64" fmla="*/ 1754841 h 3751729"/>
              <a:gd name="connsiteX65" fmla="*/ 1696011 w 3959319"/>
              <a:gd name="connsiteY65" fmla="*/ 1916206 h 3751729"/>
              <a:gd name="connsiteX66" fmla="*/ 1665196 w 3959319"/>
              <a:gd name="connsiteY66" fmla="*/ 2015238 h 3751729"/>
              <a:gd name="connsiteX67" fmla="*/ 1687606 w 3959319"/>
              <a:gd name="connsiteY67" fmla="*/ 2196213 h 3751729"/>
              <a:gd name="connsiteX68" fmla="*/ 1710159 w 3959319"/>
              <a:gd name="connsiteY68" fmla="*/ 2353235 h 3751729"/>
              <a:gd name="connsiteX69" fmla="*/ 1706937 w 3959319"/>
              <a:gd name="connsiteY69" fmla="*/ 2447365 h 3751729"/>
              <a:gd name="connsiteX70" fmla="*/ 1693490 w 3959319"/>
              <a:gd name="connsiteY70"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13761 w 3959319"/>
              <a:gd name="connsiteY54" fmla="*/ 383241 h 3751729"/>
              <a:gd name="connsiteX55" fmla="*/ 2459972 w 3959319"/>
              <a:gd name="connsiteY55" fmla="*/ 510988 h 3751729"/>
              <a:gd name="connsiteX56" fmla="*/ 2446525 w 3959319"/>
              <a:gd name="connsiteY56" fmla="*/ 558053 h 3751729"/>
              <a:gd name="connsiteX57" fmla="*/ 2345672 w 3959319"/>
              <a:gd name="connsiteY57" fmla="*/ 591671 h 3751729"/>
              <a:gd name="connsiteX58" fmla="*/ 2191031 w 3959319"/>
              <a:gd name="connsiteY58" fmla="*/ 625288 h 3751729"/>
              <a:gd name="connsiteX59" fmla="*/ 2143966 w 3959319"/>
              <a:gd name="connsiteY59" fmla="*/ 813547 h 3751729"/>
              <a:gd name="connsiteX60" fmla="*/ 2103625 w 3959319"/>
              <a:gd name="connsiteY60" fmla="*/ 1001806 h 3751729"/>
              <a:gd name="connsiteX61" fmla="*/ 2056561 w 3959319"/>
              <a:gd name="connsiteY61" fmla="*/ 1176618 h 3751729"/>
              <a:gd name="connsiteX62" fmla="*/ 1888472 w 3959319"/>
              <a:gd name="connsiteY62" fmla="*/ 1452282 h 3751729"/>
              <a:gd name="connsiteX63" fmla="*/ 1780896 w 3959319"/>
              <a:gd name="connsiteY63" fmla="*/ 1674159 h 3751729"/>
              <a:gd name="connsiteX64" fmla="*/ 1774172 w 3959319"/>
              <a:gd name="connsiteY64" fmla="*/ 1754841 h 3751729"/>
              <a:gd name="connsiteX65" fmla="*/ 1719824 w 3959319"/>
              <a:gd name="connsiteY65" fmla="*/ 1911443 h 3751729"/>
              <a:gd name="connsiteX66" fmla="*/ 1665196 w 3959319"/>
              <a:gd name="connsiteY66" fmla="*/ 2015238 h 3751729"/>
              <a:gd name="connsiteX67" fmla="*/ 1687606 w 3959319"/>
              <a:gd name="connsiteY67" fmla="*/ 2196213 h 3751729"/>
              <a:gd name="connsiteX68" fmla="*/ 1710159 w 3959319"/>
              <a:gd name="connsiteY68" fmla="*/ 2353235 h 3751729"/>
              <a:gd name="connsiteX69" fmla="*/ 1706937 w 3959319"/>
              <a:gd name="connsiteY69" fmla="*/ 2447365 h 3751729"/>
              <a:gd name="connsiteX70" fmla="*/ 1693490 w 3959319"/>
              <a:gd name="connsiteY70"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13761 w 3959319"/>
              <a:gd name="connsiteY54" fmla="*/ 383241 h 3751729"/>
              <a:gd name="connsiteX55" fmla="*/ 2459972 w 3959319"/>
              <a:gd name="connsiteY55" fmla="*/ 510988 h 3751729"/>
              <a:gd name="connsiteX56" fmla="*/ 2446525 w 3959319"/>
              <a:gd name="connsiteY56" fmla="*/ 558053 h 3751729"/>
              <a:gd name="connsiteX57" fmla="*/ 2345672 w 3959319"/>
              <a:gd name="connsiteY57" fmla="*/ 591671 h 3751729"/>
              <a:gd name="connsiteX58" fmla="*/ 2191031 w 3959319"/>
              <a:gd name="connsiteY58" fmla="*/ 625288 h 3751729"/>
              <a:gd name="connsiteX59" fmla="*/ 2143966 w 3959319"/>
              <a:gd name="connsiteY59" fmla="*/ 813547 h 3751729"/>
              <a:gd name="connsiteX60" fmla="*/ 2103625 w 3959319"/>
              <a:gd name="connsiteY60" fmla="*/ 1001806 h 3751729"/>
              <a:gd name="connsiteX61" fmla="*/ 2056561 w 3959319"/>
              <a:gd name="connsiteY61" fmla="*/ 1176618 h 3751729"/>
              <a:gd name="connsiteX62" fmla="*/ 1888472 w 3959319"/>
              <a:gd name="connsiteY62" fmla="*/ 1452282 h 3751729"/>
              <a:gd name="connsiteX63" fmla="*/ 1780896 w 3959319"/>
              <a:gd name="connsiteY63" fmla="*/ 1674159 h 3751729"/>
              <a:gd name="connsiteX64" fmla="*/ 1786079 w 3959319"/>
              <a:gd name="connsiteY64" fmla="*/ 1754841 h 3751729"/>
              <a:gd name="connsiteX65" fmla="*/ 1719824 w 3959319"/>
              <a:gd name="connsiteY65" fmla="*/ 1911443 h 3751729"/>
              <a:gd name="connsiteX66" fmla="*/ 1665196 w 3959319"/>
              <a:gd name="connsiteY66" fmla="*/ 2015238 h 3751729"/>
              <a:gd name="connsiteX67" fmla="*/ 1687606 w 3959319"/>
              <a:gd name="connsiteY67" fmla="*/ 2196213 h 3751729"/>
              <a:gd name="connsiteX68" fmla="*/ 1710159 w 3959319"/>
              <a:gd name="connsiteY68" fmla="*/ 2353235 h 3751729"/>
              <a:gd name="connsiteX69" fmla="*/ 1706937 w 3959319"/>
              <a:gd name="connsiteY69" fmla="*/ 2447365 h 3751729"/>
              <a:gd name="connsiteX70" fmla="*/ 1693490 w 3959319"/>
              <a:gd name="connsiteY70"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13761 w 3959319"/>
              <a:gd name="connsiteY54" fmla="*/ 383241 h 3751729"/>
              <a:gd name="connsiteX55" fmla="*/ 2459972 w 3959319"/>
              <a:gd name="connsiteY55" fmla="*/ 510988 h 3751729"/>
              <a:gd name="connsiteX56" fmla="*/ 2446525 w 3959319"/>
              <a:gd name="connsiteY56" fmla="*/ 558053 h 3751729"/>
              <a:gd name="connsiteX57" fmla="*/ 2345672 w 3959319"/>
              <a:gd name="connsiteY57" fmla="*/ 591671 h 3751729"/>
              <a:gd name="connsiteX58" fmla="*/ 2191031 w 3959319"/>
              <a:gd name="connsiteY58" fmla="*/ 625288 h 3751729"/>
              <a:gd name="connsiteX59" fmla="*/ 2143966 w 3959319"/>
              <a:gd name="connsiteY59" fmla="*/ 813547 h 3751729"/>
              <a:gd name="connsiteX60" fmla="*/ 2103625 w 3959319"/>
              <a:gd name="connsiteY60" fmla="*/ 1001806 h 3751729"/>
              <a:gd name="connsiteX61" fmla="*/ 2056561 w 3959319"/>
              <a:gd name="connsiteY61" fmla="*/ 1176618 h 3751729"/>
              <a:gd name="connsiteX62" fmla="*/ 1888472 w 3959319"/>
              <a:gd name="connsiteY62" fmla="*/ 1452282 h 3751729"/>
              <a:gd name="connsiteX63" fmla="*/ 1792802 w 3959319"/>
              <a:gd name="connsiteY63" fmla="*/ 1674159 h 3751729"/>
              <a:gd name="connsiteX64" fmla="*/ 1786079 w 3959319"/>
              <a:gd name="connsiteY64" fmla="*/ 1754841 h 3751729"/>
              <a:gd name="connsiteX65" fmla="*/ 1719824 w 3959319"/>
              <a:gd name="connsiteY65" fmla="*/ 1911443 h 3751729"/>
              <a:gd name="connsiteX66" fmla="*/ 1665196 w 3959319"/>
              <a:gd name="connsiteY66" fmla="*/ 2015238 h 3751729"/>
              <a:gd name="connsiteX67" fmla="*/ 1687606 w 3959319"/>
              <a:gd name="connsiteY67" fmla="*/ 2196213 h 3751729"/>
              <a:gd name="connsiteX68" fmla="*/ 1710159 w 3959319"/>
              <a:gd name="connsiteY68" fmla="*/ 2353235 h 3751729"/>
              <a:gd name="connsiteX69" fmla="*/ 1706937 w 3959319"/>
              <a:gd name="connsiteY69" fmla="*/ 2447365 h 3751729"/>
              <a:gd name="connsiteX70" fmla="*/ 1693490 w 3959319"/>
              <a:gd name="connsiteY70"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13761 w 3959319"/>
              <a:gd name="connsiteY54" fmla="*/ 383241 h 3751729"/>
              <a:gd name="connsiteX55" fmla="*/ 2459972 w 3959319"/>
              <a:gd name="connsiteY55" fmla="*/ 510988 h 3751729"/>
              <a:gd name="connsiteX56" fmla="*/ 2446525 w 3959319"/>
              <a:gd name="connsiteY56" fmla="*/ 558053 h 3751729"/>
              <a:gd name="connsiteX57" fmla="*/ 2345672 w 3959319"/>
              <a:gd name="connsiteY57" fmla="*/ 591671 h 3751729"/>
              <a:gd name="connsiteX58" fmla="*/ 2191031 w 3959319"/>
              <a:gd name="connsiteY58" fmla="*/ 625288 h 3751729"/>
              <a:gd name="connsiteX59" fmla="*/ 2143966 w 3959319"/>
              <a:gd name="connsiteY59" fmla="*/ 813547 h 3751729"/>
              <a:gd name="connsiteX60" fmla="*/ 2103625 w 3959319"/>
              <a:gd name="connsiteY60" fmla="*/ 1001806 h 3751729"/>
              <a:gd name="connsiteX61" fmla="*/ 2056561 w 3959319"/>
              <a:gd name="connsiteY61" fmla="*/ 1176618 h 3751729"/>
              <a:gd name="connsiteX62" fmla="*/ 1909903 w 3959319"/>
              <a:gd name="connsiteY62" fmla="*/ 1454663 h 3751729"/>
              <a:gd name="connsiteX63" fmla="*/ 1792802 w 3959319"/>
              <a:gd name="connsiteY63" fmla="*/ 1674159 h 3751729"/>
              <a:gd name="connsiteX64" fmla="*/ 1786079 w 3959319"/>
              <a:gd name="connsiteY64" fmla="*/ 1754841 h 3751729"/>
              <a:gd name="connsiteX65" fmla="*/ 1719824 w 3959319"/>
              <a:gd name="connsiteY65" fmla="*/ 1911443 h 3751729"/>
              <a:gd name="connsiteX66" fmla="*/ 1665196 w 3959319"/>
              <a:gd name="connsiteY66" fmla="*/ 2015238 h 3751729"/>
              <a:gd name="connsiteX67" fmla="*/ 1687606 w 3959319"/>
              <a:gd name="connsiteY67" fmla="*/ 2196213 h 3751729"/>
              <a:gd name="connsiteX68" fmla="*/ 1710159 w 3959319"/>
              <a:gd name="connsiteY68" fmla="*/ 2353235 h 3751729"/>
              <a:gd name="connsiteX69" fmla="*/ 1706937 w 3959319"/>
              <a:gd name="connsiteY69" fmla="*/ 2447365 h 3751729"/>
              <a:gd name="connsiteX70" fmla="*/ 1693490 w 3959319"/>
              <a:gd name="connsiteY70"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13761 w 3959319"/>
              <a:gd name="connsiteY54" fmla="*/ 383241 h 3751729"/>
              <a:gd name="connsiteX55" fmla="*/ 2459972 w 3959319"/>
              <a:gd name="connsiteY55" fmla="*/ 510988 h 3751729"/>
              <a:gd name="connsiteX56" fmla="*/ 2446525 w 3959319"/>
              <a:gd name="connsiteY56" fmla="*/ 558053 h 3751729"/>
              <a:gd name="connsiteX57" fmla="*/ 2345672 w 3959319"/>
              <a:gd name="connsiteY57" fmla="*/ 591671 h 3751729"/>
              <a:gd name="connsiteX58" fmla="*/ 2191031 w 3959319"/>
              <a:gd name="connsiteY58" fmla="*/ 625288 h 3751729"/>
              <a:gd name="connsiteX59" fmla="*/ 2143966 w 3959319"/>
              <a:gd name="connsiteY59" fmla="*/ 813547 h 3751729"/>
              <a:gd name="connsiteX60" fmla="*/ 2103625 w 3959319"/>
              <a:gd name="connsiteY60" fmla="*/ 1001806 h 3751729"/>
              <a:gd name="connsiteX61" fmla="*/ 2056561 w 3959319"/>
              <a:gd name="connsiteY61" fmla="*/ 1176618 h 3751729"/>
              <a:gd name="connsiteX62" fmla="*/ 1909903 w 3959319"/>
              <a:gd name="connsiteY62" fmla="*/ 1454663 h 3751729"/>
              <a:gd name="connsiteX63" fmla="*/ 1792802 w 3959319"/>
              <a:gd name="connsiteY63" fmla="*/ 1674159 h 3751729"/>
              <a:gd name="connsiteX64" fmla="*/ 1786079 w 3959319"/>
              <a:gd name="connsiteY64" fmla="*/ 1754841 h 3751729"/>
              <a:gd name="connsiteX65" fmla="*/ 1719824 w 3959319"/>
              <a:gd name="connsiteY65" fmla="*/ 1911443 h 3751729"/>
              <a:gd name="connsiteX66" fmla="*/ 1665196 w 3959319"/>
              <a:gd name="connsiteY66" fmla="*/ 2015238 h 3751729"/>
              <a:gd name="connsiteX67" fmla="*/ 1687606 w 3959319"/>
              <a:gd name="connsiteY67" fmla="*/ 2196213 h 3751729"/>
              <a:gd name="connsiteX68" fmla="*/ 1710159 w 3959319"/>
              <a:gd name="connsiteY68" fmla="*/ 2353235 h 3751729"/>
              <a:gd name="connsiteX69" fmla="*/ 1706937 w 3959319"/>
              <a:gd name="connsiteY69" fmla="*/ 2447365 h 3751729"/>
              <a:gd name="connsiteX70" fmla="*/ 1693490 w 3959319"/>
              <a:gd name="connsiteY70"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13761 w 3959319"/>
              <a:gd name="connsiteY54" fmla="*/ 383241 h 3751729"/>
              <a:gd name="connsiteX55" fmla="*/ 2459972 w 3959319"/>
              <a:gd name="connsiteY55" fmla="*/ 510988 h 3751729"/>
              <a:gd name="connsiteX56" fmla="*/ 2446525 w 3959319"/>
              <a:gd name="connsiteY56" fmla="*/ 558053 h 3751729"/>
              <a:gd name="connsiteX57" fmla="*/ 2345672 w 3959319"/>
              <a:gd name="connsiteY57" fmla="*/ 591671 h 3751729"/>
              <a:gd name="connsiteX58" fmla="*/ 2191031 w 3959319"/>
              <a:gd name="connsiteY58" fmla="*/ 625288 h 3751729"/>
              <a:gd name="connsiteX59" fmla="*/ 2143966 w 3959319"/>
              <a:gd name="connsiteY59" fmla="*/ 813547 h 3751729"/>
              <a:gd name="connsiteX60" fmla="*/ 2103625 w 3959319"/>
              <a:gd name="connsiteY60" fmla="*/ 1001806 h 3751729"/>
              <a:gd name="connsiteX61" fmla="*/ 2023224 w 3959319"/>
              <a:gd name="connsiteY61" fmla="*/ 1226624 h 3751729"/>
              <a:gd name="connsiteX62" fmla="*/ 1909903 w 3959319"/>
              <a:gd name="connsiteY62" fmla="*/ 1454663 h 3751729"/>
              <a:gd name="connsiteX63" fmla="*/ 1792802 w 3959319"/>
              <a:gd name="connsiteY63" fmla="*/ 1674159 h 3751729"/>
              <a:gd name="connsiteX64" fmla="*/ 1786079 w 3959319"/>
              <a:gd name="connsiteY64" fmla="*/ 1754841 h 3751729"/>
              <a:gd name="connsiteX65" fmla="*/ 1719824 w 3959319"/>
              <a:gd name="connsiteY65" fmla="*/ 1911443 h 3751729"/>
              <a:gd name="connsiteX66" fmla="*/ 1665196 w 3959319"/>
              <a:gd name="connsiteY66" fmla="*/ 2015238 h 3751729"/>
              <a:gd name="connsiteX67" fmla="*/ 1687606 w 3959319"/>
              <a:gd name="connsiteY67" fmla="*/ 2196213 h 3751729"/>
              <a:gd name="connsiteX68" fmla="*/ 1710159 w 3959319"/>
              <a:gd name="connsiteY68" fmla="*/ 2353235 h 3751729"/>
              <a:gd name="connsiteX69" fmla="*/ 1706937 w 3959319"/>
              <a:gd name="connsiteY69" fmla="*/ 2447365 h 3751729"/>
              <a:gd name="connsiteX70" fmla="*/ 1693490 w 3959319"/>
              <a:gd name="connsiteY70"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13761 w 3959319"/>
              <a:gd name="connsiteY54" fmla="*/ 383241 h 3751729"/>
              <a:gd name="connsiteX55" fmla="*/ 2459972 w 3959319"/>
              <a:gd name="connsiteY55" fmla="*/ 510988 h 3751729"/>
              <a:gd name="connsiteX56" fmla="*/ 2446525 w 3959319"/>
              <a:gd name="connsiteY56" fmla="*/ 558053 h 3751729"/>
              <a:gd name="connsiteX57" fmla="*/ 2345672 w 3959319"/>
              <a:gd name="connsiteY57" fmla="*/ 591671 h 3751729"/>
              <a:gd name="connsiteX58" fmla="*/ 2191031 w 3959319"/>
              <a:gd name="connsiteY58" fmla="*/ 625288 h 3751729"/>
              <a:gd name="connsiteX59" fmla="*/ 2143966 w 3959319"/>
              <a:gd name="connsiteY59" fmla="*/ 813547 h 3751729"/>
              <a:gd name="connsiteX60" fmla="*/ 1994087 w 3959319"/>
              <a:gd name="connsiteY60" fmla="*/ 1035143 h 3751729"/>
              <a:gd name="connsiteX61" fmla="*/ 2023224 w 3959319"/>
              <a:gd name="connsiteY61" fmla="*/ 1226624 h 3751729"/>
              <a:gd name="connsiteX62" fmla="*/ 1909903 w 3959319"/>
              <a:gd name="connsiteY62" fmla="*/ 1454663 h 3751729"/>
              <a:gd name="connsiteX63" fmla="*/ 1792802 w 3959319"/>
              <a:gd name="connsiteY63" fmla="*/ 1674159 h 3751729"/>
              <a:gd name="connsiteX64" fmla="*/ 1786079 w 3959319"/>
              <a:gd name="connsiteY64" fmla="*/ 1754841 h 3751729"/>
              <a:gd name="connsiteX65" fmla="*/ 1719824 w 3959319"/>
              <a:gd name="connsiteY65" fmla="*/ 1911443 h 3751729"/>
              <a:gd name="connsiteX66" fmla="*/ 1665196 w 3959319"/>
              <a:gd name="connsiteY66" fmla="*/ 2015238 h 3751729"/>
              <a:gd name="connsiteX67" fmla="*/ 1687606 w 3959319"/>
              <a:gd name="connsiteY67" fmla="*/ 2196213 h 3751729"/>
              <a:gd name="connsiteX68" fmla="*/ 1710159 w 3959319"/>
              <a:gd name="connsiteY68" fmla="*/ 2353235 h 3751729"/>
              <a:gd name="connsiteX69" fmla="*/ 1706937 w 3959319"/>
              <a:gd name="connsiteY69" fmla="*/ 2447365 h 3751729"/>
              <a:gd name="connsiteX70" fmla="*/ 1693490 w 3959319"/>
              <a:gd name="connsiteY70"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13761 w 3959319"/>
              <a:gd name="connsiteY54" fmla="*/ 383241 h 3751729"/>
              <a:gd name="connsiteX55" fmla="*/ 2459972 w 3959319"/>
              <a:gd name="connsiteY55" fmla="*/ 510988 h 3751729"/>
              <a:gd name="connsiteX56" fmla="*/ 2446525 w 3959319"/>
              <a:gd name="connsiteY56" fmla="*/ 558053 h 3751729"/>
              <a:gd name="connsiteX57" fmla="*/ 2345672 w 3959319"/>
              <a:gd name="connsiteY57" fmla="*/ 591671 h 3751729"/>
              <a:gd name="connsiteX58" fmla="*/ 2191031 w 3959319"/>
              <a:gd name="connsiteY58" fmla="*/ 625288 h 3751729"/>
              <a:gd name="connsiteX59" fmla="*/ 2143966 w 3959319"/>
              <a:gd name="connsiteY59" fmla="*/ 813547 h 3751729"/>
              <a:gd name="connsiteX60" fmla="*/ 2035550 w 3959319"/>
              <a:gd name="connsiteY60" fmla="*/ 908797 h 3751729"/>
              <a:gd name="connsiteX61" fmla="*/ 1994087 w 3959319"/>
              <a:gd name="connsiteY61" fmla="*/ 1035143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13761 w 3959319"/>
              <a:gd name="connsiteY54" fmla="*/ 383241 h 3751729"/>
              <a:gd name="connsiteX55" fmla="*/ 2459972 w 3959319"/>
              <a:gd name="connsiteY55" fmla="*/ 510988 h 3751729"/>
              <a:gd name="connsiteX56" fmla="*/ 2446525 w 3959319"/>
              <a:gd name="connsiteY56" fmla="*/ 558053 h 3751729"/>
              <a:gd name="connsiteX57" fmla="*/ 2345672 w 3959319"/>
              <a:gd name="connsiteY57" fmla="*/ 591671 h 3751729"/>
              <a:gd name="connsiteX58" fmla="*/ 2191031 w 3959319"/>
              <a:gd name="connsiteY58" fmla="*/ 625288 h 3751729"/>
              <a:gd name="connsiteX59" fmla="*/ 2143966 w 3959319"/>
              <a:gd name="connsiteY59" fmla="*/ 813547 h 3751729"/>
              <a:gd name="connsiteX60" fmla="*/ 2035550 w 3959319"/>
              <a:gd name="connsiteY60" fmla="*/ 908797 h 3751729"/>
              <a:gd name="connsiteX61" fmla="*/ 1991706 w 3959319"/>
              <a:gd name="connsiteY61" fmla="*/ 10113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13761 w 3959319"/>
              <a:gd name="connsiteY54" fmla="*/ 383241 h 3751729"/>
              <a:gd name="connsiteX55" fmla="*/ 2459972 w 3959319"/>
              <a:gd name="connsiteY55" fmla="*/ 510988 h 3751729"/>
              <a:gd name="connsiteX56" fmla="*/ 2446525 w 3959319"/>
              <a:gd name="connsiteY56" fmla="*/ 558053 h 3751729"/>
              <a:gd name="connsiteX57" fmla="*/ 2345672 w 3959319"/>
              <a:gd name="connsiteY57" fmla="*/ 591671 h 3751729"/>
              <a:gd name="connsiteX58" fmla="*/ 2191031 w 3959319"/>
              <a:gd name="connsiteY58" fmla="*/ 625288 h 3751729"/>
              <a:gd name="connsiteX59" fmla="*/ 2122535 w 3959319"/>
              <a:gd name="connsiteY59" fmla="*/ 813547 h 3751729"/>
              <a:gd name="connsiteX60" fmla="*/ 2035550 w 3959319"/>
              <a:gd name="connsiteY60" fmla="*/ 908797 h 3751729"/>
              <a:gd name="connsiteX61" fmla="*/ 1991706 w 3959319"/>
              <a:gd name="connsiteY61" fmla="*/ 10113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13761 w 3959319"/>
              <a:gd name="connsiteY54" fmla="*/ 383241 h 3751729"/>
              <a:gd name="connsiteX55" fmla="*/ 2459972 w 3959319"/>
              <a:gd name="connsiteY55" fmla="*/ 510988 h 3751729"/>
              <a:gd name="connsiteX56" fmla="*/ 2446525 w 3959319"/>
              <a:gd name="connsiteY56" fmla="*/ 558053 h 3751729"/>
              <a:gd name="connsiteX57" fmla="*/ 2345672 w 3959319"/>
              <a:gd name="connsiteY57" fmla="*/ 591671 h 3751729"/>
              <a:gd name="connsiteX58" fmla="*/ 2224368 w 3959319"/>
              <a:gd name="connsiteY58" fmla="*/ 677675 h 3751729"/>
              <a:gd name="connsiteX59" fmla="*/ 2122535 w 3959319"/>
              <a:gd name="connsiteY59" fmla="*/ 813547 h 3751729"/>
              <a:gd name="connsiteX60" fmla="*/ 2035550 w 3959319"/>
              <a:gd name="connsiteY60" fmla="*/ 908797 h 3751729"/>
              <a:gd name="connsiteX61" fmla="*/ 1991706 w 3959319"/>
              <a:gd name="connsiteY61" fmla="*/ 10113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13761 w 3959319"/>
              <a:gd name="connsiteY54" fmla="*/ 383241 h 3751729"/>
              <a:gd name="connsiteX55" fmla="*/ 2459972 w 3959319"/>
              <a:gd name="connsiteY55" fmla="*/ 510988 h 3751729"/>
              <a:gd name="connsiteX56" fmla="*/ 2446525 w 3959319"/>
              <a:gd name="connsiteY56" fmla="*/ 558053 h 3751729"/>
              <a:gd name="connsiteX57" fmla="*/ 2345672 w 3959319"/>
              <a:gd name="connsiteY57" fmla="*/ 591671 h 3751729"/>
              <a:gd name="connsiteX58" fmla="*/ 2224368 w 3959319"/>
              <a:gd name="connsiteY58" fmla="*/ 677675 h 3751729"/>
              <a:gd name="connsiteX59" fmla="*/ 2122535 w 3959319"/>
              <a:gd name="connsiteY59" fmla="*/ 813547 h 3751729"/>
              <a:gd name="connsiteX60" fmla="*/ 2109369 w 3959319"/>
              <a:gd name="connsiteY60" fmla="*/ 934991 h 3751729"/>
              <a:gd name="connsiteX61" fmla="*/ 1991706 w 3959319"/>
              <a:gd name="connsiteY61" fmla="*/ 10113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13761 w 3959319"/>
              <a:gd name="connsiteY54" fmla="*/ 383241 h 3751729"/>
              <a:gd name="connsiteX55" fmla="*/ 2459972 w 3959319"/>
              <a:gd name="connsiteY55" fmla="*/ 510988 h 3751729"/>
              <a:gd name="connsiteX56" fmla="*/ 2446525 w 3959319"/>
              <a:gd name="connsiteY56" fmla="*/ 558053 h 3751729"/>
              <a:gd name="connsiteX57" fmla="*/ 2345672 w 3959319"/>
              <a:gd name="connsiteY57" fmla="*/ 591671 h 3751729"/>
              <a:gd name="connsiteX58" fmla="*/ 2224368 w 3959319"/>
              <a:gd name="connsiteY58" fmla="*/ 677675 h 3751729"/>
              <a:gd name="connsiteX59" fmla="*/ 2122535 w 3959319"/>
              <a:gd name="connsiteY59" fmla="*/ 813547 h 3751729"/>
              <a:gd name="connsiteX60" fmla="*/ 2109369 w 3959319"/>
              <a:gd name="connsiteY60" fmla="*/ 934991 h 3751729"/>
              <a:gd name="connsiteX61" fmla="*/ 2067906 w 3959319"/>
              <a:gd name="connsiteY61" fmla="*/ 10875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13761 w 3959319"/>
              <a:gd name="connsiteY54" fmla="*/ 383241 h 3751729"/>
              <a:gd name="connsiteX55" fmla="*/ 2459972 w 3959319"/>
              <a:gd name="connsiteY55" fmla="*/ 510988 h 3751729"/>
              <a:gd name="connsiteX56" fmla="*/ 2446525 w 3959319"/>
              <a:gd name="connsiteY56" fmla="*/ 558053 h 3751729"/>
              <a:gd name="connsiteX57" fmla="*/ 2345672 w 3959319"/>
              <a:gd name="connsiteY57" fmla="*/ 598814 h 3751729"/>
              <a:gd name="connsiteX58" fmla="*/ 2224368 w 3959319"/>
              <a:gd name="connsiteY58" fmla="*/ 677675 h 3751729"/>
              <a:gd name="connsiteX59" fmla="*/ 2122535 w 3959319"/>
              <a:gd name="connsiteY59" fmla="*/ 813547 h 3751729"/>
              <a:gd name="connsiteX60" fmla="*/ 2109369 w 3959319"/>
              <a:gd name="connsiteY60" fmla="*/ 934991 h 3751729"/>
              <a:gd name="connsiteX61" fmla="*/ 2067906 w 3959319"/>
              <a:gd name="connsiteY61" fmla="*/ 10875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13761 w 3959319"/>
              <a:gd name="connsiteY54" fmla="*/ 383241 h 3751729"/>
              <a:gd name="connsiteX55" fmla="*/ 2459972 w 3959319"/>
              <a:gd name="connsiteY55" fmla="*/ 510988 h 3751729"/>
              <a:gd name="connsiteX56" fmla="*/ 2446525 w 3959319"/>
              <a:gd name="connsiteY56" fmla="*/ 558053 h 3751729"/>
              <a:gd name="connsiteX57" fmla="*/ 2345672 w 3959319"/>
              <a:gd name="connsiteY57" fmla="*/ 598814 h 3751729"/>
              <a:gd name="connsiteX58" fmla="*/ 2226749 w 3959319"/>
              <a:gd name="connsiteY58" fmla="*/ 687200 h 3751729"/>
              <a:gd name="connsiteX59" fmla="*/ 2122535 w 3959319"/>
              <a:gd name="connsiteY59" fmla="*/ 813547 h 3751729"/>
              <a:gd name="connsiteX60" fmla="*/ 2109369 w 3959319"/>
              <a:gd name="connsiteY60" fmla="*/ 934991 h 3751729"/>
              <a:gd name="connsiteX61" fmla="*/ 2067906 w 3959319"/>
              <a:gd name="connsiteY61" fmla="*/ 10875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42336 w 3959319"/>
              <a:gd name="connsiteY54" fmla="*/ 397529 h 3751729"/>
              <a:gd name="connsiteX55" fmla="*/ 2459972 w 3959319"/>
              <a:gd name="connsiteY55" fmla="*/ 510988 h 3751729"/>
              <a:gd name="connsiteX56" fmla="*/ 2446525 w 3959319"/>
              <a:gd name="connsiteY56" fmla="*/ 558053 h 3751729"/>
              <a:gd name="connsiteX57" fmla="*/ 2345672 w 3959319"/>
              <a:gd name="connsiteY57" fmla="*/ 598814 h 3751729"/>
              <a:gd name="connsiteX58" fmla="*/ 2226749 w 3959319"/>
              <a:gd name="connsiteY58" fmla="*/ 687200 h 3751729"/>
              <a:gd name="connsiteX59" fmla="*/ 2122535 w 3959319"/>
              <a:gd name="connsiteY59" fmla="*/ 813547 h 3751729"/>
              <a:gd name="connsiteX60" fmla="*/ 2109369 w 3959319"/>
              <a:gd name="connsiteY60" fmla="*/ 934991 h 3751729"/>
              <a:gd name="connsiteX61" fmla="*/ 2067906 w 3959319"/>
              <a:gd name="connsiteY61" fmla="*/ 10875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39278 w 3959319"/>
              <a:gd name="connsiteY52" fmla="*/ 115141 h 3751729"/>
              <a:gd name="connsiteX53" fmla="*/ 2628061 w 3959319"/>
              <a:gd name="connsiteY53" fmla="*/ 188259 h 3751729"/>
              <a:gd name="connsiteX54" fmla="*/ 2542336 w 3959319"/>
              <a:gd name="connsiteY54" fmla="*/ 397529 h 3751729"/>
              <a:gd name="connsiteX55" fmla="*/ 2459972 w 3959319"/>
              <a:gd name="connsiteY55" fmla="*/ 510988 h 3751729"/>
              <a:gd name="connsiteX56" fmla="*/ 2446525 w 3959319"/>
              <a:gd name="connsiteY56" fmla="*/ 558053 h 3751729"/>
              <a:gd name="connsiteX57" fmla="*/ 2345672 w 3959319"/>
              <a:gd name="connsiteY57" fmla="*/ 598814 h 3751729"/>
              <a:gd name="connsiteX58" fmla="*/ 2226749 w 3959319"/>
              <a:gd name="connsiteY58" fmla="*/ 687200 h 3751729"/>
              <a:gd name="connsiteX59" fmla="*/ 2122535 w 3959319"/>
              <a:gd name="connsiteY59" fmla="*/ 813547 h 3751729"/>
              <a:gd name="connsiteX60" fmla="*/ 2109369 w 3959319"/>
              <a:gd name="connsiteY60" fmla="*/ 934991 h 3751729"/>
              <a:gd name="connsiteX61" fmla="*/ 2067906 w 3959319"/>
              <a:gd name="connsiteY61" fmla="*/ 10875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39278 w 3959319"/>
              <a:gd name="connsiteY52" fmla="*/ 115141 h 3751729"/>
              <a:gd name="connsiteX53" fmla="*/ 2647111 w 3959319"/>
              <a:gd name="connsiteY53" fmla="*/ 200165 h 3751729"/>
              <a:gd name="connsiteX54" fmla="*/ 2542336 w 3959319"/>
              <a:gd name="connsiteY54" fmla="*/ 397529 h 3751729"/>
              <a:gd name="connsiteX55" fmla="*/ 2459972 w 3959319"/>
              <a:gd name="connsiteY55" fmla="*/ 510988 h 3751729"/>
              <a:gd name="connsiteX56" fmla="*/ 2446525 w 3959319"/>
              <a:gd name="connsiteY56" fmla="*/ 558053 h 3751729"/>
              <a:gd name="connsiteX57" fmla="*/ 2345672 w 3959319"/>
              <a:gd name="connsiteY57" fmla="*/ 598814 h 3751729"/>
              <a:gd name="connsiteX58" fmla="*/ 2226749 w 3959319"/>
              <a:gd name="connsiteY58" fmla="*/ 687200 h 3751729"/>
              <a:gd name="connsiteX59" fmla="*/ 2122535 w 3959319"/>
              <a:gd name="connsiteY59" fmla="*/ 813547 h 3751729"/>
              <a:gd name="connsiteX60" fmla="*/ 2109369 w 3959319"/>
              <a:gd name="connsiteY60" fmla="*/ 934991 h 3751729"/>
              <a:gd name="connsiteX61" fmla="*/ 2067906 w 3959319"/>
              <a:gd name="connsiteY61" fmla="*/ 10875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88227 w 3959319"/>
              <a:gd name="connsiteY46" fmla="*/ 150019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39278 w 3959319"/>
              <a:gd name="connsiteY52" fmla="*/ 115141 h 3751729"/>
              <a:gd name="connsiteX53" fmla="*/ 2647111 w 3959319"/>
              <a:gd name="connsiteY53" fmla="*/ 200165 h 3751729"/>
              <a:gd name="connsiteX54" fmla="*/ 2542336 w 3959319"/>
              <a:gd name="connsiteY54" fmla="*/ 397529 h 3751729"/>
              <a:gd name="connsiteX55" fmla="*/ 2459972 w 3959319"/>
              <a:gd name="connsiteY55" fmla="*/ 510988 h 3751729"/>
              <a:gd name="connsiteX56" fmla="*/ 2446525 w 3959319"/>
              <a:gd name="connsiteY56" fmla="*/ 558053 h 3751729"/>
              <a:gd name="connsiteX57" fmla="*/ 2345672 w 3959319"/>
              <a:gd name="connsiteY57" fmla="*/ 598814 h 3751729"/>
              <a:gd name="connsiteX58" fmla="*/ 2226749 w 3959319"/>
              <a:gd name="connsiteY58" fmla="*/ 687200 h 3751729"/>
              <a:gd name="connsiteX59" fmla="*/ 2122535 w 3959319"/>
              <a:gd name="connsiteY59" fmla="*/ 813547 h 3751729"/>
              <a:gd name="connsiteX60" fmla="*/ 2109369 w 3959319"/>
              <a:gd name="connsiteY60" fmla="*/ 934991 h 3751729"/>
              <a:gd name="connsiteX61" fmla="*/ 2067906 w 3959319"/>
              <a:gd name="connsiteY61" fmla="*/ 10875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40322 w 3959319"/>
              <a:gd name="connsiteY43" fmla="*/ 383662 h 3751729"/>
              <a:gd name="connsiteX44" fmla="*/ 3347478 w 3959319"/>
              <a:gd name="connsiteY44" fmla="*/ 363071 h 3751729"/>
              <a:gd name="connsiteX45" fmla="*/ 3320584 w 3959319"/>
              <a:gd name="connsiteY45" fmla="*/ 275665 h 3751729"/>
              <a:gd name="connsiteX46" fmla="*/ 3288227 w 3959319"/>
              <a:gd name="connsiteY46" fmla="*/ 150019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39278 w 3959319"/>
              <a:gd name="connsiteY52" fmla="*/ 115141 h 3751729"/>
              <a:gd name="connsiteX53" fmla="*/ 2647111 w 3959319"/>
              <a:gd name="connsiteY53" fmla="*/ 200165 h 3751729"/>
              <a:gd name="connsiteX54" fmla="*/ 2542336 w 3959319"/>
              <a:gd name="connsiteY54" fmla="*/ 397529 h 3751729"/>
              <a:gd name="connsiteX55" fmla="*/ 2459972 w 3959319"/>
              <a:gd name="connsiteY55" fmla="*/ 510988 h 3751729"/>
              <a:gd name="connsiteX56" fmla="*/ 2446525 w 3959319"/>
              <a:gd name="connsiteY56" fmla="*/ 558053 h 3751729"/>
              <a:gd name="connsiteX57" fmla="*/ 2345672 w 3959319"/>
              <a:gd name="connsiteY57" fmla="*/ 598814 h 3751729"/>
              <a:gd name="connsiteX58" fmla="*/ 2226749 w 3959319"/>
              <a:gd name="connsiteY58" fmla="*/ 687200 h 3751729"/>
              <a:gd name="connsiteX59" fmla="*/ 2122535 w 3959319"/>
              <a:gd name="connsiteY59" fmla="*/ 813547 h 3751729"/>
              <a:gd name="connsiteX60" fmla="*/ 2109369 w 3959319"/>
              <a:gd name="connsiteY60" fmla="*/ 934991 h 3751729"/>
              <a:gd name="connsiteX61" fmla="*/ 2067906 w 3959319"/>
              <a:gd name="connsiteY61" fmla="*/ 10875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34274 w 3959319"/>
              <a:gd name="connsiteY40" fmla="*/ 607078 h 3751729"/>
              <a:gd name="connsiteX41" fmla="*/ 3085261 w 3959319"/>
              <a:gd name="connsiteY41" fmla="*/ 537882 h 3751729"/>
              <a:gd name="connsiteX42" fmla="*/ 3179390 w 3959319"/>
              <a:gd name="connsiteY42" fmla="*/ 497541 h 3751729"/>
              <a:gd name="connsiteX43" fmla="*/ 3240322 w 3959319"/>
              <a:gd name="connsiteY43" fmla="*/ 383662 h 3751729"/>
              <a:gd name="connsiteX44" fmla="*/ 3347478 w 3959319"/>
              <a:gd name="connsiteY44" fmla="*/ 363071 h 3751729"/>
              <a:gd name="connsiteX45" fmla="*/ 3320584 w 3959319"/>
              <a:gd name="connsiteY45" fmla="*/ 275665 h 3751729"/>
              <a:gd name="connsiteX46" fmla="*/ 3288227 w 3959319"/>
              <a:gd name="connsiteY46" fmla="*/ 150019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39278 w 3959319"/>
              <a:gd name="connsiteY52" fmla="*/ 115141 h 3751729"/>
              <a:gd name="connsiteX53" fmla="*/ 2647111 w 3959319"/>
              <a:gd name="connsiteY53" fmla="*/ 200165 h 3751729"/>
              <a:gd name="connsiteX54" fmla="*/ 2542336 w 3959319"/>
              <a:gd name="connsiteY54" fmla="*/ 397529 h 3751729"/>
              <a:gd name="connsiteX55" fmla="*/ 2459972 w 3959319"/>
              <a:gd name="connsiteY55" fmla="*/ 510988 h 3751729"/>
              <a:gd name="connsiteX56" fmla="*/ 2446525 w 3959319"/>
              <a:gd name="connsiteY56" fmla="*/ 558053 h 3751729"/>
              <a:gd name="connsiteX57" fmla="*/ 2345672 w 3959319"/>
              <a:gd name="connsiteY57" fmla="*/ 598814 h 3751729"/>
              <a:gd name="connsiteX58" fmla="*/ 2226749 w 3959319"/>
              <a:gd name="connsiteY58" fmla="*/ 687200 h 3751729"/>
              <a:gd name="connsiteX59" fmla="*/ 2122535 w 3959319"/>
              <a:gd name="connsiteY59" fmla="*/ 813547 h 3751729"/>
              <a:gd name="connsiteX60" fmla="*/ 2109369 w 3959319"/>
              <a:gd name="connsiteY60" fmla="*/ 934991 h 3751729"/>
              <a:gd name="connsiteX61" fmla="*/ 2067906 w 3959319"/>
              <a:gd name="connsiteY61" fmla="*/ 10875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34274 w 3959319"/>
              <a:gd name="connsiteY40" fmla="*/ 607078 h 3751729"/>
              <a:gd name="connsiteX41" fmla="*/ 3085261 w 3959319"/>
              <a:gd name="connsiteY41" fmla="*/ 537882 h 3751729"/>
              <a:gd name="connsiteX42" fmla="*/ 3174628 w 3959319"/>
              <a:gd name="connsiteY42" fmla="*/ 483254 h 3751729"/>
              <a:gd name="connsiteX43" fmla="*/ 3240322 w 3959319"/>
              <a:gd name="connsiteY43" fmla="*/ 383662 h 3751729"/>
              <a:gd name="connsiteX44" fmla="*/ 3347478 w 3959319"/>
              <a:gd name="connsiteY44" fmla="*/ 363071 h 3751729"/>
              <a:gd name="connsiteX45" fmla="*/ 3320584 w 3959319"/>
              <a:gd name="connsiteY45" fmla="*/ 275665 h 3751729"/>
              <a:gd name="connsiteX46" fmla="*/ 3288227 w 3959319"/>
              <a:gd name="connsiteY46" fmla="*/ 150019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39278 w 3959319"/>
              <a:gd name="connsiteY52" fmla="*/ 115141 h 3751729"/>
              <a:gd name="connsiteX53" fmla="*/ 2647111 w 3959319"/>
              <a:gd name="connsiteY53" fmla="*/ 200165 h 3751729"/>
              <a:gd name="connsiteX54" fmla="*/ 2542336 w 3959319"/>
              <a:gd name="connsiteY54" fmla="*/ 397529 h 3751729"/>
              <a:gd name="connsiteX55" fmla="*/ 2459972 w 3959319"/>
              <a:gd name="connsiteY55" fmla="*/ 510988 h 3751729"/>
              <a:gd name="connsiteX56" fmla="*/ 2446525 w 3959319"/>
              <a:gd name="connsiteY56" fmla="*/ 558053 h 3751729"/>
              <a:gd name="connsiteX57" fmla="*/ 2345672 w 3959319"/>
              <a:gd name="connsiteY57" fmla="*/ 598814 h 3751729"/>
              <a:gd name="connsiteX58" fmla="*/ 2226749 w 3959319"/>
              <a:gd name="connsiteY58" fmla="*/ 687200 h 3751729"/>
              <a:gd name="connsiteX59" fmla="*/ 2122535 w 3959319"/>
              <a:gd name="connsiteY59" fmla="*/ 813547 h 3751729"/>
              <a:gd name="connsiteX60" fmla="*/ 2109369 w 3959319"/>
              <a:gd name="connsiteY60" fmla="*/ 934991 h 3751729"/>
              <a:gd name="connsiteX61" fmla="*/ 2067906 w 3959319"/>
              <a:gd name="connsiteY61" fmla="*/ 10875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19565 w 3959319"/>
              <a:gd name="connsiteY38" fmla="*/ 715915 h 3751729"/>
              <a:gd name="connsiteX39" fmla="*/ 2970961 w 3959319"/>
              <a:gd name="connsiteY39" fmla="*/ 665629 h 3751729"/>
              <a:gd name="connsiteX40" fmla="*/ 3034274 w 3959319"/>
              <a:gd name="connsiteY40" fmla="*/ 607078 h 3751729"/>
              <a:gd name="connsiteX41" fmla="*/ 3085261 w 3959319"/>
              <a:gd name="connsiteY41" fmla="*/ 537882 h 3751729"/>
              <a:gd name="connsiteX42" fmla="*/ 3174628 w 3959319"/>
              <a:gd name="connsiteY42" fmla="*/ 483254 h 3751729"/>
              <a:gd name="connsiteX43" fmla="*/ 3240322 w 3959319"/>
              <a:gd name="connsiteY43" fmla="*/ 383662 h 3751729"/>
              <a:gd name="connsiteX44" fmla="*/ 3347478 w 3959319"/>
              <a:gd name="connsiteY44" fmla="*/ 363071 h 3751729"/>
              <a:gd name="connsiteX45" fmla="*/ 3320584 w 3959319"/>
              <a:gd name="connsiteY45" fmla="*/ 275665 h 3751729"/>
              <a:gd name="connsiteX46" fmla="*/ 3288227 w 3959319"/>
              <a:gd name="connsiteY46" fmla="*/ 150019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39278 w 3959319"/>
              <a:gd name="connsiteY52" fmla="*/ 115141 h 3751729"/>
              <a:gd name="connsiteX53" fmla="*/ 2647111 w 3959319"/>
              <a:gd name="connsiteY53" fmla="*/ 200165 h 3751729"/>
              <a:gd name="connsiteX54" fmla="*/ 2542336 w 3959319"/>
              <a:gd name="connsiteY54" fmla="*/ 397529 h 3751729"/>
              <a:gd name="connsiteX55" fmla="*/ 2459972 w 3959319"/>
              <a:gd name="connsiteY55" fmla="*/ 510988 h 3751729"/>
              <a:gd name="connsiteX56" fmla="*/ 2446525 w 3959319"/>
              <a:gd name="connsiteY56" fmla="*/ 558053 h 3751729"/>
              <a:gd name="connsiteX57" fmla="*/ 2345672 w 3959319"/>
              <a:gd name="connsiteY57" fmla="*/ 598814 h 3751729"/>
              <a:gd name="connsiteX58" fmla="*/ 2226749 w 3959319"/>
              <a:gd name="connsiteY58" fmla="*/ 687200 h 3751729"/>
              <a:gd name="connsiteX59" fmla="*/ 2122535 w 3959319"/>
              <a:gd name="connsiteY59" fmla="*/ 813547 h 3751729"/>
              <a:gd name="connsiteX60" fmla="*/ 2109369 w 3959319"/>
              <a:gd name="connsiteY60" fmla="*/ 934991 h 3751729"/>
              <a:gd name="connsiteX61" fmla="*/ 2067906 w 3959319"/>
              <a:gd name="connsiteY61" fmla="*/ 10875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82040 w 3959319"/>
              <a:gd name="connsiteY37" fmla="*/ 856269 h 3751729"/>
              <a:gd name="connsiteX38" fmla="*/ 3019565 w 3959319"/>
              <a:gd name="connsiteY38" fmla="*/ 715915 h 3751729"/>
              <a:gd name="connsiteX39" fmla="*/ 2970961 w 3959319"/>
              <a:gd name="connsiteY39" fmla="*/ 665629 h 3751729"/>
              <a:gd name="connsiteX40" fmla="*/ 3034274 w 3959319"/>
              <a:gd name="connsiteY40" fmla="*/ 607078 h 3751729"/>
              <a:gd name="connsiteX41" fmla="*/ 3085261 w 3959319"/>
              <a:gd name="connsiteY41" fmla="*/ 537882 h 3751729"/>
              <a:gd name="connsiteX42" fmla="*/ 3174628 w 3959319"/>
              <a:gd name="connsiteY42" fmla="*/ 483254 h 3751729"/>
              <a:gd name="connsiteX43" fmla="*/ 3240322 w 3959319"/>
              <a:gd name="connsiteY43" fmla="*/ 383662 h 3751729"/>
              <a:gd name="connsiteX44" fmla="*/ 3347478 w 3959319"/>
              <a:gd name="connsiteY44" fmla="*/ 363071 h 3751729"/>
              <a:gd name="connsiteX45" fmla="*/ 3320584 w 3959319"/>
              <a:gd name="connsiteY45" fmla="*/ 275665 h 3751729"/>
              <a:gd name="connsiteX46" fmla="*/ 3288227 w 3959319"/>
              <a:gd name="connsiteY46" fmla="*/ 150019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39278 w 3959319"/>
              <a:gd name="connsiteY52" fmla="*/ 115141 h 3751729"/>
              <a:gd name="connsiteX53" fmla="*/ 2647111 w 3959319"/>
              <a:gd name="connsiteY53" fmla="*/ 200165 h 3751729"/>
              <a:gd name="connsiteX54" fmla="*/ 2542336 w 3959319"/>
              <a:gd name="connsiteY54" fmla="*/ 397529 h 3751729"/>
              <a:gd name="connsiteX55" fmla="*/ 2459972 w 3959319"/>
              <a:gd name="connsiteY55" fmla="*/ 510988 h 3751729"/>
              <a:gd name="connsiteX56" fmla="*/ 2446525 w 3959319"/>
              <a:gd name="connsiteY56" fmla="*/ 558053 h 3751729"/>
              <a:gd name="connsiteX57" fmla="*/ 2345672 w 3959319"/>
              <a:gd name="connsiteY57" fmla="*/ 598814 h 3751729"/>
              <a:gd name="connsiteX58" fmla="*/ 2226749 w 3959319"/>
              <a:gd name="connsiteY58" fmla="*/ 687200 h 3751729"/>
              <a:gd name="connsiteX59" fmla="*/ 2122535 w 3959319"/>
              <a:gd name="connsiteY59" fmla="*/ 813547 h 3751729"/>
              <a:gd name="connsiteX60" fmla="*/ 2109369 w 3959319"/>
              <a:gd name="connsiteY60" fmla="*/ 934991 h 3751729"/>
              <a:gd name="connsiteX61" fmla="*/ 2067906 w 3959319"/>
              <a:gd name="connsiteY61" fmla="*/ 10875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77696 w 3959319"/>
              <a:gd name="connsiteY36" fmla="*/ 995502 h 3751729"/>
              <a:gd name="connsiteX37" fmla="*/ 3082040 w 3959319"/>
              <a:gd name="connsiteY37" fmla="*/ 856269 h 3751729"/>
              <a:gd name="connsiteX38" fmla="*/ 3019565 w 3959319"/>
              <a:gd name="connsiteY38" fmla="*/ 715915 h 3751729"/>
              <a:gd name="connsiteX39" fmla="*/ 2970961 w 3959319"/>
              <a:gd name="connsiteY39" fmla="*/ 665629 h 3751729"/>
              <a:gd name="connsiteX40" fmla="*/ 3034274 w 3959319"/>
              <a:gd name="connsiteY40" fmla="*/ 607078 h 3751729"/>
              <a:gd name="connsiteX41" fmla="*/ 3085261 w 3959319"/>
              <a:gd name="connsiteY41" fmla="*/ 537882 h 3751729"/>
              <a:gd name="connsiteX42" fmla="*/ 3174628 w 3959319"/>
              <a:gd name="connsiteY42" fmla="*/ 483254 h 3751729"/>
              <a:gd name="connsiteX43" fmla="*/ 3240322 w 3959319"/>
              <a:gd name="connsiteY43" fmla="*/ 383662 h 3751729"/>
              <a:gd name="connsiteX44" fmla="*/ 3347478 w 3959319"/>
              <a:gd name="connsiteY44" fmla="*/ 363071 h 3751729"/>
              <a:gd name="connsiteX45" fmla="*/ 3320584 w 3959319"/>
              <a:gd name="connsiteY45" fmla="*/ 275665 h 3751729"/>
              <a:gd name="connsiteX46" fmla="*/ 3288227 w 3959319"/>
              <a:gd name="connsiteY46" fmla="*/ 150019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39278 w 3959319"/>
              <a:gd name="connsiteY52" fmla="*/ 115141 h 3751729"/>
              <a:gd name="connsiteX53" fmla="*/ 2647111 w 3959319"/>
              <a:gd name="connsiteY53" fmla="*/ 200165 h 3751729"/>
              <a:gd name="connsiteX54" fmla="*/ 2542336 w 3959319"/>
              <a:gd name="connsiteY54" fmla="*/ 397529 h 3751729"/>
              <a:gd name="connsiteX55" fmla="*/ 2459972 w 3959319"/>
              <a:gd name="connsiteY55" fmla="*/ 510988 h 3751729"/>
              <a:gd name="connsiteX56" fmla="*/ 2446525 w 3959319"/>
              <a:gd name="connsiteY56" fmla="*/ 558053 h 3751729"/>
              <a:gd name="connsiteX57" fmla="*/ 2345672 w 3959319"/>
              <a:gd name="connsiteY57" fmla="*/ 598814 h 3751729"/>
              <a:gd name="connsiteX58" fmla="*/ 2226749 w 3959319"/>
              <a:gd name="connsiteY58" fmla="*/ 687200 h 3751729"/>
              <a:gd name="connsiteX59" fmla="*/ 2122535 w 3959319"/>
              <a:gd name="connsiteY59" fmla="*/ 813547 h 3751729"/>
              <a:gd name="connsiteX60" fmla="*/ 2109369 w 3959319"/>
              <a:gd name="connsiteY60" fmla="*/ 934991 h 3751729"/>
              <a:gd name="connsiteX61" fmla="*/ 2067906 w 3959319"/>
              <a:gd name="connsiteY61" fmla="*/ 10875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515707 w 3959319"/>
              <a:gd name="connsiteY30" fmla="*/ 1955006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77696 w 3959319"/>
              <a:gd name="connsiteY36" fmla="*/ 995502 h 3751729"/>
              <a:gd name="connsiteX37" fmla="*/ 3082040 w 3959319"/>
              <a:gd name="connsiteY37" fmla="*/ 856269 h 3751729"/>
              <a:gd name="connsiteX38" fmla="*/ 3019565 w 3959319"/>
              <a:gd name="connsiteY38" fmla="*/ 715915 h 3751729"/>
              <a:gd name="connsiteX39" fmla="*/ 2970961 w 3959319"/>
              <a:gd name="connsiteY39" fmla="*/ 665629 h 3751729"/>
              <a:gd name="connsiteX40" fmla="*/ 3034274 w 3959319"/>
              <a:gd name="connsiteY40" fmla="*/ 607078 h 3751729"/>
              <a:gd name="connsiteX41" fmla="*/ 3085261 w 3959319"/>
              <a:gd name="connsiteY41" fmla="*/ 537882 h 3751729"/>
              <a:gd name="connsiteX42" fmla="*/ 3174628 w 3959319"/>
              <a:gd name="connsiteY42" fmla="*/ 483254 h 3751729"/>
              <a:gd name="connsiteX43" fmla="*/ 3240322 w 3959319"/>
              <a:gd name="connsiteY43" fmla="*/ 383662 h 3751729"/>
              <a:gd name="connsiteX44" fmla="*/ 3347478 w 3959319"/>
              <a:gd name="connsiteY44" fmla="*/ 363071 h 3751729"/>
              <a:gd name="connsiteX45" fmla="*/ 3320584 w 3959319"/>
              <a:gd name="connsiteY45" fmla="*/ 275665 h 3751729"/>
              <a:gd name="connsiteX46" fmla="*/ 3288227 w 3959319"/>
              <a:gd name="connsiteY46" fmla="*/ 150019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39278 w 3959319"/>
              <a:gd name="connsiteY52" fmla="*/ 115141 h 3751729"/>
              <a:gd name="connsiteX53" fmla="*/ 2647111 w 3959319"/>
              <a:gd name="connsiteY53" fmla="*/ 200165 h 3751729"/>
              <a:gd name="connsiteX54" fmla="*/ 2542336 w 3959319"/>
              <a:gd name="connsiteY54" fmla="*/ 397529 h 3751729"/>
              <a:gd name="connsiteX55" fmla="*/ 2459972 w 3959319"/>
              <a:gd name="connsiteY55" fmla="*/ 510988 h 3751729"/>
              <a:gd name="connsiteX56" fmla="*/ 2446525 w 3959319"/>
              <a:gd name="connsiteY56" fmla="*/ 558053 h 3751729"/>
              <a:gd name="connsiteX57" fmla="*/ 2345672 w 3959319"/>
              <a:gd name="connsiteY57" fmla="*/ 598814 h 3751729"/>
              <a:gd name="connsiteX58" fmla="*/ 2226749 w 3959319"/>
              <a:gd name="connsiteY58" fmla="*/ 687200 h 3751729"/>
              <a:gd name="connsiteX59" fmla="*/ 2122535 w 3959319"/>
              <a:gd name="connsiteY59" fmla="*/ 813547 h 3751729"/>
              <a:gd name="connsiteX60" fmla="*/ 2109369 w 3959319"/>
              <a:gd name="connsiteY60" fmla="*/ 934991 h 3751729"/>
              <a:gd name="connsiteX61" fmla="*/ 2067906 w 3959319"/>
              <a:gd name="connsiteY61" fmla="*/ 10875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515707 w 3959319"/>
              <a:gd name="connsiteY30" fmla="*/ 1955006 h 3751729"/>
              <a:gd name="connsiteX31" fmla="*/ 3475225 w 3959319"/>
              <a:gd name="connsiteY31" fmla="*/ 1835523 h 3751729"/>
              <a:gd name="connsiteX32" fmla="*/ 3357424 w 3959319"/>
              <a:gd name="connsiteY32" fmla="*/ 173579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77696 w 3959319"/>
              <a:gd name="connsiteY36" fmla="*/ 995502 h 3751729"/>
              <a:gd name="connsiteX37" fmla="*/ 3082040 w 3959319"/>
              <a:gd name="connsiteY37" fmla="*/ 856269 h 3751729"/>
              <a:gd name="connsiteX38" fmla="*/ 3019565 w 3959319"/>
              <a:gd name="connsiteY38" fmla="*/ 715915 h 3751729"/>
              <a:gd name="connsiteX39" fmla="*/ 2970961 w 3959319"/>
              <a:gd name="connsiteY39" fmla="*/ 665629 h 3751729"/>
              <a:gd name="connsiteX40" fmla="*/ 3034274 w 3959319"/>
              <a:gd name="connsiteY40" fmla="*/ 607078 h 3751729"/>
              <a:gd name="connsiteX41" fmla="*/ 3085261 w 3959319"/>
              <a:gd name="connsiteY41" fmla="*/ 537882 h 3751729"/>
              <a:gd name="connsiteX42" fmla="*/ 3174628 w 3959319"/>
              <a:gd name="connsiteY42" fmla="*/ 483254 h 3751729"/>
              <a:gd name="connsiteX43" fmla="*/ 3240322 w 3959319"/>
              <a:gd name="connsiteY43" fmla="*/ 383662 h 3751729"/>
              <a:gd name="connsiteX44" fmla="*/ 3347478 w 3959319"/>
              <a:gd name="connsiteY44" fmla="*/ 363071 h 3751729"/>
              <a:gd name="connsiteX45" fmla="*/ 3320584 w 3959319"/>
              <a:gd name="connsiteY45" fmla="*/ 275665 h 3751729"/>
              <a:gd name="connsiteX46" fmla="*/ 3288227 w 3959319"/>
              <a:gd name="connsiteY46" fmla="*/ 150019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39278 w 3959319"/>
              <a:gd name="connsiteY52" fmla="*/ 115141 h 3751729"/>
              <a:gd name="connsiteX53" fmla="*/ 2647111 w 3959319"/>
              <a:gd name="connsiteY53" fmla="*/ 200165 h 3751729"/>
              <a:gd name="connsiteX54" fmla="*/ 2542336 w 3959319"/>
              <a:gd name="connsiteY54" fmla="*/ 397529 h 3751729"/>
              <a:gd name="connsiteX55" fmla="*/ 2459972 w 3959319"/>
              <a:gd name="connsiteY55" fmla="*/ 510988 h 3751729"/>
              <a:gd name="connsiteX56" fmla="*/ 2446525 w 3959319"/>
              <a:gd name="connsiteY56" fmla="*/ 558053 h 3751729"/>
              <a:gd name="connsiteX57" fmla="*/ 2345672 w 3959319"/>
              <a:gd name="connsiteY57" fmla="*/ 598814 h 3751729"/>
              <a:gd name="connsiteX58" fmla="*/ 2226749 w 3959319"/>
              <a:gd name="connsiteY58" fmla="*/ 687200 h 3751729"/>
              <a:gd name="connsiteX59" fmla="*/ 2122535 w 3959319"/>
              <a:gd name="connsiteY59" fmla="*/ 813547 h 3751729"/>
              <a:gd name="connsiteX60" fmla="*/ 2109369 w 3959319"/>
              <a:gd name="connsiteY60" fmla="*/ 934991 h 3751729"/>
              <a:gd name="connsiteX61" fmla="*/ 2067906 w 3959319"/>
              <a:gd name="connsiteY61" fmla="*/ 10875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9006 w 3959319"/>
              <a:gd name="connsiteY17" fmla="*/ 2479722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515707 w 3959319"/>
              <a:gd name="connsiteY30" fmla="*/ 1955006 h 3751729"/>
              <a:gd name="connsiteX31" fmla="*/ 3475225 w 3959319"/>
              <a:gd name="connsiteY31" fmla="*/ 1835523 h 3751729"/>
              <a:gd name="connsiteX32" fmla="*/ 3357424 w 3959319"/>
              <a:gd name="connsiteY32" fmla="*/ 173579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77696 w 3959319"/>
              <a:gd name="connsiteY36" fmla="*/ 995502 h 3751729"/>
              <a:gd name="connsiteX37" fmla="*/ 3082040 w 3959319"/>
              <a:gd name="connsiteY37" fmla="*/ 856269 h 3751729"/>
              <a:gd name="connsiteX38" fmla="*/ 3019565 w 3959319"/>
              <a:gd name="connsiteY38" fmla="*/ 715915 h 3751729"/>
              <a:gd name="connsiteX39" fmla="*/ 2970961 w 3959319"/>
              <a:gd name="connsiteY39" fmla="*/ 665629 h 3751729"/>
              <a:gd name="connsiteX40" fmla="*/ 3034274 w 3959319"/>
              <a:gd name="connsiteY40" fmla="*/ 607078 h 3751729"/>
              <a:gd name="connsiteX41" fmla="*/ 3085261 w 3959319"/>
              <a:gd name="connsiteY41" fmla="*/ 537882 h 3751729"/>
              <a:gd name="connsiteX42" fmla="*/ 3174628 w 3959319"/>
              <a:gd name="connsiteY42" fmla="*/ 483254 h 3751729"/>
              <a:gd name="connsiteX43" fmla="*/ 3240322 w 3959319"/>
              <a:gd name="connsiteY43" fmla="*/ 383662 h 3751729"/>
              <a:gd name="connsiteX44" fmla="*/ 3347478 w 3959319"/>
              <a:gd name="connsiteY44" fmla="*/ 363071 h 3751729"/>
              <a:gd name="connsiteX45" fmla="*/ 3320584 w 3959319"/>
              <a:gd name="connsiteY45" fmla="*/ 275665 h 3751729"/>
              <a:gd name="connsiteX46" fmla="*/ 3288227 w 3959319"/>
              <a:gd name="connsiteY46" fmla="*/ 150019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39278 w 3959319"/>
              <a:gd name="connsiteY52" fmla="*/ 115141 h 3751729"/>
              <a:gd name="connsiteX53" fmla="*/ 2647111 w 3959319"/>
              <a:gd name="connsiteY53" fmla="*/ 200165 h 3751729"/>
              <a:gd name="connsiteX54" fmla="*/ 2542336 w 3959319"/>
              <a:gd name="connsiteY54" fmla="*/ 397529 h 3751729"/>
              <a:gd name="connsiteX55" fmla="*/ 2459972 w 3959319"/>
              <a:gd name="connsiteY55" fmla="*/ 510988 h 3751729"/>
              <a:gd name="connsiteX56" fmla="*/ 2446525 w 3959319"/>
              <a:gd name="connsiteY56" fmla="*/ 558053 h 3751729"/>
              <a:gd name="connsiteX57" fmla="*/ 2345672 w 3959319"/>
              <a:gd name="connsiteY57" fmla="*/ 598814 h 3751729"/>
              <a:gd name="connsiteX58" fmla="*/ 2226749 w 3959319"/>
              <a:gd name="connsiteY58" fmla="*/ 687200 h 3751729"/>
              <a:gd name="connsiteX59" fmla="*/ 2122535 w 3959319"/>
              <a:gd name="connsiteY59" fmla="*/ 813547 h 3751729"/>
              <a:gd name="connsiteX60" fmla="*/ 2109369 w 3959319"/>
              <a:gd name="connsiteY60" fmla="*/ 934991 h 3751729"/>
              <a:gd name="connsiteX61" fmla="*/ 2067906 w 3959319"/>
              <a:gd name="connsiteY61" fmla="*/ 10875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102350 w 3959319"/>
              <a:gd name="connsiteY14" fmla="*/ 3278701 h 3751729"/>
              <a:gd name="connsiteX15" fmla="*/ 3044919 w 3959319"/>
              <a:gd name="connsiteY15" fmla="*/ 3180229 h 3751729"/>
              <a:gd name="connsiteX16" fmla="*/ 3159219 w 3959319"/>
              <a:gd name="connsiteY16" fmla="*/ 2386853 h 3751729"/>
              <a:gd name="connsiteX17" fmla="*/ 3249006 w 3959319"/>
              <a:gd name="connsiteY17" fmla="*/ 2479722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515707 w 3959319"/>
              <a:gd name="connsiteY30" fmla="*/ 1955006 h 3751729"/>
              <a:gd name="connsiteX31" fmla="*/ 3475225 w 3959319"/>
              <a:gd name="connsiteY31" fmla="*/ 1835523 h 3751729"/>
              <a:gd name="connsiteX32" fmla="*/ 3357424 w 3959319"/>
              <a:gd name="connsiteY32" fmla="*/ 173579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77696 w 3959319"/>
              <a:gd name="connsiteY36" fmla="*/ 995502 h 3751729"/>
              <a:gd name="connsiteX37" fmla="*/ 3082040 w 3959319"/>
              <a:gd name="connsiteY37" fmla="*/ 856269 h 3751729"/>
              <a:gd name="connsiteX38" fmla="*/ 3019565 w 3959319"/>
              <a:gd name="connsiteY38" fmla="*/ 715915 h 3751729"/>
              <a:gd name="connsiteX39" fmla="*/ 2970961 w 3959319"/>
              <a:gd name="connsiteY39" fmla="*/ 665629 h 3751729"/>
              <a:gd name="connsiteX40" fmla="*/ 3034274 w 3959319"/>
              <a:gd name="connsiteY40" fmla="*/ 607078 h 3751729"/>
              <a:gd name="connsiteX41" fmla="*/ 3085261 w 3959319"/>
              <a:gd name="connsiteY41" fmla="*/ 537882 h 3751729"/>
              <a:gd name="connsiteX42" fmla="*/ 3174628 w 3959319"/>
              <a:gd name="connsiteY42" fmla="*/ 483254 h 3751729"/>
              <a:gd name="connsiteX43" fmla="*/ 3240322 w 3959319"/>
              <a:gd name="connsiteY43" fmla="*/ 383662 h 3751729"/>
              <a:gd name="connsiteX44" fmla="*/ 3347478 w 3959319"/>
              <a:gd name="connsiteY44" fmla="*/ 363071 h 3751729"/>
              <a:gd name="connsiteX45" fmla="*/ 3320584 w 3959319"/>
              <a:gd name="connsiteY45" fmla="*/ 275665 h 3751729"/>
              <a:gd name="connsiteX46" fmla="*/ 3288227 w 3959319"/>
              <a:gd name="connsiteY46" fmla="*/ 150019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39278 w 3959319"/>
              <a:gd name="connsiteY52" fmla="*/ 115141 h 3751729"/>
              <a:gd name="connsiteX53" fmla="*/ 2647111 w 3959319"/>
              <a:gd name="connsiteY53" fmla="*/ 200165 h 3751729"/>
              <a:gd name="connsiteX54" fmla="*/ 2542336 w 3959319"/>
              <a:gd name="connsiteY54" fmla="*/ 397529 h 3751729"/>
              <a:gd name="connsiteX55" fmla="*/ 2459972 w 3959319"/>
              <a:gd name="connsiteY55" fmla="*/ 510988 h 3751729"/>
              <a:gd name="connsiteX56" fmla="*/ 2446525 w 3959319"/>
              <a:gd name="connsiteY56" fmla="*/ 558053 h 3751729"/>
              <a:gd name="connsiteX57" fmla="*/ 2345672 w 3959319"/>
              <a:gd name="connsiteY57" fmla="*/ 598814 h 3751729"/>
              <a:gd name="connsiteX58" fmla="*/ 2226749 w 3959319"/>
              <a:gd name="connsiteY58" fmla="*/ 687200 h 3751729"/>
              <a:gd name="connsiteX59" fmla="*/ 2122535 w 3959319"/>
              <a:gd name="connsiteY59" fmla="*/ 813547 h 3751729"/>
              <a:gd name="connsiteX60" fmla="*/ 2109369 w 3959319"/>
              <a:gd name="connsiteY60" fmla="*/ 934991 h 3751729"/>
              <a:gd name="connsiteX61" fmla="*/ 2067906 w 3959319"/>
              <a:gd name="connsiteY61" fmla="*/ 10875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45505 w 3959319"/>
              <a:gd name="connsiteY13" fmla="*/ 3393001 h 3751729"/>
              <a:gd name="connsiteX14" fmla="*/ 3102350 w 3959319"/>
              <a:gd name="connsiteY14" fmla="*/ 3278701 h 3751729"/>
              <a:gd name="connsiteX15" fmla="*/ 3044919 w 3959319"/>
              <a:gd name="connsiteY15" fmla="*/ 3180229 h 3751729"/>
              <a:gd name="connsiteX16" fmla="*/ 3159219 w 3959319"/>
              <a:gd name="connsiteY16" fmla="*/ 2386853 h 3751729"/>
              <a:gd name="connsiteX17" fmla="*/ 3249006 w 3959319"/>
              <a:gd name="connsiteY17" fmla="*/ 2479722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515707 w 3959319"/>
              <a:gd name="connsiteY30" fmla="*/ 1955006 h 3751729"/>
              <a:gd name="connsiteX31" fmla="*/ 3475225 w 3959319"/>
              <a:gd name="connsiteY31" fmla="*/ 1835523 h 3751729"/>
              <a:gd name="connsiteX32" fmla="*/ 3357424 w 3959319"/>
              <a:gd name="connsiteY32" fmla="*/ 173579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77696 w 3959319"/>
              <a:gd name="connsiteY36" fmla="*/ 995502 h 3751729"/>
              <a:gd name="connsiteX37" fmla="*/ 3082040 w 3959319"/>
              <a:gd name="connsiteY37" fmla="*/ 856269 h 3751729"/>
              <a:gd name="connsiteX38" fmla="*/ 3019565 w 3959319"/>
              <a:gd name="connsiteY38" fmla="*/ 715915 h 3751729"/>
              <a:gd name="connsiteX39" fmla="*/ 2970961 w 3959319"/>
              <a:gd name="connsiteY39" fmla="*/ 665629 h 3751729"/>
              <a:gd name="connsiteX40" fmla="*/ 3034274 w 3959319"/>
              <a:gd name="connsiteY40" fmla="*/ 607078 h 3751729"/>
              <a:gd name="connsiteX41" fmla="*/ 3085261 w 3959319"/>
              <a:gd name="connsiteY41" fmla="*/ 537882 h 3751729"/>
              <a:gd name="connsiteX42" fmla="*/ 3174628 w 3959319"/>
              <a:gd name="connsiteY42" fmla="*/ 483254 h 3751729"/>
              <a:gd name="connsiteX43" fmla="*/ 3240322 w 3959319"/>
              <a:gd name="connsiteY43" fmla="*/ 383662 h 3751729"/>
              <a:gd name="connsiteX44" fmla="*/ 3347478 w 3959319"/>
              <a:gd name="connsiteY44" fmla="*/ 363071 h 3751729"/>
              <a:gd name="connsiteX45" fmla="*/ 3320584 w 3959319"/>
              <a:gd name="connsiteY45" fmla="*/ 275665 h 3751729"/>
              <a:gd name="connsiteX46" fmla="*/ 3288227 w 3959319"/>
              <a:gd name="connsiteY46" fmla="*/ 150019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39278 w 3959319"/>
              <a:gd name="connsiteY52" fmla="*/ 115141 h 3751729"/>
              <a:gd name="connsiteX53" fmla="*/ 2647111 w 3959319"/>
              <a:gd name="connsiteY53" fmla="*/ 200165 h 3751729"/>
              <a:gd name="connsiteX54" fmla="*/ 2542336 w 3959319"/>
              <a:gd name="connsiteY54" fmla="*/ 397529 h 3751729"/>
              <a:gd name="connsiteX55" fmla="*/ 2459972 w 3959319"/>
              <a:gd name="connsiteY55" fmla="*/ 510988 h 3751729"/>
              <a:gd name="connsiteX56" fmla="*/ 2446525 w 3959319"/>
              <a:gd name="connsiteY56" fmla="*/ 558053 h 3751729"/>
              <a:gd name="connsiteX57" fmla="*/ 2345672 w 3959319"/>
              <a:gd name="connsiteY57" fmla="*/ 598814 h 3751729"/>
              <a:gd name="connsiteX58" fmla="*/ 2226749 w 3959319"/>
              <a:gd name="connsiteY58" fmla="*/ 687200 h 3751729"/>
              <a:gd name="connsiteX59" fmla="*/ 2122535 w 3959319"/>
              <a:gd name="connsiteY59" fmla="*/ 813547 h 3751729"/>
              <a:gd name="connsiteX60" fmla="*/ 2109369 w 3959319"/>
              <a:gd name="connsiteY60" fmla="*/ 934991 h 3751729"/>
              <a:gd name="connsiteX61" fmla="*/ 2067906 w 3959319"/>
              <a:gd name="connsiteY61" fmla="*/ 10875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38361 w 3959319"/>
              <a:gd name="connsiteY13" fmla="*/ 3400144 h 3751729"/>
              <a:gd name="connsiteX14" fmla="*/ 3102350 w 3959319"/>
              <a:gd name="connsiteY14" fmla="*/ 3278701 h 3751729"/>
              <a:gd name="connsiteX15" fmla="*/ 3044919 w 3959319"/>
              <a:gd name="connsiteY15" fmla="*/ 3180229 h 3751729"/>
              <a:gd name="connsiteX16" fmla="*/ 3159219 w 3959319"/>
              <a:gd name="connsiteY16" fmla="*/ 2386853 h 3751729"/>
              <a:gd name="connsiteX17" fmla="*/ 3249006 w 3959319"/>
              <a:gd name="connsiteY17" fmla="*/ 2479722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515707 w 3959319"/>
              <a:gd name="connsiteY30" fmla="*/ 1955006 h 3751729"/>
              <a:gd name="connsiteX31" fmla="*/ 3475225 w 3959319"/>
              <a:gd name="connsiteY31" fmla="*/ 1835523 h 3751729"/>
              <a:gd name="connsiteX32" fmla="*/ 3357424 w 3959319"/>
              <a:gd name="connsiteY32" fmla="*/ 173579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77696 w 3959319"/>
              <a:gd name="connsiteY36" fmla="*/ 995502 h 3751729"/>
              <a:gd name="connsiteX37" fmla="*/ 3082040 w 3959319"/>
              <a:gd name="connsiteY37" fmla="*/ 856269 h 3751729"/>
              <a:gd name="connsiteX38" fmla="*/ 3019565 w 3959319"/>
              <a:gd name="connsiteY38" fmla="*/ 715915 h 3751729"/>
              <a:gd name="connsiteX39" fmla="*/ 2970961 w 3959319"/>
              <a:gd name="connsiteY39" fmla="*/ 665629 h 3751729"/>
              <a:gd name="connsiteX40" fmla="*/ 3034274 w 3959319"/>
              <a:gd name="connsiteY40" fmla="*/ 607078 h 3751729"/>
              <a:gd name="connsiteX41" fmla="*/ 3085261 w 3959319"/>
              <a:gd name="connsiteY41" fmla="*/ 537882 h 3751729"/>
              <a:gd name="connsiteX42" fmla="*/ 3174628 w 3959319"/>
              <a:gd name="connsiteY42" fmla="*/ 483254 h 3751729"/>
              <a:gd name="connsiteX43" fmla="*/ 3240322 w 3959319"/>
              <a:gd name="connsiteY43" fmla="*/ 383662 h 3751729"/>
              <a:gd name="connsiteX44" fmla="*/ 3347478 w 3959319"/>
              <a:gd name="connsiteY44" fmla="*/ 363071 h 3751729"/>
              <a:gd name="connsiteX45" fmla="*/ 3320584 w 3959319"/>
              <a:gd name="connsiteY45" fmla="*/ 275665 h 3751729"/>
              <a:gd name="connsiteX46" fmla="*/ 3288227 w 3959319"/>
              <a:gd name="connsiteY46" fmla="*/ 150019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39278 w 3959319"/>
              <a:gd name="connsiteY52" fmla="*/ 115141 h 3751729"/>
              <a:gd name="connsiteX53" fmla="*/ 2647111 w 3959319"/>
              <a:gd name="connsiteY53" fmla="*/ 200165 h 3751729"/>
              <a:gd name="connsiteX54" fmla="*/ 2542336 w 3959319"/>
              <a:gd name="connsiteY54" fmla="*/ 397529 h 3751729"/>
              <a:gd name="connsiteX55" fmla="*/ 2459972 w 3959319"/>
              <a:gd name="connsiteY55" fmla="*/ 510988 h 3751729"/>
              <a:gd name="connsiteX56" fmla="*/ 2446525 w 3959319"/>
              <a:gd name="connsiteY56" fmla="*/ 558053 h 3751729"/>
              <a:gd name="connsiteX57" fmla="*/ 2345672 w 3959319"/>
              <a:gd name="connsiteY57" fmla="*/ 598814 h 3751729"/>
              <a:gd name="connsiteX58" fmla="*/ 2226749 w 3959319"/>
              <a:gd name="connsiteY58" fmla="*/ 687200 h 3751729"/>
              <a:gd name="connsiteX59" fmla="*/ 2122535 w 3959319"/>
              <a:gd name="connsiteY59" fmla="*/ 813547 h 3751729"/>
              <a:gd name="connsiteX60" fmla="*/ 2109369 w 3959319"/>
              <a:gd name="connsiteY60" fmla="*/ 934991 h 3751729"/>
              <a:gd name="connsiteX61" fmla="*/ 2067906 w 3959319"/>
              <a:gd name="connsiteY61" fmla="*/ 10875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3306 w 3959319"/>
              <a:gd name="connsiteY12" fmla="*/ 3478866 h 3751729"/>
              <a:gd name="connsiteX13" fmla="*/ 3238361 w 3959319"/>
              <a:gd name="connsiteY13" fmla="*/ 3400144 h 3751729"/>
              <a:gd name="connsiteX14" fmla="*/ 3102350 w 3959319"/>
              <a:gd name="connsiteY14" fmla="*/ 3278701 h 3751729"/>
              <a:gd name="connsiteX15" fmla="*/ 3044919 w 3959319"/>
              <a:gd name="connsiteY15" fmla="*/ 3180229 h 3751729"/>
              <a:gd name="connsiteX16" fmla="*/ 3159219 w 3959319"/>
              <a:gd name="connsiteY16" fmla="*/ 2386853 h 3751729"/>
              <a:gd name="connsiteX17" fmla="*/ 3249006 w 3959319"/>
              <a:gd name="connsiteY17" fmla="*/ 2479722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515707 w 3959319"/>
              <a:gd name="connsiteY30" fmla="*/ 1955006 h 3751729"/>
              <a:gd name="connsiteX31" fmla="*/ 3475225 w 3959319"/>
              <a:gd name="connsiteY31" fmla="*/ 1835523 h 3751729"/>
              <a:gd name="connsiteX32" fmla="*/ 3357424 w 3959319"/>
              <a:gd name="connsiteY32" fmla="*/ 173579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77696 w 3959319"/>
              <a:gd name="connsiteY36" fmla="*/ 995502 h 3751729"/>
              <a:gd name="connsiteX37" fmla="*/ 3082040 w 3959319"/>
              <a:gd name="connsiteY37" fmla="*/ 856269 h 3751729"/>
              <a:gd name="connsiteX38" fmla="*/ 3019565 w 3959319"/>
              <a:gd name="connsiteY38" fmla="*/ 715915 h 3751729"/>
              <a:gd name="connsiteX39" fmla="*/ 2970961 w 3959319"/>
              <a:gd name="connsiteY39" fmla="*/ 665629 h 3751729"/>
              <a:gd name="connsiteX40" fmla="*/ 3034274 w 3959319"/>
              <a:gd name="connsiteY40" fmla="*/ 607078 h 3751729"/>
              <a:gd name="connsiteX41" fmla="*/ 3085261 w 3959319"/>
              <a:gd name="connsiteY41" fmla="*/ 537882 h 3751729"/>
              <a:gd name="connsiteX42" fmla="*/ 3174628 w 3959319"/>
              <a:gd name="connsiteY42" fmla="*/ 483254 h 3751729"/>
              <a:gd name="connsiteX43" fmla="*/ 3240322 w 3959319"/>
              <a:gd name="connsiteY43" fmla="*/ 383662 h 3751729"/>
              <a:gd name="connsiteX44" fmla="*/ 3347478 w 3959319"/>
              <a:gd name="connsiteY44" fmla="*/ 363071 h 3751729"/>
              <a:gd name="connsiteX45" fmla="*/ 3320584 w 3959319"/>
              <a:gd name="connsiteY45" fmla="*/ 275665 h 3751729"/>
              <a:gd name="connsiteX46" fmla="*/ 3288227 w 3959319"/>
              <a:gd name="connsiteY46" fmla="*/ 150019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39278 w 3959319"/>
              <a:gd name="connsiteY52" fmla="*/ 115141 h 3751729"/>
              <a:gd name="connsiteX53" fmla="*/ 2647111 w 3959319"/>
              <a:gd name="connsiteY53" fmla="*/ 200165 h 3751729"/>
              <a:gd name="connsiteX54" fmla="*/ 2542336 w 3959319"/>
              <a:gd name="connsiteY54" fmla="*/ 397529 h 3751729"/>
              <a:gd name="connsiteX55" fmla="*/ 2459972 w 3959319"/>
              <a:gd name="connsiteY55" fmla="*/ 510988 h 3751729"/>
              <a:gd name="connsiteX56" fmla="*/ 2446525 w 3959319"/>
              <a:gd name="connsiteY56" fmla="*/ 558053 h 3751729"/>
              <a:gd name="connsiteX57" fmla="*/ 2345672 w 3959319"/>
              <a:gd name="connsiteY57" fmla="*/ 598814 h 3751729"/>
              <a:gd name="connsiteX58" fmla="*/ 2226749 w 3959319"/>
              <a:gd name="connsiteY58" fmla="*/ 687200 h 3751729"/>
              <a:gd name="connsiteX59" fmla="*/ 2122535 w 3959319"/>
              <a:gd name="connsiteY59" fmla="*/ 813547 h 3751729"/>
              <a:gd name="connsiteX60" fmla="*/ 2109369 w 3959319"/>
              <a:gd name="connsiteY60" fmla="*/ 934991 h 3751729"/>
              <a:gd name="connsiteX61" fmla="*/ 2067906 w 3959319"/>
              <a:gd name="connsiteY61" fmla="*/ 10875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27856 w 3959319"/>
              <a:gd name="connsiteY11" fmla="*/ 3622441 h 3751729"/>
              <a:gd name="connsiteX12" fmla="*/ 3363306 w 3959319"/>
              <a:gd name="connsiteY12" fmla="*/ 3478866 h 3751729"/>
              <a:gd name="connsiteX13" fmla="*/ 3238361 w 3959319"/>
              <a:gd name="connsiteY13" fmla="*/ 3400144 h 3751729"/>
              <a:gd name="connsiteX14" fmla="*/ 3102350 w 3959319"/>
              <a:gd name="connsiteY14" fmla="*/ 3278701 h 3751729"/>
              <a:gd name="connsiteX15" fmla="*/ 3044919 w 3959319"/>
              <a:gd name="connsiteY15" fmla="*/ 3180229 h 3751729"/>
              <a:gd name="connsiteX16" fmla="*/ 3159219 w 3959319"/>
              <a:gd name="connsiteY16" fmla="*/ 2386853 h 3751729"/>
              <a:gd name="connsiteX17" fmla="*/ 3249006 w 3959319"/>
              <a:gd name="connsiteY17" fmla="*/ 2479722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515707 w 3959319"/>
              <a:gd name="connsiteY30" fmla="*/ 1955006 h 3751729"/>
              <a:gd name="connsiteX31" fmla="*/ 3475225 w 3959319"/>
              <a:gd name="connsiteY31" fmla="*/ 1835523 h 3751729"/>
              <a:gd name="connsiteX32" fmla="*/ 3357424 w 3959319"/>
              <a:gd name="connsiteY32" fmla="*/ 173579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77696 w 3959319"/>
              <a:gd name="connsiteY36" fmla="*/ 995502 h 3751729"/>
              <a:gd name="connsiteX37" fmla="*/ 3082040 w 3959319"/>
              <a:gd name="connsiteY37" fmla="*/ 856269 h 3751729"/>
              <a:gd name="connsiteX38" fmla="*/ 3019565 w 3959319"/>
              <a:gd name="connsiteY38" fmla="*/ 715915 h 3751729"/>
              <a:gd name="connsiteX39" fmla="*/ 2970961 w 3959319"/>
              <a:gd name="connsiteY39" fmla="*/ 665629 h 3751729"/>
              <a:gd name="connsiteX40" fmla="*/ 3034274 w 3959319"/>
              <a:gd name="connsiteY40" fmla="*/ 607078 h 3751729"/>
              <a:gd name="connsiteX41" fmla="*/ 3085261 w 3959319"/>
              <a:gd name="connsiteY41" fmla="*/ 537882 h 3751729"/>
              <a:gd name="connsiteX42" fmla="*/ 3174628 w 3959319"/>
              <a:gd name="connsiteY42" fmla="*/ 483254 h 3751729"/>
              <a:gd name="connsiteX43" fmla="*/ 3240322 w 3959319"/>
              <a:gd name="connsiteY43" fmla="*/ 383662 h 3751729"/>
              <a:gd name="connsiteX44" fmla="*/ 3347478 w 3959319"/>
              <a:gd name="connsiteY44" fmla="*/ 363071 h 3751729"/>
              <a:gd name="connsiteX45" fmla="*/ 3320584 w 3959319"/>
              <a:gd name="connsiteY45" fmla="*/ 275665 h 3751729"/>
              <a:gd name="connsiteX46" fmla="*/ 3288227 w 3959319"/>
              <a:gd name="connsiteY46" fmla="*/ 150019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39278 w 3959319"/>
              <a:gd name="connsiteY52" fmla="*/ 115141 h 3751729"/>
              <a:gd name="connsiteX53" fmla="*/ 2647111 w 3959319"/>
              <a:gd name="connsiteY53" fmla="*/ 200165 h 3751729"/>
              <a:gd name="connsiteX54" fmla="*/ 2542336 w 3959319"/>
              <a:gd name="connsiteY54" fmla="*/ 397529 h 3751729"/>
              <a:gd name="connsiteX55" fmla="*/ 2459972 w 3959319"/>
              <a:gd name="connsiteY55" fmla="*/ 510988 h 3751729"/>
              <a:gd name="connsiteX56" fmla="*/ 2446525 w 3959319"/>
              <a:gd name="connsiteY56" fmla="*/ 558053 h 3751729"/>
              <a:gd name="connsiteX57" fmla="*/ 2345672 w 3959319"/>
              <a:gd name="connsiteY57" fmla="*/ 598814 h 3751729"/>
              <a:gd name="connsiteX58" fmla="*/ 2226749 w 3959319"/>
              <a:gd name="connsiteY58" fmla="*/ 687200 h 3751729"/>
              <a:gd name="connsiteX59" fmla="*/ 2122535 w 3959319"/>
              <a:gd name="connsiteY59" fmla="*/ 813547 h 3751729"/>
              <a:gd name="connsiteX60" fmla="*/ 2109369 w 3959319"/>
              <a:gd name="connsiteY60" fmla="*/ 934991 h 3751729"/>
              <a:gd name="connsiteX61" fmla="*/ 2067906 w 3959319"/>
              <a:gd name="connsiteY61" fmla="*/ 10875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959319" h="3751729">
                <a:moveTo>
                  <a:pt x="1693490" y="2602006"/>
                </a:moveTo>
                <a:lnTo>
                  <a:pt x="1445140" y="2680447"/>
                </a:lnTo>
                <a:lnTo>
                  <a:pt x="1077727" y="2816459"/>
                </a:lnTo>
                <a:lnTo>
                  <a:pt x="656946" y="3043797"/>
                </a:lnTo>
                <a:lnTo>
                  <a:pt x="379740" y="3207963"/>
                </a:lnTo>
                <a:lnTo>
                  <a:pt x="101694" y="3427878"/>
                </a:lnTo>
                <a:lnTo>
                  <a:pt x="0" y="3538118"/>
                </a:lnTo>
                <a:cubicBezTo>
                  <a:pt x="5510" y="3576125"/>
                  <a:pt x="22927" y="3609368"/>
                  <a:pt x="61774" y="3628325"/>
                </a:cubicBezTo>
                <a:lnTo>
                  <a:pt x="444594" y="3687996"/>
                </a:lnTo>
                <a:lnTo>
                  <a:pt x="1316972" y="3751729"/>
                </a:lnTo>
                <a:lnTo>
                  <a:pt x="2513761" y="3711388"/>
                </a:lnTo>
                <a:lnTo>
                  <a:pt x="3227856" y="3622441"/>
                </a:lnTo>
                <a:lnTo>
                  <a:pt x="3363306" y="3478866"/>
                </a:lnTo>
                <a:lnTo>
                  <a:pt x="3238361" y="3400144"/>
                </a:lnTo>
                <a:lnTo>
                  <a:pt x="3102350" y="3278701"/>
                </a:lnTo>
                <a:lnTo>
                  <a:pt x="3044919" y="3180229"/>
                </a:lnTo>
                <a:lnTo>
                  <a:pt x="3159219" y="2386853"/>
                </a:lnTo>
                <a:lnTo>
                  <a:pt x="3249006" y="2479722"/>
                </a:lnTo>
                <a:lnTo>
                  <a:pt x="3300413" y="2292723"/>
                </a:lnTo>
                <a:lnTo>
                  <a:pt x="3300413" y="2212041"/>
                </a:lnTo>
                <a:lnTo>
                  <a:pt x="3387819" y="2319618"/>
                </a:lnTo>
                <a:lnTo>
                  <a:pt x="3502119" y="2413747"/>
                </a:lnTo>
                <a:lnTo>
                  <a:pt x="3582802" y="2534771"/>
                </a:lnTo>
                <a:lnTo>
                  <a:pt x="3723996" y="2575112"/>
                </a:lnTo>
                <a:lnTo>
                  <a:pt x="3831572" y="2554941"/>
                </a:lnTo>
                <a:lnTo>
                  <a:pt x="3885361" y="2474259"/>
                </a:lnTo>
                <a:lnTo>
                  <a:pt x="3959319" y="2380129"/>
                </a:lnTo>
                <a:lnTo>
                  <a:pt x="3865190" y="2292723"/>
                </a:lnTo>
                <a:lnTo>
                  <a:pt x="3777784" y="2205318"/>
                </a:lnTo>
                <a:lnTo>
                  <a:pt x="3582802" y="2043953"/>
                </a:lnTo>
                <a:lnTo>
                  <a:pt x="3515707" y="1955006"/>
                </a:lnTo>
                <a:lnTo>
                  <a:pt x="3475225" y="1835523"/>
                </a:lnTo>
                <a:lnTo>
                  <a:pt x="3357424" y="1735791"/>
                </a:lnTo>
                <a:lnTo>
                  <a:pt x="3226455" y="1573306"/>
                </a:lnTo>
                <a:lnTo>
                  <a:pt x="3179390" y="1411941"/>
                </a:lnTo>
                <a:lnTo>
                  <a:pt x="3118878" y="1176618"/>
                </a:lnTo>
                <a:lnTo>
                  <a:pt x="3077696" y="995502"/>
                </a:lnTo>
                <a:lnTo>
                  <a:pt x="3082040" y="856269"/>
                </a:lnTo>
                <a:lnTo>
                  <a:pt x="3019565" y="715915"/>
                </a:lnTo>
                <a:lnTo>
                  <a:pt x="2970961" y="665629"/>
                </a:lnTo>
                <a:lnTo>
                  <a:pt x="3034274" y="607078"/>
                </a:lnTo>
                <a:lnTo>
                  <a:pt x="3085261" y="537882"/>
                </a:lnTo>
                <a:lnTo>
                  <a:pt x="3174628" y="483254"/>
                </a:lnTo>
                <a:lnTo>
                  <a:pt x="3240322" y="383662"/>
                </a:lnTo>
                <a:lnTo>
                  <a:pt x="3347478" y="363071"/>
                </a:lnTo>
                <a:lnTo>
                  <a:pt x="3320584" y="275665"/>
                </a:lnTo>
                <a:lnTo>
                  <a:pt x="3288227" y="150019"/>
                </a:lnTo>
                <a:lnTo>
                  <a:pt x="3199561" y="33618"/>
                </a:lnTo>
                <a:lnTo>
                  <a:pt x="3145772" y="0"/>
                </a:lnTo>
                <a:lnTo>
                  <a:pt x="3098708" y="26894"/>
                </a:lnTo>
                <a:lnTo>
                  <a:pt x="2977684" y="6723"/>
                </a:lnTo>
                <a:lnTo>
                  <a:pt x="2870108" y="33618"/>
                </a:lnTo>
                <a:lnTo>
                  <a:pt x="2739278" y="115141"/>
                </a:lnTo>
                <a:lnTo>
                  <a:pt x="2647111" y="200165"/>
                </a:lnTo>
                <a:lnTo>
                  <a:pt x="2542336" y="397529"/>
                </a:lnTo>
                <a:lnTo>
                  <a:pt x="2459972" y="510988"/>
                </a:lnTo>
                <a:lnTo>
                  <a:pt x="2446525" y="558053"/>
                </a:lnTo>
                <a:lnTo>
                  <a:pt x="2345672" y="598814"/>
                </a:lnTo>
                <a:lnTo>
                  <a:pt x="2226749" y="687200"/>
                </a:lnTo>
                <a:lnTo>
                  <a:pt x="2122535" y="813547"/>
                </a:lnTo>
                <a:cubicBezTo>
                  <a:pt x="2098302" y="850853"/>
                  <a:pt x="2133602" y="897685"/>
                  <a:pt x="2109369" y="934991"/>
                </a:cubicBezTo>
                <a:lnTo>
                  <a:pt x="2067906" y="1087530"/>
                </a:lnTo>
                <a:lnTo>
                  <a:pt x="2023224" y="1226624"/>
                </a:lnTo>
                <a:cubicBezTo>
                  <a:pt x="1974338" y="1319306"/>
                  <a:pt x="1968314" y="1359599"/>
                  <a:pt x="1909903" y="1454663"/>
                </a:cubicBezTo>
                <a:lnTo>
                  <a:pt x="1792802" y="1674159"/>
                </a:lnTo>
                <a:lnTo>
                  <a:pt x="1786079" y="1754841"/>
                </a:lnTo>
                <a:cubicBezTo>
                  <a:pt x="1760025" y="1808629"/>
                  <a:pt x="1739971" y="1868044"/>
                  <a:pt x="1719824" y="1911443"/>
                </a:cubicBezTo>
                <a:cubicBezTo>
                  <a:pt x="1699677" y="1954842"/>
                  <a:pt x="1675468" y="1982227"/>
                  <a:pt x="1665196" y="2015238"/>
                </a:cubicBezTo>
                <a:lnTo>
                  <a:pt x="1687606" y="2196213"/>
                </a:lnTo>
                <a:lnTo>
                  <a:pt x="1710159" y="2353235"/>
                </a:lnTo>
                <a:lnTo>
                  <a:pt x="1706937" y="2447365"/>
                </a:lnTo>
                <a:lnTo>
                  <a:pt x="1693490" y="2602006"/>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
            <a:extLst>
              <a:ext uri="{FF2B5EF4-FFF2-40B4-BE49-F238E27FC236}">
                <a16:creationId xmlns:a16="http://schemas.microsoft.com/office/drawing/2014/main" id="{E8B80BDC-C4D1-4A8A-BBE1-CE3E47EA87EB}"/>
              </a:ext>
            </a:extLst>
          </p:cNvPr>
          <p:cNvSpPr txBox="1">
            <a:spLocks noChangeArrowheads="1"/>
          </p:cNvSpPr>
          <p:nvPr/>
        </p:nvSpPr>
        <p:spPr bwMode="auto">
          <a:xfrm>
            <a:off x="3010484" y="5315344"/>
            <a:ext cx="1788459"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salt</a:t>
            </a:r>
            <a:endParaRPr kumimoji="0" lang="en-US" altLang="en-US" sz="5400" b="1" i="1" u="none" strike="noStrike" kern="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283896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ppt_y+#ppt_h/2"/>
                                          </p:val>
                                        </p:tav>
                                        <p:tav tm="100000">
                                          <p:val>
                                            <p:strVal val="#ppt_y"/>
                                          </p:val>
                                        </p:tav>
                                      </p:tavLst>
                                    </p:anim>
                                    <p:anim calcmode="lin" valueType="num">
                                      <p:cBhvr>
                                        <p:cTn id="9" dur="500" fill="hold"/>
                                        <p:tgtEl>
                                          <p:spTgt spid="6"/>
                                        </p:tgtEl>
                                        <p:attrNameLst>
                                          <p:attrName>ppt_w</p:attrName>
                                        </p:attrNameLst>
                                      </p:cBhvr>
                                      <p:tavLst>
                                        <p:tav tm="0">
                                          <p:val>
                                            <p:strVal val="#ppt_w"/>
                                          </p:val>
                                        </p:tav>
                                        <p:tav tm="100000">
                                          <p:val>
                                            <p:strVal val="#ppt_w"/>
                                          </p:val>
                                        </p:tav>
                                      </p:tavLst>
                                    </p:anim>
                                    <p:anim calcmode="lin" valueType="num">
                                      <p:cBhvr>
                                        <p:cTn id="10"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00AE16-0B7F-4A2D-BCA8-6FC359254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39534" cy="6858000"/>
          </a:xfrm>
          <a:prstGeom prst="rect">
            <a:avLst/>
          </a:prstGeom>
        </p:spPr>
      </p:pic>
      <p:sp>
        <p:nvSpPr>
          <p:cNvPr id="10" name="Freeform 8">
            <a:extLst>
              <a:ext uri="{FF2B5EF4-FFF2-40B4-BE49-F238E27FC236}">
                <a16:creationId xmlns:a16="http://schemas.microsoft.com/office/drawing/2014/main" id="{BDB1C30B-0109-4904-A50C-D3F8763C29CB}"/>
              </a:ext>
            </a:extLst>
          </p:cNvPr>
          <p:cNvSpPr/>
          <p:nvPr/>
        </p:nvSpPr>
        <p:spPr>
          <a:xfrm>
            <a:off x="1719682" y="2613072"/>
            <a:ext cx="3959319" cy="3751729"/>
          </a:xfrm>
          <a:custGeom>
            <a:avLst/>
            <a:gdLst>
              <a:gd name="connsiteX0" fmla="*/ 1707777 w 3973606"/>
              <a:gd name="connsiteY0" fmla="*/ 2602006 h 3751729"/>
              <a:gd name="connsiteX1" fmla="*/ 1452283 w 3973606"/>
              <a:gd name="connsiteY1" fmla="*/ 2642347 h 3751729"/>
              <a:gd name="connsiteX2" fmla="*/ 1082489 w 3973606"/>
              <a:gd name="connsiteY2" fmla="*/ 2790265 h 3751729"/>
              <a:gd name="connsiteX3" fmla="*/ 652183 w 3973606"/>
              <a:gd name="connsiteY3" fmla="*/ 3039035 h 3751729"/>
              <a:gd name="connsiteX4" fmla="*/ 363071 w 3973606"/>
              <a:gd name="connsiteY4" fmla="*/ 3193676 h 3751729"/>
              <a:gd name="connsiteX5" fmla="*/ 87406 w 3973606"/>
              <a:gd name="connsiteY5" fmla="*/ 3408829 h 3751729"/>
              <a:gd name="connsiteX6" fmla="*/ 0 w 3973606"/>
              <a:gd name="connsiteY6" fmla="*/ 3550023 h 3751729"/>
              <a:gd name="connsiteX7" fmla="*/ 40342 w 3973606"/>
              <a:gd name="connsiteY7" fmla="*/ 3630706 h 3751729"/>
              <a:gd name="connsiteX8" fmla="*/ 430306 w 3973606"/>
              <a:gd name="connsiteY8" fmla="*/ 3704665 h 3751729"/>
              <a:gd name="connsiteX9" fmla="*/ 1331259 w 3973606"/>
              <a:gd name="connsiteY9" fmla="*/ 3751729 h 3751729"/>
              <a:gd name="connsiteX10" fmla="*/ 2528048 w 3973606"/>
              <a:gd name="connsiteY10" fmla="*/ 3711388 h 3751729"/>
              <a:gd name="connsiteX11" fmla="*/ 3294530 w 3973606"/>
              <a:gd name="connsiteY11" fmla="*/ 3610535 h 3751729"/>
              <a:gd name="connsiteX12" fmla="*/ 3375212 w 3973606"/>
              <a:gd name="connsiteY12" fmla="*/ 3469341 h 3751729"/>
              <a:gd name="connsiteX13" fmla="*/ 3240742 w 3973606"/>
              <a:gd name="connsiteY13" fmla="*/ 3395382 h 3751729"/>
              <a:gd name="connsiteX14" fmla="*/ 3092824 w 3973606"/>
              <a:gd name="connsiteY14" fmla="*/ 3281082 h 3751729"/>
              <a:gd name="connsiteX15" fmla="*/ 3059206 w 3973606"/>
              <a:gd name="connsiteY15" fmla="*/ 3180229 h 3751729"/>
              <a:gd name="connsiteX16" fmla="*/ 3173506 w 3973606"/>
              <a:gd name="connsiteY16" fmla="*/ 2386853 h 3751729"/>
              <a:gd name="connsiteX17" fmla="*/ 3260912 w 3973606"/>
              <a:gd name="connsiteY17" fmla="*/ 2501153 h 3751729"/>
              <a:gd name="connsiteX18" fmla="*/ 3314700 w 3973606"/>
              <a:gd name="connsiteY18" fmla="*/ 2292723 h 3751729"/>
              <a:gd name="connsiteX19" fmla="*/ 3314700 w 3973606"/>
              <a:gd name="connsiteY19" fmla="*/ 2212041 h 3751729"/>
              <a:gd name="connsiteX20" fmla="*/ 3402106 w 3973606"/>
              <a:gd name="connsiteY20" fmla="*/ 2319618 h 3751729"/>
              <a:gd name="connsiteX21" fmla="*/ 3516406 w 3973606"/>
              <a:gd name="connsiteY21" fmla="*/ 2413747 h 3751729"/>
              <a:gd name="connsiteX22" fmla="*/ 3597089 w 3973606"/>
              <a:gd name="connsiteY22" fmla="*/ 2534771 h 3751729"/>
              <a:gd name="connsiteX23" fmla="*/ 3738283 w 3973606"/>
              <a:gd name="connsiteY23" fmla="*/ 2575112 h 3751729"/>
              <a:gd name="connsiteX24" fmla="*/ 3845859 w 3973606"/>
              <a:gd name="connsiteY24" fmla="*/ 2554941 h 3751729"/>
              <a:gd name="connsiteX25" fmla="*/ 3899648 w 3973606"/>
              <a:gd name="connsiteY25" fmla="*/ 2474259 h 3751729"/>
              <a:gd name="connsiteX26" fmla="*/ 3973606 w 3973606"/>
              <a:gd name="connsiteY26" fmla="*/ 2380129 h 3751729"/>
              <a:gd name="connsiteX27" fmla="*/ 3879477 w 3973606"/>
              <a:gd name="connsiteY27" fmla="*/ 2292723 h 3751729"/>
              <a:gd name="connsiteX28" fmla="*/ 3792071 w 3973606"/>
              <a:gd name="connsiteY28" fmla="*/ 2205318 h 3751729"/>
              <a:gd name="connsiteX29" fmla="*/ 3597089 w 3973606"/>
              <a:gd name="connsiteY29" fmla="*/ 2043953 h 3751729"/>
              <a:gd name="connsiteX30" fmla="*/ 3489512 w 3973606"/>
              <a:gd name="connsiteY30" fmla="*/ 1943100 h 3751729"/>
              <a:gd name="connsiteX31" fmla="*/ 3489512 w 3973606"/>
              <a:gd name="connsiteY31" fmla="*/ 1835523 h 3751729"/>
              <a:gd name="connsiteX32" fmla="*/ 3355042 w 3973606"/>
              <a:gd name="connsiteY32" fmla="*/ 1754841 h 3751729"/>
              <a:gd name="connsiteX33" fmla="*/ 3240742 w 3973606"/>
              <a:gd name="connsiteY33" fmla="*/ 1573306 h 3751729"/>
              <a:gd name="connsiteX34" fmla="*/ 3193677 w 3973606"/>
              <a:gd name="connsiteY34" fmla="*/ 1411941 h 3751729"/>
              <a:gd name="connsiteX35" fmla="*/ 3133165 w 3973606"/>
              <a:gd name="connsiteY35" fmla="*/ 1176618 h 3751729"/>
              <a:gd name="connsiteX36" fmla="*/ 3106271 w 3973606"/>
              <a:gd name="connsiteY36" fmla="*/ 988359 h 3751729"/>
              <a:gd name="connsiteX37" fmla="*/ 3112995 w 3973606"/>
              <a:gd name="connsiteY37" fmla="*/ 853888 h 3751729"/>
              <a:gd name="connsiteX38" fmla="*/ 3045759 w 3973606"/>
              <a:gd name="connsiteY38" fmla="*/ 699247 h 3751729"/>
              <a:gd name="connsiteX39" fmla="*/ 2985248 w 3973606"/>
              <a:gd name="connsiteY39" fmla="*/ 665629 h 3751729"/>
              <a:gd name="connsiteX40" fmla="*/ 3039036 w 3973606"/>
              <a:gd name="connsiteY40" fmla="*/ 611841 h 3751729"/>
              <a:gd name="connsiteX41" fmla="*/ 3099548 w 3973606"/>
              <a:gd name="connsiteY41" fmla="*/ 537882 h 3751729"/>
              <a:gd name="connsiteX42" fmla="*/ 3193677 w 3973606"/>
              <a:gd name="connsiteY42" fmla="*/ 497541 h 3751729"/>
              <a:gd name="connsiteX43" fmla="*/ 3247465 w 3973606"/>
              <a:gd name="connsiteY43" fmla="*/ 376518 h 3751729"/>
              <a:gd name="connsiteX44" fmla="*/ 3361765 w 3973606"/>
              <a:gd name="connsiteY44" fmla="*/ 363071 h 3751729"/>
              <a:gd name="connsiteX45" fmla="*/ 3334871 w 3973606"/>
              <a:gd name="connsiteY45" fmla="*/ 275665 h 3751729"/>
              <a:gd name="connsiteX46" fmla="*/ 3281083 w 3973606"/>
              <a:gd name="connsiteY46" fmla="*/ 114300 h 3751729"/>
              <a:gd name="connsiteX47" fmla="*/ 3213848 w 3973606"/>
              <a:gd name="connsiteY47" fmla="*/ 33618 h 3751729"/>
              <a:gd name="connsiteX48" fmla="*/ 3160059 w 3973606"/>
              <a:gd name="connsiteY48" fmla="*/ 0 h 3751729"/>
              <a:gd name="connsiteX49" fmla="*/ 3112995 w 3973606"/>
              <a:gd name="connsiteY49" fmla="*/ 26894 h 3751729"/>
              <a:gd name="connsiteX50" fmla="*/ 2991971 w 3973606"/>
              <a:gd name="connsiteY50" fmla="*/ 6723 h 3751729"/>
              <a:gd name="connsiteX51" fmla="*/ 2884395 w 3973606"/>
              <a:gd name="connsiteY51" fmla="*/ 33618 h 3751729"/>
              <a:gd name="connsiteX52" fmla="*/ 2729753 w 3973606"/>
              <a:gd name="connsiteY52" fmla="*/ 100853 h 3751729"/>
              <a:gd name="connsiteX53" fmla="*/ 2642348 w 3973606"/>
              <a:gd name="connsiteY53" fmla="*/ 188259 h 3751729"/>
              <a:gd name="connsiteX54" fmla="*/ 2528048 w 3973606"/>
              <a:gd name="connsiteY54" fmla="*/ 383241 h 3751729"/>
              <a:gd name="connsiteX55" fmla="*/ 2474259 w 3973606"/>
              <a:gd name="connsiteY55" fmla="*/ 510988 h 3751729"/>
              <a:gd name="connsiteX56" fmla="*/ 2460812 w 3973606"/>
              <a:gd name="connsiteY56" fmla="*/ 558053 h 3751729"/>
              <a:gd name="connsiteX57" fmla="*/ 2359959 w 3973606"/>
              <a:gd name="connsiteY57" fmla="*/ 591671 h 3751729"/>
              <a:gd name="connsiteX58" fmla="*/ 2205318 w 3973606"/>
              <a:gd name="connsiteY58" fmla="*/ 625288 h 3751729"/>
              <a:gd name="connsiteX59" fmla="*/ 2158253 w 3973606"/>
              <a:gd name="connsiteY59" fmla="*/ 813547 h 3751729"/>
              <a:gd name="connsiteX60" fmla="*/ 2117912 w 3973606"/>
              <a:gd name="connsiteY60" fmla="*/ 1001806 h 3751729"/>
              <a:gd name="connsiteX61" fmla="*/ 2070848 w 3973606"/>
              <a:gd name="connsiteY61" fmla="*/ 1176618 h 3751729"/>
              <a:gd name="connsiteX62" fmla="*/ 1902759 w 3973606"/>
              <a:gd name="connsiteY62" fmla="*/ 1452282 h 3751729"/>
              <a:gd name="connsiteX63" fmla="*/ 1795183 w 3973606"/>
              <a:gd name="connsiteY63" fmla="*/ 1674159 h 3751729"/>
              <a:gd name="connsiteX64" fmla="*/ 1788459 w 3973606"/>
              <a:gd name="connsiteY64" fmla="*/ 1754841 h 3751729"/>
              <a:gd name="connsiteX65" fmla="*/ 1667436 w 3973606"/>
              <a:gd name="connsiteY65" fmla="*/ 1916206 h 3751729"/>
              <a:gd name="connsiteX66" fmla="*/ 1627095 w 3973606"/>
              <a:gd name="connsiteY66" fmla="*/ 1969994 h 3751729"/>
              <a:gd name="connsiteX67" fmla="*/ 1687606 w 3973606"/>
              <a:gd name="connsiteY67" fmla="*/ 2198594 h 3751729"/>
              <a:gd name="connsiteX68" fmla="*/ 1707777 w 3973606"/>
              <a:gd name="connsiteY68" fmla="*/ 2353235 h 3751729"/>
              <a:gd name="connsiteX69" fmla="*/ 1721224 w 3973606"/>
              <a:gd name="connsiteY69" fmla="*/ 2447365 h 3751729"/>
              <a:gd name="connsiteX70" fmla="*/ 1707777 w 3973606"/>
              <a:gd name="connsiteY70" fmla="*/ 2602006 h 3751729"/>
              <a:gd name="connsiteX0" fmla="*/ 1707777 w 3973606"/>
              <a:gd name="connsiteY0" fmla="*/ 2602006 h 3751729"/>
              <a:gd name="connsiteX1" fmla="*/ 1452283 w 3973606"/>
              <a:gd name="connsiteY1" fmla="*/ 2642347 h 3751729"/>
              <a:gd name="connsiteX2" fmla="*/ 1082489 w 3973606"/>
              <a:gd name="connsiteY2" fmla="*/ 2790265 h 3751729"/>
              <a:gd name="connsiteX3" fmla="*/ 652183 w 3973606"/>
              <a:gd name="connsiteY3" fmla="*/ 3039035 h 3751729"/>
              <a:gd name="connsiteX4" fmla="*/ 363071 w 3973606"/>
              <a:gd name="connsiteY4" fmla="*/ 3193676 h 3751729"/>
              <a:gd name="connsiteX5" fmla="*/ 87406 w 3973606"/>
              <a:gd name="connsiteY5" fmla="*/ 3408829 h 3751729"/>
              <a:gd name="connsiteX6" fmla="*/ 0 w 3973606"/>
              <a:gd name="connsiteY6" fmla="*/ 3550023 h 3751729"/>
              <a:gd name="connsiteX7" fmla="*/ 40342 w 3973606"/>
              <a:gd name="connsiteY7" fmla="*/ 3630706 h 3751729"/>
              <a:gd name="connsiteX8" fmla="*/ 430306 w 3973606"/>
              <a:gd name="connsiteY8" fmla="*/ 3704665 h 3751729"/>
              <a:gd name="connsiteX9" fmla="*/ 1331259 w 3973606"/>
              <a:gd name="connsiteY9" fmla="*/ 3751729 h 3751729"/>
              <a:gd name="connsiteX10" fmla="*/ 2528048 w 3973606"/>
              <a:gd name="connsiteY10" fmla="*/ 3711388 h 3751729"/>
              <a:gd name="connsiteX11" fmla="*/ 3294530 w 3973606"/>
              <a:gd name="connsiteY11" fmla="*/ 3610535 h 3751729"/>
              <a:gd name="connsiteX12" fmla="*/ 3375212 w 3973606"/>
              <a:gd name="connsiteY12" fmla="*/ 3469341 h 3751729"/>
              <a:gd name="connsiteX13" fmla="*/ 3240742 w 3973606"/>
              <a:gd name="connsiteY13" fmla="*/ 3395382 h 3751729"/>
              <a:gd name="connsiteX14" fmla="*/ 3092824 w 3973606"/>
              <a:gd name="connsiteY14" fmla="*/ 3281082 h 3751729"/>
              <a:gd name="connsiteX15" fmla="*/ 3059206 w 3973606"/>
              <a:gd name="connsiteY15" fmla="*/ 3180229 h 3751729"/>
              <a:gd name="connsiteX16" fmla="*/ 3173506 w 3973606"/>
              <a:gd name="connsiteY16" fmla="*/ 2386853 h 3751729"/>
              <a:gd name="connsiteX17" fmla="*/ 3260912 w 3973606"/>
              <a:gd name="connsiteY17" fmla="*/ 2501153 h 3751729"/>
              <a:gd name="connsiteX18" fmla="*/ 3314700 w 3973606"/>
              <a:gd name="connsiteY18" fmla="*/ 2292723 h 3751729"/>
              <a:gd name="connsiteX19" fmla="*/ 3314700 w 3973606"/>
              <a:gd name="connsiteY19" fmla="*/ 2212041 h 3751729"/>
              <a:gd name="connsiteX20" fmla="*/ 3402106 w 3973606"/>
              <a:gd name="connsiteY20" fmla="*/ 2319618 h 3751729"/>
              <a:gd name="connsiteX21" fmla="*/ 3516406 w 3973606"/>
              <a:gd name="connsiteY21" fmla="*/ 2413747 h 3751729"/>
              <a:gd name="connsiteX22" fmla="*/ 3597089 w 3973606"/>
              <a:gd name="connsiteY22" fmla="*/ 2534771 h 3751729"/>
              <a:gd name="connsiteX23" fmla="*/ 3738283 w 3973606"/>
              <a:gd name="connsiteY23" fmla="*/ 2575112 h 3751729"/>
              <a:gd name="connsiteX24" fmla="*/ 3845859 w 3973606"/>
              <a:gd name="connsiteY24" fmla="*/ 2554941 h 3751729"/>
              <a:gd name="connsiteX25" fmla="*/ 3899648 w 3973606"/>
              <a:gd name="connsiteY25" fmla="*/ 2474259 h 3751729"/>
              <a:gd name="connsiteX26" fmla="*/ 3973606 w 3973606"/>
              <a:gd name="connsiteY26" fmla="*/ 2380129 h 3751729"/>
              <a:gd name="connsiteX27" fmla="*/ 3879477 w 3973606"/>
              <a:gd name="connsiteY27" fmla="*/ 2292723 h 3751729"/>
              <a:gd name="connsiteX28" fmla="*/ 3792071 w 3973606"/>
              <a:gd name="connsiteY28" fmla="*/ 2205318 h 3751729"/>
              <a:gd name="connsiteX29" fmla="*/ 3597089 w 3973606"/>
              <a:gd name="connsiteY29" fmla="*/ 2043953 h 3751729"/>
              <a:gd name="connsiteX30" fmla="*/ 3489512 w 3973606"/>
              <a:gd name="connsiteY30" fmla="*/ 1943100 h 3751729"/>
              <a:gd name="connsiteX31" fmla="*/ 3489512 w 3973606"/>
              <a:gd name="connsiteY31" fmla="*/ 1835523 h 3751729"/>
              <a:gd name="connsiteX32" fmla="*/ 3355042 w 3973606"/>
              <a:gd name="connsiteY32" fmla="*/ 1754841 h 3751729"/>
              <a:gd name="connsiteX33" fmla="*/ 3240742 w 3973606"/>
              <a:gd name="connsiteY33" fmla="*/ 1573306 h 3751729"/>
              <a:gd name="connsiteX34" fmla="*/ 3193677 w 3973606"/>
              <a:gd name="connsiteY34" fmla="*/ 1411941 h 3751729"/>
              <a:gd name="connsiteX35" fmla="*/ 3133165 w 3973606"/>
              <a:gd name="connsiteY35" fmla="*/ 1176618 h 3751729"/>
              <a:gd name="connsiteX36" fmla="*/ 3106271 w 3973606"/>
              <a:gd name="connsiteY36" fmla="*/ 988359 h 3751729"/>
              <a:gd name="connsiteX37" fmla="*/ 3112995 w 3973606"/>
              <a:gd name="connsiteY37" fmla="*/ 853888 h 3751729"/>
              <a:gd name="connsiteX38" fmla="*/ 3045759 w 3973606"/>
              <a:gd name="connsiteY38" fmla="*/ 699247 h 3751729"/>
              <a:gd name="connsiteX39" fmla="*/ 2985248 w 3973606"/>
              <a:gd name="connsiteY39" fmla="*/ 665629 h 3751729"/>
              <a:gd name="connsiteX40" fmla="*/ 3039036 w 3973606"/>
              <a:gd name="connsiteY40" fmla="*/ 611841 h 3751729"/>
              <a:gd name="connsiteX41" fmla="*/ 3099548 w 3973606"/>
              <a:gd name="connsiteY41" fmla="*/ 537882 h 3751729"/>
              <a:gd name="connsiteX42" fmla="*/ 3193677 w 3973606"/>
              <a:gd name="connsiteY42" fmla="*/ 497541 h 3751729"/>
              <a:gd name="connsiteX43" fmla="*/ 3247465 w 3973606"/>
              <a:gd name="connsiteY43" fmla="*/ 376518 h 3751729"/>
              <a:gd name="connsiteX44" fmla="*/ 3361765 w 3973606"/>
              <a:gd name="connsiteY44" fmla="*/ 363071 h 3751729"/>
              <a:gd name="connsiteX45" fmla="*/ 3334871 w 3973606"/>
              <a:gd name="connsiteY45" fmla="*/ 275665 h 3751729"/>
              <a:gd name="connsiteX46" fmla="*/ 3281083 w 3973606"/>
              <a:gd name="connsiteY46" fmla="*/ 114300 h 3751729"/>
              <a:gd name="connsiteX47" fmla="*/ 3213848 w 3973606"/>
              <a:gd name="connsiteY47" fmla="*/ 33618 h 3751729"/>
              <a:gd name="connsiteX48" fmla="*/ 3160059 w 3973606"/>
              <a:gd name="connsiteY48" fmla="*/ 0 h 3751729"/>
              <a:gd name="connsiteX49" fmla="*/ 3112995 w 3973606"/>
              <a:gd name="connsiteY49" fmla="*/ 26894 h 3751729"/>
              <a:gd name="connsiteX50" fmla="*/ 2991971 w 3973606"/>
              <a:gd name="connsiteY50" fmla="*/ 6723 h 3751729"/>
              <a:gd name="connsiteX51" fmla="*/ 2884395 w 3973606"/>
              <a:gd name="connsiteY51" fmla="*/ 33618 h 3751729"/>
              <a:gd name="connsiteX52" fmla="*/ 2729753 w 3973606"/>
              <a:gd name="connsiteY52" fmla="*/ 100853 h 3751729"/>
              <a:gd name="connsiteX53" fmla="*/ 2642348 w 3973606"/>
              <a:gd name="connsiteY53" fmla="*/ 188259 h 3751729"/>
              <a:gd name="connsiteX54" fmla="*/ 2528048 w 3973606"/>
              <a:gd name="connsiteY54" fmla="*/ 383241 h 3751729"/>
              <a:gd name="connsiteX55" fmla="*/ 2474259 w 3973606"/>
              <a:gd name="connsiteY55" fmla="*/ 510988 h 3751729"/>
              <a:gd name="connsiteX56" fmla="*/ 2460812 w 3973606"/>
              <a:gd name="connsiteY56" fmla="*/ 558053 h 3751729"/>
              <a:gd name="connsiteX57" fmla="*/ 2359959 w 3973606"/>
              <a:gd name="connsiteY57" fmla="*/ 591671 h 3751729"/>
              <a:gd name="connsiteX58" fmla="*/ 2205318 w 3973606"/>
              <a:gd name="connsiteY58" fmla="*/ 625288 h 3751729"/>
              <a:gd name="connsiteX59" fmla="*/ 2158253 w 3973606"/>
              <a:gd name="connsiteY59" fmla="*/ 813547 h 3751729"/>
              <a:gd name="connsiteX60" fmla="*/ 2117912 w 3973606"/>
              <a:gd name="connsiteY60" fmla="*/ 1001806 h 3751729"/>
              <a:gd name="connsiteX61" fmla="*/ 2070848 w 3973606"/>
              <a:gd name="connsiteY61" fmla="*/ 1176618 h 3751729"/>
              <a:gd name="connsiteX62" fmla="*/ 1902759 w 3973606"/>
              <a:gd name="connsiteY62" fmla="*/ 1452282 h 3751729"/>
              <a:gd name="connsiteX63" fmla="*/ 1795183 w 3973606"/>
              <a:gd name="connsiteY63" fmla="*/ 1674159 h 3751729"/>
              <a:gd name="connsiteX64" fmla="*/ 1788459 w 3973606"/>
              <a:gd name="connsiteY64" fmla="*/ 1754841 h 3751729"/>
              <a:gd name="connsiteX65" fmla="*/ 1710298 w 3973606"/>
              <a:gd name="connsiteY65" fmla="*/ 1916206 h 3751729"/>
              <a:gd name="connsiteX66" fmla="*/ 1627095 w 3973606"/>
              <a:gd name="connsiteY66" fmla="*/ 1969994 h 3751729"/>
              <a:gd name="connsiteX67" fmla="*/ 1687606 w 3973606"/>
              <a:gd name="connsiteY67" fmla="*/ 2198594 h 3751729"/>
              <a:gd name="connsiteX68" fmla="*/ 1707777 w 3973606"/>
              <a:gd name="connsiteY68" fmla="*/ 2353235 h 3751729"/>
              <a:gd name="connsiteX69" fmla="*/ 1721224 w 3973606"/>
              <a:gd name="connsiteY69" fmla="*/ 2447365 h 3751729"/>
              <a:gd name="connsiteX70" fmla="*/ 1707777 w 3973606"/>
              <a:gd name="connsiteY70" fmla="*/ 2602006 h 3751729"/>
              <a:gd name="connsiteX0" fmla="*/ 1707777 w 3973606"/>
              <a:gd name="connsiteY0" fmla="*/ 2602006 h 3751729"/>
              <a:gd name="connsiteX1" fmla="*/ 1452283 w 3973606"/>
              <a:gd name="connsiteY1" fmla="*/ 2642347 h 3751729"/>
              <a:gd name="connsiteX2" fmla="*/ 1082489 w 3973606"/>
              <a:gd name="connsiteY2" fmla="*/ 2790265 h 3751729"/>
              <a:gd name="connsiteX3" fmla="*/ 652183 w 3973606"/>
              <a:gd name="connsiteY3" fmla="*/ 3039035 h 3751729"/>
              <a:gd name="connsiteX4" fmla="*/ 363071 w 3973606"/>
              <a:gd name="connsiteY4" fmla="*/ 3193676 h 3751729"/>
              <a:gd name="connsiteX5" fmla="*/ 87406 w 3973606"/>
              <a:gd name="connsiteY5" fmla="*/ 3408829 h 3751729"/>
              <a:gd name="connsiteX6" fmla="*/ 0 w 3973606"/>
              <a:gd name="connsiteY6" fmla="*/ 3550023 h 3751729"/>
              <a:gd name="connsiteX7" fmla="*/ 40342 w 3973606"/>
              <a:gd name="connsiteY7" fmla="*/ 3630706 h 3751729"/>
              <a:gd name="connsiteX8" fmla="*/ 430306 w 3973606"/>
              <a:gd name="connsiteY8" fmla="*/ 3704665 h 3751729"/>
              <a:gd name="connsiteX9" fmla="*/ 1331259 w 3973606"/>
              <a:gd name="connsiteY9" fmla="*/ 3751729 h 3751729"/>
              <a:gd name="connsiteX10" fmla="*/ 2528048 w 3973606"/>
              <a:gd name="connsiteY10" fmla="*/ 3711388 h 3751729"/>
              <a:gd name="connsiteX11" fmla="*/ 3294530 w 3973606"/>
              <a:gd name="connsiteY11" fmla="*/ 3610535 h 3751729"/>
              <a:gd name="connsiteX12" fmla="*/ 3375212 w 3973606"/>
              <a:gd name="connsiteY12" fmla="*/ 3469341 h 3751729"/>
              <a:gd name="connsiteX13" fmla="*/ 3240742 w 3973606"/>
              <a:gd name="connsiteY13" fmla="*/ 3395382 h 3751729"/>
              <a:gd name="connsiteX14" fmla="*/ 3092824 w 3973606"/>
              <a:gd name="connsiteY14" fmla="*/ 3281082 h 3751729"/>
              <a:gd name="connsiteX15" fmla="*/ 3059206 w 3973606"/>
              <a:gd name="connsiteY15" fmla="*/ 3180229 h 3751729"/>
              <a:gd name="connsiteX16" fmla="*/ 3173506 w 3973606"/>
              <a:gd name="connsiteY16" fmla="*/ 2386853 h 3751729"/>
              <a:gd name="connsiteX17" fmla="*/ 3260912 w 3973606"/>
              <a:gd name="connsiteY17" fmla="*/ 2501153 h 3751729"/>
              <a:gd name="connsiteX18" fmla="*/ 3314700 w 3973606"/>
              <a:gd name="connsiteY18" fmla="*/ 2292723 h 3751729"/>
              <a:gd name="connsiteX19" fmla="*/ 3314700 w 3973606"/>
              <a:gd name="connsiteY19" fmla="*/ 2212041 h 3751729"/>
              <a:gd name="connsiteX20" fmla="*/ 3402106 w 3973606"/>
              <a:gd name="connsiteY20" fmla="*/ 2319618 h 3751729"/>
              <a:gd name="connsiteX21" fmla="*/ 3516406 w 3973606"/>
              <a:gd name="connsiteY21" fmla="*/ 2413747 h 3751729"/>
              <a:gd name="connsiteX22" fmla="*/ 3597089 w 3973606"/>
              <a:gd name="connsiteY22" fmla="*/ 2534771 h 3751729"/>
              <a:gd name="connsiteX23" fmla="*/ 3738283 w 3973606"/>
              <a:gd name="connsiteY23" fmla="*/ 2575112 h 3751729"/>
              <a:gd name="connsiteX24" fmla="*/ 3845859 w 3973606"/>
              <a:gd name="connsiteY24" fmla="*/ 2554941 h 3751729"/>
              <a:gd name="connsiteX25" fmla="*/ 3899648 w 3973606"/>
              <a:gd name="connsiteY25" fmla="*/ 2474259 h 3751729"/>
              <a:gd name="connsiteX26" fmla="*/ 3973606 w 3973606"/>
              <a:gd name="connsiteY26" fmla="*/ 2380129 h 3751729"/>
              <a:gd name="connsiteX27" fmla="*/ 3879477 w 3973606"/>
              <a:gd name="connsiteY27" fmla="*/ 2292723 h 3751729"/>
              <a:gd name="connsiteX28" fmla="*/ 3792071 w 3973606"/>
              <a:gd name="connsiteY28" fmla="*/ 2205318 h 3751729"/>
              <a:gd name="connsiteX29" fmla="*/ 3597089 w 3973606"/>
              <a:gd name="connsiteY29" fmla="*/ 2043953 h 3751729"/>
              <a:gd name="connsiteX30" fmla="*/ 3489512 w 3973606"/>
              <a:gd name="connsiteY30" fmla="*/ 1943100 h 3751729"/>
              <a:gd name="connsiteX31" fmla="*/ 3489512 w 3973606"/>
              <a:gd name="connsiteY31" fmla="*/ 1835523 h 3751729"/>
              <a:gd name="connsiteX32" fmla="*/ 3355042 w 3973606"/>
              <a:gd name="connsiteY32" fmla="*/ 1754841 h 3751729"/>
              <a:gd name="connsiteX33" fmla="*/ 3240742 w 3973606"/>
              <a:gd name="connsiteY33" fmla="*/ 1573306 h 3751729"/>
              <a:gd name="connsiteX34" fmla="*/ 3193677 w 3973606"/>
              <a:gd name="connsiteY34" fmla="*/ 1411941 h 3751729"/>
              <a:gd name="connsiteX35" fmla="*/ 3133165 w 3973606"/>
              <a:gd name="connsiteY35" fmla="*/ 1176618 h 3751729"/>
              <a:gd name="connsiteX36" fmla="*/ 3106271 w 3973606"/>
              <a:gd name="connsiteY36" fmla="*/ 988359 h 3751729"/>
              <a:gd name="connsiteX37" fmla="*/ 3112995 w 3973606"/>
              <a:gd name="connsiteY37" fmla="*/ 853888 h 3751729"/>
              <a:gd name="connsiteX38" fmla="*/ 3045759 w 3973606"/>
              <a:gd name="connsiteY38" fmla="*/ 699247 h 3751729"/>
              <a:gd name="connsiteX39" fmla="*/ 2985248 w 3973606"/>
              <a:gd name="connsiteY39" fmla="*/ 665629 h 3751729"/>
              <a:gd name="connsiteX40" fmla="*/ 3039036 w 3973606"/>
              <a:gd name="connsiteY40" fmla="*/ 611841 h 3751729"/>
              <a:gd name="connsiteX41" fmla="*/ 3099548 w 3973606"/>
              <a:gd name="connsiteY41" fmla="*/ 537882 h 3751729"/>
              <a:gd name="connsiteX42" fmla="*/ 3193677 w 3973606"/>
              <a:gd name="connsiteY42" fmla="*/ 497541 h 3751729"/>
              <a:gd name="connsiteX43" fmla="*/ 3247465 w 3973606"/>
              <a:gd name="connsiteY43" fmla="*/ 376518 h 3751729"/>
              <a:gd name="connsiteX44" fmla="*/ 3361765 w 3973606"/>
              <a:gd name="connsiteY44" fmla="*/ 363071 h 3751729"/>
              <a:gd name="connsiteX45" fmla="*/ 3334871 w 3973606"/>
              <a:gd name="connsiteY45" fmla="*/ 275665 h 3751729"/>
              <a:gd name="connsiteX46" fmla="*/ 3281083 w 3973606"/>
              <a:gd name="connsiteY46" fmla="*/ 114300 h 3751729"/>
              <a:gd name="connsiteX47" fmla="*/ 3213848 w 3973606"/>
              <a:gd name="connsiteY47" fmla="*/ 33618 h 3751729"/>
              <a:gd name="connsiteX48" fmla="*/ 3160059 w 3973606"/>
              <a:gd name="connsiteY48" fmla="*/ 0 h 3751729"/>
              <a:gd name="connsiteX49" fmla="*/ 3112995 w 3973606"/>
              <a:gd name="connsiteY49" fmla="*/ 26894 h 3751729"/>
              <a:gd name="connsiteX50" fmla="*/ 2991971 w 3973606"/>
              <a:gd name="connsiteY50" fmla="*/ 6723 h 3751729"/>
              <a:gd name="connsiteX51" fmla="*/ 2884395 w 3973606"/>
              <a:gd name="connsiteY51" fmla="*/ 33618 h 3751729"/>
              <a:gd name="connsiteX52" fmla="*/ 2729753 w 3973606"/>
              <a:gd name="connsiteY52" fmla="*/ 100853 h 3751729"/>
              <a:gd name="connsiteX53" fmla="*/ 2642348 w 3973606"/>
              <a:gd name="connsiteY53" fmla="*/ 188259 h 3751729"/>
              <a:gd name="connsiteX54" fmla="*/ 2528048 w 3973606"/>
              <a:gd name="connsiteY54" fmla="*/ 383241 h 3751729"/>
              <a:gd name="connsiteX55" fmla="*/ 2474259 w 3973606"/>
              <a:gd name="connsiteY55" fmla="*/ 510988 h 3751729"/>
              <a:gd name="connsiteX56" fmla="*/ 2460812 w 3973606"/>
              <a:gd name="connsiteY56" fmla="*/ 558053 h 3751729"/>
              <a:gd name="connsiteX57" fmla="*/ 2359959 w 3973606"/>
              <a:gd name="connsiteY57" fmla="*/ 591671 h 3751729"/>
              <a:gd name="connsiteX58" fmla="*/ 2205318 w 3973606"/>
              <a:gd name="connsiteY58" fmla="*/ 625288 h 3751729"/>
              <a:gd name="connsiteX59" fmla="*/ 2158253 w 3973606"/>
              <a:gd name="connsiteY59" fmla="*/ 813547 h 3751729"/>
              <a:gd name="connsiteX60" fmla="*/ 2117912 w 3973606"/>
              <a:gd name="connsiteY60" fmla="*/ 1001806 h 3751729"/>
              <a:gd name="connsiteX61" fmla="*/ 2070848 w 3973606"/>
              <a:gd name="connsiteY61" fmla="*/ 1176618 h 3751729"/>
              <a:gd name="connsiteX62" fmla="*/ 1902759 w 3973606"/>
              <a:gd name="connsiteY62" fmla="*/ 1452282 h 3751729"/>
              <a:gd name="connsiteX63" fmla="*/ 1795183 w 3973606"/>
              <a:gd name="connsiteY63" fmla="*/ 1674159 h 3751729"/>
              <a:gd name="connsiteX64" fmla="*/ 1788459 w 3973606"/>
              <a:gd name="connsiteY64" fmla="*/ 1754841 h 3751729"/>
              <a:gd name="connsiteX65" fmla="*/ 1710298 w 3973606"/>
              <a:gd name="connsiteY65" fmla="*/ 1916206 h 3751729"/>
              <a:gd name="connsiteX66" fmla="*/ 1679483 w 3973606"/>
              <a:gd name="connsiteY66" fmla="*/ 2015238 h 3751729"/>
              <a:gd name="connsiteX67" fmla="*/ 1687606 w 3973606"/>
              <a:gd name="connsiteY67" fmla="*/ 2198594 h 3751729"/>
              <a:gd name="connsiteX68" fmla="*/ 1707777 w 3973606"/>
              <a:gd name="connsiteY68" fmla="*/ 2353235 h 3751729"/>
              <a:gd name="connsiteX69" fmla="*/ 1721224 w 3973606"/>
              <a:gd name="connsiteY69" fmla="*/ 2447365 h 3751729"/>
              <a:gd name="connsiteX70" fmla="*/ 1707777 w 3973606"/>
              <a:gd name="connsiteY70" fmla="*/ 2602006 h 3751729"/>
              <a:gd name="connsiteX0" fmla="*/ 1707777 w 3973606"/>
              <a:gd name="connsiteY0" fmla="*/ 2602006 h 3751729"/>
              <a:gd name="connsiteX1" fmla="*/ 1452283 w 3973606"/>
              <a:gd name="connsiteY1" fmla="*/ 2642347 h 3751729"/>
              <a:gd name="connsiteX2" fmla="*/ 1082489 w 3973606"/>
              <a:gd name="connsiteY2" fmla="*/ 2790265 h 3751729"/>
              <a:gd name="connsiteX3" fmla="*/ 652183 w 3973606"/>
              <a:gd name="connsiteY3" fmla="*/ 3039035 h 3751729"/>
              <a:gd name="connsiteX4" fmla="*/ 363071 w 3973606"/>
              <a:gd name="connsiteY4" fmla="*/ 3193676 h 3751729"/>
              <a:gd name="connsiteX5" fmla="*/ 87406 w 3973606"/>
              <a:gd name="connsiteY5" fmla="*/ 3408829 h 3751729"/>
              <a:gd name="connsiteX6" fmla="*/ 0 w 3973606"/>
              <a:gd name="connsiteY6" fmla="*/ 3550023 h 3751729"/>
              <a:gd name="connsiteX7" fmla="*/ 40342 w 3973606"/>
              <a:gd name="connsiteY7" fmla="*/ 3630706 h 3751729"/>
              <a:gd name="connsiteX8" fmla="*/ 430306 w 3973606"/>
              <a:gd name="connsiteY8" fmla="*/ 3704665 h 3751729"/>
              <a:gd name="connsiteX9" fmla="*/ 1331259 w 3973606"/>
              <a:gd name="connsiteY9" fmla="*/ 3751729 h 3751729"/>
              <a:gd name="connsiteX10" fmla="*/ 2528048 w 3973606"/>
              <a:gd name="connsiteY10" fmla="*/ 3711388 h 3751729"/>
              <a:gd name="connsiteX11" fmla="*/ 3294530 w 3973606"/>
              <a:gd name="connsiteY11" fmla="*/ 3610535 h 3751729"/>
              <a:gd name="connsiteX12" fmla="*/ 3375212 w 3973606"/>
              <a:gd name="connsiteY12" fmla="*/ 3469341 h 3751729"/>
              <a:gd name="connsiteX13" fmla="*/ 3240742 w 3973606"/>
              <a:gd name="connsiteY13" fmla="*/ 3395382 h 3751729"/>
              <a:gd name="connsiteX14" fmla="*/ 3092824 w 3973606"/>
              <a:gd name="connsiteY14" fmla="*/ 3281082 h 3751729"/>
              <a:gd name="connsiteX15" fmla="*/ 3059206 w 3973606"/>
              <a:gd name="connsiteY15" fmla="*/ 3180229 h 3751729"/>
              <a:gd name="connsiteX16" fmla="*/ 3173506 w 3973606"/>
              <a:gd name="connsiteY16" fmla="*/ 2386853 h 3751729"/>
              <a:gd name="connsiteX17" fmla="*/ 3260912 w 3973606"/>
              <a:gd name="connsiteY17" fmla="*/ 2501153 h 3751729"/>
              <a:gd name="connsiteX18" fmla="*/ 3314700 w 3973606"/>
              <a:gd name="connsiteY18" fmla="*/ 2292723 h 3751729"/>
              <a:gd name="connsiteX19" fmla="*/ 3314700 w 3973606"/>
              <a:gd name="connsiteY19" fmla="*/ 2212041 h 3751729"/>
              <a:gd name="connsiteX20" fmla="*/ 3402106 w 3973606"/>
              <a:gd name="connsiteY20" fmla="*/ 2319618 h 3751729"/>
              <a:gd name="connsiteX21" fmla="*/ 3516406 w 3973606"/>
              <a:gd name="connsiteY21" fmla="*/ 2413747 h 3751729"/>
              <a:gd name="connsiteX22" fmla="*/ 3597089 w 3973606"/>
              <a:gd name="connsiteY22" fmla="*/ 2534771 h 3751729"/>
              <a:gd name="connsiteX23" fmla="*/ 3738283 w 3973606"/>
              <a:gd name="connsiteY23" fmla="*/ 2575112 h 3751729"/>
              <a:gd name="connsiteX24" fmla="*/ 3845859 w 3973606"/>
              <a:gd name="connsiteY24" fmla="*/ 2554941 h 3751729"/>
              <a:gd name="connsiteX25" fmla="*/ 3899648 w 3973606"/>
              <a:gd name="connsiteY25" fmla="*/ 2474259 h 3751729"/>
              <a:gd name="connsiteX26" fmla="*/ 3973606 w 3973606"/>
              <a:gd name="connsiteY26" fmla="*/ 2380129 h 3751729"/>
              <a:gd name="connsiteX27" fmla="*/ 3879477 w 3973606"/>
              <a:gd name="connsiteY27" fmla="*/ 2292723 h 3751729"/>
              <a:gd name="connsiteX28" fmla="*/ 3792071 w 3973606"/>
              <a:gd name="connsiteY28" fmla="*/ 2205318 h 3751729"/>
              <a:gd name="connsiteX29" fmla="*/ 3597089 w 3973606"/>
              <a:gd name="connsiteY29" fmla="*/ 2043953 h 3751729"/>
              <a:gd name="connsiteX30" fmla="*/ 3489512 w 3973606"/>
              <a:gd name="connsiteY30" fmla="*/ 1943100 h 3751729"/>
              <a:gd name="connsiteX31" fmla="*/ 3489512 w 3973606"/>
              <a:gd name="connsiteY31" fmla="*/ 1835523 h 3751729"/>
              <a:gd name="connsiteX32" fmla="*/ 3355042 w 3973606"/>
              <a:gd name="connsiteY32" fmla="*/ 1754841 h 3751729"/>
              <a:gd name="connsiteX33" fmla="*/ 3240742 w 3973606"/>
              <a:gd name="connsiteY33" fmla="*/ 1573306 h 3751729"/>
              <a:gd name="connsiteX34" fmla="*/ 3193677 w 3973606"/>
              <a:gd name="connsiteY34" fmla="*/ 1411941 h 3751729"/>
              <a:gd name="connsiteX35" fmla="*/ 3133165 w 3973606"/>
              <a:gd name="connsiteY35" fmla="*/ 1176618 h 3751729"/>
              <a:gd name="connsiteX36" fmla="*/ 3106271 w 3973606"/>
              <a:gd name="connsiteY36" fmla="*/ 988359 h 3751729"/>
              <a:gd name="connsiteX37" fmla="*/ 3112995 w 3973606"/>
              <a:gd name="connsiteY37" fmla="*/ 853888 h 3751729"/>
              <a:gd name="connsiteX38" fmla="*/ 3045759 w 3973606"/>
              <a:gd name="connsiteY38" fmla="*/ 699247 h 3751729"/>
              <a:gd name="connsiteX39" fmla="*/ 2985248 w 3973606"/>
              <a:gd name="connsiteY39" fmla="*/ 665629 h 3751729"/>
              <a:gd name="connsiteX40" fmla="*/ 3039036 w 3973606"/>
              <a:gd name="connsiteY40" fmla="*/ 611841 h 3751729"/>
              <a:gd name="connsiteX41" fmla="*/ 3099548 w 3973606"/>
              <a:gd name="connsiteY41" fmla="*/ 537882 h 3751729"/>
              <a:gd name="connsiteX42" fmla="*/ 3193677 w 3973606"/>
              <a:gd name="connsiteY42" fmla="*/ 497541 h 3751729"/>
              <a:gd name="connsiteX43" fmla="*/ 3247465 w 3973606"/>
              <a:gd name="connsiteY43" fmla="*/ 376518 h 3751729"/>
              <a:gd name="connsiteX44" fmla="*/ 3361765 w 3973606"/>
              <a:gd name="connsiteY44" fmla="*/ 363071 h 3751729"/>
              <a:gd name="connsiteX45" fmla="*/ 3334871 w 3973606"/>
              <a:gd name="connsiteY45" fmla="*/ 275665 h 3751729"/>
              <a:gd name="connsiteX46" fmla="*/ 3281083 w 3973606"/>
              <a:gd name="connsiteY46" fmla="*/ 114300 h 3751729"/>
              <a:gd name="connsiteX47" fmla="*/ 3213848 w 3973606"/>
              <a:gd name="connsiteY47" fmla="*/ 33618 h 3751729"/>
              <a:gd name="connsiteX48" fmla="*/ 3160059 w 3973606"/>
              <a:gd name="connsiteY48" fmla="*/ 0 h 3751729"/>
              <a:gd name="connsiteX49" fmla="*/ 3112995 w 3973606"/>
              <a:gd name="connsiteY49" fmla="*/ 26894 h 3751729"/>
              <a:gd name="connsiteX50" fmla="*/ 2991971 w 3973606"/>
              <a:gd name="connsiteY50" fmla="*/ 6723 h 3751729"/>
              <a:gd name="connsiteX51" fmla="*/ 2884395 w 3973606"/>
              <a:gd name="connsiteY51" fmla="*/ 33618 h 3751729"/>
              <a:gd name="connsiteX52" fmla="*/ 2729753 w 3973606"/>
              <a:gd name="connsiteY52" fmla="*/ 100853 h 3751729"/>
              <a:gd name="connsiteX53" fmla="*/ 2642348 w 3973606"/>
              <a:gd name="connsiteY53" fmla="*/ 188259 h 3751729"/>
              <a:gd name="connsiteX54" fmla="*/ 2528048 w 3973606"/>
              <a:gd name="connsiteY54" fmla="*/ 383241 h 3751729"/>
              <a:gd name="connsiteX55" fmla="*/ 2474259 w 3973606"/>
              <a:gd name="connsiteY55" fmla="*/ 510988 h 3751729"/>
              <a:gd name="connsiteX56" fmla="*/ 2460812 w 3973606"/>
              <a:gd name="connsiteY56" fmla="*/ 558053 h 3751729"/>
              <a:gd name="connsiteX57" fmla="*/ 2359959 w 3973606"/>
              <a:gd name="connsiteY57" fmla="*/ 591671 h 3751729"/>
              <a:gd name="connsiteX58" fmla="*/ 2205318 w 3973606"/>
              <a:gd name="connsiteY58" fmla="*/ 625288 h 3751729"/>
              <a:gd name="connsiteX59" fmla="*/ 2158253 w 3973606"/>
              <a:gd name="connsiteY59" fmla="*/ 813547 h 3751729"/>
              <a:gd name="connsiteX60" fmla="*/ 2117912 w 3973606"/>
              <a:gd name="connsiteY60" fmla="*/ 1001806 h 3751729"/>
              <a:gd name="connsiteX61" fmla="*/ 2070848 w 3973606"/>
              <a:gd name="connsiteY61" fmla="*/ 1176618 h 3751729"/>
              <a:gd name="connsiteX62" fmla="*/ 1902759 w 3973606"/>
              <a:gd name="connsiteY62" fmla="*/ 1452282 h 3751729"/>
              <a:gd name="connsiteX63" fmla="*/ 1795183 w 3973606"/>
              <a:gd name="connsiteY63" fmla="*/ 1674159 h 3751729"/>
              <a:gd name="connsiteX64" fmla="*/ 1788459 w 3973606"/>
              <a:gd name="connsiteY64" fmla="*/ 1754841 h 3751729"/>
              <a:gd name="connsiteX65" fmla="*/ 1710298 w 3973606"/>
              <a:gd name="connsiteY65" fmla="*/ 1916206 h 3751729"/>
              <a:gd name="connsiteX66" fmla="*/ 1679483 w 3973606"/>
              <a:gd name="connsiteY66" fmla="*/ 2015238 h 3751729"/>
              <a:gd name="connsiteX67" fmla="*/ 1701893 w 3973606"/>
              <a:gd name="connsiteY67" fmla="*/ 2196213 h 3751729"/>
              <a:gd name="connsiteX68" fmla="*/ 1707777 w 3973606"/>
              <a:gd name="connsiteY68" fmla="*/ 2353235 h 3751729"/>
              <a:gd name="connsiteX69" fmla="*/ 1721224 w 3973606"/>
              <a:gd name="connsiteY69" fmla="*/ 2447365 h 3751729"/>
              <a:gd name="connsiteX70" fmla="*/ 1707777 w 3973606"/>
              <a:gd name="connsiteY70" fmla="*/ 2602006 h 3751729"/>
              <a:gd name="connsiteX0" fmla="*/ 1707777 w 3973606"/>
              <a:gd name="connsiteY0" fmla="*/ 2602006 h 3751729"/>
              <a:gd name="connsiteX1" fmla="*/ 1452283 w 3973606"/>
              <a:gd name="connsiteY1" fmla="*/ 2642347 h 3751729"/>
              <a:gd name="connsiteX2" fmla="*/ 1082489 w 3973606"/>
              <a:gd name="connsiteY2" fmla="*/ 2790265 h 3751729"/>
              <a:gd name="connsiteX3" fmla="*/ 652183 w 3973606"/>
              <a:gd name="connsiteY3" fmla="*/ 3039035 h 3751729"/>
              <a:gd name="connsiteX4" fmla="*/ 363071 w 3973606"/>
              <a:gd name="connsiteY4" fmla="*/ 3193676 h 3751729"/>
              <a:gd name="connsiteX5" fmla="*/ 87406 w 3973606"/>
              <a:gd name="connsiteY5" fmla="*/ 3408829 h 3751729"/>
              <a:gd name="connsiteX6" fmla="*/ 0 w 3973606"/>
              <a:gd name="connsiteY6" fmla="*/ 3550023 h 3751729"/>
              <a:gd name="connsiteX7" fmla="*/ 40342 w 3973606"/>
              <a:gd name="connsiteY7" fmla="*/ 3630706 h 3751729"/>
              <a:gd name="connsiteX8" fmla="*/ 430306 w 3973606"/>
              <a:gd name="connsiteY8" fmla="*/ 3704665 h 3751729"/>
              <a:gd name="connsiteX9" fmla="*/ 1331259 w 3973606"/>
              <a:gd name="connsiteY9" fmla="*/ 3751729 h 3751729"/>
              <a:gd name="connsiteX10" fmla="*/ 2528048 w 3973606"/>
              <a:gd name="connsiteY10" fmla="*/ 3711388 h 3751729"/>
              <a:gd name="connsiteX11" fmla="*/ 3294530 w 3973606"/>
              <a:gd name="connsiteY11" fmla="*/ 3610535 h 3751729"/>
              <a:gd name="connsiteX12" fmla="*/ 3375212 w 3973606"/>
              <a:gd name="connsiteY12" fmla="*/ 3469341 h 3751729"/>
              <a:gd name="connsiteX13" fmla="*/ 3240742 w 3973606"/>
              <a:gd name="connsiteY13" fmla="*/ 3395382 h 3751729"/>
              <a:gd name="connsiteX14" fmla="*/ 3092824 w 3973606"/>
              <a:gd name="connsiteY14" fmla="*/ 3281082 h 3751729"/>
              <a:gd name="connsiteX15" fmla="*/ 3059206 w 3973606"/>
              <a:gd name="connsiteY15" fmla="*/ 3180229 h 3751729"/>
              <a:gd name="connsiteX16" fmla="*/ 3173506 w 3973606"/>
              <a:gd name="connsiteY16" fmla="*/ 2386853 h 3751729"/>
              <a:gd name="connsiteX17" fmla="*/ 3260912 w 3973606"/>
              <a:gd name="connsiteY17" fmla="*/ 2501153 h 3751729"/>
              <a:gd name="connsiteX18" fmla="*/ 3314700 w 3973606"/>
              <a:gd name="connsiteY18" fmla="*/ 2292723 h 3751729"/>
              <a:gd name="connsiteX19" fmla="*/ 3314700 w 3973606"/>
              <a:gd name="connsiteY19" fmla="*/ 2212041 h 3751729"/>
              <a:gd name="connsiteX20" fmla="*/ 3402106 w 3973606"/>
              <a:gd name="connsiteY20" fmla="*/ 2319618 h 3751729"/>
              <a:gd name="connsiteX21" fmla="*/ 3516406 w 3973606"/>
              <a:gd name="connsiteY21" fmla="*/ 2413747 h 3751729"/>
              <a:gd name="connsiteX22" fmla="*/ 3597089 w 3973606"/>
              <a:gd name="connsiteY22" fmla="*/ 2534771 h 3751729"/>
              <a:gd name="connsiteX23" fmla="*/ 3738283 w 3973606"/>
              <a:gd name="connsiteY23" fmla="*/ 2575112 h 3751729"/>
              <a:gd name="connsiteX24" fmla="*/ 3845859 w 3973606"/>
              <a:gd name="connsiteY24" fmla="*/ 2554941 h 3751729"/>
              <a:gd name="connsiteX25" fmla="*/ 3899648 w 3973606"/>
              <a:gd name="connsiteY25" fmla="*/ 2474259 h 3751729"/>
              <a:gd name="connsiteX26" fmla="*/ 3973606 w 3973606"/>
              <a:gd name="connsiteY26" fmla="*/ 2380129 h 3751729"/>
              <a:gd name="connsiteX27" fmla="*/ 3879477 w 3973606"/>
              <a:gd name="connsiteY27" fmla="*/ 2292723 h 3751729"/>
              <a:gd name="connsiteX28" fmla="*/ 3792071 w 3973606"/>
              <a:gd name="connsiteY28" fmla="*/ 2205318 h 3751729"/>
              <a:gd name="connsiteX29" fmla="*/ 3597089 w 3973606"/>
              <a:gd name="connsiteY29" fmla="*/ 2043953 h 3751729"/>
              <a:gd name="connsiteX30" fmla="*/ 3489512 w 3973606"/>
              <a:gd name="connsiteY30" fmla="*/ 1943100 h 3751729"/>
              <a:gd name="connsiteX31" fmla="*/ 3489512 w 3973606"/>
              <a:gd name="connsiteY31" fmla="*/ 1835523 h 3751729"/>
              <a:gd name="connsiteX32" fmla="*/ 3355042 w 3973606"/>
              <a:gd name="connsiteY32" fmla="*/ 1754841 h 3751729"/>
              <a:gd name="connsiteX33" fmla="*/ 3240742 w 3973606"/>
              <a:gd name="connsiteY33" fmla="*/ 1573306 h 3751729"/>
              <a:gd name="connsiteX34" fmla="*/ 3193677 w 3973606"/>
              <a:gd name="connsiteY34" fmla="*/ 1411941 h 3751729"/>
              <a:gd name="connsiteX35" fmla="*/ 3133165 w 3973606"/>
              <a:gd name="connsiteY35" fmla="*/ 1176618 h 3751729"/>
              <a:gd name="connsiteX36" fmla="*/ 3106271 w 3973606"/>
              <a:gd name="connsiteY36" fmla="*/ 988359 h 3751729"/>
              <a:gd name="connsiteX37" fmla="*/ 3112995 w 3973606"/>
              <a:gd name="connsiteY37" fmla="*/ 853888 h 3751729"/>
              <a:gd name="connsiteX38" fmla="*/ 3045759 w 3973606"/>
              <a:gd name="connsiteY38" fmla="*/ 699247 h 3751729"/>
              <a:gd name="connsiteX39" fmla="*/ 2985248 w 3973606"/>
              <a:gd name="connsiteY39" fmla="*/ 665629 h 3751729"/>
              <a:gd name="connsiteX40" fmla="*/ 3039036 w 3973606"/>
              <a:gd name="connsiteY40" fmla="*/ 611841 h 3751729"/>
              <a:gd name="connsiteX41" fmla="*/ 3099548 w 3973606"/>
              <a:gd name="connsiteY41" fmla="*/ 537882 h 3751729"/>
              <a:gd name="connsiteX42" fmla="*/ 3193677 w 3973606"/>
              <a:gd name="connsiteY42" fmla="*/ 497541 h 3751729"/>
              <a:gd name="connsiteX43" fmla="*/ 3247465 w 3973606"/>
              <a:gd name="connsiteY43" fmla="*/ 376518 h 3751729"/>
              <a:gd name="connsiteX44" fmla="*/ 3361765 w 3973606"/>
              <a:gd name="connsiteY44" fmla="*/ 363071 h 3751729"/>
              <a:gd name="connsiteX45" fmla="*/ 3334871 w 3973606"/>
              <a:gd name="connsiteY45" fmla="*/ 275665 h 3751729"/>
              <a:gd name="connsiteX46" fmla="*/ 3281083 w 3973606"/>
              <a:gd name="connsiteY46" fmla="*/ 114300 h 3751729"/>
              <a:gd name="connsiteX47" fmla="*/ 3213848 w 3973606"/>
              <a:gd name="connsiteY47" fmla="*/ 33618 h 3751729"/>
              <a:gd name="connsiteX48" fmla="*/ 3160059 w 3973606"/>
              <a:gd name="connsiteY48" fmla="*/ 0 h 3751729"/>
              <a:gd name="connsiteX49" fmla="*/ 3112995 w 3973606"/>
              <a:gd name="connsiteY49" fmla="*/ 26894 h 3751729"/>
              <a:gd name="connsiteX50" fmla="*/ 2991971 w 3973606"/>
              <a:gd name="connsiteY50" fmla="*/ 6723 h 3751729"/>
              <a:gd name="connsiteX51" fmla="*/ 2884395 w 3973606"/>
              <a:gd name="connsiteY51" fmla="*/ 33618 h 3751729"/>
              <a:gd name="connsiteX52" fmla="*/ 2729753 w 3973606"/>
              <a:gd name="connsiteY52" fmla="*/ 100853 h 3751729"/>
              <a:gd name="connsiteX53" fmla="*/ 2642348 w 3973606"/>
              <a:gd name="connsiteY53" fmla="*/ 188259 h 3751729"/>
              <a:gd name="connsiteX54" fmla="*/ 2528048 w 3973606"/>
              <a:gd name="connsiteY54" fmla="*/ 383241 h 3751729"/>
              <a:gd name="connsiteX55" fmla="*/ 2474259 w 3973606"/>
              <a:gd name="connsiteY55" fmla="*/ 510988 h 3751729"/>
              <a:gd name="connsiteX56" fmla="*/ 2460812 w 3973606"/>
              <a:gd name="connsiteY56" fmla="*/ 558053 h 3751729"/>
              <a:gd name="connsiteX57" fmla="*/ 2359959 w 3973606"/>
              <a:gd name="connsiteY57" fmla="*/ 591671 h 3751729"/>
              <a:gd name="connsiteX58" fmla="*/ 2205318 w 3973606"/>
              <a:gd name="connsiteY58" fmla="*/ 625288 h 3751729"/>
              <a:gd name="connsiteX59" fmla="*/ 2158253 w 3973606"/>
              <a:gd name="connsiteY59" fmla="*/ 813547 h 3751729"/>
              <a:gd name="connsiteX60" fmla="*/ 2117912 w 3973606"/>
              <a:gd name="connsiteY60" fmla="*/ 1001806 h 3751729"/>
              <a:gd name="connsiteX61" fmla="*/ 2070848 w 3973606"/>
              <a:gd name="connsiteY61" fmla="*/ 1176618 h 3751729"/>
              <a:gd name="connsiteX62" fmla="*/ 1902759 w 3973606"/>
              <a:gd name="connsiteY62" fmla="*/ 1452282 h 3751729"/>
              <a:gd name="connsiteX63" fmla="*/ 1795183 w 3973606"/>
              <a:gd name="connsiteY63" fmla="*/ 1674159 h 3751729"/>
              <a:gd name="connsiteX64" fmla="*/ 1788459 w 3973606"/>
              <a:gd name="connsiteY64" fmla="*/ 1754841 h 3751729"/>
              <a:gd name="connsiteX65" fmla="*/ 1710298 w 3973606"/>
              <a:gd name="connsiteY65" fmla="*/ 1916206 h 3751729"/>
              <a:gd name="connsiteX66" fmla="*/ 1679483 w 3973606"/>
              <a:gd name="connsiteY66" fmla="*/ 2015238 h 3751729"/>
              <a:gd name="connsiteX67" fmla="*/ 1701893 w 3973606"/>
              <a:gd name="connsiteY67" fmla="*/ 2196213 h 3751729"/>
              <a:gd name="connsiteX68" fmla="*/ 1724446 w 3973606"/>
              <a:gd name="connsiteY68" fmla="*/ 2353235 h 3751729"/>
              <a:gd name="connsiteX69" fmla="*/ 1721224 w 3973606"/>
              <a:gd name="connsiteY69" fmla="*/ 2447365 h 3751729"/>
              <a:gd name="connsiteX70" fmla="*/ 1707777 w 3973606"/>
              <a:gd name="connsiteY70" fmla="*/ 2602006 h 3751729"/>
              <a:gd name="connsiteX0" fmla="*/ 1707777 w 3973606"/>
              <a:gd name="connsiteY0" fmla="*/ 2602006 h 3751729"/>
              <a:gd name="connsiteX1" fmla="*/ 1454664 w 3973606"/>
              <a:gd name="connsiteY1" fmla="*/ 2687591 h 3751729"/>
              <a:gd name="connsiteX2" fmla="*/ 1082489 w 3973606"/>
              <a:gd name="connsiteY2" fmla="*/ 2790265 h 3751729"/>
              <a:gd name="connsiteX3" fmla="*/ 652183 w 3973606"/>
              <a:gd name="connsiteY3" fmla="*/ 3039035 h 3751729"/>
              <a:gd name="connsiteX4" fmla="*/ 363071 w 3973606"/>
              <a:gd name="connsiteY4" fmla="*/ 3193676 h 3751729"/>
              <a:gd name="connsiteX5" fmla="*/ 87406 w 3973606"/>
              <a:gd name="connsiteY5" fmla="*/ 3408829 h 3751729"/>
              <a:gd name="connsiteX6" fmla="*/ 0 w 3973606"/>
              <a:gd name="connsiteY6" fmla="*/ 3550023 h 3751729"/>
              <a:gd name="connsiteX7" fmla="*/ 40342 w 3973606"/>
              <a:gd name="connsiteY7" fmla="*/ 3630706 h 3751729"/>
              <a:gd name="connsiteX8" fmla="*/ 430306 w 3973606"/>
              <a:gd name="connsiteY8" fmla="*/ 3704665 h 3751729"/>
              <a:gd name="connsiteX9" fmla="*/ 1331259 w 3973606"/>
              <a:gd name="connsiteY9" fmla="*/ 3751729 h 3751729"/>
              <a:gd name="connsiteX10" fmla="*/ 2528048 w 3973606"/>
              <a:gd name="connsiteY10" fmla="*/ 3711388 h 3751729"/>
              <a:gd name="connsiteX11" fmla="*/ 3294530 w 3973606"/>
              <a:gd name="connsiteY11" fmla="*/ 3610535 h 3751729"/>
              <a:gd name="connsiteX12" fmla="*/ 3375212 w 3973606"/>
              <a:gd name="connsiteY12" fmla="*/ 3469341 h 3751729"/>
              <a:gd name="connsiteX13" fmla="*/ 3240742 w 3973606"/>
              <a:gd name="connsiteY13" fmla="*/ 3395382 h 3751729"/>
              <a:gd name="connsiteX14" fmla="*/ 3092824 w 3973606"/>
              <a:gd name="connsiteY14" fmla="*/ 3281082 h 3751729"/>
              <a:gd name="connsiteX15" fmla="*/ 3059206 w 3973606"/>
              <a:gd name="connsiteY15" fmla="*/ 3180229 h 3751729"/>
              <a:gd name="connsiteX16" fmla="*/ 3173506 w 3973606"/>
              <a:gd name="connsiteY16" fmla="*/ 2386853 h 3751729"/>
              <a:gd name="connsiteX17" fmla="*/ 3260912 w 3973606"/>
              <a:gd name="connsiteY17" fmla="*/ 2501153 h 3751729"/>
              <a:gd name="connsiteX18" fmla="*/ 3314700 w 3973606"/>
              <a:gd name="connsiteY18" fmla="*/ 2292723 h 3751729"/>
              <a:gd name="connsiteX19" fmla="*/ 3314700 w 3973606"/>
              <a:gd name="connsiteY19" fmla="*/ 2212041 h 3751729"/>
              <a:gd name="connsiteX20" fmla="*/ 3402106 w 3973606"/>
              <a:gd name="connsiteY20" fmla="*/ 2319618 h 3751729"/>
              <a:gd name="connsiteX21" fmla="*/ 3516406 w 3973606"/>
              <a:gd name="connsiteY21" fmla="*/ 2413747 h 3751729"/>
              <a:gd name="connsiteX22" fmla="*/ 3597089 w 3973606"/>
              <a:gd name="connsiteY22" fmla="*/ 2534771 h 3751729"/>
              <a:gd name="connsiteX23" fmla="*/ 3738283 w 3973606"/>
              <a:gd name="connsiteY23" fmla="*/ 2575112 h 3751729"/>
              <a:gd name="connsiteX24" fmla="*/ 3845859 w 3973606"/>
              <a:gd name="connsiteY24" fmla="*/ 2554941 h 3751729"/>
              <a:gd name="connsiteX25" fmla="*/ 3899648 w 3973606"/>
              <a:gd name="connsiteY25" fmla="*/ 2474259 h 3751729"/>
              <a:gd name="connsiteX26" fmla="*/ 3973606 w 3973606"/>
              <a:gd name="connsiteY26" fmla="*/ 2380129 h 3751729"/>
              <a:gd name="connsiteX27" fmla="*/ 3879477 w 3973606"/>
              <a:gd name="connsiteY27" fmla="*/ 2292723 h 3751729"/>
              <a:gd name="connsiteX28" fmla="*/ 3792071 w 3973606"/>
              <a:gd name="connsiteY28" fmla="*/ 2205318 h 3751729"/>
              <a:gd name="connsiteX29" fmla="*/ 3597089 w 3973606"/>
              <a:gd name="connsiteY29" fmla="*/ 2043953 h 3751729"/>
              <a:gd name="connsiteX30" fmla="*/ 3489512 w 3973606"/>
              <a:gd name="connsiteY30" fmla="*/ 1943100 h 3751729"/>
              <a:gd name="connsiteX31" fmla="*/ 3489512 w 3973606"/>
              <a:gd name="connsiteY31" fmla="*/ 1835523 h 3751729"/>
              <a:gd name="connsiteX32" fmla="*/ 3355042 w 3973606"/>
              <a:gd name="connsiteY32" fmla="*/ 1754841 h 3751729"/>
              <a:gd name="connsiteX33" fmla="*/ 3240742 w 3973606"/>
              <a:gd name="connsiteY33" fmla="*/ 1573306 h 3751729"/>
              <a:gd name="connsiteX34" fmla="*/ 3193677 w 3973606"/>
              <a:gd name="connsiteY34" fmla="*/ 1411941 h 3751729"/>
              <a:gd name="connsiteX35" fmla="*/ 3133165 w 3973606"/>
              <a:gd name="connsiteY35" fmla="*/ 1176618 h 3751729"/>
              <a:gd name="connsiteX36" fmla="*/ 3106271 w 3973606"/>
              <a:gd name="connsiteY36" fmla="*/ 988359 h 3751729"/>
              <a:gd name="connsiteX37" fmla="*/ 3112995 w 3973606"/>
              <a:gd name="connsiteY37" fmla="*/ 853888 h 3751729"/>
              <a:gd name="connsiteX38" fmla="*/ 3045759 w 3973606"/>
              <a:gd name="connsiteY38" fmla="*/ 699247 h 3751729"/>
              <a:gd name="connsiteX39" fmla="*/ 2985248 w 3973606"/>
              <a:gd name="connsiteY39" fmla="*/ 665629 h 3751729"/>
              <a:gd name="connsiteX40" fmla="*/ 3039036 w 3973606"/>
              <a:gd name="connsiteY40" fmla="*/ 611841 h 3751729"/>
              <a:gd name="connsiteX41" fmla="*/ 3099548 w 3973606"/>
              <a:gd name="connsiteY41" fmla="*/ 537882 h 3751729"/>
              <a:gd name="connsiteX42" fmla="*/ 3193677 w 3973606"/>
              <a:gd name="connsiteY42" fmla="*/ 497541 h 3751729"/>
              <a:gd name="connsiteX43" fmla="*/ 3247465 w 3973606"/>
              <a:gd name="connsiteY43" fmla="*/ 376518 h 3751729"/>
              <a:gd name="connsiteX44" fmla="*/ 3361765 w 3973606"/>
              <a:gd name="connsiteY44" fmla="*/ 363071 h 3751729"/>
              <a:gd name="connsiteX45" fmla="*/ 3334871 w 3973606"/>
              <a:gd name="connsiteY45" fmla="*/ 275665 h 3751729"/>
              <a:gd name="connsiteX46" fmla="*/ 3281083 w 3973606"/>
              <a:gd name="connsiteY46" fmla="*/ 114300 h 3751729"/>
              <a:gd name="connsiteX47" fmla="*/ 3213848 w 3973606"/>
              <a:gd name="connsiteY47" fmla="*/ 33618 h 3751729"/>
              <a:gd name="connsiteX48" fmla="*/ 3160059 w 3973606"/>
              <a:gd name="connsiteY48" fmla="*/ 0 h 3751729"/>
              <a:gd name="connsiteX49" fmla="*/ 3112995 w 3973606"/>
              <a:gd name="connsiteY49" fmla="*/ 26894 h 3751729"/>
              <a:gd name="connsiteX50" fmla="*/ 2991971 w 3973606"/>
              <a:gd name="connsiteY50" fmla="*/ 6723 h 3751729"/>
              <a:gd name="connsiteX51" fmla="*/ 2884395 w 3973606"/>
              <a:gd name="connsiteY51" fmla="*/ 33618 h 3751729"/>
              <a:gd name="connsiteX52" fmla="*/ 2729753 w 3973606"/>
              <a:gd name="connsiteY52" fmla="*/ 100853 h 3751729"/>
              <a:gd name="connsiteX53" fmla="*/ 2642348 w 3973606"/>
              <a:gd name="connsiteY53" fmla="*/ 188259 h 3751729"/>
              <a:gd name="connsiteX54" fmla="*/ 2528048 w 3973606"/>
              <a:gd name="connsiteY54" fmla="*/ 383241 h 3751729"/>
              <a:gd name="connsiteX55" fmla="*/ 2474259 w 3973606"/>
              <a:gd name="connsiteY55" fmla="*/ 510988 h 3751729"/>
              <a:gd name="connsiteX56" fmla="*/ 2460812 w 3973606"/>
              <a:gd name="connsiteY56" fmla="*/ 558053 h 3751729"/>
              <a:gd name="connsiteX57" fmla="*/ 2359959 w 3973606"/>
              <a:gd name="connsiteY57" fmla="*/ 591671 h 3751729"/>
              <a:gd name="connsiteX58" fmla="*/ 2205318 w 3973606"/>
              <a:gd name="connsiteY58" fmla="*/ 625288 h 3751729"/>
              <a:gd name="connsiteX59" fmla="*/ 2158253 w 3973606"/>
              <a:gd name="connsiteY59" fmla="*/ 813547 h 3751729"/>
              <a:gd name="connsiteX60" fmla="*/ 2117912 w 3973606"/>
              <a:gd name="connsiteY60" fmla="*/ 1001806 h 3751729"/>
              <a:gd name="connsiteX61" fmla="*/ 2070848 w 3973606"/>
              <a:gd name="connsiteY61" fmla="*/ 1176618 h 3751729"/>
              <a:gd name="connsiteX62" fmla="*/ 1902759 w 3973606"/>
              <a:gd name="connsiteY62" fmla="*/ 1452282 h 3751729"/>
              <a:gd name="connsiteX63" fmla="*/ 1795183 w 3973606"/>
              <a:gd name="connsiteY63" fmla="*/ 1674159 h 3751729"/>
              <a:gd name="connsiteX64" fmla="*/ 1788459 w 3973606"/>
              <a:gd name="connsiteY64" fmla="*/ 1754841 h 3751729"/>
              <a:gd name="connsiteX65" fmla="*/ 1710298 w 3973606"/>
              <a:gd name="connsiteY65" fmla="*/ 1916206 h 3751729"/>
              <a:gd name="connsiteX66" fmla="*/ 1679483 w 3973606"/>
              <a:gd name="connsiteY66" fmla="*/ 2015238 h 3751729"/>
              <a:gd name="connsiteX67" fmla="*/ 1701893 w 3973606"/>
              <a:gd name="connsiteY67" fmla="*/ 2196213 h 3751729"/>
              <a:gd name="connsiteX68" fmla="*/ 1724446 w 3973606"/>
              <a:gd name="connsiteY68" fmla="*/ 2353235 h 3751729"/>
              <a:gd name="connsiteX69" fmla="*/ 1721224 w 3973606"/>
              <a:gd name="connsiteY69" fmla="*/ 2447365 h 3751729"/>
              <a:gd name="connsiteX70" fmla="*/ 1707777 w 3973606"/>
              <a:gd name="connsiteY70" fmla="*/ 2602006 h 3751729"/>
              <a:gd name="connsiteX0" fmla="*/ 1707777 w 3973606"/>
              <a:gd name="connsiteY0" fmla="*/ 2602006 h 3751729"/>
              <a:gd name="connsiteX1" fmla="*/ 1459427 w 3973606"/>
              <a:gd name="connsiteY1" fmla="*/ 2680447 h 3751729"/>
              <a:gd name="connsiteX2" fmla="*/ 1082489 w 3973606"/>
              <a:gd name="connsiteY2" fmla="*/ 2790265 h 3751729"/>
              <a:gd name="connsiteX3" fmla="*/ 652183 w 3973606"/>
              <a:gd name="connsiteY3" fmla="*/ 3039035 h 3751729"/>
              <a:gd name="connsiteX4" fmla="*/ 363071 w 3973606"/>
              <a:gd name="connsiteY4" fmla="*/ 3193676 h 3751729"/>
              <a:gd name="connsiteX5" fmla="*/ 87406 w 3973606"/>
              <a:gd name="connsiteY5" fmla="*/ 3408829 h 3751729"/>
              <a:gd name="connsiteX6" fmla="*/ 0 w 3973606"/>
              <a:gd name="connsiteY6" fmla="*/ 3550023 h 3751729"/>
              <a:gd name="connsiteX7" fmla="*/ 40342 w 3973606"/>
              <a:gd name="connsiteY7" fmla="*/ 3630706 h 3751729"/>
              <a:gd name="connsiteX8" fmla="*/ 430306 w 3973606"/>
              <a:gd name="connsiteY8" fmla="*/ 3704665 h 3751729"/>
              <a:gd name="connsiteX9" fmla="*/ 1331259 w 3973606"/>
              <a:gd name="connsiteY9" fmla="*/ 3751729 h 3751729"/>
              <a:gd name="connsiteX10" fmla="*/ 2528048 w 3973606"/>
              <a:gd name="connsiteY10" fmla="*/ 3711388 h 3751729"/>
              <a:gd name="connsiteX11" fmla="*/ 3294530 w 3973606"/>
              <a:gd name="connsiteY11" fmla="*/ 3610535 h 3751729"/>
              <a:gd name="connsiteX12" fmla="*/ 3375212 w 3973606"/>
              <a:gd name="connsiteY12" fmla="*/ 3469341 h 3751729"/>
              <a:gd name="connsiteX13" fmla="*/ 3240742 w 3973606"/>
              <a:gd name="connsiteY13" fmla="*/ 3395382 h 3751729"/>
              <a:gd name="connsiteX14" fmla="*/ 3092824 w 3973606"/>
              <a:gd name="connsiteY14" fmla="*/ 3281082 h 3751729"/>
              <a:gd name="connsiteX15" fmla="*/ 3059206 w 3973606"/>
              <a:gd name="connsiteY15" fmla="*/ 3180229 h 3751729"/>
              <a:gd name="connsiteX16" fmla="*/ 3173506 w 3973606"/>
              <a:gd name="connsiteY16" fmla="*/ 2386853 h 3751729"/>
              <a:gd name="connsiteX17" fmla="*/ 3260912 w 3973606"/>
              <a:gd name="connsiteY17" fmla="*/ 2501153 h 3751729"/>
              <a:gd name="connsiteX18" fmla="*/ 3314700 w 3973606"/>
              <a:gd name="connsiteY18" fmla="*/ 2292723 h 3751729"/>
              <a:gd name="connsiteX19" fmla="*/ 3314700 w 3973606"/>
              <a:gd name="connsiteY19" fmla="*/ 2212041 h 3751729"/>
              <a:gd name="connsiteX20" fmla="*/ 3402106 w 3973606"/>
              <a:gd name="connsiteY20" fmla="*/ 2319618 h 3751729"/>
              <a:gd name="connsiteX21" fmla="*/ 3516406 w 3973606"/>
              <a:gd name="connsiteY21" fmla="*/ 2413747 h 3751729"/>
              <a:gd name="connsiteX22" fmla="*/ 3597089 w 3973606"/>
              <a:gd name="connsiteY22" fmla="*/ 2534771 h 3751729"/>
              <a:gd name="connsiteX23" fmla="*/ 3738283 w 3973606"/>
              <a:gd name="connsiteY23" fmla="*/ 2575112 h 3751729"/>
              <a:gd name="connsiteX24" fmla="*/ 3845859 w 3973606"/>
              <a:gd name="connsiteY24" fmla="*/ 2554941 h 3751729"/>
              <a:gd name="connsiteX25" fmla="*/ 3899648 w 3973606"/>
              <a:gd name="connsiteY25" fmla="*/ 2474259 h 3751729"/>
              <a:gd name="connsiteX26" fmla="*/ 3973606 w 3973606"/>
              <a:gd name="connsiteY26" fmla="*/ 2380129 h 3751729"/>
              <a:gd name="connsiteX27" fmla="*/ 3879477 w 3973606"/>
              <a:gd name="connsiteY27" fmla="*/ 2292723 h 3751729"/>
              <a:gd name="connsiteX28" fmla="*/ 3792071 w 3973606"/>
              <a:gd name="connsiteY28" fmla="*/ 2205318 h 3751729"/>
              <a:gd name="connsiteX29" fmla="*/ 3597089 w 3973606"/>
              <a:gd name="connsiteY29" fmla="*/ 2043953 h 3751729"/>
              <a:gd name="connsiteX30" fmla="*/ 3489512 w 3973606"/>
              <a:gd name="connsiteY30" fmla="*/ 1943100 h 3751729"/>
              <a:gd name="connsiteX31" fmla="*/ 3489512 w 3973606"/>
              <a:gd name="connsiteY31" fmla="*/ 1835523 h 3751729"/>
              <a:gd name="connsiteX32" fmla="*/ 3355042 w 3973606"/>
              <a:gd name="connsiteY32" fmla="*/ 1754841 h 3751729"/>
              <a:gd name="connsiteX33" fmla="*/ 3240742 w 3973606"/>
              <a:gd name="connsiteY33" fmla="*/ 1573306 h 3751729"/>
              <a:gd name="connsiteX34" fmla="*/ 3193677 w 3973606"/>
              <a:gd name="connsiteY34" fmla="*/ 1411941 h 3751729"/>
              <a:gd name="connsiteX35" fmla="*/ 3133165 w 3973606"/>
              <a:gd name="connsiteY35" fmla="*/ 1176618 h 3751729"/>
              <a:gd name="connsiteX36" fmla="*/ 3106271 w 3973606"/>
              <a:gd name="connsiteY36" fmla="*/ 988359 h 3751729"/>
              <a:gd name="connsiteX37" fmla="*/ 3112995 w 3973606"/>
              <a:gd name="connsiteY37" fmla="*/ 853888 h 3751729"/>
              <a:gd name="connsiteX38" fmla="*/ 3045759 w 3973606"/>
              <a:gd name="connsiteY38" fmla="*/ 699247 h 3751729"/>
              <a:gd name="connsiteX39" fmla="*/ 2985248 w 3973606"/>
              <a:gd name="connsiteY39" fmla="*/ 665629 h 3751729"/>
              <a:gd name="connsiteX40" fmla="*/ 3039036 w 3973606"/>
              <a:gd name="connsiteY40" fmla="*/ 611841 h 3751729"/>
              <a:gd name="connsiteX41" fmla="*/ 3099548 w 3973606"/>
              <a:gd name="connsiteY41" fmla="*/ 537882 h 3751729"/>
              <a:gd name="connsiteX42" fmla="*/ 3193677 w 3973606"/>
              <a:gd name="connsiteY42" fmla="*/ 497541 h 3751729"/>
              <a:gd name="connsiteX43" fmla="*/ 3247465 w 3973606"/>
              <a:gd name="connsiteY43" fmla="*/ 376518 h 3751729"/>
              <a:gd name="connsiteX44" fmla="*/ 3361765 w 3973606"/>
              <a:gd name="connsiteY44" fmla="*/ 363071 h 3751729"/>
              <a:gd name="connsiteX45" fmla="*/ 3334871 w 3973606"/>
              <a:gd name="connsiteY45" fmla="*/ 275665 h 3751729"/>
              <a:gd name="connsiteX46" fmla="*/ 3281083 w 3973606"/>
              <a:gd name="connsiteY46" fmla="*/ 114300 h 3751729"/>
              <a:gd name="connsiteX47" fmla="*/ 3213848 w 3973606"/>
              <a:gd name="connsiteY47" fmla="*/ 33618 h 3751729"/>
              <a:gd name="connsiteX48" fmla="*/ 3160059 w 3973606"/>
              <a:gd name="connsiteY48" fmla="*/ 0 h 3751729"/>
              <a:gd name="connsiteX49" fmla="*/ 3112995 w 3973606"/>
              <a:gd name="connsiteY49" fmla="*/ 26894 h 3751729"/>
              <a:gd name="connsiteX50" fmla="*/ 2991971 w 3973606"/>
              <a:gd name="connsiteY50" fmla="*/ 6723 h 3751729"/>
              <a:gd name="connsiteX51" fmla="*/ 2884395 w 3973606"/>
              <a:gd name="connsiteY51" fmla="*/ 33618 h 3751729"/>
              <a:gd name="connsiteX52" fmla="*/ 2729753 w 3973606"/>
              <a:gd name="connsiteY52" fmla="*/ 100853 h 3751729"/>
              <a:gd name="connsiteX53" fmla="*/ 2642348 w 3973606"/>
              <a:gd name="connsiteY53" fmla="*/ 188259 h 3751729"/>
              <a:gd name="connsiteX54" fmla="*/ 2528048 w 3973606"/>
              <a:gd name="connsiteY54" fmla="*/ 383241 h 3751729"/>
              <a:gd name="connsiteX55" fmla="*/ 2474259 w 3973606"/>
              <a:gd name="connsiteY55" fmla="*/ 510988 h 3751729"/>
              <a:gd name="connsiteX56" fmla="*/ 2460812 w 3973606"/>
              <a:gd name="connsiteY56" fmla="*/ 558053 h 3751729"/>
              <a:gd name="connsiteX57" fmla="*/ 2359959 w 3973606"/>
              <a:gd name="connsiteY57" fmla="*/ 591671 h 3751729"/>
              <a:gd name="connsiteX58" fmla="*/ 2205318 w 3973606"/>
              <a:gd name="connsiteY58" fmla="*/ 625288 h 3751729"/>
              <a:gd name="connsiteX59" fmla="*/ 2158253 w 3973606"/>
              <a:gd name="connsiteY59" fmla="*/ 813547 h 3751729"/>
              <a:gd name="connsiteX60" fmla="*/ 2117912 w 3973606"/>
              <a:gd name="connsiteY60" fmla="*/ 1001806 h 3751729"/>
              <a:gd name="connsiteX61" fmla="*/ 2070848 w 3973606"/>
              <a:gd name="connsiteY61" fmla="*/ 1176618 h 3751729"/>
              <a:gd name="connsiteX62" fmla="*/ 1902759 w 3973606"/>
              <a:gd name="connsiteY62" fmla="*/ 1452282 h 3751729"/>
              <a:gd name="connsiteX63" fmla="*/ 1795183 w 3973606"/>
              <a:gd name="connsiteY63" fmla="*/ 1674159 h 3751729"/>
              <a:gd name="connsiteX64" fmla="*/ 1788459 w 3973606"/>
              <a:gd name="connsiteY64" fmla="*/ 1754841 h 3751729"/>
              <a:gd name="connsiteX65" fmla="*/ 1710298 w 3973606"/>
              <a:gd name="connsiteY65" fmla="*/ 1916206 h 3751729"/>
              <a:gd name="connsiteX66" fmla="*/ 1679483 w 3973606"/>
              <a:gd name="connsiteY66" fmla="*/ 2015238 h 3751729"/>
              <a:gd name="connsiteX67" fmla="*/ 1701893 w 3973606"/>
              <a:gd name="connsiteY67" fmla="*/ 2196213 h 3751729"/>
              <a:gd name="connsiteX68" fmla="*/ 1724446 w 3973606"/>
              <a:gd name="connsiteY68" fmla="*/ 2353235 h 3751729"/>
              <a:gd name="connsiteX69" fmla="*/ 1721224 w 3973606"/>
              <a:gd name="connsiteY69" fmla="*/ 2447365 h 3751729"/>
              <a:gd name="connsiteX70" fmla="*/ 1707777 w 3973606"/>
              <a:gd name="connsiteY70" fmla="*/ 2602006 h 3751729"/>
              <a:gd name="connsiteX0" fmla="*/ 1707777 w 3973606"/>
              <a:gd name="connsiteY0" fmla="*/ 2602006 h 3751729"/>
              <a:gd name="connsiteX1" fmla="*/ 1459427 w 3973606"/>
              <a:gd name="connsiteY1" fmla="*/ 2680447 h 3751729"/>
              <a:gd name="connsiteX2" fmla="*/ 1082489 w 3973606"/>
              <a:gd name="connsiteY2" fmla="*/ 2790265 h 3751729"/>
              <a:gd name="connsiteX3" fmla="*/ 652183 w 3973606"/>
              <a:gd name="connsiteY3" fmla="*/ 3039035 h 3751729"/>
              <a:gd name="connsiteX4" fmla="*/ 363071 w 3973606"/>
              <a:gd name="connsiteY4" fmla="*/ 3193676 h 3751729"/>
              <a:gd name="connsiteX5" fmla="*/ 101693 w 3973606"/>
              <a:gd name="connsiteY5" fmla="*/ 3425497 h 3751729"/>
              <a:gd name="connsiteX6" fmla="*/ 0 w 3973606"/>
              <a:gd name="connsiteY6" fmla="*/ 3550023 h 3751729"/>
              <a:gd name="connsiteX7" fmla="*/ 40342 w 3973606"/>
              <a:gd name="connsiteY7" fmla="*/ 3630706 h 3751729"/>
              <a:gd name="connsiteX8" fmla="*/ 430306 w 3973606"/>
              <a:gd name="connsiteY8" fmla="*/ 3704665 h 3751729"/>
              <a:gd name="connsiteX9" fmla="*/ 1331259 w 3973606"/>
              <a:gd name="connsiteY9" fmla="*/ 3751729 h 3751729"/>
              <a:gd name="connsiteX10" fmla="*/ 2528048 w 3973606"/>
              <a:gd name="connsiteY10" fmla="*/ 3711388 h 3751729"/>
              <a:gd name="connsiteX11" fmla="*/ 3294530 w 3973606"/>
              <a:gd name="connsiteY11" fmla="*/ 3610535 h 3751729"/>
              <a:gd name="connsiteX12" fmla="*/ 3375212 w 3973606"/>
              <a:gd name="connsiteY12" fmla="*/ 3469341 h 3751729"/>
              <a:gd name="connsiteX13" fmla="*/ 3240742 w 3973606"/>
              <a:gd name="connsiteY13" fmla="*/ 3395382 h 3751729"/>
              <a:gd name="connsiteX14" fmla="*/ 3092824 w 3973606"/>
              <a:gd name="connsiteY14" fmla="*/ 3281082 h 3751729"/>
              <a:gd name="connsiteX15" fmla="*/ 3059206 w 3973606"/>
              <a:gd name="connsiteY15" fmla="*/ 3180229 h 3751729"/>
              <a:gd name="connsiteX16" fmla="*/ 3173506 w 3973606"/>
              <a:gd name="connsiteY16" fmla="*/ 2386853 h 3751729"/>
              <a:gd name="connsiteX17" fmla="*/ 3260912 w 3973606"/>
              <a:gd name="connsiteY17" fmla="*/ 2501153 h 3751729"/>
              <a:gd name="connsiteX18" fmla="*/ 3314700 w 3973606"/>
              <a:gd name="connsiteY18" fmla="*/ 2292723 h 3751729"/>
              <a:gd name="connsiteX19" fmla="*/ 3314700 w 3973606"/>
              <a:gd name="connsiteY19" fmla="*/ 2212041 h 3751729"/>
              <a:gd name="connsiteX20" fmla="*/ 3402106 w 3973606"/>
              <a:gd name="connsiteY20" fmla="*/ 2319618 h 3751729"/>
              <a:gd name="connsiteX21" fmla="*/ 3516406 w 3973606"/>
              <a:gd name="connsiteY21" fmla="*/ 2413747 h 3751729"/>
              <a:gd name="connsiteX22" fmla="*/ 3597089 w 3973606"/>
              <a:gd name="connsiteY22" fmla="*/ 2534771 h 3751729"/>
              <a:gd name="connsiteX23" fmla="*/ 3738283 w 3973606"/>
              <a:gd name="connsiteY23" fmla="*/ 2575112 h 3751729"/>
              <a:gd name="connsiteX24" fmla="*/ 3845859 w 3973606"/>
              <a:gd name="connsiteY24" fmla="*/ 2554941 h 3751729"/>
              <a:gd name="connsiteX25" fmla="*/ 3899648 w 3973606"/>
              <a:gd name="connsiteY25" fmla="*/ 2474259 h 3751729"/>
              <a:gd name="connsiteX26" fmla="*/ 3973606 w 3973606"/>
              <a:gd name="connsiteY26" fmla="*/ 2380129 h 3751729"/>
              <a:gd name="connsiteX27" fmla="*/ 3879477 w 3973606"/>
              <a:gd name="connsiteY27" fmla="*/ 2292723 h 3751729"/>
              <a:gd name="connsiteX28" fmla="*/ 3792071 w 3973606"/>
              <a:gd name="connsiteY28" fmla="*/ 2205318 h 3751729"/>
              <a:gd name="connsiteX29" fmla="*/ 3597089 w 3973606"/>
              <a:gd name="connsiteY29" fmla="*/ 2043953 h 3751729"/>
              <a:gd name="connsiteX30" fmla="*/ 3489512 w 3973606"/>
              <a:gd name="connsiteY30" fmla="*/ 1943100 h 3751729"/>
              <a:gd name="connsiteX31" fmla="*/ 3489512 w 3973606"/>
              <a:gd name="connsiteY31" fmla="*/ 1835523 h 3751729"/>
              <a:gd name="connsiteX32" fmla="*/ 3355042 w 3973606"/>
              <a:gd name="connsiteY32" fmla="*/ 1754841 h 3751729"/>
              <a:gd name="connsiteX33" fmla="*/ 3240742 w 3973606"/>
              <a:gd name="connsiteY33" fmla="*/ 1573306 h 3751729"/>
              <a:gd name="connsiteX34" fmla="*/ 3193677 w 3973606"/>
              <a:gd name="connsiteY34" fmla="*/ 1411941 h 3751729"/>
              <a:gd name="connsiteX35" fmla="*/ 3133165 w 3973606"/>
              <a:gd name="connsiteY35" fmla="*/ 1176618 h 3751729"/>
              <a:gd name="connsiteX36" fmla="*/ 3106271 w 3973606"/>
              <a:gd name="connsiteY36" fmla="*/ 988359 h 3751729"/>
              <a:gd name="connsiteX37" fmla="*/ 3112995 w 3973606"/>
              <a:gd name="connsiteY37" fmla="*/ 853888 h 3751729"/>
              <a:gd name="connsiteX38" fmla="*/ 3045759 w 3973606"/>
              <a:gd name="connsiteY38" fmla="*/ 699247 h 3751729"/>
              <a:gd name="connsiteX39" fmla="*/ 2985248 w 3973606"/>
              <a:gd name="connsiteY39" fmla="*/ 665629 h 3751729"/>
              <a:gd name="connsiteX40" fmla="*/ 3039036 w 3973606"/>
              <a:gd name="connsiteY40" fmla="*/ 611841 h 3751729"/>
              <a:gd name="connsiteX41" fmla="*/ 3099548 w 3973606"/>
              <a:gd name="connsiteY41" fmla="*/ 537882 h 3751729"/>
              <a:gd name="connsiteX42" fmla="*/ 3193677 w 3973606"/>
              <a:gd name="connsiteY42" fmla="*/ 497541 h 3751729"/>
              <a:gd name="connsiteX43" fmla="*/ 3247465 w 3973606"/>
              <a:gd name="connsiteY43" fmla="*/ 376518 h 3751729"/>
              <a:gd name="connsiteX44" fmla="*/ 3361765 w 3973606"/>
              <a:gd name="connsiteY44" fmla="*/ 363071 h 3751729"/>
              <a:gd name="connsiteX45" fmla="*/ 3334871 w 3973606"/>
              <a:gd name="connsiteY45" fmla="*/ 275665 h 3751729"/>
              <a:gd name="connsiteX46" fmla="*/ 3281083 w 3973606"/>
              <a:gd name="connsiteY46" fmla="*/ 114300 h 3751729"/>
              <a:gd name="connsiteX47" fmla="*/ 3213848 w 3973606"/>
              <a:gd name="connsiteY47" fmla="*/ 33618 h 3751729"/>
              <a:gd name="connsiteX48" fmla="*/ 3160059 w 3973606"/>
              <a:gd name="connsiteY48" fmla="*/ 0 h 3751729"/>
              <a:gd name="connsiteX49" fmla="*/ 3112995 w 3973606"/>
              <a:gd name="connsiteY49" fmla="*/ 26894 h 3751729"/>
              <a:gd name="connsiteX50" fmla="*/ 2991971 w 3973606"/>
              <a:gd name="connsiteY50" fmla="*/ 6723 h 3751729"/>
              <a:gd name="connsiteX51" fmla="*/ 2884395 w 3973606"/>
              <a:gd name="connsiteY51" fmla="*/ 33618 h 3751729"/>
              <a:gd name="connsiteX52" fmla="*/ 2729753 w 3973606"/>
              <a:gd name="connsiteY52" fmla="*/ 100853 h 3751729"/>
              <a:gd name="connsiteX53" fmla="*/ 2642348 w 3973606"/>
              <a:gd name="connsiteY53" fmla="*/ 188259 h 3751729"/>
              <a:gd name="connsiteX54" fmla="*/ 2528048 w 3973606"/>
              <a:gd name="connsiteY54" fmla="*/ 383241 h 3751729"/>
              <a:gd name="connsiteX55" fmla="*/ 2474259 w 3973606"/>
              <a:gd name="connsiteY55" fmla="*/ 510988 h 3751729"/>
              <a:gd name="connsiteX56" fmla="*/ 2460812 w 3973606"/>
              <a:gd name="connsiteY56" fmla="*/ 558053 h 3751729"/>
              <a:gd name="connsiteX57" fmla="*/ 2359959 w 3973606"/>
              <a:gd name="connsiteY57" fmla="*/ 591671 h 3751729"/>
              <a:gd name="connsiteX58" fmla="*/ 2205318 w 3973606"/>
              <a:gd name="connsiteY58" fmla="*/ 625288 h 3751729"/>
              <a:gd name="connsiteX59" fmla="*/ 2158253 w 3973606"/>
              <a:gd name="connsiteY59" fmla="*/ 813547 h 3751729"/>
              <a:gd name="connsiteX60" fmla="*/ 2117912 w 3973606"/>
              <a:gd name="connsiteY60" fmla="*/ 1001806 h 3751729"/>
              <a:gd name="connsiteX61" fmla="*/ 2070848 w 3973606"/>
              <a:gd name="connsiteY61" fmla="*/ 1176618 h 3751729"/>
              <a:gd name="connsiteX62" fmla="*/ 1902759 w 3973606"/>
              <a:gd name="connsiteY62" fmla="*/ 1452282 h 3751729"/>
              <a:gd name="connsiteX63" fmla="*/ 1795183 w 3973606"/>
              <a:gd name="connsiteY63" fmla="*/ 1674159 h 3751729"/>
              <a:gd name="connsiteX64" fmla="*/ 1788459 w 3973606"/>
              <a:gd name="connsiteY64" fmla="*/ 1754841 h 3751729"/>
              <a:gd name="connsiteX65" fmla="*/ 1710298 w 3973606"/>
              <a:gd name="connsiteY65" fmla="*/ 1916206 h 3751729"/>
              <a:gd name="connsiteX66" fmla="*/ 1679483 w 3973606"/>
              <a:gd name="connsiteY66" fmla="*/ 2015238 h 3751729"/>
              <a:gd name="connsiteX67" fmla="*/ 1701893 w 3973606"/>
              <a:gd name="connsiteY67" fmla="*/ 2196213 h 3751729"/>
              <a:gd name="connsiteX68" fmla="*/ 1724446 w 3973606"/>
              <a:gd name="connsiteY68" fmla="*/ 2353235 h 3751729"/>
              <a:gd name="connsiteX69" fmla="*/ 1721224 w 3973606"/>
              <a:gd name="connsiteY69" fmla="*/ 2447365 h 3751729"/>
              <a:gd name="connsiteX70" fmla="*/ 1707777 w 3973606"/>
              <a:gd name="connsiteY70" fmla="*/ 2602006 h 3751729"/>
              <a:gd name="connsiteX0" fmla="*/ 1707777 w 3973606"/>
              <a:gd name="connsiteY0" fmla="*/ 2602006 h 3751729"/>
              <a:gd name="connsiteX1" fmla="*/ 1459427 w 3973606"/>
              <a:gd name="connsiteY1" fmla="*/ 2680447 h 3751729"/>
              <a:gd name="connsiteX2" fmla="*/ 1082489 w 3973606"/>
              <a:gd name="connsiteY2" fmla="*/ 2790265 h 3751729"/>
              <a:gd name="connsiteX3" fmla="*/ 652183 w 3973606"/>
              <a:gd name="connsiteY3" fmla="*/ 3039035 h 3751729"/>
              <a:gd name="connsiteX4" fmla="*/ 384502 w 3973606"/>
              <a:gd name="connsiteY4" fmla="*/ 3203201 h 3751729"/>
              <a:gd name="connsiteX5" fmla="*/ 101693 w 3973606"/>
              <a:gd name="connsiteY5" fmla="*/ 3425497 h 3751729"/>
              <a:gd name="connsiteX6" fmla="*/ 0 w 3973606"/>
              <a:gd name="connsiteY6" fmla="*/ 3550023 h 3751729"/>
              <a:gd name="connsiteX7" fmla="*/ 40342 w 3973606"/>
              <a:gd name="connsiteY7" fmla="*/ 3630706 h 3751729"/>
              <a:gd name="connsiteX8" fmla="*/ 430306 w 3973606"/>
              <a:gd name="connsiteY8" fmla="*/ 3704665 h 3751729"/>
              <a:gd name="connsiteX9" fmla="*/ 1331259 w 3973606"/>
              <a:gd name="connsiteY9" fmla="*/ 3751729 h 3751729"/>
              <a:gd name="connsiteX10" fmla="*/ 2528048 w 3973606"/>
              <a:gd name="connsiteY10" fmla="*/ 3711388 h 3751729"/>
              <a:gd name="connsiteX11" fmla="*/ 3294530 w 3973606"/>
              <a:gd name="connsiteY11" fmla="*/ 3610535 h 3751729"/>
              <a:gd name="connsiteX12" fmla="*/ 3375212 w 3973606"/>
              <a:gd name="connsiteY12" fmla="*/ 3469341 h 3751729"/>
              <a:gd name="connsiteX13" fmla="*/ 3240742 w 3973606"/>
              <a:gd name="connsiteY13" fmla="*/ 3395382 h 3751729"/>
              <a:gd name="connsiteX14" fmla="*/ 3092824 w 3973606"/>
              <a:gd name="connsiteY14" fmla="*/ 3281082 h 3751729"/>
              <a:gd name="connsiteX15" fmla="*/ 3059206 w 3973606"/>
              <a:gd name="connsiteY15" fmla="*/ 3180229 h 3751729"/>
              <a:gd name="connsiteX16" fmla="*/ 3173506 w 3973606"/>
              <a:gd name="connsiteY16" fmla="*/ 2386853 h 3751729"/>
              <a:gd name="connsiteX17" fmla="*/ 3260912 w 3973606"/>
              <a:gd name="connsiteY17" fmla="*/ 2501153 h 3751729"/>
              <a:gd name="connsiteX18" fmla="*/ 3314700 w 3973606"/>
              <a:gd name="connsiteY18" fmla="*/ 2292723 h 3751729"/>
              <a:gd name="connsiteX19" fmla="*/ 3314700 w 3973606"/>
              <a:gd name="connsiteY19" fmla="*/ 2212041 h 3751729"/>
              <a:gd name="connsiteX20" fmla="*/ 3402106 w 3973606"/>
              <a:gd name="connsiteY20" fmla="*/ 2319618 h 3751729"/>
              <a:gd name="connsiteX21" fmla="*/ 3516406 w 3973606"/>
              <a:gd name="connsiteY21" fmla="*/ 2413747 h 3751729"/>
              <a:gd name="connsiteX22" fmla="*/ 3597089 w 3973606"/>
              <a:gd name="connsiteY22" fmla="*/ 2534771 h 3751729"/>
              <a:gd name="connsiteX23" fmla="*/ 3738283 w 3973606"/>
              <a:gd name="connsiteY23" fmla="*/ 2575112 h 3751729"/>
              <a:gd name="connsiteX24" fmla="*/ 3845859 w 3973606"/>
              <a:gd name="connsiteY24" fmla="*/ 2554941 h 3751729"/>
              <a:gd name="connsiteX25" fmla="*/ 3899648 w 3973606"/>
              <a:gd name="connsiteY25" fmla="*/ 2474259 h 3751729"/>
              <a:gd name="connsiteX26" fmla="*/ 3973606 w 3973606"/>
              <a:gd name="connsiteY26" fmla="*/ 2380129 h 3751729"/>
              <a:gd name="connsiteX27" fmla="*/ 3879477 w 3973606"/>
              <a:gd name="connsiteY27" fmla="*/ 2292723 h 3751729"/>
              <a:gd name="connsiteX28" fmla="*/ 3792071 w 3973606"/>
              <a:gd name="connsiteY28" fmla="*/ 2205318 h 3751729"/>
              <a:gd name="connsiteX29" fmla="*/ 3597089 w 3973606"/>
              <a:gd name="connsiteY29" fmla="*/ 2043953 h 3751729"/>
              <a:gd name="connsiteX30" fmla="*/ 3489512 w 3973606"/>
              <a:gd name="connsiteY30" fmla="*/ 1943100 h 3751729"/>
              <a:gd name="connsiteX31" fmla="*/ 3489512 w 3973606"/>
              <a:gd name="connsiteY31" fmla="*/ 1835523 h 3751729"/>
              <a:gd name="connsiteX32" fmla="*/ 3355042 w 3973606"/>
              <a:gd name="connsiteY32" fmla="*/ 1754841 h 3751729"/>
              <a:gd name="connsiteX33" fmla="*/ 3240742 w 3973606"/>
              <a:gd name="connsiteY33" fmla="*/ 1573306 h 3751729"/>
              <a:gd name="connsiteX34" fmla="*/ 3193677 w 3973606"/>
              <a:gd name="connsiteY34" fmla="*/ 1411941 h 3751729"/>
              <a:gd name="connsiteX35" fmla="*/ 3133165 w 3973606"/>
              <a:gd name="connsiteY35" fmla="*/ 1176618 h 3751729"/>
              <a:gd name="connsiteX36" fmla="*/ 3106271 w 3973606"/>
              <a:gd name="connsiteY36" fmla="*/ 988359 h 3751729"/>
              <a:gd name="connsiteX37" fmla="*/ 3112995 w 3973606"/>
              <a:gd name="connsiteY37" fmla="*/ 853888 h 3751729"/>
              <a:gd name="connsiteX38" fmla="*/ 3045759 w 3973606"/>
              <a:gd name="connsiteY38" fmla="*/ 699247 h 3751729"/>
              <a:gd name="connsiteX39" fmla="*/ 2985248 w 3973606"/>
              <a:gd name="connsiteY39" fmla="*/ 665629 h 3751729"/>
              <a:gd name="connsiteX40" fmla="*/ 3039036 w 3973606"/>
              <a:gd name="connsiteY40" fmla="*/ 611841 h 3751729"/>
              <a:gd name="connsiteX41" fmla="*/ 3099548 w 3973606"/>
              <a:gd name="connsiteY41" fmla="*/ 537882 h 3751729"/>
              <a:gd name="connsiteX42" fmla="*/ 3193677 w 3973606"/>
              <a:gd name="connsiteY42" fmla="*/ 497541 h 3751729"/>
              <a:gd name="connsiteX43" fmla="*/ 3247465 w 3973606"/>
              <a:gd name="connsiteY43" fmla="*/ 376518 h 3751729"/>
              <a:gd name="connsiteX44" fmla="*/ 3361765 w 3973606"/>
              <a:gd name="connsiteY44" fmla="*/ 363071 h 3751729"/>
              <a:gd name="connsiteX45" fmla="*/ 3334871 w 3973606"/>
              <a:gd name="connsiteY45" fmla="*/ 275665 h 3751729"/>
              <a:gd name="connsiteX46" fmla="*/ 3281083 w 3973606"/>
              <a:gd name="connsiteY46" fmla="*/ 114300 h 3751729"/>
              <a:gd name="connsiteX47" fmla="*/ 3213848 w 3973606"/>
              <a:gd name="connsiteY47" fmla="*/ 33618 h 3751729"/>
              <a:gd name="connsiteX48" fmla="*/ 3160059 w 3973606"/>
              <a:gd name="connsiteY48" fmla="*/ 0 h 3751729"/>
              <a:gd name="connsiteX49" fmla="*/ 3112995 w 3973606"/>
              <a:gd name="connsiteY49" fmla="*/ 26894 h 3751729"/>
              <a:gd name="connsiteX50" fmla="*/ 2991971 w 3973606"/>
              <a:gd name="connsiteY50" fmla="*/ 6723 h 3751729"/>
              <a:gd name="connsiteX51" fmla="*/ 2884395 w 3973606"/>
              <a:gd name="connsiteY51" fmla="*/ 33618 h 3751729"/>
              <a:gd name="connsiteX52" fmla="*/ 2729753 w 3973606"/>
              <a:gd name="connsiteY52" fmla="*/ 100853 h 3751729"/>
              <a:gd name="connsiteX53" fmla="*/ 2642348 w 3973606"/>
              <a:gd name="connsiteY53" fmla="*/ 188259 h 3751729"/>
              <a:gd name="connsiteX54" fmla="*/ 2528048 w 3973606"/>
              <a:gd name="connsiteY54" fmla="*/ 383241 h 3751729"/>
              <a:gd name="connsiteX55" fmla="*/ 2474259 w 3973606"/>
              <a:gd name="connsiteY55" fmla="*/ 510988 h 3751729"/>
              <a:gd name="connsiteX56" fmla="*/ 2460812 w 3973606"/>
              <a:gd name="connsiteY56" fmla="*/ 558053 h 3751729"/>
              <a:gd name="connsiteX57" fmla="*/ 2359959 w 3973606"/>
              <a:gd name="connsiteY57" fmla="*/ 591671 h 3751729"/>
              <a:gd name="connsiteX58" fmla="*/ 2205318 w 3973606"/>
              <a:gd name="connsiteY58" fmla="*/ 625288 h 3751729"/>
              <a:gd name="connsiteX59" fmla="*/ 2158253 w 3973606"/>
              <a:gd name="connsiteY59" fmla="*/ 813547 h 3751729"/>
              <a:gd name="connsiteX60" fmla="*/ 2117912 w 3973606"/>
              <a:gd name="connsiteY60" fmla="*/ 1001806 h 3751729"/>
              <a:gd name="connsiteX61" fmla="*/ 2070848 w 3973606"/>
              <a:gd name="connsiteY61" fmla="*/ 1176618 h 3751729"/>
              <a:gd name="connsiteX62" fmla="*/ 1902759 w 3973606"/>
              <a:gd name="connsiteY62" fmla="*/ 1452282 h 3751729"/>
              <a:gd name="connsiteX63" fmla="*/ 1795183 w 3973606"/>
              <a:gd name="connsiteY63" fmla="*/ 1674159 h 3751729"/>
              <a:gd name="connsiteX64" fmla="*/ 1788459 w 3973606"/>
              <a:gd name="connsiteY64" fmla="*/ 1754841 h 3751729"/>
              <a:gd name="connsiteX65" fmla="*/ 1710298 w 3973606"/>
              <a:gd name="connsiteY65" fmla="*/ 1916206 h 3751729"/>
              <a:gd name="connsiteX66" fmla="*/ 1679483 w 3973606"/>
              <a:gd name="connsiteY66" fmla="*/ 2015238 h 3751729"/>
              <a:gd name="connsiteX67" fmla="*/ 1701893 w 3973606"/>
              <a:gd name="connsiteY67" fmla="*/ 2196213 h 3751729"/>
              <a:gd name="connsiteX68" fmla="*/ 1724446 w 3973606"/>
              <a:gd name="connsiteY68" fmla="*/ 2353235 h 3751729"/>
              <a:gd name="connsiteX69" fmla="*/ 1721224 w 3973606"/>
              <a:gd name="connsiteY69" fmla="*/ 2447365 h 3751729"/>
              <a:gd name="connsiteX70" fmla="*/ 1707777 w 3973606"/>
              <a:gd name="connsiteY70" fmla="*/ 2602006 h 3751729"/>
              <a:gd name="connsiteX0" fmla="*/ 1707777 w 3973606"/>
              <a:gd name="connsiteY0" fmla="*/ 2602006 h 3751729"/>
              <a:gd name="connsiteX1" fmla="*/ 1459427 w 3973606"/>
              <a:gd name="connsiteY1" fmla="*/ 2680447 h 3751729"/>
              <a:gd name="connsiteX2" fmla="*/ 1082489 w 3973606"/>
              <a:gd name="connsiteY2" fmla="*/ 2790265 h 3751729"/>
              <a:gd name="connsiteX3" fmla="*/ 671233 w 3973606"/>
              <a:gd name="connsiteY3" fmla="*/ 3043797 h 3751729"/>
              <a:gd name="connsiteX4" fmla="*/ 384502 w 3973606"/>
              <a:gd name="connsiteY4" fmla="*/ 3203201 h 3751729"/>
              <a:gd name="connsiteX5" fmla="*/ 101693 w 3973606"/>
              <a:gd name="connsiteY5" fmla="*/ 3425497 h 3751729"/>
              <a:gd name="connsiteX6" fmla="*/ 0 w 3973606"/>
              <a:gd name="connsiteY6" fmla="*/ 3550023 h 3751729"/>
              <a:gd name="connsiteX7" fmla="*/ 40342 w 3973606"/>
              <a:gd name="connsiteY7" fmla="*/ 3630706 h 3751729"/>
              <a:gd name="connsiteX8" fmla="*/ 430306 w 3973606"/>
              <a:gd name="connsiteY8" fmla="*/ 3704665 h 3751729"/>
              <a:gd name="connsiteX9" fmla="*/ 1331259 w 3973606"/>
              <a:gd name="connsiteY9" fmla="*/ 3751729 h 3751729"/>
              <a:gd name="connsiteX10" fmla="*/ 2528048 w 3973606"/>
              <a:gd name="connsiteY10" fmla="*/ 3711388 h 3751729"/>
              <a:gd name="connsiteX11" fmla="*/ 3294530 w 3973606"/>
              <a:gd name="connsiteY11" fmla="*/ 3610535 h 3751729"/>
              <a:gd name="connsiteX12" fmla="*/ 3375212 w 3973606"/>
              <a:gd name="connsiteY12" fmla="*/ 3469341 h 3751729"/>
              <a:gd name="connsiteX13" fmla="*/ 3240742 w 3973606"/>
              <a:gd name="connsiteY13" fmla="*/ 3395382 h 3751729"/>
              <a:gd name="connsiteX14" fmla="*/ 3092824 w 3973606"/>
              <a:gd name="connsiteY14" fmla="*/ 3281082 h 3751729"/>
              <a:gd name="connsiteX15" fmla="*/ 3059206 w 3973606"/>
              <a:gd name="connsiteY15" fmla="*/ 3180229 h 3751729"/>
              <a:gd name="connsiteX16" fmla="*/ 3173506 w 3973606"/>
              <a:gd name="connsiteY16" fmla="*/ 2386853 h 3751729"/>
              <a:gd name="connsiteX17" fmla="*/ 3260912 w 3973606"/>
              <a:gd name="connsiteY17" fmla="*/ 2501153 h 3751729"/>
              <a:gd name="connsiteX18" fmla="*/ 3314700 w 3973606"/>
              <a:gd name="connsiteY18" fmla="*/ 2292723 h 3751729"/>
              <a:gd name="connsiteX19" fmla="*/ 3314700 w 3973606"/>
              <a:gd name="connsiteY19" fmla="*/ 2212041 h 3751729"/>
              <a:gd name="connsiteX20" fmla="*/ 3402106 w 3973606"/>
              <a:gd name="connsiteY20" fmla="*/ 2319618 h 3751729"/>
              <a:gd name="connsiteX21" fmla="*/ 3516406 w 3973606"/>
              <a:gd name="connsiteY21" fmla="*/ 2413747 h 3751729"/>
              <a:gd name="connsiteX22" fmla="*/ 3597089 w 3973606"/>
              <a:gd name="connsiteY22" fmla="*/ 2534771 h 3751729"/>
              <a:gd name="connsiteX23" fmla="*/ 3738283 w 3973606"/>
              <a:gd name="connsiteY23" fmla="*/ 2575112 h 3751729"/>
              <a:gd name="connsiteX24" fmla="*/ 3845859 w 3973606"/>
              <a:gd name="connsiteY24" fmla="*/ 2554941 h 3751729"/>
              <a:gd name="connsiteX25" fmla="*/ 3899648 w 3973606"/>
              <a:gd name="connsiteY25" fmla="*/ 2474259 h 3751729"/>
              <a:gd name="connsiteX26" fmla="*/ 3973606 w 3973606"/>
              <a:gd name="connsiteY26" fmla="*/ 2380129 h 3751729"/>
              <a:gd name="connsiteX27" fmla="*/ 3879477 w 3973606"/>
              <a:gd name="connsiteY27" fmla="*/ 2292723 h 3751729"/>
              <a:gd name="connsiteX28" fmla="*/ 3792071 w 3973606"/>
              <a:gd name="connsiteY28" fmla="*/ 2205318 h 3751729"/>
              <a:gd name="connsiteX29" fmla="*/ 3597089 w 3973606"/>
              <a:gd name="connsiteY29" fmla="*/ 2043953 h 3751729"/>
              <a:gd name="connsiteX30" fmla="*/ 3489512 w 3973606"/>
              <a:gd name="connsiteY30" fmla="*/ 1943100 h 3751729"/>
              <a:gd name="connsiteX31" fmla="*/ 3489512 w 3973606"/>
              <a:gd name="connsiteY31" fmla="*/ 1835523 h 3751729"/>
              <a:gd name="connsiteX32" fmla="*/ 3355042 w 3973606"/>
              <a:gd name="connsiteY32" fmla="*/ 1754841 h 3751729"/>
              <a:gd name="connsiteX33" fmla="*/ 3240742 w 3973606"/>
              <a:gd name="connsiteY33" fmla="*/ 1573306 h 3751729"/>
              <a:gd name="connsiteX34" fmla="*/ 3193677 w 3973606"/>
              <a:gd name="connsiteY34" fmla="*/ 1411941 h 3751729"/>
              <a:gd name="connsiteX35" fmla="*/ 3133165 w 3973606"/>
              <a:gd name="connsiteY35" fmla="*/ 1176618 h 3751729"/>
              <a:gd name="connsiteX36" fmla="*/ 3106271 w 3973606"/>
              <a:gd name="connsiteY36" fmla="*/ 988359 h 3751729"/>
              <a:gd name="connsiteX37" fmla="*/ 3112995 w 3973606"/>
              <a:gd name="connsiteY37" fmla="*/ 853888 h 3751729"/>
              <a:gd name="connsiteX38" fmla="*/ 3045759 w 3973606"/>
              <a:gd name="connsiteY38" fmla="*/ 699247 h 3751729"/>
              <a:gd name="connsiteX39" fmla="*/ 2985248 w 3973606"/>
              <a:gd name="connsiteY39" fmla="*/ 665629 h 3751729"/>
              <a:gd name="connsiteX40" fmla="*/ 3039036 w 3973606"/>
              <a:gd name="connsiteY40" fmla="*/ 611841 h 3751729"/>
              <a:gd name="connsiteX41" fmla="*/ 3099548 w 3973606"/>
              <a:gd name="connsiteY41" fmla="*/ 537882 h 3751729"/>
              <a:gd name="connsiteX42" fmla="*/ 3193677 w 3973606"/>
              <a:gd name="connsiteY42" fmla="*/ 497541 h 3751729"/>
              <a:gd name="connsiteX43" fmla="*/ 3247465 w 3973606"/>
              <a:gd name="connsiteY43" fmla="*/ 376518 h 3751729"/>
              <a:gd name="connsiteX44" fmla="*/ 3361765 w 3973606"/>
              <a:gd name="connsiteY44" fmla="*/ 363071 h 3751729"/>
              <a:gd name="connsiteX45" fmla="*/ 3334871 w 3973606"/>
              <a:gd name="connsiteY45" fmla="*/ 275665 h 3751729"/>
              <a:gd name="connsiteX46" fmla="*/ 3281083 w 3973606"/>
              <a:gd name="connsiteY46" fmla="*/ 114300 h 3751729"/>
              <a:gd name="connsiteX47" fmla="*/ 3213848 w 3973606"/>
              <a:gd name="connsiteY47" fmla="*/ 33618 h 3751729"/>
              <a:gd name="connsiteX48" fmla="*/ 3160059 w 3973606"/>
              <a:gd name="connsiteY48" fmla="*/ 0 h 3751729"/>
              <a:gd name="connsiteX49" fmla="*/ 3112995 w 3973606"/>
              <a:gd name="connsiteY49" fmla="*/ 26894 h 3751729"/>
              <a:gd name="connsiteX50" fmla="*/ 2991971 w 3973606"/>
              <a:gd name="connsiteY50" fmla="*/ 6723 h 3751729"/>
              <a:gd name="connsiteX51" fmla="*/ 2884395 w 3973606"/>
              <a:gd name="connsiteY51" fmla="*/ 33618 h 3751729"/>
              <a:gd name="connsiteX52" fmla="*/ 2729753 w 3973606"/>
              <a:gd name="connsiteY52" fmla="*/ 100853 h 3751729"/>
              <a:gd name="connsiteX53" fmla="*/ 2642348 w 3973606"/>
              <a:gd name="connsiteY53" fmla="*/ 188259 h 3751729"/>
              <a:gd name="connsiteX54" fmla="*/ 2528048 w 3973606"/>
              <a:gd name="connsiteY54" fmla="*/ 383241 h 3751729"/>
              <a:gd name="connsiteX55" fmla="*/ 2474259 w 3973606"/>
              <a:gd name="connsiteY55" fmla="*/ 510988 h 3751729"/>
              <a:gd name="connsiteX56" fmla="*/ 2460812 w 3973606"/>
              <a:gd name="connsiteY56" fmla="*/ 558053 h 3751729"/>
              <a:gd name="connsiteX57" fmla="*/ 2359959 w 3973606"/>
              <a:gd name="connsiteY57" fmla="*/ 591671 h 3751729"/>
              <a:gd name="connsiteX58" fmla="*/ 2205318 w 3973606"/>
              <a:gd name="connsiteY58" fmla="*/ 625288 h 3751729"/>
              <a:gd name="connsiteX59" fmla="*/ 2158253 w 3973606"/>
              <a:gd name="connsiteY59" fmla="*/ 813547 h 3751729"/>
              <a:gd name="connsiteX60" fmla="*/ 2117912 w 3973606"/>
              <a:gd name="connsiteY60" fmla="*/ 1001806 h 3751729"/>
              <a:gd name="connsiteX61" fmla="*/ 2070848 w 3973606"/>
              <a:gd name="connsiteY61" fmla="*/ 1176618 h 3751729"/>
              <a:gd name="connsiteX62" fmla="*/ 1902759 w 3973606"/>
              <a:gd name="connsiteY62" fmla="*/ 1452282 h 3751729"/>
              <a:gd name="connsiteX63" fmla="*/ 1795183 w 3973606"/>
              <a:gd name="connsiteY63" fmla="*/ 1674159 h 3751729"/>
              <a:gd name="connsiteX64" fmla="*/ 1788459 w 3973606"/>
              <a:gd name="connsiteY64" fmla="*/ 1754841 h 3751729"/>
              <a:gd name="connsiteX65" fmla="*/ 1710298 w 3973606"/>
              <a:gd name="connsiteY65" fmla="*/ 1916206 h 3751729"/>
              <a:gd name="connsiteX66" fmla="*/ 1679483 w 3973606"/>
              <a:gd name="connsiteY66" fmla="*/ 2015238 h 3751729"/>
              <a:gd name="connsiteX67" fmla="*/ 1701893 w 3973606"/>
              <a:gd name="connsiteY67" fmla="*/ 2196213 h 3751729"/>
              <a:gd name="connsiteX68" fmla="*/ 1724446 w 3973606"/>
              <a:gd name="connsiteY68" fmla="*/ 2353235 h 3751729"/>
              <a:gd name="connsiteX69" fmla="*/ 1721224 w 3973606"/>
              <a:gd name="connsiteY69" fmla="*/ 2447365 h 3751729"/>
              <a:gd name="connsiteX70" fmla="*/ 1707777 w 3973606"/>
              <a:gd name="connsiteY70" fmla="*/ 2602006 h 3751729"/>
              <a:gd name="connsiteX0" fmla="*/ 1707777 w 3973606"/>
              <a:gd name="connsiteY0" fmla="*/ 2602006 h 3751729"/>
              <a:gd name="connsiteX1" fmla="*/ 1459427 w 3973606"/>
              <a:gd name="connsiteY1" fmla="*/ 2680447 h 3751729"/>
              <a:gd name="connsiteX2" fmla="*/ 1082489 w 3973606"/>
              <a:gd name="connsiteY2" fmla="*/ 2790265 h 3751729"/>
              <a:gd name="connsiteX3" fmla="*/ 671233 w 3973606"/>
              <a:gd name="connsiteY3" fmla="*/ 3043797 h 3751729"/>
              <a:gd name="connsiteX4" fmla="*/ 384502 w 3973606"/>
              <a:gd name="connsiteY4" fmla="*/ 3203201 h 3751729"/>
              <a:gd name="connsiteX5" fmla="*/ 101693 w 3973606"/>
              <a:gd name="connsiteY5" fmla="*/ 3425497 h 3751729"/>
              <a:gd name="connsiteX6" fmla="*/ 0 w 3973606"/>
              <a:gd name="connsiteY6" fmla="*/ 3550023 h 3751729"/>
              <a:gd name="connsiteX7" fmla="*/ 40342 w 3973606"/>
              <a:gd name="connsiteY7" fmla="*/ 3630706 h 3751729"/>
              <a:gd name="connsiteX8" fmla="*/ 458881 w 3973606"/>
              <a:gd name="connsiteY8" fmla="*/ 3687996 h 3751729"/>
              <a:gd name="connsiteX9" fmla="*/ 1331259 w 3973606"/>
              <a:gd name="connsiteY9" fmla="*/ 3751729 h 3751729"/>
              <a:gd name="connsiteX10" fmla="*/ 2528048 w 3973606"/>
              <a:gd name="connsiteY10" fmla="*/ 3711388 h 3751729"/>
              <a:gd name="connsiteX11" fmla="*/ 3294530 w 3973606"/>
              <a:gd name="connsiteY11" fmla="*/ 3610535 h 3751729"/>
              <a:gd name="connsiteX12" fmla="*/ 3375212 w 3973606"/>
              <a:gd name="connsiteY12" fmla="*/ 3469341 h 3751729"/>
              <a:gd name="connsiteX13" fmla="*/ 3240742 w 3973606"/>
              <a:gd name="connsiteY13" fmla="*/ 3395382 h 3751729"/>
              <a:gd name="connsiteX14" fmla="*/ 3092824 w 3973606"/>
              <a:gd name="connsiteY14" fmla="*/ 3281082 h 3751729"/>
              <a:gd name="connsiteX15" fmla="*/ 3059206 w 3973606"/>
              <a:gd name="connsiteY15" fmla="*/ 3180229 h 3751729"/>
              <a:gd name="connsiteX16" fmla="*/ 3173506 w 3973606"/>
              <a:gd name="connsiteY16" fmla="*/ 2386853 h 3751729"/>
              <a:gd name="connsiteX17" fmla="*/ 3260912 w 3973606"/>
              <a:gd name="connsiteY17" fmla="*/ 2501153 h 3751729"/>
              <a:gd name="connsiteX18" fmla="*/ 3314700 w 3973606"/>
              <a:gd name="connsiteY18" fmla="*/ 2292723 h 3751729"/>
              <a:gd name="connsiteX19" fmla="*/ 3314700 w 3973606"/>
              <a:gd name="connsiteY19" fmla="*/ 2212041 h 3751729"/>
              <a:gd name="connsiteX20" fmla="*/ 3402106 w 3973606"/>
              <a:gd name="connsiteY20" fmla="*/ 2319618 h 3751729"/>
              <a:gd name="connsiteX21" fmla="*/ 3516406 w 3973606"/>
              <a:gd name="connsiteY21" fmla="*/ 2413747 h 3751729"/>
              <a:gd name="connsiteX22" fmla="*/ 3597089 w 3973606"/>
              <a:gd name="connsiteY22" fmla="*/ 2534771 h 3751729"/>
              <a:gd name="connsiteX23" fmla="*/ 3738283 w 3973606"/>
              <a:gd name="connsiteY23" fmla="*/ 2575112 h 3751729"/>
              <a:gd name="connsiteX24" fmla="*/ 3845859 w 3973606"/>
              <a:gd name="connsiteY24" fmla="*/ 2554941 h 3751729"/>
              <a:gd name="connsiteX25" fmla="*/ 3899648 w 3973606"/>
              <a:gd name="connsiteY25" fmla="*/ 2474259 h 3751729"/>
              <a:gd name="connsiteX26" fmla="*/ 3973606 w 3973606"/>
              <a:gd name="connsiteY26" fmla="*/ 2380129 h 3751729"/>
              <a:gd name="connsiteX27" fmla="*/ 3879477 w 3973606"/>
              <a:gd name="connsiteY27" fmla="*/ 2292723 h 3751729"/>
              <a:gd name="connsiteX28" fmla="*/ 3792071 w 3973606"/>
              <a:gd name="connsiteY28" fmla="*/ 2205318 h 3751729"/>
              <a:gd name="connsiteX29" fmla="*/ 3597089 w 3973606"/>
              <a:gd name="connsiteY29" fmla="*/ 2043953 h 3751729"/>
              <a:gd name="connsiteX30" fmla="*/ 3489512 w 3973606"/>
              <a:gd name="connsiteY30" fmla="*/ 1943100 h 3751729"/>
              <a:gd name="connsiteX31" fmla="*/ 3489512 w 3973606"/>
              <a:gd name="connsiteY31" fmla="*/ 1835523 h 3751729"/>
              <a:gd name="connsiteX32" fmla="*/ 3355042 w 3973606"/>
              <a:gd name="connsiteY32" fmla="*/ 1754841 h 3751729"/>
              <a:gd name="connsiteX33" fmla="*/ 3240742 w 3973606"/>
              <a:gd name="connsiteY33" fmla="*/ 1573306 h 3751729"/>
              <a:gd name="connsiteX34" fmla="*/ 3193677 w 3973606"/>
              <a:gd name="connsiteY34" fmla="*/ 1411941 h 3751729"/>
              <a:gd name="connsiteX35" fmla="*/ 3133165 w 3973606"/>
              <a:gd name="connsiteY35" fmla="*/ 1176618 h 3751729"/>
              <a:gd name="connsiteX36" fmla="*/ 3106271 w 3973606"/>
              <a:gd name="connsiteY36" fmla="*/ 988359 h 3751729"/>
              <a:gd name="connsiteX37" fmla="*/ 3112995 w 3973606"/>
              <a:gd name="connsiteY37" fmla="*/ 853888 h 3751729"/>
              <a:gd name="connsiteX38" fmla="*/ 3045759 w 3973606"/>
              <a:gd name="connsiteY38" fmla="*/ 699247 h 3751729"/>
              <a:gd name="connsiteX39" fmla="*/ 2985248 w 3973606"/>
              <a:gd name="connsiteY39" fmla="*/ 665629 h 3751729"/>
              <a:gd name="connsiteX40" fmla="*/ 3039036 w 3973606"/>
              <a:gd name="connsiteY40" fmla="*/ 611841 h 3751729"/>
              <a:gd name="connsiteX41" fmla="*/ 3099548 w 3973606"/>
              <a:gd name="connsiteY41" fmla="*/ 537882 h 3751729"/>
              <a:gd name="connsiteX42" fmla="*/ 3193677 w 3973606"/>
              <a:gd name="connsiteY42" fmla="*/ 497541 h 3751729"/>
              <a:gd name="connsiteX43" fmla="*/ 3247465 w 3973606"/>
              <a:gd name="connsiteY43" fmla="*/ 376518 h 3751729"/>
              <a:gd name="connsiteX44" fmla="*/ 3361765 w 3973606"/>
              <a:gd name="connsiteY44" fmla="*/ 363071 h 3751729"/>
              <a:gd name="connsiteX45" fmla="*/ 3334871 w 3973606"/>
              <a:gd name="connsiteY45" fmla="*/ 275665 h 3751729"/>
              <a:gd name="connsiteX46" fmla="*/ 3281083 w 3973606"/>
              <a:gd name="connsiteY46" fmla="*/ 114300 h 3751729"/>
              <a:gd name="connsiteX47" fmla="*/ 3213848 w 3973606"/>
              <a:gd name="connsiteY47" fmla="*/ 33618 h 3751729"/>
              <a:gd name="connsiteX48" fmla="*/ 3160059 w 3973606"/>
              <a:gd name="connsiteY48" fmla="*/ 0 h 3751729"/>
              <a:gd name="connsiteX49" fmla="*/ 3112995 w 3973606"/>
              <a:gd name="connsiteY49" fmla="*/ 26894 h 3751729"/>
              <a:gd name="connsiteX50" fmla="*/ 2991971 w 3973606"/>
              <a:gd name="connsiteY50" fmla="*/ 6723 h 3751729"/>
              <a:gd name="connsiteX51" fmla="*/ 2884395 w 3973606"/>
              <a:gd name="connsiteY51" fmla="*/ 33618 h 3751729"/>
              <a:gd name="connsiteX52" fmla="*/ 2729753 w 3973606"/>
              <a:gd name="connsiteY52" fmla="*/ 100853 h 3751729"/>
              <a:gd name="connsiteX53" fmla="*/ 2642348 w 3973606"/>
              <a:gd name="connsiteY53" fmla="*/ 188259 h 3751729"/>
              <a:gd name="connsiteX54" fmla="*/ 2528048 w 3973606"/>
              <a:gd name="connsiteY54" fmla="*/ 383241 h 3751729"/>
              <a:gd name="connsiteX55" fmla="*/ 2474259 w 3973606"/>
              <a:gd name="connsiteY55" fmla="*/ 510988 h 3751729"/>
              <a:gd name="connsiteX56" fmla="*/ 2460812 w 3973606"/>
              <a:gd name="connsiteY56" fmla="*/ 558053 h 3751729"/>
              <a:gd name="connsiteX57" fmla="*/ 2359959 w 3973606"/>
              <a:gd name="connsiteY57" fmla="*/ 591671 h 3751729"/>
              <a:gd name="connsiteX58" fmla="*/ 2205318 w 3973606"/>
              <a:gd name="connsiteY58" fmla="*/ 625288 h 3751729"/>
              <a:gd name="connsiteX59" fmla="*/ 2158253 w 3973606"/>
              <a:gd name="connsiteY59" fmla="*/ 813547 h 3751729"/>
              <a:gd name="connsiteX60" fmla="*/ 2117912 w 3973606"/>
              <a:gd name="connsiteY60" fmla="*/ 1001806 h 3751729"/>
              <a:gd name="connsiteX61" fmla="*/ 2070848 w 3973606"/>
              <a:gd name="connsiteY61" fmla="*/ 1176618 h 3751729"/>
              <a:gd name="connsiteX62" fmla="*/ 1902759 w 3973606"/>
              <a:gd name="connsiteY62" fmla="*/ 1452282 h 3751729"/>
              <a:gd name="connsiteX63" fmla="*/ 1795183 w 3973606"/>
              <a:gd name="connsiteY63" fmla="*/ 1674159 h 3751729"/>
              <a:gd name="connsiteX64" fmla="*/ 1788459 w 3973606"/>
              <a:gd name="connsiteY64" fmla="*/ 1754841 h 3751729"/>
              <a:gd name="connsiteX65" fmla="*/ 1710298 w 3973606"/>
              <a:gd name="connsiteY65" fmla="*/ 1916206 h 3751729"/>
              <a:gd name="connsiteX66" fmla="*/ 1679483 w 3973606"/>
              <a:gd name="connsiteY66" fmla="*/ 2015238 h 3751729"/>
              <a:gd name="connsiteX67" fmla="*/ 1701893 w 3973606"/>
              <a:gd name="connsiteY67" fmla="*/ 2196213 h 3751729"/>
              <a:gd name="connsiteX68" fmla="*/ 1724446 w 3973606"/>
              <a:gd name="connsiteY68" fmla="*/ 2353235 h 3751729"/>
              <a:gd name="connsiteX69" fmla="*/ 1721224 w 3973606"/>
              <a:gd name="connsiteY69" fmla="*/ 2447365 h 3751729"/>
              <a:gd name="connsiteX70" fmla="*/ 1707777 w 3973606"/>
              <a:gd name="connsiteY70" fmla="*/ 2602006 h 3751729"/>
              <a:gd name="connsiteX0" fmla="*/ 1707777 w 3973606"/>
              <a:gd name="connsiteY0" fmla="*/ 2602006 h 3751729"/>
              <a:gd name="connsiteX1" fmla="*/ 1459427 w 3973606"/>
              <a:gd name="connsiteY1" fmla="*/ 2680447 h 3751729"/>
              <a:gd name="connsiteX2" fmla="*/ 1082489 w 3973606"/>
              <a:gd name="connsiteY2" fmla="*/ 2790265 h 3751729"/>
              <a:gd name="connsiteX3" fmla="*/ 671233 w 3973606"/>
              <a:gd name="connsiteY3" fmla="*/ 3043797 h 3751729"/>
              <a:gd name="connsiteX4" fmla="*/ 384502 w 3973606"/>
              <a:gd name="connsiteY4" fmla="*/ 3203201 h 3751729"/>
              <a:gd name="connsiteX5" fmla="*/ 101693 w 3973606"/>
              <a:gd name="connsiteY5" fmla="*/ 3425497 h 3751729"/>
              <a:gd name="connsiteX6" fmla="*/ 0 w 3973606"/>
              <a:gd name="connsiteY6" fmla="*/ 3550023 h 3751729"/>
              <a:gd name="connsiteX7" fmla="*/ 59392 w 3973606"/>
              <a:gd name="connsiteY7" fmla="*/ 3628325 h 3751729"/>
              <a:gd name="connsiteX8" fmla="*/ 458881 w 3973606"/>
              <a:gd name="connsiteY8" fmla="*/ 3687996 h 3751729"/>
              <a:gd name="connsiteX9" fmla="*/ 1331259 w 3973606"/>
              <a:gd name="connsiteY9" fmla="*/ 3751729 h 3751729"/>
              <a:gd name="connsiteX10" fmla="*/ 2528048 w 3973606"/>
              <a:gd name="connsiteY10" fmla="*/ 3711388 h 3751729"/>
              <a:gd name="connsiteX11" fmla="*/ 3294530 w 3973606"/>
              <a:gd name="connsiteY11" fmla="*/ 3610535 h 3751729"/>
              <a:gd name="connsiteX12" fmla="*/ 3375212 w 3973606"/>
              <a:gd name="connsiteY12" fmla="*/ 3469341 h 3751729"/>
              <a:gd name="connsiteX13" fmla="*/ 3240742 w 3973606"/>
              <a:gd name="connsiteY13" fmla="*/ 3395382 h 3751729"/>
              <a:gd name="connsiteX14" fmla="*/ 3092824 w 3973606"/>
              <a:gd name="connsiteY14" fmla="*/ 3281082 h 3751729"/>
              <a:gd name="connsiteX15" fmla="*/ 3059206 w 3973606"/>
              <a:gd name="connsiteY15" fmla="*/ 3180229 h 3751729"/>
              <a:gd name="connsiteX16" fmla="*/ 3173506 w 3973606"/>
              <a:gd name="connsiteY16" fmla="*/ 2386853 h 3751729"/>
              <a:gd name="connsiteX17" fmla="*/ 3260912 w 3973606"/>
              <a:gd name="connsiteY17" fmla="*/ 2501153 h 3751729"/>
              <a:gd name="connsiteX18" fmla="*/ 3314700 w 3973606"/>
              <a:gd name="connsiteY18" fmla="*/ 2292723 h 3751729"/>
              <a:gd name="connsiteX19" fmla="*/ 3314700 w 3973606"/>
              <a:gd name="connsiteY19" fmla="*/ 2212041 h 3751729"/>
              <a:gd name="connsiteX20" fmla="*/ 3402106 w 3973606"/>
              <a:gd name="connsiteY20" fmla="*/ 2319618 h 3751729"/>
              <a:gd name="connsiteX21" fmla="*/ 3516406 w 3973606"/>
              <a:gd name="connsiteY21" fmla="*/ 2413747 h 3751729"/>
              <a:gd name="connsiteX22" fmla="*/ 3597089 w 3973606"/>
              <a:gd name="connsiteY22" fmla="*/ 2534771 h 3751729"/>
              <a:gd name="connsiteX23" fmla="*/ 3738283 w 3973606"/>
              <a:gd name="connsiteY23" fmla="*/ 2575112 h 3751729"/>
              <a:gd name="connsiteX24" fmla="*/ 3845859 w 3973606"/>
              <a:gd name="connsiteY24" fmla="*/ 2554941 h 3751729"/>
              <a:gd name="connsiteX25" fmla="*/ 3899648 w 3973606"/>
              <a:gd name="connsiteY25" fmla="*/ 2474259 h 3751729"/>
              <a:gd name="connsiteX26" fmla="*/ 3973606 w 3973606"/>
              <a:gd name="connsiteY26" fmla="*/ 2380129 h 3751729"/>
              <a:gd name="connsiteX27" fmla="*/ 3879477 w 3973606"/>
              <a:gd name="connsiteY27" fmla="*/ 2292723 h 3751729"/>
              <a:gd name="connsiteX28" fmla="*/ 3792071 w 3973606"/>
              <a:gd name="connsiteY28" fmla="*/ 2205318 h 3751729"/>
              <a:gd name="connsiteX29" fmla="*/ 3597089 w 3973606"/>
              <a:gd name="connsiteY29" fmla="*/ 2043953 h 3751729"/>
              <a:gd name="connsiteX30" fmla="*/ 3489512 w 3973606"/>
              <a:gd name="connsiteY30" fmla="*/ 1943100 h 3751729"/>
              <a:gd name="connsiteX31" fmla="*/ 3489512 w 3973606"/>
              <a:gd name="connsiteY31" fmla="*/ 1835523 h 3751729"/>
              <a:gd name="connsiteX32" fmla="*/ 3355042 w 3973606"/>
              <a:gd name="connsiteY32" fmla="*/ 1754841 h 3751729"/>
              <a:gd name="connsiteX33" fmla="*/ 3240742 w 3973606"/>
              <a:gd name="connsiteY33" fmla="*/ 1573306 h 3751729"/>
              <a:gd name="connsiteX34" fmla="*/ 3193677 w 3973606"/>
              <a:gd name="connsiteY34" fmla="*/ 1411941 h 3751729"/>
              <a:gd name="connsiteX35" fmla="*/ 3133165 w 3973606"/>
              <a:gd name="connsiteY35" fmla="*/ 1176618 h 3751729"/>
              <a:gd name="connsiteX36" fmla="*/ 3106271 w 3973606"/>
              <a:gd name="connsiteY36" fmla="*/ 988359 h 3751729"/>
              <a:gd name="connsiteX37" fmla="*/ 3112995 w 3973606"/>
              <a:gd name="connsiteY37" fmla="*/ 853888 h 3751729"/>
              <a:gd name="connsiteX38" fmla="*/ 3045759 w 3973606"/>
              <a:gd name="connsiteY38" fmla="*/ 699247 h 3751729"/>
              <a:gd name="connsiteX39" fmla="*/ 2985248 w 3973606"/>
              <a:gd name="connsiteY39" fmla="*/ 665629 h 3751729"/>
              <a:gd name="connsiteX40" fmla="*/ 3039036 w 3973606"/>
              <a:gd name="connsiteY40" fmla="*/ 611841 h 3751729"/>
              <a:gd name="connsiteX41" fmla="*/ 3099548 w 3973606"/>
              <a:gd name="connsiteY41" fmla="*/ 537882 h 3751729"/>
              <a:gd name="connsiteX42" fmla="*/ 3193677 w 3973606"/>
              <a:gd name="connsiteY42" fmla="*/ 497541 h 3751729"/>
              <a:gd name="connsiteX43" fmla="*/ 3247465 w 3973606"/>
              <a:gd name="connsiteY43" fmla="*/ 376518 h 3751729"/>
              <a:gd name="connsiteX44" fmla="*/ 3361765 w 3973606"/>
              <a:gd name="connsiteY44" fmla="*/ 363071 h 3751729"/>
              <a:gd name="connsiteX45" fmla="*/ 3334871 w 3973606"/>
              <a:gd name="connsiteY45" fmla="*/ 275665 h 3751729"/>
              <a:gd name="connsiteX46" fmla="*/ 3281083 w 3973606"/>
              <a:gd name="connsiteY46" fmla="*/ 114300 h 3751729"/>
              <a:gd name="connsiteX47" fmla="*/ 3213848 w 3973606"/>
              <a:gd name="connsiteY47" fmla="*/ 33618 h 3751729"/>
              <a:gd name="connsiteX48" fmla="*/ 3160059 w 3973606"/>
              <a:gd name="connsiteY48" fmla="*/ 0 h 3751729"/>
              <a:gd name="connsiteX49" fmla="*/ 3112995 w 3973606"/>
              <a:gd name="connsiteY49" fmla="*/ 26894 h 3751729"/>
              <a:gd name="connsiteX50" fmla="*/ 2991971 w 3973606"/>
              <a:gd name="connsiteY50" fmla="*/ 6723 h 3751729"/>
              <a:gd name="connsiteX51" fmla="*/ 2884395 w 3973606"/>
              <a:gd name="connsiteY51" fmla="*/ 33618 h 3751729"/>
              <a:gd name="connsiteX52" fmla="*/ 2729753 w 3973606"/>
              <a:gd name="connsiteY52" fmla="*/ 100853 h 3751729"/>
              <a:gd name="connsiteX53" fmla="*/ 2642348 w 3973606"/>
              <a:gd name="connsiteY53" fmla="*/ 188259 h 3751729"/>
              <a:gd name="connsiteX54" fmla="*/ 2528048 w 3973606"/>
              <a:gd name="connsiteY54" fmla="*/ 383241 h 3751729"/>
              <a:gd name="connsiteX55" fmla="*/ 2474259 w 3973606"/>
              <a:gd name="connsiteY55" fmla="*/ 510988 h 3751729"/>
              <a:gd name="connsiteX56" fmla="*/ 2460812 w 3973606"/>
              <a:gd name="connsiteY56" fmla="*/ 558053 h 3751729"/>
              <a:gd name="connsiteX57" fmla="*/ 2359959 w 3973606"/>
              <a:gd name="connsiteY57" fmla="*/ 591671 h 3751729"/>
              <a:gd name="connsiteX58" fmla="*/ 2205318 w 3973606"/>
              <a:gd name="connsiteY58" fmla="*/ 625288 h 3751729"/>
              <a:gd name="connsiteX59" fmla="*/ 2158253 w 3973606"/>
              <a:gd name="connsiteY59" fmla="*/ 813547 h 3751729"/>
              <a:gd name="connsiteX60" fmla="*/ 2117912 w 3973606"/>
              <a:gd name="connsiteY60" fmla="*/ 1001806 h 3751729"/>
              <a:gd name="connsiteX61" fmla="*/ 2070848 w 3973606"/>
              <a:gd name="connsiteY61" fmla="*/ 1176618 h 3751729"/>
              <a:gd name="connsiteX62" fmla="*/ 1902759 w 3973606"/>
              <a:gd name="connsiteY62" fmla="*/ 1452282 h 3751729"/>
              <a:gd name="connsiteX63" fmla="*/ 1795183 w 3973606"/>
              <a:gd name="connsiteY63" fmla="*/ 1674159 h 3751729"/>
              <a:gd name="connsiteX64" fmla="*/ 1788459 w 3973606"/>
              <a:gd name="connsiteY64" fmla="*/ 1754841 h 3751729"/>
              <a:gd name="connsiteX65" fmla="*/ 1710298 w 3973606"/>
              <a:gd name="connsiteY65" fmla="*/ 1916206 h 3751729"/>
              <a:gd name="connsiteX66" fmla="*/ 1679483 w 3973606"/>
              <a:gd name="connsiteY66" fmla="*/ 2015238 h 3751729"/>
              <a:gd name="connsiteX67" fmla="*/ 1701893 w 3973606"/>
              <a:gd name="connsiteY67" fmla="*/ 2196213 h 3751729"/>
              <a:gd name="connsiteX68" fmla="*/ 1724446 w 3973606"/>
              <a:gd name="connsiteY68" fmla="*/ 2353235 h 3751729"/>
              <a:gd name="connsiteX69" fmla="*/ 1721224 w 3973606"/>
              <a:gd name="connsiteY69" fmla="*/ 2447365 h 3751729"/>
              <a:gd name="connsiteX70" fmla="*/ 1707777 w 3973606"/>
              <a:gd name="connsiteY70" fmla="*/ 2602006 h 3751729"/>
              <a:gd name="connsiteX0" fmla="*/ 1707777 w 3973606"/>
              <a:gd name="connsiteY0" fmla="*/ 2602006 h 3751729"/>
              <a:gd name="connsiteX1" fmla="*/ 1459427 w 3973606"/>
              <a:gd name="connsiteY1" fmla="*/ 2680447 h 3751729"/>
              <a:gd name="connsiteX2" fmla="*/ 1082489 w 3973606"/>
              <a:gd name="connsiteY2" fmla="*/ 2790265 h 3751729"/>
              <a:gd name="connsiteX3" fmla="*/ 671233 w 3973606"/>
              <a:gd name="connsiteY3" fmla="*/ 3043797 h 3751729"/>
              <a:gd name="connsiteX4" fmla="*/ 384502 w 3973606"/>
              <a:gd name="connsiteY4" fmla="*/ 3203201 h 3751729"/>
              <a:gd name="connsiteX5" fmla="*/ 101693 w 3973606"/>
              <a:gd name="connsiteY5" fmla="*/ 3425497 h 3751729"/>
              <a:gd name="connsiteX6" fmla="*/ 0 w 3973606"/>
              <a:gd name="connsiteY6" fmla="*/ 3550023 h 3751729"/>
              <a:gd name="connsiteX7" fmla="*/ 59392 w 3973606"/>
              <a:gd name="connsiteY7" fmla="*/ 3628325 h 3751729"/>
              <a:gd name="connsiteX8" fmla="*/ 458881 w 3973606"/>
              <a:gd name="connsiteY8" fmla="*/ 3687996 h 3751729"/>
              <a:gd name="connsiteX9" fmla="*/ 1331259 w 3973606"/>
              <a:gd name="connsiteY9" fmla="*/ 3751729 h 3751729"/>
              <a:gd name="connsiteX10" fmla="*/ 2528048 w 3973606"/>
              <a:gd name="connsiteY10" fmla="*/ 3711388 h 3751729"/>
              <a:gd name="connsiteX11" fmla="*/ 3294530 w 3973606"/>
              <a:gd name="connsiteY11" fmla="*/ 3610535 h 3751729"/>
              <a:gd name="connsiteX12" fmla="*/ 3375212 w 3973606"/>
              <a:gd name="connsiteY12" fmla="*/ 3469341 h 3751729"/>
              <a:gd name="connsiteX13" fmla="*/ 3240742 w 3973606"/>
              <a:gd name="connsiteY13" fmla="*/ 3395382 h 3751729"/>
              <a:gd name="connsiteX14" fmla="*/ 3092824 w 3973606"/>
              <a:gd name="connsiteY14" fmla="*/ 3281082 h 3751729"/>
              <a:gd name="connsiteX15" fmla="*/ 3059206 w 3973606"/>
              <a:gd name="connsiteY15" fmla="*/ 3180229 h 3751729"/>
              <a:gd name="connsiteX16" fmla="*/ 3173506 w 3973606"/>
              <a:gd name="connsiteY16" fmla="*/ 2386853 h 3751729"/>
              <a:gd name="connsiteX17" fmla="*/ 3260912 w 3973606"/>
              <a:gd name="connsiteY17" fmla="*/ 2501153 h 3751729"/>
              <a:gd name="connsiteX18" fmla="*/ 3314700 w 3973606"/>
              <a:gd name="connsiteY18" fmla="*/ 2292723 h 3751729"/>
              <a:gd name="connsiteX19" fmla="*/ 3314700 w 3973606"/>
              <a:gd name="connsiteY19" fmla="*/ 2212041 h 3751729"/>
              <a:gd name="connsiteX20" fmla="*/ 3402106 w 3973606"/>
              <a:gd name="connsiteY20" fmla="*/ 2319618 h 3751729"/>
              <a:gd name="connsiteX21" fmla="*/ 3516406 w 3973606"/>
              <a:gd name="connsiteY21" fmla="*/ 2413747 h 3751729"/>
              <a:gd name="connsiteX22" fmla="*/ 3597089 w 3973606"/>
              <a:gd name="connsiteY22" fmla="*/ 2534771 h 3751729"/>
              <a:gd name="connsiteX23" fmla="*/ 3738283 w 3973606"/>
              <a:gd name="connsiteY23" fmla="*/ 2575112 h 3751729"/>
              <a:gd name="connsiteX24" fmla="*/ 3845859 w 3973606"/>
              <a:gd name="connsiteY24" fmla="*/ 2554941 h 3751729"/>
              <a:gd name="connsiteX25" fmla="*/ 3899648 w 3973606"/>
              <a:gd name="connsiteY25" fmla="*/ 2474259 h 3751729"/>
              <a:gd name="connsiteX26" fmla="*/ 3973606 w 3973606"/>
              <a:gd name="connsiteY26" fmla="*/ 2380129 h 3751729"/>
              <a:gd name="connsiteX27" fmla="*/ 3879477 w 3973606"/>
              <a:gd name="connsiteY27" fmla="*/ 2292723 h 3751729"/>
              <a:gd name="connsiteX28" fmla="*/ 3792071 w 3973606"/>
              <a:gd name="connsiteY28" fmla="*/ 2205318 h 3751729"/>
              <a:gd name="connsiteX29" fmla="*/ 3597089 w 3973606"/>
              <a:gd name="connsiteY29" fmla="*/ 2043953 h 3751729"/>
              <a:gd name="connsiteX30" fmla="*/ 3489512 w 3973606"/>
              <a:gd name="connsiteY30" fmla="*/ 1943100 h 3751729"/>
              <a:gd name="connsiteX31" fmla="*/ 3489512 w 3973606"/>
              <a:gd name="connsiteY31" fmla="*/ 1835523 h 3751729"/>
              <a:gd name="connsiteX32" fmla="*/ 3355042 w 3973606"/>
              <a:gd name="connsiteY32" fmla="*/ 1754841 h 3751729"/>
              <a:gd name="connsiteX33" fmla="*/ 3240742 w 3973606"/>
              <a:gd name="connsiteY33" fmla="*/ 1573306 h 3751729"/>
              <a:gd name="connsiteX34" fmla="*/ 3193677 w 3973606"/>
              <a:gd name="connsiteY34" fmla="*/ 1411941 h 3751729"/>
              <a:gd name="connsiteX35" fmla="*/ 3133165 w 3973606"/>
              <a:gd name="connsiteY35" fmla="*/ 1176618 h 3751729"/>
              <a:gd name="connsiteX36" fmla="*/ 3106271 w 3973606"/>
              <a:gd name="connsiteY36" fmla="*/ 988359 h 3751729"/>
              <a:gd name="connsiteX37" fmla="*/ 3112995 w 3973606"/>
              <a:gd name="connsiteY37" fmla="*/ 853888 h 3751729"/>
              <a:gd name="connsiteX38" fmla="*/ 3045759 w 3973606"/>
              <a:gd name="connsiteY38" fmla="*/ 699247 h 3751729"/>
              <a:gd name="connsiteX39" fmla="*/ 2985248 w 3973606"/>
              <a:gd name="connsiteY39" fmla="*/ 665629 h 3751729"/>
              <a:gd name="connsiteX40" fmla="*/ 3039036 w 3973606"/>
              <a:gd name="connsiteY40" fmla="*/ 611841 h 3751729"/>
              <a:gd name="connsiteX41" fmla="*/ 3099548 w 3973606"/>
              <a:gd name="connsiteY41" fmla="*/ 537882 h 3751729"/>
              <a:gd name="connsiteX42" fmla="*/ 3193677 w 3973606"/>
              <a:gd name="connsiteY42" fmla="*/ 497541 h 3751729"/>
              <a:gd name="connsiteX43" fmla="*/ 3247465 w 3973606"/>
              <a:gd name="connsiteY43" fmla="*/ 376518 h 3751729"/>
              <a:gd name="connsiteX44" fmla="*/ 3361765 w 3973606"/>
              <a:gd name="connsiteY44" fmla="*/ 363071 h 3751729"/>
              <a:gd name="connsiteX45" fmla="*/ 3334871 w 3973606"/>
              <a:gd name="connsiteY45" fmla="*/ 275665 h 3751729"/>
              <a:gd name="connsiteX46" fmla="*/ 3281083 w 3973606"/>
              <a:gd name="connsiteY46" fmla="*/ 114300 h 3751729"/>
              <a:gd name="connsiteX47" fmla="*/ 3213848 w 3973606"/>
              <a:gd name="connsiteY47" fmla="*/ 33618 h 3751729"/>
              <a:gd name="connsiteX48" fmla="*/ 3160059 w 3973606"/>
              <a:gd name="connsiteY48" fmla="*/ 0 h 3751729"/>
              <a:gd name="connsiteX49" fmla="*/ 3112995 w 3973606"/>
              <a:gd name="connsiteY49" fmla="*/ 26894 h 3751729"/>
              <a:gd name="connsiteX50" fmla="*/ 2991971 w 3973606"/>
              <a:gd name="connsiteY50" fmla="*/ 6723 h 3751729"/>
              <a:gd name="connsiteX51" fmla="*/ 2884395 w 3973606"/>
              <a:gd name="connsiteY51" fmla="*/ 33618 h 3751729"/>
              <a:gd name="connsiteX52" fmla="*/ 2729753 w 3973606"/>
              <a:gd name="connsiteY52" fmla="*/ 100853 h 3751729"/>
              <a:gd name="connsiteX53" fmla="*/ 2642348 w 3973606"/>
              <a:gd name="connsiteY53" fmla="*/ 188259 h 3751729"/>
              <a:gd name="connsiteX54" fmla="*/ 2528048 w 3973606"/>
              <a:gd name="connsiteY54" fmla="*/ 383241 h 3751729"/>
              <a:gd name="connsiteX55" fmla="*/ 2474259 w 3973606"/>
              <a:gd name="connsiteY55" fmla="*/ 510988 h 3751729"/>
              <a:gd name="connsiteX56" fmla="*/ 2460812 w 3973606"/>
              <a:gd name="connsiteY56" fmla="*/ 558053 h 3751729"/>
              <a:gd name="connsiteX57" fmla="*/ 2359959 w 3973606"/>
              <a:gd name="connsiteY57" fmla="*/ 591671 h 3751729"/>
              <a:gd name="connsiteX58" fmla="*/ 2205318 w 3973606"/>
              <a:gd name="connsiteY58" fmla="*/ 625288 h 3751729"/>
              <a:gd name="connsiteX59" fmla="*/ 2158253 w 3973606"/>
              <a:gd name="connsiteY59" fmla="*/ 813547 h 3751729"/>
              <a:gd name="connsiteX60" fmla="*/ 2117912 w 3973606"/>
              <a:gd name="connsiteY60" fmla="*/ 1001806 h 3751729"/>
              <a:gd name="connsiteX61" fmla="*/ 2070848 w 3973606"/>
              <a:gd name="connsiteY61" fmla="*/ 1176618 h 3751729"/>
              <a:gd name="connsiteX62" fmla="*/ 1902759 w 3973606"/>
              <a:gd name="connsiteY62" fmla="*/ 1452282 h 3751729"/>
              <a:gd name="connsiteX63" fmla="*/ 1795183 w 3973606"/>
              <a:gd name="connsiteY63" fmla="*/ 1674159 h 3751729"/>
              <a:gd name="connsiteX64" fmla="*/ 1788459 w 3973606"/>
              <a:gd name="connsiteY64" fmla="*/ 1754841 h 3751729"/>
              <a:gd name="connsiteX65" fmla="*/ 1710298 w 3973606"/>
              <a:gd name="connsiteY65" fmla="*/ 1916206 h 3751729"/>
              <a:gd name="connsiteX66" fmla="*/ 1679483 w 3973606"/>
              <a:gd name="connsiteY66" fmla="*/ 2015238 h 3751729"/>
              <a:gd name="connsiteX67" fmla="*/ 1701893 w 3973606"/>
              <a:gd name="connsiteY67" fmla="*/ 2196213 h 3751729"/>
              <a:gd name="connsiteX68" fmla="*/ 1724446 w 3973606"/>
              <a:gd name="connsiteY68" fmla="*/ 2353235 h 3751729"/>
              <a:gd name="connsiteX69" fmla="*/ 1721224 w 3973606"/>
              <a:gd name="connsiteY69" fmla="*/ 2447365 h 3751729"/>
              <a:gd name="connsiteX70" fmla="*/ 1707777 w 3973606"/>
              <a:gd name="connsiteY70" fmla="*/ 2602006 h 3751729"/>
              <a:gd name="connsiteX0" fmla="*/ 1722065 w 3987894"/>
              <a:gd name="connsiteY0" fmla="*/ 2602006 h 3751729"/>
              <a:gd name="connsiteX1" fmla="*/ 1473715 w 3987894"/>
              <a:gd name="connsiteY1" fmla="*/ 2680447 h 3751729"/>
              <a:gd name="connsiteX2" fmla="*/ 1096777 w 3987894"/>
              <a:gd name="connsiteY2" fmla="*/ 2790265 h 3751729"/>
              <a:gd name="connsiteX3" fmla="*/ 685521 w 3987894"/>
              <a:gd name="connsiteY3" fmla="*/ 3043797 h 3751729"/>
              <a:gd name="connsiteX4" fmla="*/ 398790 w 3987894"/>
              <a:gd name="connsiteY4" fmla="*/ 3203201 h 3751729"/>
              <a:gd name="connsiteX5" fmla="*/ 115981 w 3987894"/>
              <a:gd name="connsiteY5" fmla="*/ 3425497 h 3751729"/>
              <a:gd name="connsiteX6" fmla="*/ 0 w 3987894"/>
              <a:gd name="connsiteY6" fmla="*/ 3571455 h 3751729"/>
              <a:gd name="connsiteX7" fmla="*/ 73680 w 3987894"/>
              <a:gd name="connsiteY7" fmla="*/ 3628325 h 3751729"/>
              <a:gd name="connsiteX8" fmla="*/ 473169 w 3987894"/>
              <a:gd name="connsiteY8" fmla="*/ 3687996 h 3751729"/>
              <a:gd name="connsiteX9" fmla="*/ 1345547 w 3987894"/>
              <a:gd name="connsiteY9" fmla="*/ 3751729 h 3751729"/>
              <a:gd name="connsiteX10" fmla="*/ 2542336 w 3987894"/>
              <a:gd name="connsiteY10" fmla="*/ 3711388 h 3751729"/>
              <a:gd name="connsiteX11" fmla="*/ 3308818 w 3987894"/>
              <a:gd name="connsiteY11" fmla="*/ 3610535 h 3751729"/>
              <a:gd name="connsiteX12" fmla="*/ 3389500 w 3987894"/>
              <a:gd name="connsiteY12" fmla="*/ 3469341 h 3751729"/>
              <a:gd name="connsiteX13" fmla="*/ 3255030 w 3987894"/>
              <a:gd name="connsiteY13" fmla="*/ 3395382 h 3751729"/>
              <a:gd name="connsiteX14" fmla="*/ 3107112 w 3987894"/>
              <a:gd name="connsiteY14" fmla="*/ 3281082 h 3751729"/>
              <a:gd name="connsiteX15" fmla="*/ 3073494 w 3987894"/>
              <a:gd name="connsiteY15" fmla="*/ 3180229 h 3751729"/>
              <a:gd name="connsiteX16" fmla="*/ 3187794 w 3987894"/>
              <a:gd name="connsiteY16" fmla="*/ 2386853 h 3751729"/>
              <a:gd name="connsiteX17" fmla="*/ 3275200 w 3987894"/>
              <a:gd name="connsiteY17" fmla="*/ 2501153 h 3751729"/>
              <a:gd name="connsiteX18" fmla="*/ 3328988 w 3987894"/>
              <a:gd name="connsiteY18" fmla="*/ 2292723 h 3751729"/>
              <a:gd name="connsiteX19" fmla="*/ 3328988 w 3987894"/>
              <a:gd name="connsiteY19" fmla="*/ 2212041 h 3751729"/>
              <a:gd name="connsiteX20" fmla="*/ 3416394 w 3987894"/>
              <a:gd name="connsiteY20" fmla="*/ 2319618 h 3751729"/>
              <a:gd name="connsiteX21" fmla="*/ 3530694 w 3987894"/>
              <a:gd name="connsiteY21" fmla="*/ 2413747 h 3751729"/>
              <a:gd name="connsiteX22" fmla="*/ 3611377 w 3987894"/>
              <a:gd name="connsiteY22" fmla="*/ 2534771 h 3751729"/>
              <a:gd name="connsiteX23" fmla="*/ 3752571 w 3987894"/>
              <a:gd name="connsiteY23" fmla="*/ 2575112 h 3751729"/>
              <a:gd name="connsiteX24" fmla="*/ 3860147 w 3987894"/>
              <a:gd name="connsiteY24" fmla="*/ 2554941 h 3751729"/>
              <a:gd name="connsiteX25" fmla="*/ 3913936 w 3987894"/>
              <a:gd name="connsiteY25" fmla="*/ 2474259 h 3751729"/>
              <a:gd name="connsiteX26" fmla="*/ 3987894 w 3987894"/>
              <a:gd name="connsiteY26" fmla="*/ 2380129 h 3751729"/>
              <a:gd name="connsiteX27" fmla="*/ 3893765 w 3987894"/>
              <a:gd name="connsiteY27" fmla="*/ 2292723 h 3751729"/>
              <a:gd name="connsiteX28" fmla="*/ 3806359 w 3987894"/>
              <a:gd name="connsiteY28" fmla="*/ 2205318 h 3751729"/>
              <a:gd name="connsiteX29" fmla="*/ 3611377 w 3987894"/>
              <a:gd name="connsiteY29" fmla="*/ 2043953 h 3751729"/>
              <a:gd name="connsiteX30" fmla="*/ 3503800 w 3987894"/>
              <a:gd name="connsiteY30" fmla="*/ 1943100 h 3751729"/>
              <a:gd name="connsiteX31" fmla="*/ 3503800 w 3987894"/>
              <a:gd name="connsiteY31" fmla="*/ 1835523 h 3751729"/>
              <a:gd name="connsiteX32" fmla="*/ 3369330 w 3987894"/>
              <a:gd name="connsiteY32" fmla="*/ 1754841 h 3751729"/>
              <a:gd name="connsiteX33" fmla="*/ 3255030 w 3987894"/>
              <a:gd name="connsiteY33" fmla="*/ 1573306 h 3751729"/>
              <a:gd name="connsiteX34" fmla="*/ 3207965 w 3987894"/>
              <a:gd name="connsiteY34" fmla="*/ 1411941 h 3751729"/>
              <a:gd name="connsiteX35" fmla="*/ 3147453 w 3987894"/>
              <a:gd name="connsiteY35" fmla="*/ 1176618 h 3751729"/>
              <a:gd name="connsiteX36" fmla="*/ 3120559 w 3987894"/>
              <a:gd name="connsiteY36" fmla="*/ 988359 h 3751729"/>
              <a:gd name="connsiteX37" fmla="*/ 3127283 w 3987894"/>
              <a:gd name="connsiteY37" fmla="*/ 853888 h 3751729"/>
              <a:gd name="connsiteX38" fmla="*/ 3060047 w 3987894"/>
              <a:gd name="connsiteY38" fmla="*/ 699247 h 3751729"/>
              <a:gd name="connsiteX39" fmla="*/ 2999536 w 3987894"/>
              <a:gd name="connsiteY39" fmla="*/ 665629 h 3751729"/>
              <a:gd name="connsiteX40" fmla="*/ 3053324 w 3987894"/>
              <a:gd name="connsiteY40" fmla="*/ 611841 h 3751729"/>
              <a:gd name="connsiteX41" fmla="*/ 3113836 w 3987894"/>
              <a:gd name="connsiteY41" fmla="*/ 537882 h 3751729"/>
              <a:gd name="connsiteX42" fmla="*/ 3207965 w 3987894"/>
              <a:gd name="connsiteY42" fmla="*/ 497541 h 3751729"/>
              <a:gd name="connsiteX43" fmla="*/ 3261753 w 3987894"/>
              <a:gd name="connsiteY43" fmla="*/ 376518 h 3751729"/>
              <a:gd name="connsiteX44" fmla="*/ 3376053 w 3987894"/>
              <a:gd name="connsiteY44" fmla="*/ 363071 h 3751729"/>
              <a:gd name="connsiteX45" fmla="*/ 3349159 w 3987894"/>
              <a:gd name="connsiteY45" fmla="*/ 275665 h 3751729"/>
              <a:gd name="connsiteX46" fmla="*/ 3295371 w 3987894"/>
              <a:gd name="connsiteY46" fmla="*/ 114300 h 3751729"/>
              <a:gd name="connsiteX47" fmla="*/ 3228136 w 3987894"/>
              <a:gd name="connsiteY47" fmla="*/ 33618 h 3751729"/>
              <a:gd name="connsiteX48" fmla="*/ 3174347 w 3987894"/>
              <a:gd name="connsiteY48" fmla="*/ 0 h 3751729"/>
              <a:gd name="connsiteX49" fmla="*/ 3127283 w 3987894"/>
              <a:gd name="connsiteY49" fmla="*/ 26894 h 3751729"/>
              <a:gd name="connsiteX50" fmla="*/ 3006259 w 3987894"/>
              <a:gd name="connsiteY50" fmla="*/ 6723 h 3751729"/>
              <a:gd name="connsiteX51" fmla="*/ 2898683 w 3987894"/>
              <a:gd name="connsiteY51" fmla="*/ 33618 h 3751729"/>
              <a:gd name="connsiteX52" fmla="*/ 2744041 w 3987894"/>
              <a:gd name="connsiteY52" fmla="*/ 100853 h 3751729"/>
              <a:gd name="connsiteX53" fmla="*/ 2656636 w 3987894"/>
              <a:gd name="connsiteY53" fmla="*/ 188259 h 3751729"/>
              <a:gd name="connsiteX54" fmla="*/ 2542336 w 3987894"/>
              <a:gd name="connsiteY54" fmla="*/ 383241 h 3751729"/>
              <a:gd name="connsiteX55" fmla="*/ 2488547 w 3987894"/>
              <a:gd name="connsiteY55" fmla="*/ 510988 h 3751729"/>
              <a:gd name="connsiteX56" fmla="*/ 2475100 w 3987894"/>
              <a:gd name="connsiteY56" fmla="*/ 558053 h 3751729"/>
              <a:gd name="connsiteX57" fmla="*/ 2374247 w 3987894"/>
              <a:gd name="connsiteY57" fmla="*/ 591671 h 3751729"/>
              <a:gd name="connsiteX58" fmla="*/ 2219606 w 3987894"/>
              <a:gd name="connsiteY58" fmla="*/ 625288 h 3751729"/>
              <a:gd name="connsiteX59" fmla="*/ 2172541 w 3987894"/>
              <a:gd name="connsiteY59" fmla="*/ 813547 h 3751729"/>
              <a:gd name="connsiteX60" fmla="*/ 2132200 w 3987894"/>
              <a:gd name="connsiteY60" fmla="*/ 1001806 h 3751729"/>
              <a:gd name="connsiteX61" fmla="*/ 2085136 w 3987894"/>
              <a:gd name="connsiteY61" fmla="*/ 1176618 h 3751729"/>
              <a:gd name="connsiteX62" fmla="*/ 1917047 w 3987894"/>
              <a:gd name="connsiteY62" fmla="*/ 1452282 h 3751729"/>
              <a:gd name="connsiteX63" fmla="*/ 1809471 w 3987894"/>
              <a:gd name="connsiteY63" fmla="*/ 1674159 h 3751729"/>
              <a:gd name="connsiteX64" fmla="*/ 1802747 w 3987894"/>
              <a:gd name="connsiteY64" fmla="*/ 1754841 h 3751729"/>
              <a:gd name="connsiteX65" fmla="*/ 1724586 w 3987894"/>
              <a:gd name="connsiteY65" fmla="*/ 1916206 h 3751729"/>
              <a:gd name="connsiteX66" fmla="*/ 1693771 w 3987894"/>
              <a:gd name="connsiteY66" fmla="*/ 2015238 h 3751729"/>
              <a:gd name="connsiteX67" fmla="*/ 1716181 w 3987894"/>
              <a:gd name="connsiteY67" fmla="*/ 2196213 h 3751729"/>
              <a:gd name="connsiteX68" fmla="*/ 1738734 w 3987894"/>
              <a:gd name="connsiteY68" fmla="*/ 2353235 h 3751729"/>
              <a:gd name="connsiteX69" fmla="*/ 1735512 w 3987894"/>
              <a:gd name="connsiteY69" fmla="*/ 2447365 h 3751729"/>
              <a:gd name="connsiteX70" fmla="*/ 1722065 w 3987894"/>
              <a:gd name="connsiteY70" fmla="*/ 2602006 h 3751729"/>
              <a:gd name="connsiteX0" fmla="*/ 1693490 w 3959319"/>
              <a:gd name="connsiteY0" fmla="*/ 2602006 h 3751729"/>
              <a:gd name="connsiteX1" fmla="*/ 1445140 w 3959319"/>
              <a:gd name="connsiteY1" fmla="*/ 2680447 h 3751729"/>
              <a:gd name="connsiteX2" fmla="*/ 1068202 w 3959319"/>
              <a:gd name="connsiteY2" fmla="*/ 2790265 h 3751729"/>
              <a:gd name="connsiteX3" fmla="*/ 656946 w 3959319"/>
              <a:gd name="connsiteY3" fmla="*/ 3043797 h 3751729"/>
              <a:gd name="connsiteX4" fmla="*/ 370215 w 3959319"/>
              <a:gd name="connsiteY4" fmla="*/ 3203201 h 3751729"/>
              <a:gd name="connsiteX5" fmla="*/ 87406 w 3959319"/>
              <a:gd name="connsiteY5" fmla="*/ 3425497 h 3751729"/>
              <a:gd name="connsiteX6" fmla="*/ 0 w 3959319"/>
              <a:gd name="connsiteY6" fmla="*/ 3538118 h 3751729"/>
              <a:gd name="connsiteX7" fmla="*/ 45105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13761 w 3959319"/>
              <a:gd name="connsiteY54" fmla="*/ 383241 h 3751729"/>
              <a:gd name="connsiteX55" fmla="*/ 2459972 w 3959319"/>
              <a:gd name="connsiteY55" fmla="*/ 510988 h 3751729"/>
              <a:gd name="connsiteX56" fmla="*/ 2446525 w 3959319"/>
              <a:gd name="connsiteY56" fmla="*/ 558053 h 3751729"/>
              <a:gd name="connsiteX57" fmla="*/ 2345672 w 3959319"/>
              <a:gd name="connsiteY57" fmla="*/ 591671 h 3751729"/>
              <a:gd name="connsiteX58" fmla="*/ 2191031 w 3959319"/>
              <a:gd name="connsiteY58" fmla="*/ 625288 h 3751729"/>
              <a:gd name="connsiteX59" fmla="*/ 2143966 w 3959319"/>
              <a:gd name="connsiteY59" fmla="*/ 813547 h 3751729"/>
              <a:gd name="connsiteX60" fmla="*/ 2103625 w 3959319"/>
              <a:gd name="connsiteY60" fmla="*/ 1001806 h 3751729"/>
              <a:gd name="connsiteX61" fmla="*/ 2056561 w 3959319"/>
              <a:gd name="connsiteY61" fmla="*/ 1176618 h 3751729"/>
              <a:gd name="connsiteX62" fmla="*/ 1888472 w 3959319"/>
              <a:gd name="connsiteY62" fmla="*/ 1452282 h 3751729"/>
              <a:gd name="connsiteX63" fmla="*/ 1780896 w 3959319"/>
              <a:gd name="connsiteY63" fmla="*/ 1674159 h 3751729"/>
              <a:gd name="connsiteX64" fmla="*/ 1774172 w 3959319"/>
              <a:gd name="connsiteY64" fmla="*/ 1754841 h 3751729"/>
              <a:gd name="connsiteX65" fmla="*/ 1696011 w 3959319"/>
              <a:gd name="connsiteY65" fmla="*/ 1916206 h 3751729"/>
              <a:gd name="connsiteX66" fmla="*/ 1665196 w 3959319"/>
              <a:gd name="connsiteY66" fmla="*/ 2015238 h 3751729"/>
              <a:gd name="connsiteX67" fmla="*/ 1687606 w 3959319"/>
              <a:gd name="connsiteY67" fmla="*/ 2196213 h 3751729"/>
              <a:gd name="connsiteX68" fmla="*/ 1710159 w 3959319"/>
              <a:gd name="connsiteY68" fmla="*/ 2353235 h 3751729"/>
              <a:gd name="connsiteX69" fmla="*/ 1706937 w 3959319"/>
              <a:gd name="connsiteY69" fmla="*/ 2447365 h 3751729"/>
              <a:gd name="connsiteX70" fmla="*/ 1693490 w 3959319"/>
              <a:gd name="connsiteY70" fmla="*/ 2602006 h 3751729"/>
              <a:gd name="connsiteX0" fmla="*/ 1693490 w 3959319"/>
              <a:gd name="connsiteY0" fmla="*/ 2602006 h 3751729"/>
              <a:gd name="connsiteX1" fmla="*/ 1445140 w 3959319"/>
              <a:gd name="connsiteY1" fmla="*/ 2680447 h 3751729"/>
              <a:gd name="connsiteX2" fmla="*/ 1068202 w 3959319"/>
              <a:gd name="connsiteY2" fmla="*/ 2790265 h 3751729"/>
              <a:gd name="connsiteX3" fmla="*/ 656946 w 3959319"/>
              <a:gd name="connsiteY3" fmla="*/ 3043797 h 3751729"/>
              <a:gd name="connsiteX4" fmla="*/ 370215 w 3959319"/>
              <a:gd name="connsiteY4" fmla="*/ 3203201 h 3751729"/>
              <a:gd name="connsiteX5" fmla="*/ 87406 w 3959319"/>
              <a:gd name="connsiteY5" fmla="*/ 3425497 h 3751729"/>
              <a:gd name="connsiteX6" fmla="*/ 0 w 3959319"/>
              <a:gd name="connsiteY6" fmla="*/ 3538118 h 3751729"/>
              <a:gd name="connsiteX7" fmla="*/ 45105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13761 w 3959319"/>
              <a:gd name="connsiteY54" fmla="*/ 383241 h 3751729"/>
              <a:gd name="connsiteX55" fmla="*/ 2459972 w 3959319"/>
              <a:gd name="connsiteY55" fmla="*/ 510988 h 3751729"/>
              <a:gd name="connsiteX56" fmla="*/ 2446525 w 3959319"/>
              <a:gd name="connsiteY56" fmla="*/ 558053 h 3751729"/>
              <a:gd name="connsiteX57" fmla="*/ 2345672 w 3959319"/>
              <a:gd name="connsiteY57" fmla="*/ 591671 h 3751729"/>
              <a:gd name="connsiteX58" fmla="*/ 2191031 w 3959319"/>
              <a:gd name="connsiteY58" fmla="*/ 625288 h 3751729"/>
              <a:gd name="connsiteX59" fmla="*/ 2143966 w 3959319"/>
              <a:gd name="connsiteY59" fmla="*/ 813547 h 3751729"/>
              <a:gd name="connsiteX60" fmla="*/ 2103625 w 3959319"/>
              <a:gd name="connsiteY60" fmla="*/ 1001806 h 3751729"/>
              <a:gd name="connsiteX61" fmla="*/ 2056561 w 3959319"/>
              <a:gd name="connsiteY61" fmla="*/ 1176618 h 3751729"/>
              <a:gd name="connsiteX62" fmla="*/ 1888472 w 3959319"/>
              <a:gd name="connsiteY62" fmla="*/ 1452282 h 3751729"/>
              <a:gd name="connsiteX63" fmla="*/ 1780896 w 3959319"/>
              <a:gd name="connsiteY63" fmla="*/ 1674159 h 3751729"/>
              <a:gd name="connsiteX64" fmla="*/ 1774172 w 3959319"/>
              <a:gd name="connsiteY64" fmla="*/ 1754841 h 3751729"/>
              <a:gd name="connsiteX65" fmla="*/ 1696011 w 3959319"/>
              <a:gd name="connsiteY65" fmla="*/ 1916206 h 3751729"/>
              <a:gd name="connsiteX66" fmla="*/ 1665196 w 3959319"/>
              <a:gd name="connsiteY66" fmla="*/ 2015238 h 3751729"/>
              <a:gd name="connsiteX67" fmla="*/ 1687606 w 3959319"/>
              <a:gd name="connsiteY67" fmla="*/ 2196213 h 3751729"/>
              <a:gd name="connsiteX68" fmla="*/ 1710159 w 3959319"/>
              <a:gd name="connsiteY68" fmla="*/ 2353235 h 3751729"/>
              <a:gd name="connsiteX69" fmla="*/ 1706937 w 3959319"/>
              <a:gd name="connsiteY69" fmla="*/ 2447365 h 3751729"/>
              <a:gd name="connsiteX70" fmla="*/ 1693490 w 3959319"/>
              <a:gd name="connsiteY70" fmla="*/ 2602006 h 3751729"/>
              <a:gd name="connsiteX0" fmla="*/ 1693490 w 3959319"/>
              <a:gd name="connsiteY0" fmla="*/ 2602006 h 3751729"/>
              <a:gd name="connsiteX1" fmla="*/ 1445140 w 3959319"/>
              <a:gd name="connsiteY1" fmla="*/ 2680447 h 3751729"/>
              <a:gd name="connsiteX2" fmla="*/ 1068202 w 3959319"/>
              <a:gd name="connsiteY2" fmla="*/ 2790265 h 3751729"/>
              <a:gd name="connsiteX3" fmla="*/ 656946 w 3959319"/>
              <a:gd name="connsiteY3" fmla="*/ 3043797 h 3751729"/>
              <a:gd name="connsiteX4" fmla="*/ 370215 w 3959319"/>
              <a:gd name="connsiteY4" fmla="*/ 3203201 h 3751729"/>
              <a:gd name="connsiteX5" fmla="*/ 87406 w 3959319"/>
              <a:gd name="connsiteY5" fmla="*/ 3425497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13761 w 3959319"/>
              <a:gd name="connsiteY54" fmla="*/ 383241 h 3751729"/>
              <a:gd name="connsiteX55" fmla="*/ 2459972 w 3959319"/>
              <a:gd name="connsiteY55" fmla="*/ 510988 h 3751729"/>
              <a:gd name="connsiteX56" fmla="*/ 2446525 w 3959319"/>
              <a:gd name="connsiteY56" fmla="*/ 558053 h 3751729"/>
              <a:gd name="connsiteX57" fmla="*/ 2345672 w 3959319"/>
              <a:gd name="connsiteY57" fmla="*/ 591671 h 3751729"/>
              <a:gd name="connsiteX58" fmla="*/ 2191031 w 3959319"/>
              <a:gd name="connsiteY58" fmla="*/ 625288 h 3751729"/>
              <a:gd name="connsiteX59" fmla="*/ 2143966 w 3959319"/>
              <a:gd name="connsiteY59" fmla="*/ 813547 h 3751729"/>
              <a:gd name="connsiteX60" fmla="*/ 2103625 w 3959319"/>
              <a:gd name="connsiteY60" fmla="*/ 1001806 h 3751729"/>
              <a:gd name="connsiteX61" fmla="*/ 2056561 w 3959319"/>
              <a:gd name="connsiteY61" fmla="*/ 1176618 h 3751729"/>
              <a:gd name="connsiteX62" fmla="*/ 1888472 w 3959319"/>
              <a:gd name="connsiteY62" fmla="*/ 1452282 h 3751729"/>
              <a:gd name="connsiteX63" fmla="*/ 1780896 w 3959319"/>
              <a:gd name="connsiteY63" fmla="*/ 1674159 h 3751729"/>
              <a:gd name="connsiteX64" fmla="*/ 1774172 w 3959319"/>
              <a:gd name="connsiteY64" fmla="*/ 1754841 h 3751729"/>
              <a:gd name="connsiteX65" fmla="*/ 1696011 w 3959319"/>
              <a:gd name="connsiteY65" fmla="*/ 1916206 h 3751729"/>
              <a:gd name="connsiteX66" fmla="*/ 1665196 w 3959319"/>
              <a:gd name="connsiteY66" fmla="*/ 2015238 h 3751729"/>
              <a:gd name="connsiteX67" fmla="*/ 1687606 w 3959319"/>
              <a:gd name="connsiteY67" fmla="*/ 2196213 h 3751729"/>
              <a:gd name="connsiteX68" fmla="*/ 1710159 w 3959319"/>
              <a:gd name="connsiteY68" fmla="*/ 2353235 h 3751729"/>
              <a:gd name="connsiteX69" fmla="*/ 1706937 w 3959319"/>
              <a:gd name="connsiteY69" fmla="*/ 2447365 h 3751729"/>
              <a:gd name="connsiteX70" fmla="*/ 1693490 w 3959319"/>
              <a:gd name="connsiteY70" fmla="*/ 2602006 h 3751729"/>
              <a:gd name="connsiteX0" fmla="*/ 1693490 w 3959319"/>
              <a:gd name="connsiteY0" fmla="*/ 2602006 h 3751729"/>
              <a:gd name="connsiteX1" fmla="*/ 1445140 w 3959319"/>
              <a:gd name="connsiteY1" fmla="*/ 2680447 h 3751729"/>
              <a:gd name="connsiteX2" fmla="*/ 1068202 w 3959319"/>
              <a:gd name="connsiteY2" fmla="*/ 2790265 h 3751729"/>
              <a:gd name="connsiteX3" fmla="*/ 656946 w 3959319"/>
              <a:gd name="connsiteY3" fmla="*/ 3043797 h 3751729"/>
              <a:gd name="connsiteX4" fmla="*/ 370215 w 3959319"/>
              <a:gd name="connsiteY4" fmla="*/ 3203201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13761 w 3959319"/>
              <a:gd name="connsiteY54" fmla="*/ 383241 h 3751729"/>
              <a:gd name="connsiteX55" fmla="*/ 2459972 w 3959319"/>
              <a:gd name="connsiteY55" fmla="*/ 510988 h 3751729"/>
              <a:gd name="connsiteX56" fmla="*/ 2446525 w 3959319"/>
              <a:gd name="connsiteY56" fmla="*/ 558053 h 3751729"/>
              <a:gd name="connsiteX57" fmla="*/ 2345672 w 3959319"/>
              <a:gd name="connsiteY57" fmla="*/ 591671 h 3751729"/>
              <a:gd name="connsiteX58" fmla="*/ 2191031 w 3959319"/>
              <a:gd name="connsiteY58" fmla="*/ 625288 h 3751729"/>
              <a:gd name="connsiteX59" fmla="*/ 2143966 w 3959319"/>
              <a:gd name="connsiteY59" fmla="*/ 813547 h 3751729"/>
              <a:gd name="connsiteX60" fmla="*/ 2103625 w 3959319"/>
              <a:gd name="connsiteY60" fmla="*/ 1001806 h 3751729"/>
              <a:gd name="connsiteX61" fmla="*/ 2056561 w 3959319"/>
              <a:gd name="connsiteY61" fmla="*/ 1176618 h 3751729"/>
              <a:gd name="connsiteX62" fmla="*/ 1888472 w 3959319"/>
              <a:gd name="connsiteY62" fmla="*/ 1452282 h 3751729"/>
              <a:gd name="connsiteX63" fmla="*/ 1780896 w 3959319"/>
              <a:gd name="connsiteY63" fmla="*/ 1674159 h 3751729"/>
              <a:gd name="connsiteX64" fmla="*/ 1774172 w 3959319"/>
              <a:gd name="connsiteY64" fmla="*/ 1754841 h 3751729"/>
              <a:gd name="connsiteX65" fmla="*/ 1696011 w 3959319"/>
              <a:gd name="connsiteY65" fmla="*/ 1916206 h 3751729"/>
              <a:gd name="connsiteX66" fmla="*/ 1665196 w 3959319"/>
              <a:gd name="connsiteY66" fmla="*/ 2015238 h 3751729"/>
              <a:gd name="connsiteX67" fmla="*/ 1687606 w 3959319"/>
              <a:gd name="connsiteY67" fmla="*/ 2196213 h 3751729"/>
              <a:gd name="connsiteX68" fmla="*/ 1710159 w 3959319"/>
              <a:gd name="connsiteY68" fmla="*/ 2353235 h 3751729"/>
              <a:gd name="connsiteX69" fmla="*/ 1706937 w 3959319"/>
              <a:gd name="connsiteY69" fmla="*/ 2447365 h 3751729"/>
              <a:gd name="connsiteX70" fmla="*/ 1693490 w 3959319"/>
              <a:gd name="connsiteY70"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0215 w 3959319"/>
              <a:gd name="connsiteY4" fmla="*/ 3203201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13761 w 3959319"/>
              <a:gd name="connsiteY54" fmla="*/ 383241 h 3751729"/>
              <a:gd name="connsiteX55" fmla="*/ 2459972 w 3959319"/>
              <a:gd name="connsiteY55" fmla="*/ 510988 h 3751729"/>
              <a:gd name="connsiteX56" fmla="*/ 2446525 w 3959319"/>
              <a:gd name="connsiteY56" fmla="*/ 558053 h 3751729"/>
              <a:gd name="connsiteX57" fmla="*/ 2345672 w 3959319"/>
              <a:gd name="connsiteY57" fmla="*/ 591671 h 3751729"/>
              <a:gd name="connsiteX58" fmla="*/ 2191031 w 3959319"/>
              <a:gd name="connsiteY58" fmla="*/ 625288 h 3751729"/>
              <a:gd name="connsiteX59" fmla="*/ 2143966 w 3959319"/>
              <a:gd name="connsiteY59" fmla="*/ 813547 h 3751729"/>
              <a:gd name="connsiteX60" fmla="*/ 2103625 w 3959319"/>
              <a:gd name="connsiteY60" fmla="*/ 1001806 h 3751729"/>
              <a:gd name="connsiteX61" fmla="*/ 2056561 w 3959319"/>
              <a:gd name="connsiteY61" fmla="*/ 1176618 h 3751729"/>
              <a:gd name="connsiteX62" fmla="*/ 1888472 w 3959319"/>
              <a:gd name="connsiteY62" fmla="*/ 1452282 h 3751729"/>
              <a:gd name="connsiteX63" fmla="*/ 1780896 w 3959319"/>
              <a:gd name="connsiteY63" fmla="*/ 1674159 h 3751729"/>
              <a:gd name="connsiteX64" fmla="*/ 1774172 w 3959319"/>
              <a:gd name="connsiteY64" fmla="*/ 1754841 h 3751729"/>
              <a:gd name="connsiteX65" fmla="*/ 1696011 w 3959319"/>
              <a:gd name="connsiteY65" fmla="*/ 1916206 h 3751729"/>
              <a:gd name="connsiteX66" fmla="*/ 1665196 w 3959319"/>
              <a:gd name="connsiteY66" fmla="*/ 2015238 h 3751729"/>
              <a:gd name="connsiteX67" fmla="*/ 1687606 w 3959319"/>
              <a:gd name="connsiteY67" fmla="*/ 2196213 h 3751729"/>
              <a:gd name="connsiteX68" fmla="*/ 1710159 w 3959319"/>
              <a:gd name="connsiteY68" fmla="*/ 2353235 h 3751729"/>
              <a:gd name="connsiteX69" fmla="*/ 1706937 w 3959319"/>
              <a:gd name="connsiteY69" fmla="*/ 2447365 h 3751729"/>
              <a:gd name="connsiteX70" fmla="*/ 1693490 w 3959319"/>
              <a:gd name="connsiteY70"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13761 w 3959319"/>
              <a:gd name="connsiteY54" fmla="*/ 383241 h 3751729"/>
              <a:gd name="connsiteX55" fmla="*/ 2459972 w 3959319"/>
              <a:gd name="connsiteY55" fmla="*/ 510988 h 3751729"/>
              <a:gd name="connsiteX56" fmla="*/ 2446525 w 3959319"/>
              <a:gd name="connsiteY56" fmla="*/ 558053 h 3751729"/>
              <a:gd name="connsiteX57" fmla="*/ 2345672 w 3959319"/>
              <a:gd name="connsiteY57" fmla="*/ 591671 h 3751729"/>
              <a:gd name="connsiteX58" fmla="*/ 2191031 w 3959319"/>
              <a:gd name="connsiteY58" fmla="*/ 625288 h 3751729"/>
              <a:gd name="connsiteX59" fmla="*/ 2143966 w 3959319"/>
              <a:gd name="connsiteY59" fmla="*/ 813547 h 3751729"/>
              <a:gd name="connsiteX60" fmla="*/ 2103625 w 3959319"/>
              <a:gd name="connsiteY60" fmla="*/ 1001806 h 3751729"/>
              <a:gd name="connsiteX61" fmla="*/ 2056561 w 3959319"/>
              <a:gd name="connsiteY61" fmla="*/ 1176618 h 3751729"/>
              <a:gd name="connsiteX62" fmla="*/ 1888472 w 3959319"/>
              <a:gd name="connsiteY62" fmla="*/ 1452282 h 3751729"/>
              <a:gd name="connsiteX63" fmla="*/ 1780896 w 3959319"/>
              <a:gd name="connsiteY63" fmla="*/ 1674159 h 3751729"/>
              <a:gd name="connsiteX64" fmla="*/ 1774172 w 3959319"/>
              <a:gd name="connsiteY64" fmla="*/ 1754841 h 3751729"/>
              <a:gd name="connsiteX65" fmla="*/ 1696011 w 3959319"/>
              <a:gd name="connsiteY65" fmla="*/ 1916206 h 3751729"/>
              <a:gd name="connsiteX66" fmla="*/ 1665196 w 3959319"/>
              <a:gd name="connsiteY66" fmla="*/ 2015238 h 3751729"/>
              <a:gd name="connsiteX67" fmla="*/ 1687606 w 3959319"/>
              <a:gd name="connsiteY67" fmla="*/ 2196213 h 3751729"/>
              <a:gd name="connsiteX68" fmla="*/ 1710159 w 3959319"/>
              <a:gd name="connsiteY68" fmla="*/ 2353235 h 3751729"/>
              <a:gd name="connsiteX69" fmla="*/ 1706937 w 3959319"/>
              <a:gd name="connsiteY69" fmla="*/ 2447365 h 3751729"/>
              <a:gd name="connsiteX70" fmla="*/ 1693490 w 3959319"/>
              <a:gd name="connsiteY70"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13761 w 3959319"/>
              <a:gd name="connsiteY54" fmla="*/ 383241 h 3751729"/>
              <a:gd name="connsiteX55" fmla="*/ 2459972 w 3959319"/>
              <a:gd name="connsiteY55" fmla="*/ 510988 h 3751729"/>
              <a:gd name="connsiteX56" fmla="*/ 2446525 w 3959319"/>
              <a:gd name="connsiteY56" fmla="*/ 558053 h 3751729"/>
              <a:gd name="connsiteX57" fmla="*/ 2345672 w 3959319"/>
              <a:gd name="connsiteY57" fmla="*/ 591671 h 3751729"/>
              <a:gd name="connsiteX58" fmla="*/ 2191031 w 3959319"/>
              <a:gd name="connsiteY58" fmla="*/ 625288 h 3751729"/>
              <a:gd name="connsiteX59" fmla="*/ 2143966 w 3959319"/>
              <a:gd name="connsiteY59" fmla="*/ 813547 h 3751729"/>
              <a:gd name="connsiteX60" fmla="*/ 2103625 w 3959319"/>
              <a:gd name="connsiteY60" fmla="*/ 1001806 h 3751729"/>
              <a:gd name="connsiteX61" fmla="*/ 2056561 w 3959319"/>
              <a:gd name="connsiteY61" fmla="*/ 1176618 h 3751729"/>
              <a:gd name="connsiteX62" fmla="*/ 1888472 w 3959319"/>
              <a:gd name="connsiteY62" fmla="*/ 1452282 h 3751729"/>
              <a:gd name="connsiteX63" fmla="*/ 1780896 w 3959319"/>
              <a:gd name="connsiteY63" fmla="*/ 1674159 h 3751729"/>
              <a:gd name="connsiteX64" fmla="*/ 1774172 w 3959319"/>
              <a:gd name="connsiteY64" fmla="*/ 1754841 h 3751729"/>
              <a:gd name="connsiteX65" fmla="*/ 1719824 w 3959319"/>
              <a:gd name="connsiteY65" fmla="*/ 1911443 h 3751729"/>
              <a:gd name="connsiteX66" fmla="*/ 1665196 w 3959319"/>
              <a:gd name="connsiteY66" fmla="*/ 2015238 h 3751729"/>
              <a:gd name="connsiteX67" fmla="*/ 1687606 w 3959319"/>
              <a:gd name="connsiteY67" fmla="*/ 2196213 h 3751729"/>
              <a:gd name="connsiteX68" fmla="*/ 1710159 w 3959319"/>
              <a:gd name="connsiteY68" fmla="*/ 2353235 h 3751729"/>
              <a:gd name="connsiteX69" fmla="*/ 1706937 w 3959319"/>
              <a:gd name="connsiteY69" fmla="*/ 2447365 h 3751729"/>
              <a:gd name="connsiteX70" fmla="*/ 1693490 w 3959319"/>
              <a:gd name="connsiteY70"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13761 w 3959319"/>
              <a:gd name="connsiteY54" fmla="*/ 383241 h 3751729"/>
              <a:gd name="connsiteX55" fmla="*/ 2459972 w 3959319"/>
              <a:gd name="connsiteY55" fmla="*/ 510988 h 3751729"/>
              <a:gd name="connsiteX56" fmla="*/ 2446525 w 3959319"/>
              <a:gd name="connsiteY56" fmla="*/ 558053 h 3751729"/>
              <a:gd name="connsiteX57" fmla="*/ 2345672 w 3959319"/>
              <a:gd name="connsiteY57" fmla="*/ 591671 h 3751729"/>
              <a:gd name="connsiteX58" fmla="*/ 2191031 w 3959319"/>
              <a:gd name="connsiteY58" fmla="*/ 625288 h 3751729"/>
              <a:gd name="connsiteX59" fmla="*/ 2143966 w 3959319"/>
              <a:gd name="connsiteY59" fmla="*/ 813547 h 3751729"/>
              <a:gd name="connsiteX60" fmla="*/ 2103625 w 3959319"/>
              <a:gd name="connsiteY60" fmla="*/ 1001806 h 3751729"/>
              <a:gd name="connsiteX61" fmla="*/ 2056561 w 3959319"/>
              <a:gd name="connsiteY61" fmla="*/ 1176618 h 3751729"/>
              <a:gd name="connsiteX62" fmla="*/ 1888472 w 3959319"/>
              <a:gd name="connsiteY62" fmla="*/ 1452282 h 3751729"/>
              <a:gd name="connsiteX63" fmla="*/ 1780896 w 3959319"/>
              <a:gd name="connsiteY63" fmla="*/ 1674159 h 3751729"/>
              <a:gd name="connsiteX64" fmla="*/ 1786079 w 3959319"/>
              <a:gd name="connsiteY64" fmla="*/ 1754841 h 3751729"/>
              <a:gd name="connsiteX65" fmla="*/ 1719824 w 3959319"/>
              <a:gd name="connsiteY65" fmla="*/ 1911443 h 3751729"/>
              <a:gd name="connsiteX66" fmla="*/ 1665196 w 3959319"/>
              <a:gd name="connsiteY66" fmla="*/ 2015238 h 3751729"/>
              <a:gd name="connsiteX67" fmla="*/ 1687606 w 3959319"/>
              <a:gd name="connsiteY67" fmla="*/ 2196213 h 3751729"/>
              <a:gd name="connsiteX68" fmla="*/ 1710159 w 3959319"/>
              <a:gd name="connsiteY68" fmla="*/ 2353235 h 3751729"/>
              <a:gd name="connsiteX69" fmla="*/ 1706937 w 3959319"/>
              <a:gd name="connsiteY69" fmla="*/ 2447365 h 3751729"/>
              <a:gd name="connsiteX70" fmla="*/ 1693490 w 3959319"/>
              <a:gd name="connsiteY70"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13761 w 3959319"/>
              <a:gd name="connsiteY54" fmla="*/ 383241 h 3751729"/>
              <a:gd name="connsiteX55" fmla="*/ 2459972 w 3959319"/>
              <a:gd name="connsiteY55" fmla="*/ 510988 h 3751729"/>
              <a:gd name="connsiteX56" fmla="*/ 2446525 w 3959319"/>
              <a:gd name="connsiteY56" fmla="*/ 558053 h 3751729"/>
              <a:gd name="connsiteX57" fmla="*/ 2345672 w 3959319"/>
              <a:gd name="connsiteY57" fmla="*/ 591671 h 3751729"/>
              <a:gd name="connsiteX58" fmla="*/ 2191031 w 3959319"/>
              <a:gd name="connsiteY58" fmla="*/ 625288 h 3751729"/>
              <a:gd name="connsiteX59" fmla="*/ 2143966 w 3959319"/>
              <a:gd name="connsiteY59" fmla="*/ 813547 h 3751729"/>
              <a:gd name="connsiteX60" fmla="*/ 2103625 w 3959319"/>
              <a:gd name="connsiteY60" fmla="*/ 1001806 h 3751729"/>
              <a:gd name="connsiteX61" fmla="*/ 2056561 w 3959319"/>
              <a:gd name="connsiteY61" fmla="*/ 1176618 h 3751729"/>
              <a:gd name="connsiteX62" fmla="*/ 1888472 w 3959319"/>
              <a:gd name="connsiteY62" fmla="*/ 1452282 h 3751729"/>
              <a:gd name="connsiteX63" fmla="*/ 1792802 w 3959319"/>
              <a:gd name="connsiteY63" fmla="*/ 1674159 h 3751729"/>
              <a:gd name="connsiteX64" fmla="*/ 1786079 w 3959319"/>
              <a:gd name="connsiteY64" fmla="*/ 1754841 h 3751729"/>
              <a:gd name="connsiteX65" fmla="*/ 1719824 w 3959319"/>
              <a:gd name="connsiteY65" fmla="*/ 1911443 h 3751729"/>
              <a:gd name="connsiteX66" fmla="*/ 1665196 w 3959319"/>
              <a:gd name="connsiteY66" fmla="*/ 2015238 h 3751729"/>
              <a:gd name="connsiteX67" fmla="*/ 1687606 w 3959319"/>
              <a:gd name="connsiteY67" fmla="*/ 2196213 h 3751729"/>
              <a:gd name="connsiteX68" fmla="*/ 1710159 w 3959319"/>
              <a:gd name="connsiteY68" fmla="*/ 2353235 h 3751729"/>
              <a:gd name="connsiteX69" fmla="*/ 1706937 w 3959319"/>
              <a:gd name="connsiteY69" fmla="*/ 2447365 h 3751729"/>
              <a:gd name="connsiteX70" fmla="*/ 1693490 w 3959319"/>
              <a:gd name="connsiteY70"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13761 w 3959319"/>
              <a:gd name="connsiteY54" fmla="*/ 383241 h 3751729"/>
              <a:gd name="connsiteX55" fmla="*/ 2459972 w 3959319"/>
              <a:gd name="connsiteY55" fmla="*/ 510988 h 3751729"/>
              <a:gd name="connsiteX56" fmla="*/ 2446525 w 3959319"/>
              <a:gd name="connsiteY56" fmla="*/ 558053 h 3751729"/>
              <a:gd name="connsiteX57" fmla="*/ 2345672 w 3959319"/>
              <a:gd name="connsiteY57" fmla="*/ 591671 h 3751729"/>
              <a:gd name="connsiteX58" fmla="*/ 2191031 w 3959319"/>
              <a:gd name="connsiteY58" fmla="*/ 625288 h 3751729"/>
              <a:gd name="connsiteX59" fmla="*/ 2143966 w 3959319"/>
              <a:gd name="connsiteY59" fmla="*/ 813547 h 3751729"/>
              <a:gd name="connsiteX60" fmla="*/ 2103625 w 3959319"/>
              <a:gd name="connsiteY60" fmla="*/ 1001806 h 3751729"/>
              <a:gd name="connsiteX61" fmla="*/ 2056561 w 3959319"/>
              <a:gd name="connsiteY61" fmla="*/ 1176618 h 3751729"/>
              <a:gd name="connsiteX62" fmla="*/ 1909903 w 3959319"/>
              <a:gd name="connsiteY62" fmla="*/ 1454663 h 3751729"/>
              <a:gd name="connsiteX63" fmla="*/ 1792802 w 3959319"/>
              <a:gd name="connsiteY63" fmla="*/ 1674159 h 3751729"/>
              <a:gd name="connsiteX64" fmla="*/ 1786079 w 3959319"/>
              <a:gd name="connsiteY64" fmla="*/ 1754841 h 3751729"/>
              <a:gd name="connsiteX65" fmla="*/ 1719824 w 3959319"/>
              <a:gd name="connsiteY65" fmla="*/ 1911443 h 3751729"/>
              <a:gd name="connsiteX66" fmla="*/ 1665196 w 3959319"/>
              <a:gd name="connsiteY66" fmla="*/ 2015238 h 3751729"/>
              <a:gd name="connsiteX67" fmla="*/ 1687606 w 3959319"/>
              <a:gd name="connsiteY67" fmla="*/ 2196213 h 3751729"/>
              <a:gd name="connsiteX68" fmla="*/ 1710159 w 3959319"/>
              <a:gd name="connsiteY68" fmla="*/ 2353235 h 3751729"/>
              <a:gd name="connsiteX69" fmla="*/ 1706937 w 3959319"/>
              <a:gd name="connsiteY69" fmla="*/ 2447365 h 3751729"/>
              <a:gd name="connsiteX70" fmla="*/ 1693490 w 3959319"/>
              <a:gd name="connsiteY70"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13761 w 3959319"/>
              <a:gd name="connsiteY54" fmla="*/ 383241 h 3751729"/>
              <a:gd name="connsiteX55" fmla="*/ 2459972 w 3959319"/>
              <a:gd name="connsiteY55" fmla="*/ 510988 h 3751729"/>
              <a:gd name="connsiteX56" fmla="*/ 2446525 w 3959319"/>
              <a:gd name="connsiteY56" fmla="*/ 558053 h 3751729"/>
              <a:gd name="connsiteX57" fmla="*/ 2345672 w 3959319"/>
              <a:gd name="connsiteY57" fmla="*/ 591671 h 3751729"/>
              <a:gd name="connsiteX58" fmla="*/ 2191031 w 3959319"/>
              <a:gd name="connsiteY58" fmla="*/ 625288 h 3751729"/>
              <a:gd name="connsiteX59" fmla="*/ 2143966 w 3959319"/>
              <a:gd name="connsiteY59" fmla="*/ 813547 h 3751729"/>
              <a:gd name="connsiteX60" fmla="*/ 2103625 w 3959319"/>
              <a:gd name="connsiteY60" fmla="*/ 1001806 h 3751729"/>
              <a:gd name="connsiteX61" fmla="*/ 2056561 w 3959319"/>
              <a:gd name="connsiteY61" fmla="*/ 1176618 h 3751729"/>
              <a:gd name="connsiteX62" fmla="*/ 1909903 w 3959319"/>
              <a:gd name="connsiteY62" fmla="*/ 1454663 h 3751729"/>
              <a:gd name="connsiteX63" fmla="*/ 1792802 w 3959319"/>
              <a:gd name="connsiteY63" fmla="*/ 1674159 h 3751729"/>
              <a:gd name="connsiteX64" fmla="*/ 1786079 w 3959319"/>
              <a:gd name="connsiteY64" fmla="*/ 1754841 h 3751729"/>
              <a:gd name="connsiteX65" fmla="*/ 1719824 w 3959319"/>
              <a:gd name="connsiteY65" fmla="*/ 1911443 h 3751729"/>
              <a:gd name="connsiteX66" fmla="*/ 1665196 w 3959319"/>
              <a:gd name="connsiteY66" fmla="*/ 2015238 h 3751729"/>
              <a:gd name="connsiteX67" fmla="*/ 1687606 w 3959319"/>
              <a:gd name="connsiteY67" fmla="*/ 2196213 h 3751729"/>
              <a:gd name="connsiteX68" fmla="*/ 1710159 w 3959319"/>
              <a:gd name="connsiteY68" fmla="*/ 2353235 h 3751729"/>
              <a:gd name="connsiteX69" fmla="*/ 1706937 w 3959319"/>
              <a:gd name="connsiteY69" fmla="*/ 2447365 h 3751729"/>
              <a:gd name="connsiteX70" fmla="*/ 1693490 w 3959319"/>
              <a:gd name="connsiteY70"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13761 w 3959319"/>
              <a:gd name="connsiteY54" fmla="*/ 383241 h 3751729"/>
              <a:gd name="connsiteX55" fmla="*/ 2459972 w 3959319"/>
              <a:gd name="connsiteY55" fmla="*/ 510988 h 3751729"/>
              <a:gd name="connsiteX56" fmla="*/ 2446525 w 3959319"/>
              <a:gd name="connsiteY56" fmla="*/ 558053 h 3751729"/>
              <a:gd name="connsiteX57" fmla="*/ 2345672 w 3959319"/>
              <a:gd name="connsiteY57" fmla="*/ 591671 h 3751729"/>
              <a:gd name="connsiteX58" fmla="*/ 2191031 w 3959319"/>
              <a:gd name="connsiteY58" fmla="*/ 625288 h 3751729"/>
              <a:gd name="connsiteX59" fmla="*/ 2143966 w 3959319"/>
              <a:gd name="connsiteY59" fmla="*/ 813547 h 3751729"/>
              <a:gd name="connsiteX60" fmla="*/ 2103625 w 3959319"/>
              <a:gd name="connsiteY60" fmla="*/ 1001806 h 3751729"/>
              <a:gd name="connsiteX61" fmla="*/ 2023224 w 3959319"/>
              <a:gd name="connsiteY61" fmla="*/ 1226624 h 3751729"/>
              <a:gd name="connsiteX62" fmla="*/ 1909903 w 3959319"/>
              <a:gd name="connsiteY62" fmla="*/ 1454663 h 3751729"/>
              <a:gd name="connsiteX63" fmla="*/ 1792802 w 3959319"/>
              <a:gd name="connsiteY63" fmla="*/ 1674159 h 3751729"/>
              <a:gd name="connsiteX64" fmla="*/ 1786079 w 3959319"/>
              <a:gd name="connsiteY64" fmla="*/ 1754841 h 3751729"/>
              <a:gd name="connsiteX65" fmla="*/ 1719824 w 3959319"/>
              <a:gd name="connsiteY65" fmla="*/ 1911443 h 3751729"/>
              <a:gd name="connsiteX66" fmla="*/ 1665196 w 3959319"/>
              <a:gd name="connsiteY66" fmla="*/ 2015238 h 3751729"/>
              <a:gd name="connsiteX67" fmla="*/ 1687606 w 3959319"/>
              <a:gd name="connsiteY67" fmla="*/ 2196213 h 3751729"/>
              <a:gd name="connsiteX68" fmla="*/ 1710159 w 3959319"/>
              <a:gd name="connsiteY68" fmla="*/ 2353235 h 3751729"/>
              <a:gd name="connsiteX69" fmla="*/ 1706937 w 3959319"/>
              <a:gd name="connsiteY69" fmla="*/ 2447365 h 3751729"/>
              <a:gd name="connsiteX70" fmla="*/ 1693490 w 3959319"/>
              <a:gd name="connsiteY70"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13761 w 3959319"/>
              <a:gd name="connsiteY54" fmla="*/ 383241 h 3751729"/>
              <a:gd name="connsiteX55" fmla="*/ 2459972 w 3959319"/>
              <a:gd name="connsiteY55" fmla="*/ 510988 h 3751729"/>
              <a:gd name="connsiteX56" fmla="*/ 2446525 w 3959319"/>
              <a:gd name="connsiteY56" fmla="*/ 558053 h 3751729"/>
              <a:gd name="connsiteX57" fmla="*/ 2345672 w 3959319"/>
              <a:gd name="connsiteY57" fmla="*/ 591671 h 3751729"/>
              <a:gd name="connsiteX58" fmla="*/ 2191031 w 3959319"/>
              <a:gd name="connsiteY58" fmla="*/ 625288 h 3751729"/>
              <a:gd name="connsiteX59" fmla="*/ 2143966 w 3959319"/>
              <a:gd name="connsiteY59" fmla="*/ 813547 h 3751729"/>
              <a:gd name="connsiteX60" fmla="*/ 1994087 w 3959319"/>
              <a:gd name="connsiteY60" fmla="*/ 1035143 h 3751729"/>
              <a:gd name="connsiteX61" fmla="*/ 2023224 w 3959319"/>
              <a:gd name="connsiteY61" fmla="*/ 1226624 h 3751729"/>
              <a:gd name="connsiteX62" fmla="*/ 1909903 w 3959319"/>
              <a:gd name="connsiteY62" fmla="*/ 1454663 h 3751729"/>
              <a:gd name="connsiteX63" fmla="*/ 1792802 w 3959319"/>
              <a:gd name="connsiteY63" fmla="*/ 1674159 h 3751729"/>
              <a:gd name="connsiteX64" fmla="*/ 1786079 w 3959319"/>
              <a:gd name="connsiteY64" fmla="*/ 1754841 h 3751729"/>
              <a:gd name="connsiteX65" fmla="*/ 1719824 w 3959319"/>
              <a:gd name="connsiteY65" fmla="*/ 1911443 h 3751729"/>
              <a:gd name="connsiteX66" fmla="*/ 1665196 w 3959319"/>
              <a:gd name="connsiteY66" fmla="*/ 2015238 h 3751729"/>
              <a:gd name="connsiteX67" fmla="*/ 1687606 w 3959319"/>
              <a:gd name="connsiteY67" fmla="*/ 2196213 h 3751729"/>
              <a:gd name="connsiteX68" fmla="*/ 1710159 w 3959319"/>
              <a:gd name="connsiteY68" fmla="*/ 2353235 h 3751729"/>
              <a:gd name="connsiteX69" fmla="*/ 1706937 w 3959319"/>
              <a:gd name="connsiteY69" fmla="*/ 2447365 h 3751729"/>
              <a:gd name="connsiteX70" fmla="*/ 1693490 w 3959319"/>
              <a:gd name="connsiteY70"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13761 w 3959319"/>
              <a:gd name="connsiteY54" fmla="*/ 383241 h 3751729"/>
              <a:gd name="connsiteX55" fmla="*/ 2459972 w 3959319"/>
              <a:gd name="connsiteY55" fmla="*/ 510988 h 3751729"/>
              <a:gd name="connsiteX56" fmla="*/ 2446525 w 3959319"/>
              <a:gd name="connsiteY56" fmla="*/ 558053 h 3751729"/>
              <a:gd name="connsiteX57" fmla="*/ 2345672 w 3959319"/>
              <a:gd name="connsiteY57" fmla="*/ 591671 h 3751729"/>
              <a:gd name="connsiteX58" fmla="*/ 2191031 w 3959319"/>
              <a:gd name="connsiteY58" fmla="*/ 625288 h 3751729"/>
              <a:gd name="connsiteX59" fmla="*/ 2143966 w 3959319"/>
              <a:gd name="connsiteY59" fmla="*/ 813547 h 3751729"/>
              <a:gd name="connsiteX60" fmla="*/ 2035550 w 3959319"/>
              <a:gd name="connsiteY60" fmla="*/ 908797 h 3751729"/>
              <a:gd name="connsiteX61" fmla="*/ 1994087 w 3959319"/>
              <a:gd name="connsiteY61" fmla="*/ 1035143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13761 w 3959319"/>
              <a:gd name="connsiteY54" fmla="*/ 383241 h 3751729"/>
              <a:gd name="connsiteX55" fmla="*/ 2459972 w 3959319"/>
              <a:gd name="connsiteY55" fmla="*/ 510988 h 3751729"/>
              <a:gd name="connsiteX56" fmla="*/ 2446525 w 3959319"/>
              <a:gd name="connsiteY56" fmla="*/ 558053 h 3751729"/>
              <a:gd name="connsiteX57" fmla="*/ 2345672 w 3959319"/>
              <a:gd name="connsiteY57" fmla="*/ 591671 h 3751729"/>
              <a:gd name="connsiteX58" fmla="*/ 2191031 w 3959319"/>
              <a:gd name="connsiteY58" fmla="*/ 625288 h 3751729"/>
              <a:gd name="connsiteX59" fmla="*/ 2143966 w 3959319"/>
              <a:gd name="connsiteY59" fmla="*/ 813547 h 3751729"/>
              <a:gd name="connsiteX60" fmla="*/ 2035550 w 3959319"/>
              <a:gd name="connsiteY60" fmla="*/ 908797 h 3751729"/>
              <a:gd name="connsiteX61" fmla="*/ 1991706 w 3959319"/>
              <a:gd name="connsiteY61" fmla="*/ 10113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13761 w 3959319"/>
              <a:gd name="connsiteY54" fmla="*/ 383241 h 3751729"/>
              <a:gd name="connsiteX55" fmla="*/ 2459972 w 3959319"/>
              <a:gd name="connsiteY55" fmla="*/ 510988 h 3751729"/>
              <a:gd name="connsiteX56" fmla="*/ 2446525 w 3959319"/>
              <a:gd name="connsiteY56" fmla="*/ 558053 h 3751729"/>
              <a:gd name="connsiteX57" fmla="*/ 2345672 w 3959319"/>
              <a:gd name="connsiteY57" fmla="*/ 591671 h 3751729"/>
              <a:gd name="connsiteX58" fmla="*/ 2191031 w 3959319"/>
              <a:gd name="connsiteY58" fmla="*/ 625288 h 3751729"/>
              <a:gd name="connsiteX59" fmla="*/ 2122535 w 3959319"/>
              <a:gd name="connsiteY59" fmla="*/ 813547 h 3751729"/>
              <a:gd name="connsiteX60" fmla="*/ 2035550 w 3959319"/>
              <a:gd name="connsiteY60" fmla="*/ 908797 h 3751729"/>
              <a:gd name="connsiteX61" fmla="*/ 1991706 w 3959319"/>
              <a:gd name="connsiteY61" fmla="*/ 10113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13761 w 3959319"/>
              <a:gd name="connsiteY54" fmla="*/ 383241 h 3751729"/>
              <a:gd name="connsiteX55" fmla="*/ 2459972 w 3959319"/>
              <a:gd name="connsiteY55" fmla="*/ 510988 h 3751729"/>
              <a:gd name="connsiteX56" fmla="*/ 2446525 w 3959319"/>
              <a:gd name="connsiteY56" fmla="*/ 558053 h 3751729"/>
              <a:gd name="connsiteX57" fmla="*/ 2345672 w 3959319"/>
              <a:gd name="connsiteY57" fmla="*/ 591671 h 3751729"/>
              <a:gd name="connsiteX58" fmla="*/ 2224368 w 3959319"/>
              <a:gd name="connsiteY58" fmla="*/ 677675 h 3751729"/>
              <a:gd name="connsiteX59" fmla="*/ 2122535 w 3959319"/>
              <a:gd name="connsiteY59" fmla="*/ 813547 h 3751729"/>
              <a:gd name="connsiteX60" fmla="*/ 2035550 w 3959319"/>
              <a:gd name="connsiteY60" fmla="*/ 908797 h 3751729"/>
              <a:gd name="connsiteX61" fmla="*/ 1991706 w 3959319"/>
              <a:gd name="connsiteY61" fmla="*/ 10113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13761 w 3959319"/>
              <a:gd name="connsiteY54" fmla="*/ 383241 h 3751729"/>
              <a:gd name="connsiteX55" fmla="*/ 2459972 w 3959319"/>
              <a:gd name="connsiteY55" fmla="*/ 510988 h 3751729"/>
              <a:gd name="connsiteX56" fmla="*/ 2446525 w 3959319"/>
              <a:gd name="connsiteY56" fmla="*/ 558053 h 3751729"/>
              <a:gd name="connsiteX57" fmla="*/ 2345672 w 3959319"/>
              <a:gd name="connsiteY57" fmla="*/ 591671 h 3751729"/>
              <a:gd name="connsiteX58" fmla="*/ 2224368 w 3959319"/>
              <a:gd name="connsiteY58" fmla="*/ 677675 h 3751729"/>
              <a:gd name="connsiteX59" fmla="*/ 2122535 w 3959319"/>
              <a:gd name="connsiteY59" fmla="*/ 813547 h 3751729"/>
              <a:gd name="connsiteX60" fmla="*/ 2109369 w 3959319"/>
              <a:gd name="connsiteY60" fmla="*/ 934991 h 3751729"/>
              <a:gd name="connsiteX61" fmla="*/ 1991706 w 3959319"/>
              <a:gd name="connsiteY61" fmla="*/ 10113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13761 w 3959319"/>
              <a:gd name="connsiteY54" fmla="*/ 383241 h 3751729"/>
              <a:gd name="connsiteX55" fmla="*/ 2459972 w 3959319"/>
              <a:gd name="connsiteY55" fmla="*/ 510988 h 3751729"/>
              <a:gd name="connsiteX56" fmla="*/ 2446525 w 3959319"/>
              <a:gd name="connsiteY56" fmla="*/ 558053 h 3751729"/>
              <a:gd name="connsiteX57" fmla="*/ 2345672 w 3959319"/>
              <a:gd name="connsiteY57" fmla="*/ 591671 h 3751729"/>
              <a:gd name="connsiteX58" fmla="*/ 2224368 w 3959319"/>
              <a:gd name="connsiteY58" fmla="*/ 677675 h 3751729"/>
              <a:gd name="connsiteX59" fmla="*/ 2122535 w 3959319"/>
              <a:gd name="connsiteY59" fmla="*/ 813547 h 3751729"/>
              <a:gd name="connsiteX60" fmla="*/ 2109369 w 3959319"/>
              <a:gd name="connsiteY60" fmla="*/ 934991 h 3751729"/>
              <a:gd name="connsiteX61" fmla="*/ 2067906 w 3959319"/>
              <a:gd name="connsiteY61" fmla="*/ 10875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13761 w 3959319"/>
              <a:gd name="connsiteY54" fmla="*/ 383241 h 3751729"/>
              <a:gd name="connsiteX55" fmla="*/ 2459972 w 3959319"/>
              <a:gd name="connsiteY55" fmla="*/ 510988 h 3751729"/>
              <a:gd name="connsiteX56" fmla="*/ 2446525 w 3959319"/>
              <a:gd name="connsiteY56" fmla="*/ 558053 h 3751729"/>
              <a:gd name="connsiteX57" fmla="*/ 2345672 w 3959319"/>
              <a:gd name="connsiteY57" fmla="*/ 598814 h 3751729"/>
              <a:gd name="connsiteX58" fmla="*/ 2224368 w 3959319"/>
              <a:gd name="connsiteY58" fmla="*/ 677675 h 3751729"/>
              <a:gd name="connsiteX59" fmla="*/ 2122535 w 3959319"/>
              <a:gd name="connsiteY59" fmla="*/ 813547 h 3751729"/>
              <a:gd name="connsiteX60" fmla="*/ 2109369 w 3959319"/>
              <a:gd name="connsiteY60" fmla="*/ 934991 h 3751729"/>
              <a:gd name="connsiteX61" fmla="*/ 2067906 w 3959319"/>
              <a:gd name="connsiteY61" fmla="*/ 10875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13761 w 3959319"/>
              <a:gd name="connsiteY54" fmla="*/ 383241 h 3751729"/>
              <a:gd name="connsiteX55" fmla="*/ 2459972 w 3959319"/>
              <a:gd name="connsiteY55" fmla="*/ 510988 h 3751729"/>
              <a:gd name="connsiteX56" fmla="*/ 2446525 w 3959319"/>
              <a:gd name="connsiteY56" fmla="*/ 558053 h 3751729"/>
              <a:gd name="connsiteX57" fmla="*/ 2345672 w 3959319"/>
              <a:gd name="connsiteY57" fmla="*/ 598814 h 3751729"/>
              <a:gd name="connsiteX58" fmla="*/ 2226749 w 3959319"/>
              <a:gd name="connsiteY58" fmla="*/ 687200 h 3751729"/>
              <a:gd name="connsiteX59" fmla="*/ 2122535 w 3959319"/>
              <a:gd name="connsiteY59" fmla="*/ 813547 h 3751729"/>
              <a:gd name="connsiteX60" fmla="*/ 2109369 w 3959319"/>
              <a:gd name="connsiteY60" fmla="*/ 934991 h 3751729"/>
              <a:gd name="connsiteX61" fmla="*/ 2067906 w 3959319"/>
              <a:gd name="connsiteY61" fmla="*/ 10875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15466 w 3959319"/>
              <a:gd name="connsiteY52" fmla="*/ 100853 h 3751729"/>
              <a:gd name="connsiteX53" fmla="*/ 2628061 w 3959319"/>
              <a:gd name="connsiteY53" fmla="*/ 188259 h 3751729"/>
              <a:gd name="connsiteX54" fmla="*/ 2542336 w 3959319"/>
              <a:gd name="connsiteY54" fmla="*/ 397529 h 3751729"/>
              <a:gd name="connsiteX55" fmla="*/ 2459972 w 3959319"/>
              <a:gd name="connsiteY55" fmla="*/ 510988 h 3751729"/>
              <a:gd name="connsiteX56" fmla="*/ 2446525 w 3959319"/>
              <a:gd name="connsiteY56" fmla="*/ 558053 h 3751729"/>
              <a:gd name="connsiteX57" fmla="*/ 2345672 w 3959319"/>
              <a:gd name="connsiteY57" fmla="*/ 598814 h 3751729"/>
              <a:gd name="connsiteX58" fmla="*/ 2226749 w 3959319"/>
              <a:gd name="connsiteY58" fmla="*/ 687200 h 3751729"/>
              <a:gd name="connsiteX59" fmla="*/ 2122535 w 3959319"/>
              <a:gd name="connsiteY59" fmla="*/ 813547 h 3751729"/>
              <a:gd name="connsiteX60" fmla="*/ 2109369 w 3959319"/>
              <a:gd name="connsiteY60" fmla="*/ 934991 h 3751729"/>
              <a:gd name="connsiteX61" fmla="*/ 2067906 w 3959319"/>
              <a:gd name="connsiteY61" fmla="*/ 10875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39278 w 3959319"/>
              <a:gd name="connsiteY52" fmla="*/ 115141 h 3751729"/>
              <a:gd name="connsiteX53" fmla="*/ 2628061 w 3959319"/>
              <a:gd name="connsiteY53" fmla="*/ 188259 h 3751729"/>
              <a:gd name="connsiteX54" fmla="*/ 2542336 w 3959319"/>
              <a:gd name="connsiteY54" fmla="*/ 397529 h 3751729"/>
              <a:gd name="connsiteX55" fmla="*/ 2459972 w 3959319"/>
              <a:gd name="connsiteY55" fmla="*/ 510988 h 3751729"/>
              <a:gd name="connsiteX56" fmla="*/ 2446525 w 3959319"/>
              <a:gd name="connsiteY56" fmla="*/ 558053 h 3751729"/>
              <a:gd name="connsiteX57" fmla="*/ 2345672 w 3959319"/>
              <a:gd name="connsiteY57" fmla="*/ 598814 h 3751729"/>
              <a:gd name="connsiteX58" fmla="*/ 2226749 w 3959319"/>
              <a:gd name="connsiteY58" fmla="*/ 687200 h 3751729"/>
              <a:gd name="connsiteX59" fmla="*/ 2122535 w 3959319"/>
              <a:gd name="connsiteY59" fmla="*/ 813547 h 3751729"/>
              <a:gd name="connsiteX60" fmla="*/ 2109369 w 3959319"/>
              <a:gd name="connsiteY60" fmla="*/ 934991 h 3751729"/>
              <a:gd name="connsiteX61" fmla="*/ 2067906 w 3959319"/>
              <a:gd name="connsiteY61" fmla="*/ 10875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66796 w 3959319"/>
              <a:gd name="connsiteY46" fmla="*/ 114300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39278 w 3959319"/>
              <a:gd name="connsiteY52" fmla="*/ 115141 h 3751729"/>
              <a:gd name="connsiteX53" fmla="*/ 2647111 w 3959319"/>
              <a:gd name="connsiteY53" fmla="*/ 200165 h 3751729"/>
              <a:gd name="connsiteX54" fmla="*/ 2542336 w 3959319"/>
              <a:gd name="connsiteY54" fmla="*/ 397529 h 3751729"/>
              <a:gd name="connsiteX55" fmla="*/ 2459972 w 3959319"/>
              <a:gd name="connsiteY55" fmla="*/ 510988 h 3751729"/>
              <a:gd name="connsiteX56" fmla="*/ 2446525 w 3959319"/>
              <a:gd name="connsiteY56" fmla="*/ 558053 h 3751729"/>
              <a:gd name="connsiteX57" fmla="*/ 2345672 w 3959319"/>
              <a:gd name="connsiteY57" fmla="*/ 598814 h 3751729"/>
              <a:gd name="connsiteX58" fmla="*/ 2226749 w 3959319"/>
              <a:gd name="connsiteY58" fmla="*/ 687200 h 3751729"/>
              <a:gd name="connsiteX59" fmla="*/ 2122535 w 3959319"/>
              <a:gd name="connsiteY59" fmla="*/ 813547 h 3751729"/>
              <a:gd name="connsiteX60" fmla="*/ 2109369 w 3959319"/>
              <a:gd name="connsiteY60" fmla="*/ 934991 h 3751729"/>
              <a:gd name="connsiteX61" fmla="*/ 2067906 w 3959319"/>
              <a:gd name="connsiteY61" fmla="*/ 10875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33178 w 3959319"/>
              <a:gd name="connsiteY43" fmla="*/ 376518 h 3751729"/>
              <a:gd name="connsiteX44" fmla="*/ 3347478 w 3959319"/>
              <a:gd name="connsiteY44" fmla="*/ 363071 h 3751729"/>
              <a:gd name="connsiteX45" fmla="*/ 3320584 w 3959319"/>
              <a:gd name="connsiteY45" fmla="*/ 275665 h 3751729"/>
              <a:gd name="connsiteX46" fmla="*/ 3288227 w 3959319"/>
              <a:gd name="connsiteY46" fmla="*/ 150019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39278 w 3959319"/>
              <a:gd name="connsiteY52" fmla="*/ 115141 h 3751729"/>
              <a:gd name="connsiteX53" fmla="*/ 2647111 w 3959319"/>
              <a:gd name="connsiteY53" fmla="*/ 200165 h 3751729"/>
              <a:gd name="connsiteX54" fmla="*/ 2542336 w 3959319"/>
              <a:gd name="connsiteY54" fmla="*/ 397529 h 3751729"/>
              <a:gd name="connsiteX55" fmla="*/ 2459972 w 3959319"/>
              <a:gd name="connsiteY55" fmla="*/ 510988 h 3751729"/>
              <a:gd name="connsiteX56" fmla="*/ 2446525 w 3959319"/>
              <a:gd name="connsiteY56" fmla="*/ 558053 h 3751729"/>
              <a:gd name="connsiteX57" fmla="*/ 2345672 w 3959319"/>
              <a:gd name="connsiteY57" fmla="*/ 598814 h 3751729"/>
              <a:gd name="connsiteX58" fmla="*/ 2226749 w 3959319"/>
              <a:gd name="connsiteY58" fmla="*/ 687200 h 3751729"/>
              <a:gd name="connsiteX59" fmla="*/ 2122535 w 3959319"/>
              <a:gd name="connsiteY59" fmla="*/ 813547 h 3751729"/>
              <a:gd name="connsiteX60" fmla="*/ 2109369 w 3959319"/>
              <a:gd name="connsiteY60" fmla="*/ 934991 h 3751729"/>
              <a:gd name="connsiteX61" fmla="*/ 2067906 w 3959319"/>
              <a:gd name="connsiteY61" fmla="*/ 10875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24749 w 3959319"/>
              <a:gd name="connsiteY40" fmla="*/ 611841 h 3751729"/>
              <a:gd name="connsiteX41" fmla="*/ 3085261 w 3959319"/>
              <a:gd name="connsiteY41" fmla="*/ 537882 h 3751729"/>
              <a:gd name="connsiteX42" fmla="*/ 3179390 w 3959319"/>
              <a:gd name="connsiteY42" fmla="*/ 497541 h 3751729"/>
              <a:gd name="connsiteX43" fmla="*/ 3240322 w 3959319"/>
              <a:gd name="connsiteY43" fmla="*/ 383662 h 3751729"/>
              <a:gd name="connsiteX44" fmla="*/ 3347478 w 3959319"/>
              <a:gd name="connsiteY44" fmla="*/ 363071 h 3751729"/>
              <a:gd name="connsiteX45" fmla="*/ 3320584 w 3959319"/>
              <a:gd name="connsiteY45" fmla="*/ 275665 h 3751729"/>
              <a:gd name="connsiteX46" fmla="*/ 3288227 w 3959319"/>
              <a:gd name="connsiteY46" fmla="*/ 150019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39278 w 3959319"/>
              <a:gd name="connsiteY52" fmla="*/ 115141 h 3751729"/>
              <a:gd name="connsiteX53" fmla="*/ 2647111 w 3959319"/>
              <a:gd name="connsiteY53" fmla="*/ 200165 h 3751729"/>
              <a:gd name="connsiteX54" fmla="*/ 2542336 w 3959319"/>
              <a:gd name="connsiteY54" fmla="*/ 397529 h 3751729"/>
              <a:gd name="connsiteX55" fmla="*/ 2459972 w 3959319"/>
              <a:gd name="connsiteY55" fmla="*/ 510988 h 3751729"/>
              <a:gd name="connsiteX56" fmla="*/ 2446525 w 3959319"/>
              <a:gd name="connsiteY56" fmla="*/ 558053 h 3751729"/>
              <a:gd name="connsiteX57" fmla="*/ 2345672 w 3959319"/>
              <a:gd name="connsiteY57" fmla="*/ 598814 h 3751729"/>
              <a:gd name="connsiteX58" fmla="*/ 2226749 w 3959319"/>
              <a:gd name="connsiteY58" fmla="*/ 687200 h 3751729"/>
              <a:gd name="connsiteX59" fmla="*/ 2122535 w 3959319"/>
              <a:gd name="connsiteY59" fmla="*/ 813547 h 3751729"/>
              <a:gd name="connsiteX60" fmla="*/ 2109369 w 3959319"/>
              <a:gd name="connsiteY60" fmla="*/ 934991 h 3751729"/>
              <a:gd name="connsiteX61" fmla="*/ 2067906 w 3959319"/>
              <a:gd name="connsiteY61" fmla="*/ 10875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34274 w 3959319"/>
              <a:gd name="connsiteY40" fmla="*/ 607078 h 3751729"/>
              <a:gd name="connsiteX41" fmla="*/ 3085261 w 3959319"/>
              <a:gd name="connsiteY41" fmla="*/ 537882 h 3751729"/>
              <a:gd name="connsiteX42" fmla="*/ 3179390 w 3959319"/>
              <a:gd name="connsiteY42" fmla="*/ 497541 h 3751729"/>
              <a:gd name="connsiteX43" fmla="*/ 3240322 w 3959319"/>
              <a:gd name="connsiteY43" fmla="*/ 383662 h 3751729"/>
              <a:gd name="connsiteX44" fmla="*/ 3347478 w 3959319"/>
              <a:gd name="connsiteY44" fmla="*/ 363071 h 3751729"/>
              <a:gd name="connsiteX45" fmla="*/ 3320584 w 3959319"/>
              <a:gd name="connsiteY45" fmla="*/ 275665 h 3751729"/>
              <a:gd name="connsiteX46" fmla="*/ 3288227 w 3959319"/>
              <a:gd name="connsiteY46" fmla="*/ 150019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39278 w 3959319"/>
              <a:gd name="connsiteY52" fmla="*/ 115141 h 3751729"/>
              <a:gd name="connsiteX53" fmla="*/ 2647111 w 3959319"/>
              <a:gd name="connsiteY53" fmla="*/ 200165 h 3751729"/>
              <a:gd name="connsiteX54" fmla="*/ 2542336 w 3959319"/>
              <a:gd name="connsiteY54" fmla="*/ 397529 h 3751729"/>
              <a:gd name="connsiteX55" fmla="*/ 2459972 w 3959319"/>
              <a:gd name="connsiteY55" fmla="*/ 510988 h 3751729"/>
              <a:gd name="connsiteX56" fmla="*/ 2446525 w 3959319"/>
              <a:gd name="connsiteY56" fmla="*/ 558053 h 3751729"/>
              <a:gd name="connsiteX57" fmla="*/ 2345672 w 3959319"/>
              <a:gd name="connsiteY57" fmla="*/ 598814 h 3751729"/>
              <a:gd name="connsiteX58" fmla="*/ 2226749 w 3959319"/>
              <a:gd name="connsiteY58" fmla="*/ 687200 h 3751729"/>
              <a:gd name="connsiteX59" fmla="*/ 2122535 w 3959319"/>
              <a:gd name="connsiteY59" fmla="*/ 813547 h 3751729"/>
              <a:gd name="connsiteX60" fmla="*/ 2109369 w 3959319"/>
              <a:gd name="connsiteY60" fmla="*/ 934991 h 3751729"/>
              <a:gd name="connsiteX61" fmla="*/ 2067906 w 3959319"/>
              <a:gd name="connsiteY61" fmla="*/ 10875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31472 w 3959319"/>
              <a:gd name="connsiteY38" fmla="*/ 699247 h 3751729"/>
              <a:gd name="connsiteX39" fmla="*/ 2970961 w 3959319"/>
              <a:gd name="connsiteY39" fmla="*/ 665629 h 3751729"/>
              <a:gd name="connsiteX40" fmla="*/ 3034274 w 3959319"/>
              <a:gd name="connsiteY40" fmla="*/ 607078 h 3751729"/>
              <a:gd name="connsiteX41" fmla="*/ 3085261 w 3959319"/>
              <a:gd name="connsiteY41" fmla="*/ 537882 h 3751729"/>
              <a:gd name="connsiteX42" fmla="*/ 3174628 w 3959319"/>
              <a:gd name="connsiteY42" fmla="*/ 483254 h 3751729"/>
              <a:gd name="connsiteX43" fmla="*/ 3240322 w 3959319"/>
              <a:gd name="connsiteY43" fmla="*/ 383662 h 3751729"/>
              <a:gd name="connsiteX44" fmla="*/ 3347478 w 3959319"/>
              <a:gd name="connsiteY44" fmla="*/ 363071 h 3751729"/>
              <a:gd name="connsiteX45" fmla="*/ 3320584 w 3959319"/>
              <a:gd name="connsiteY45" fmla="*/ 275665 h 3751729"/>
              <a:gd name="connsiteX46" fmla="*/ 3288227 w 3959319"/>
              <a:gd name="connsiteY46" fmla="*/ 150019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39278 w 3959319"/>
              <a:gd name="connsiteY52" fmla="*/ 115141 h 3751729"/>
              <a:gd name="connsiteX53" fmla="*/ 2647111 w 3959319"/>
              <a:gd name="connsiteY53" fmla="*/ 200165 h 3751729"/>
              <a:gd name="connsiteX54" fmla="*/ 2542336 w 3959319"/>
              <a:gd name="connsiteY54" fmla="*/ 397529 h 3751729"/>
              <a:gd name="connsiteX55" fmla="*/ 2459972 w 3959319"/>
              <a:gd name="connsiteY55" fmla="*/ 510988 h 3751729"/>
              <a:gd name="connsiteX56" fmla="*/ 2446525 w 3959319"/>
              <a:gd name="connsiteY56" fmla="*/ 558053 h 3751729"/>
              <a:gd name="connsiteX57" fmla="*/ 2345672 w 3959319"/>
              <a:gd name="connsiteY57" fmla="*/ 598814 h 3751729"/>
              <a:gd name="connsiteX58" fmla="*/ 2226749 w 3959319"/>
              <a:gd name="connsiteY58" fmla="*/ 687200 h 3751729"/>
              <a:gd name="connsiteX59" fmla="*/ 2122535 w 3959319"/>
              <a:gd name="connsiteY59" fmla="*/ 813547 h 3751729"/>
              <a:gd name="connsiteX60" fmla="*/ 2109369 w 3959319"/>
              <a:gd name="connsiteY60" fmla="*/ 934991 h 3751729"/>
              <a:gd name="connsiteX61" fmla="*/ 2067906 w 3959319"/>
              <a:gd name="connsiteY61" fmla="*/ 10875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98708 w 3959319"/>
              <a:gd name="connsiteY37" fmla="*/ 853888 h 3751729"/>
              <a:gd name="connsiteX38" fmla="*/ 3019565 w 3959319"/>
              <a:gd name="connsiteY38" fmla="*/ 715915 h 3751729"/>
              <a:gd name="connsiteX39" fmla="*/ 2970961 w 3959319"/>
              <a:gd name="connsiteY39" fmla="*/ 665629 h 3751729"/>
              <a:gd name="connsiteX40" fmla="*/ 3034274 w 3959319"/>
              <a:gd name="connsiteY40" fmla="*/ 607078 h 3751729"/>
              <a:gd name="connsiteX41" fmla="*/ 3085261 w 3959319"/>
              <a:gd name="connsiteY41" fmla="*/ 537882 h 3751729"/>
              <a:gd name="connsiteX42" fmla="*/ 3174628 w 3959319"/>
              <a:gd name="connsiteY42" fmla="*/ 483254 h 3751729"/>
              <a:gd name="connsiteX43" fmla="*/ 3240322 w 3959319"/>
              <a:gd name="connsiteY43" fmla="*/ 383662 h 3751729"/>
              <a:gd name="connsiteX44" fmla="*/ 3347478 w 3959319"/>
              <a:gd name="connsiteY44" fmla="*/ 363071 h 3751729"/>
              <a:gd name="connsiteX45" fmla="*/ 3320584 w 3959319"/>
              <a:gd name="connsiteY45" fmla="*/ 275665 h 3751729"/>
              <a:gd name="connsiteX46" fmla="*/ 3288227 w 3959319"/>
              <a:gd name="connsiteY46" fmla="*/ 150019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39278 w 3959319"/>
              <a:gd name="connsiteY52" fmla="*/ 115141 h 3751729"/>
              <a:gd name="connsiteX53" fmla="*/ 2647111 w 3959319"/>
              <a:gd name="connsiteY53" fmla="*/ 200165 h 3751729"/>
              <a:gd name="connsiteX54" fmla="*/ 2542336 w 3959319"/>
              <a:gd name="connsiteY54" fmla="*/ 397529 h 3751729"/>
              <a:gd name="connsiteX55" fmla="*/ 2459972 w 3959319"/>
              <a:gd name="connsiteY55" fmla="*/ 510988 h 3751729"/>
              <a:gd name="connsiteX56" fmla="*/ 2446525 w 3959319"/>
              <a:gd name="connsiteY56" fmla="*/ 558053 h 3751729"/>
              <a:gd name="connsiteX57" fmla="*/ 2345672 w 3959319"/>
              <a:gd name="connsiteY57" fmla="*/ 598814 h 3751729"/>
              <a:gd name="connsiteX58" fmla="*/ 2226749 w 3959319"/>
              <a:gd name="connsiteY58" fmla="*/ 687200 h 3751729"/>
              <a:gd name="connsiteX59" fmla="*/ 2122535 w 3959319"/>
              <a:gd name="connsiteY59" fmla="*/ 813547 h 3751729"/>
              <a:gd name="connsiteX60" fmla="*/ 2109369 w 3959319"/>
              <a:gd name="connsiteY60" fmla="*/ 934991 h 3751729"/>
              <a:gd name="connsiteX61" fmla="*/ 2067906 w 3959319"/>
              <a:gd name="connsiteY61" fmla="*/ 10875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91984 w 3959319"/>
              <a:gd name="connsiteY36" fmla="*/ 988359 h 3751729"/>
              <a:gd name="connsiteX37" fmla="*/ 3082040 w 3959319"/>
              <a:gd name="connsiteY37" fmla="*/ 856269 h 3751729"/>
              <a:gd name="connsiteX38" fmla="*/ 3019565 w 3959319"/>
              <a:gd name="connsiteY38" fmla="*/ 715915 h 3751729"/>
              <a:gd name="connsiteX39" fmla="*/ 2970961 w 3959319"/>
              <a:gd name="connsiteY39" fmla="*/ 665629 h 3751729"/>
              <a:gd name="connsiteX40" fmla="*/ 3034274 w 3959319"/>
              <a:gd name="connsiteY40" fmla="*/ 607078 h 3751729"/>
              <a:gd name="connsiteX41" fmla="*/ 3085261 w 3959319"/>
              <a:gd name="connsiteY41" fmla="*/ 537882 h 3751729"/>
              <a:gd name="connsiteX42" fmla="*/ 3174628 w 3959319"/>
              <a:gd name="connsiteY42" fmla="*/ 483254 h 3751729"/>
              <a:gd name="connsiteX43" fmla="*/ 3240322 w 3959319"/>
              <a:gd name="connsiteY43" fmla="*/ 383662 h 3751729"/>
              <a:gd name="connsiteX44" fmla="*/ 3347478 w 3959319"/>
              <a:gd name="connsiteY44" fmla="*/ 363071 h 3751729"/>
              <a:gd name="connsiteX45" fmla="*/ 3320584 w 3959319"/>
              <a:gd name="connsiteY45" fmla="*/ 275665 h 3751729"/>
              <a:gd name="connsiteX46" fmla="*/ 3288227 w 3959319"/>
              <a:gd name="connsiteY46" fmla="*/ 150019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39278 w 3959319"/>
              <a:gd name="connsiteY52" fmla="*/ 115141 h 3751729"/>
              <a:gd name="connsiteX53" fmla="*/ 2647111 w 3959319"/>
              <a:gd name="connsiteY53" fmla="*/ 200165 h 3751729"/>
              <a:gd name="connsiteX54" fmla="*/ 2542336 w 3959319"/>
              <a:gd name="connsiteY54" fmla="*/ 397529 h 3751729"/>
              <a:gd name="connsiteX55" fmla="*/ 2459972 w 3959319"/>
              <a:gd name="connsiteY55" fmla="*/ 510988 h 3751729"/>
              <a:gd name="connsiteX56" fmla="*/ 2446525 w 3959319"/>
              <a:gd name="connsiteY56" fmla="*/ 558053 h 3751729"/>
              <a:gd name="connsiteX57" fmla="*/ 2345672 w 3959319"/>
              <a:gd name="connsiteY57" fmla="*/ 598814 h 3751729"/>
              <a:gd name="connsiteX58" fmla="*/ 2226749 w 3959319"/>
              <a:gd name="connsiteY58" fmla="*/ 687200 h 3751729"/>
              <a:gd name="connsiteX59" fmla="*/ 2122535 w 3959319"/>
              <a:gd name="connsiteY59" fmla="*/ 813547 h 3751729"/>
              <a:gd name="connsiteX60" fmla="*/ 2109369 w 3959319"/>
              <a:gd name="connsiteY60" fmla="*/ 934991 h 3751729"/>
              <a:gd name="connsiteX61" fmla="*/ 2067906 w 3959319"/>
              <a:gd name="connsiteY61" fmla="*/ 10875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475225 w 3959319"/>
              <a:gd name="connsiteY30" fmla="*/ 1943100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77696 w 3959319"/>
              <a:gd name="connsiteY36" fmla="*/ 995502 h 3751729"/>
              <a:gd name="connsiteX37" fmla="*/ 3082040 w 3959319"/>
              <a:gd name="connsiteY37" fmla="*/ 856269 h 3751729"/>
              <a:gd name="connsiteX38" fmla="*/ 3019565 w 3959319"/>
              <a:gd name="connsiteY38" fmla="*/ 715915 h 3751729"/>
              <a:gd name="connsiteX39" fmla="*/ 2970961 w 3959319"/>
              <a:gd name="connsiteY39" fmla="*/ 665629 h 3751729"/>
              <a:gd name="connsiteX40" fmla="*/ 3034274 w 3959319"/>
              <a:gd name="connsiteY40" fmla="*/ 607078 h 3751729"/>
              <a:gd name="connsiteX41" fmla="*/ 3085261 w 3959319"/>
              <a:gd name="connsiteY41" fmla="*/ 537882 h 3751729"/>
              <a:gd name="connsiteX42" fmla="*/ 3174628 w 3959319"/>
              <a:gd name="connsiteY42" fmla="*/ 483254 h 3751729"/>
              <a:gd name="connsiteX43" fmla="*/ 3240322 w 3959319"/>
              <a:gd name="connsiteY43" fmla="*/ 383662 h 3751729"/>
              <a:gd name="connsiteX44" fmla="*/ 3347478 w 3959319"/>
              <a:gd name="connsiteY44" fmla="*/ 363071 h 3751729"/>
              <a:gd name="connsiteX45" fmla="*/ 3320584 w 3959319"/>
              <a:gd name="connsiteY45" fmla="*/ 275665 h 3751729"/>
              <a:gd name="connsiteX46" fmla="*/ 3288227 w 3959319"/>
              <a:gd name="connsiteY46" fmla="*/ 150019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39278 w 3959319"/>
              <a:gd name="connsiteY52" fmla="*/ 115141 h 3751729"/>
              <a:gd name="connsiteX53" fmla="*/ 2647111 w 3959319"/>
              <a:gd name="connsiteY53" fmla="*/ 200165 h 3751729"/>
              <a:gd name="connsiteX54" fmla="*/ 2542336 w 3959319"/>
              <a:gd name="connsiteY54" fmla="*/ 397529 h 3751729"/>
              <a:gd name="connsiteX55" fmla="*/ 2459972 w 3959319"/>
              <a:gd name="connsiteY55" fmla="*/ 510988 h 3751729"/>
              <a:gd name="connsiteX56" fmla="*/ 2446525 w 3959319"/>
              <a:gd name="connsiteY56" fmla="*/ 558053 h 3751729"/>
              <a:gd name="connsiteX57" fmla="*/ 2345672 w 3959319"/>
              <a:gd name="connsiteY57" fmla="*/ 598814 h 3751729"/>
              <a:gd name="connsiteX58" fmla="*/ 2226749 w 3959319"/>
              <a:gd name="connsiteY58" fmla="*/ 687200 h 3751729"/>
              <a:gd name="connsiteX59" fmla="*/ 2122535 w 3959319"/>
              <a:gd name="connsiteY59" fmla="*/ 813547 h 3751729"/>
              <a:gd name="connsiteX60" fmla="*/ 2109369 w 3959319"/>
              <a:gd name="connsiteY60" fmla="*/ 934991 h 3751729"/>
              <a:gd name="connsiteX61" fmla="*/ 2067906 w 3959319"/>
              <a:gd name="connsiteY61" fmla="*/ 10875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515707 w 3959319"/>
              <a:gd name="connsiteY30" fmla="*/ 1955006 h 3751729"/>
              <a:gd name="connsiteX31" fmla="*/ 3475225 w 3959319"/>
              <a:gd name="connsiteY31" fmla="*/ 1835523 h 3751729"/>
              <a:gd name="connsiteX32" fmla="*/ 3340755 w 3959319"/>
              <a:gd name="connsiteY32" fmla="*/ 175484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77696 w 3959319"/>
              <a:gd name="connsiteY36" fmla="*/ 995502 h 3751729"/>
              <a:gd name="connsiteX37" fmla="*/ 3082040 w 3959319"/>
              <a:gd name="connsiteY37" fmla="*/ 856269 h 3751729"/>
              <a:gd name="connsiteX38" fmla="*/ 3019565 w 3959319"/>
              <a:gd name="connsiteY38" fmla="*/ 715915 h 3751729"/>
              <a:gd name="connsiteX39" fmla="*/ 2970961 w 3959319"/>
              <a:gd name="connsiteY39" fmla="*/ 665629 h 3751729"/>
              <a:gd name="connsiteX40" fmla="*/ 3034274 w 3959319"/>
              <a:gd name="connsiteY40" fmla="*/ 607078 h 3751729"/>
              <a:gd name="connsiteX41" fmla="*/ 3085261 w 3959319"/>
              <a:gd name="connsiteY41" fmla="*/ 537882 h 3751729"/>
              <a:gd name="connsiteX42" fmla="*/ 3174628 w 3959319"/>
              <a:gd name="connsiteY42" fmla="*/ 483254 h 3751729"/>
              <a:gd name="connsiteX43" fmla="*/ 3240322 w 3959319"/>
              <a:gd name="connsiteY43" fmla="*/ 383662 h 3751729"/>
              <a:gd name="connsiteX44" fmla="*/ 3347478 w 3959319"/>
              <a:gd name="connsiteY44" fmla="*/ 363071 h 3751729"/>
              <a:gd name="connsiteX45" fmla="*/ 3320584 w 3959319"/>
              <a:gd name="connsiteY45" fmla="*/ 275665 h 3751729"/>
              <a:gd name="connsiteX46" fmla="*/ 3288227 w 3959319"/>
              <a:gd name="connsiteY46" fmla="*/ 150019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39278 w 3959319"/>
              <a:gd name="connsiteY52" fmla="*/ 115141 h 3751729"/>
              <a:gd name="connsiteX53" fmla="*/ 2647111 w 3959319"/>
              <a:gd name="connsiteY53" fmla="*/ 200165 h 3751729"/>
              <a:gd name="connsiteX54" fmla="*/ 2542336 w 3959319"/>
              <a:gd name="connsiteY54" fmla="*/ 397529 h 3751729"/>
              <a:gd name="connsiteX55" fmla="*/ 2459972 w 3959319"/>
              <a:gd name="connsiteY55" fmla="*/ 510988 h 3751729"/>
              <a:gd name="connsiteX56" fmla="*/ 2446525 w 3959319"/>
              <a:gd name="connsiteY56" fmla="*/ 558053 h 3751729"/>
              <a:gd name="connsiteX57" fmla="*/ 2345672 w 3959319"/>
              <a:gd name="connsiteY57" fmla="*/ 598814 h 3751729"/>
              <a:gd name="connsiteX58" fmla="*/ 2226749 w 3959319"/>
              <a:gd name="connsiteY58" fmla="*/ 687200 h 3751729"/>
              <a:gd name="connsiteX59" fmla="*/ 2122535 w 3959319"/>
              <a:gd name="connsiteY59" fmla="*/ 813547 h 3751729"/>
              <a:gd name="connsiteX60" fmla="*/ 2109369 w 3959319"/>
              <a:gd name="connsiteY60" fmla="*/ 934991 h 3751729"/>
              <a:gd name="connsiteX61" fmla="*/ 2067906 w 3959319"/>
              <a:gd name="connsiteY61" fmla="*/ 10875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6625 w 3959319"/>
              <a:gd name="connsiteY17" fmla="*/ 2501153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515707 w 3959319"/>
              <a:gd name="connsiteY30" fmla="*/ 1955006 h 3751729"/>
              <a:gd name="connsiteX31" fmla="*/ 3475225 w 3959319"/>
              <a:gd name="connsiteY31" fmla="*/ 1835523 h 3751729"/>
              <a:gd name="connsiteX32" fmla="*/ 3357424 w 3959319"/>
              <a:gd name="connsiteY32" fmla="*/ 173579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77696 w 3959319"/>
              <a:gd name="connsiteY36" fmla="*/ 995502 h 3751729"/>
              <a:gd name="connsiteX37" fmla="*/ 3082040 w 3959319"/>
              <a:gd name="connsiteY37" fmla="*/ 856269 h 3751729"/>
              <a:gd name="connsiteX38" fmla="*/ 3019565 w 3959319"/>
              <a:gd name="connsiteY38" fmla="*/ 715915 h 3751729"/>
              <a:gd name="connsiteX39" fmla="*/ 2970961 w 3959319"/>
              <a:gd name="connsiteY39" fmla="*/ 665629 h 3751729"/>
              <a:gd name="connsiteX40" fmla="*/ 3034274 w 3959319"/>
              <a:gd name="connsiteY40" fmla="*/ 607078 h 3751729"/>
              <a:gd name="connsiteX41" fmla="*/ 3085261 w 3959319"/>
              <a:gd name="connsiteY41" fmla="*/ 537882 h 3751729"/>
              <a:gd name="connsiteX42" fmla="*/ 3174628 w 3959319"/>
              <a:gd name="connsiteY42" fmla="*/ 483254 h 3751729"/>
              <a:gd name="connsiteX43" fmla="*/ 3240322 w 3959319"/>
              <a:gd name="connsiteY43" fmla="*/ 383662 h 3751729"/>
              <a:gd name="connsiteX44" fmla="*/ 3347478 w 3959319"/>
              <a:gd name="connsiteY44" fmla="*/ 363071 h 3751729"/>
              <a:gd name="connsiteX45" fmla="*/ 3320584 w 3959319"/>
              <a:gd name="connsiteY45" fmla="*/ 275665 h 3751729"/>
              <a:gd name="connsiteX46" fmla="*/ 3288227 w 3959319"/>
              <a:gd name="connsiteY46" fmla="*/ 150019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39278 w 3959319"/>
              <a:gd name="connsiteY52" fmla="*/ 115141 h 3751729"/>
              <a:gd name="connsiteX53" fmla="*/ 2647111 w 3959319"/>
              <a:gd name="connsiteY53" fmla="*/ 200165 h 3751729"/>
              <a:gd name="connsiteX54" fmla="*/ 2542336 w 3959319"/>
              <a:gd name="connsiteY54" fmla="*/ 397529 h 3751729"/>
              <a:gd name="connsiteX55" fmla="*/ 2459972 w 3959319"/>
              <a:gd name="connsiteY55" fmla="*/ 510988 h 3751729"/>
              <a:gd name="connsiteX56" fmla="*/ 2446525 w 3959319"/>
              <a:gd name="connsiteY56" fmla="*/ 558053 h 3751729"/>
              <a:gd name="connsiteX57" fmla="*/ 2345672 w 3959319"/>
              <a:gd name="connsiteY57" fmla="*/ 598814 h 3751729"/>
              <a:gd name="connsiteX58" fmla="*/ 2226749 w 3959319"/>
              <a:gd name="connsiteY58" fmla="*/ 687200 h 3751729"/>
              <a:gd name="connsiteX59" fmla="*/ 2122535 w 3959319"/>
              <a:gd name="connsiteY59" fmla="*/ 813547 h 3751729"/>
              <a:gd name="connsiteX60" fmla="*/ 2109369 w 3959319"/>
              <a:gd name="connsiteY60" fmla="*/ 934991 h 3751729"/>
              <a:gd name="connsiteX61" fmla="*/ 2067906 w 3959319"/>
              <a:gd name="connsiteY61" fmla="*/ 10875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078537 w 3959319"/>
              <a:gd name="connsiteY14" fmla="*/ 3281082 h 3751729"/>
              <a:gd name="connsiteX15" fmla="*/ 3044919 w 3959319"/>
              <a:gd name="connsiteY15" fmla="*/ 3180229 h 3751729"/>
              <a:gd name="connsiteX16" fmla="*/ 3159219 w 3959319"/>
              <a:gd name="connsiteY16" fmla="*/ 2386853 h 3751729"/>
              <a:gd name="connsiteX17" fmla="*/ 3249006 w 3959319"/>
              <a:gd name="connsiteY17" fmla="*/ 2479722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515707 w 3959319"/>
              <a:gd name="connsiteY30" fmla="*/ 1955006 h 3751729"/>
              <a:gd name="connsiteX31" fmla="*/ 3475225 w 3959319"/>
              <a:gd name="connsiteY31" fmla="*/ 1835523 h 3751729"/>
              <a:gd name="connsiteX32" fmla="*/ 3357424 w 3959319"/>
              <a:gd name="connsiteY32" fmla="*/ 173579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77696 w 3959319"/>
              <a:gd name="connsiteY36" fmla="*/ 995502 h 3751729"/>
              <a:gd name="connsiteX37" fmla="*/ 3082040 w 3959319"/>
              <a:gd name="connsiteY37" fmla="*/ 856269 h 3751729"/>
              <a:gd name="connsiteX38" fmla="*/ 3019565 w 3959319"/>
              <a:gd name="connsiteY38" fmla="*/ 715915 h 3751729"/>
              <a:gd name="connsiteX39" fmla="*/ 2970961 w 3959319"/>
              <a:gd name="connsiteY39" fmla="*/ 665629 h 3751729"/>
              <a:gd name="connsiteX40" fmla="*/ 3034274 w 3959319"/>
              <a:gd name="connsiteY40" fmla="*/ 607078 h 3751729"/>
              <a:gd name="connsiteX41" fmla="*/ 3085261 w 3959319"/>
              <a:gd name="connsiteY41" fmla="*/ 537882 h 3751729"/>
              <a:gd name="connsiteX42" fmla="*/ 3174628 w 3959319"/>
              <a:gd name="connsiteY42" fmla="*/ 483254 h 3751729"/>
              <a:gd name="connsiteX43" fmla="*/ 3240322 w 3959319"/>
              <a:gd name="connsiteY43" fmla="*/ 383662 h 3751729"/>
              <a:gd name="connsiteX44" fmla="*/ 3347478 w 3959319"/>
              <a:gd name="connsiteY44" fmla="*/ 363071 h 3751729"/>
              <a:gd name="connsiteX45" fmla="*/ 3320584 w 3959319"/>
              <a:gd name="connsiteY45" fmla="*/ 275665 h 3751729"/>
              <a:gd name="connsiteX46" fmla="*/ 3288227 w 3959319"/>
              <a:gd name="connsiteY46" fmla="*/ 150019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39278 w 3959319"/>
              <a:gd name="connsiteY52" fmla="*/ 115141 h 3751729"/>
              <a:gd name="connsiteX53" fmla="*/ 2647111 w 3959319"/>
              <a:gd name="connsiteY53" fmla="*/ 200165 h 3751729"/>
              <a:gd name="connsiteX54" fmla="*/ 2542336 w 3959319"/>
              <a:gd name="connsiteY54" fmla="*/ 397529 h 3751729"/>
              <a:gd name="connsiteX55" fmla="*/ 2459972 w 3959319"/>
              <a:gd name="connsiteY55" fmla="*/ 510988 h 3751729"/>
              <a:gd name="connsiteX56" fmla="*/ 2446525 w 3959319"/>
              <a:gd name="connsiteY56" fmla="*/ 558053 h 3751729"/>
              <a:gd name="connsiteX57" fmla="*/ 2345672 w 3959319"/>
              <a:gd name="connsiteY57" fmla="*/ 598814 h 3751729"/>
              <a:gd name="connsiteX58" fmla="*/ 2226749 w 3959319"/>
              <a:gd name="connsiteY58" fmla="*/ 687200 h 3751729"/>
              <a:gd name="connsiteX59" fmla="*/ 2122535 w 3959319"/>
              <a:gd name="connsiteY59" fmla="*/ 813547 h 3751729"/>
              <a:gd name="connsiteX60" fmla="*/ 2109369 w 3959319"/>
              <a:gd name="connsiteY60" fmla="*/ 934991 h 3751729"/>
              <a:gd name="connsiteX61" fmla="*/ 2067906 w 3959319"/>
              <a:gd name="connsiteY61" fmla="*/ 10875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26455 w 3959319"/>
              <a:gd name="connsiteY13" fmla="*/ 3395382 h 3751729"/>
              <a:gd name="connsiteX14" fmla="*/ 3102350 w 3959319"/>
              <a:gd name="connsiteY14" fmla="*/ 3278701 h 3751729"/>
              <a:gd name="connsiteX15" fmla="*/ 3044919 w 3959319"/>
              <a:gd name="connsiteY15" fmla="*/ 3180229 h 3751729"/>
              <a:gd name="connsiteX16" fmla="*/ 3159219 w 3959319"/>
              <a:gd name="connsiteY16" fmla="*/ 2386853 h 3751729"/>
              <a:gd name="connsiteX17" fmla="*/ 3249006 w 3959319"/>
              <a:gd name="connsiteY17" fmla="*/ 2479722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515707 w 3959319"/>
              <a:gd name="connsiteY30" fmla="*/ 1955006 h 3751729"/>
              <a:gd name="connsiteX31" fmla="*/ 3475225 w 3959319"/>
              <a:gd name="connsiteY31" fmla="*/ 1835523 h 3751729"/>
              <a:gd name="connsiteX32" fmla="*/ 3357424 w 3959319"/>
              <a:gd name="connsiteY32" fmla="*/ 173579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77696 w 3959319"/>
              <a:gd name="connsiteY36" fmla="*/ 995502 h 3751729"/>
              <a:gd name="connsiteX37" fmla="*/ 3082040 w 3959319"/>
              <a:gd name="connsiteY37" fmla="*/ 856269 h 3751729"/>
              <a:gd name="connsiteX38" fmla="*/ 3019565 w 3959319"/>
              <a:gd name="connsiteY38" fmla="*/ 715915 h 3751729"/>
              <a:gd name="connsiteX39" fmla="*/ 2970961 w 3959319"/>
              <a:gd name="connsiteY39" fmla="*/ 665629 h 3751729"/>
              <a:gd name="connsiteX40" fmla="*/ 3034274 w 3959319"/>
              <a:gd name="connsiteY40" fmla="*/ 607078 h 3751729"/>
              <a:gd name="connsiteX41" fmla="*/ 3085261 w 3959319"/>
              <a:gd name="connsiteY41" fmla="*/ 537882 h 3751729"/>
              <a:gd name="connsiteX42" fmla="*/ 3174628 w 3959319"/>
              <a:gd name="connsiteY42" fmla="*/ 483254 h 3751729"/>
              <a:gd name="connsiteX43" fmla="*/ 3240322 w 3959319"/>
              <a:gd name="connsiteY43" fmla="*/ 383662 h 3751729"/>
              <a:gd name="connsiteX44" fmla="*/ 3347478 w 3959319"/>
              <a:gd name="connsiteY44" fmla="*/ 363071 h 3751729"/>
              <a:gd name="connsiteX45" fmla="*/ 3320584 w 3959319"/>
              <a:gd name="connsiteY45" fmla="*/ 275665 h 3751729"/>
              <a:gd name="connsiteX46" fmla="*/ 3288227 w 3959319"/>
              <a:gd name="connsiteY46" fmla="*/ 150019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39278 w 3959319"/>
              <a:gd name="connsiteY52" fmla="*/ 115141 h 3751729"/>
              <a:gd name="connsiteX53" fmla="*/ 2647111 w 3959319"/>
              <a:gd name="connsiteY53" fmla="*/ 200165 h 3751729"/>
              <a:gd name="connsiteX54" fmla="*/ 2542336 w 3959319"/>
              <a:gd name="connsiteY54" fmla="*/ 397529 h 3751729"/>
              <a:gd name="connsiteX55" fmla="*/ 2459972 w 3959319"/>
              <a:gd name="connsiteY55" fmla="*/ 510988 h 3751729"/>
              <a:gd name="connsiteX56" fmla="*/ 2446525 w 3959319"/>
              <a:gd name="connsiteY56" fmla="*/ 558053 h 3751729"/>
              <a:gd name="connsiteX57" fmla="*/ 2345672 w 3959319"/>
              <a:gd name="connsiteY57" fmla="*/ 598814 h 3751729"/>
              <a:gd name="connsiteX58" fmla="*/ 2226749 w 3959319"/>
              <a:gd name="connsiteY58" fmla="*/ 687200 h 3751729"/>
              <a:gd name="connsiteX59" fmla="*/ 2122535 w 3959319"/>
              <a:gd name="connsiteY59" fmla="*/ 813547 h 3751729"/>
              <a:gd name="connsiteX60" fmla="*/ 2109369 w 3959319"/>
              <a:gd name="connsiteY60" fmla="*/ 934991 h 3751729"/>
              <a:gd name="connsiteX61" fmla="*/ 2067906 w 3959319"/>
              <a:gd name="connsiteY61" fmla="*/ 10875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45505 w 3959319"/>
              <a:gd name="connsiteY13" fmla="*/ 3393001 h 3751729"/>
              <a:gd name="connsiteX14" fmla="*/ 3102350 w 3959319"/>
              <a:gd name="connsiteY14" fmla="*/ 3278701 h 3751729"/>
              <a:gd name="connsiteX15" fmla="*/ 3044919 w 3959319"/>
              <a:gd name="connsiteY15" fmla="*/ 3180229 h 3751729"/>
              <a:gd name="connsiteX16" fmla="*/ 3159219 w 3959319"/>
              <a:gd name="connsiteY16" fmla="*/ 2386853 h 3751729"/>
              <a:gd name="connsiteX17" fmla="*/ 3249006 w 3959319"/>
              <a:gd name="connsiteY17" fmla="*/ 2479722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515707 w 3959319"/>
              <a:gd name="connsiteY30" fmla="*/ 1955006 h 3751729"/>
              <a:gd name="connsiteX31" fmla="*/ 3475225 w 3959319"/>
              <a:gd name="connsiteY31" fmla="*/ 1835523 h 3751729"/>
              <a:gd name="connsiteX32" fmla="*/ 3357424 w 3959319"/>
              <a:gd name="connsiteY32" fmla="*/ 173579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77696 w 3959319"/>
              <a:gd name="connsiteY36" fmla="*/ 995502 h 3751729"/>
              <a:gd name="connsiteX37" fmla="*/ 3082040 w 3959319"/>
              <a:gd name="connsiteY37" fmla="*/ 856269 h 3751729"/>
              <a:gd name="connsiteX38" fmla="*/ 3019565 w 3959319"/>
              <a:gd name="connsiteY38" fmla="*/ 715915 h 3751729"/>
              <a:gd name="connsiteX39" fmla="*/ 2970961 w 3959319"/>
              <a:gd name="connsiteY39" fmla="*/ 665629 h 3751729"/>
              <a:gd name="connsiteX40" fmla="*/ 3034274 w 3959319"/>
              <a:gd name="connsiteY40" fmla="*/ 607078 h 3751729"/>
              <a:gd name="connsiteX41" fmla="*/ 3085261 w 3959319"/>
              <a:gd name="connsiteY41" fmla="*/ 537882 h 3751729"/>
              <a:gd name="connsiteX42" fmla="*/ 3174628 w 3959319"/>
              <a:gd name="connsiteY42" fmla="*/ 483254 h 3751729"/>
              <a:gd name="connsiteX43" fmla="*/ 3240322 w 3959319"/>
              <a:gd name="connsiteY43" fmla="*/ 383662 h 3751729"/>
              <a:gd name="connsiteX44" fmla="*/ 3347478 w 3959319"/>
              <a:gd name="connsiteY44" fmla="*/ 363071 h 3751729"/>
              <a:gd name="connsiteX45" fmla="*/ 3320584 w 3959319"/>
              <a:gd name="connsiteY45" fmla="*/ 275665 h 3751729"/>
              <a:gd name="connsiteX46" fmla="*/ 3288227 w 3959319"/>
              <a:gd name="connsiteY46" fmla="*/ 150019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39278 w 3959319"/>
              <a:gd name="connsiteY52" fmla="*/ 115141 h 3751729"/>
              <a:gd name="connsiteX53" fmla="*/ 2647111 w 3959319"/>
              <a:gd name="connsiteY53" fmla="*/ 200165 h 3751729"/>
              <a:gd name="connsiteX54" fmla="*/ 2542336 w 3959319"/>
              <a:gd name="connsiteY54" fmla="*/ 397529 h 3751729"/>
              <a:gd name="connsiteX55" fmla="*/ 2459972 w 3959319"/>
              <a:gd name="connsiteY55" fmla="*/ 510988 h 3751729"/>
              <a:gd name="connsiteX56" fmla="*/ 2446525 w 3959319"/>
              <a:gd name="connsiteY56" fmla="*/ 558053 h 3751729"/>
              <a:gd name="connsiteX57" fmla="*/ 2345672 w 3959319"/>
              <a:gd name="connsiteY57" fmla="*/ 598814 h 3751729"/>
              <a:gd name="connsiteX58" fmla="*/ 2226749 w 3959319"/>
              <a:gd name="connsiteY58" fmla="*/ 687200 h 3751729"/>
              <a:gd name="connsiteX59" fmla="*/ 2122535 w 3959319"/>
              <a:gd name="connsiteY59" fmla="*/ 813547 h 3751729"/>
              <a:gd name="connsiteX60" fmla="*/ 2109369 w 3959319"/>
              <a:gd name="connsiteY60" fmla="*/ 934991 h 3751729"/>
              <a:gd name="connsiteX61" fmla="*/ 2067906 w 3959319"/>
              <a:gd name="connsiteY61" fmla="*/ 10875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0925 w 3959319"/>
              <a:gd name="connsiteY12" fmla="*/ 3469341 h 3751729"/>
              <a:gd name="connsiteX13" fmla="*/ 3238361 w 3959319"/>
              <a:gd name="connsiteY13" fmla="*/ 3400144 h 3751729"/>
              <a:gd name="connsiteX14" fmla="*/ 3102350 w 3959319"/>
              <a:gd name="connsiteY14" fmla="*/ 3278701 h 3751729"/>
              <a:gd name="connsiteX15" fmla="*/ 3044919 w 3959319"/>
              <a:gd name="connsiteY15" fmla="*/ 3180229 h 3751729"/>
              <a:gd name="connsiteX16" fmla="*/ 3159219 w 3959319"/>
              <a:gd name="connsiteY16" fmla="*/ 2386853 h 3751729"/>
              <a:gd name="connsiteX17" fmla="*/ 3249006 w 3959319"/>
              <a:gd name="connsiteY17" fmla="*/ 2479722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515707 w 3959319"/>
              <a:gd name="connsiteY30" fmla="*/ 1955006 h 3751729"/>
              <a:gd name="connsiteX31" fmla="*/ 3475225 w 3959319"/>
              <a:gd name="connsiteY31" fmla="*/ 1835523 h 3751729"/>
              <a:gd name="connsiteX32" fmla="*/ 3357424 w 3959319"/>
              <a:gd name="connsiteY32" fmla="*/ 173579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77696 w 3959319"/>
              <a:gd name="connsiteY36" fmla="*/ 995502 h 3751729"/>
              <a:gd name="connsiteX37" fmla="*/ 3082040 w 3959319"/>
              <a:gd name="connsiteY37" fmla="*/ 856269 h 3751729"/>
              <a:gd name="connsiteX38" fmla="*/ 3019565 w 3959319"/>
              <a:gd name="connsiteY38" fmla="*/ 715915 h 3751729"/>
              <a:gd name="connsiteX39" fmla="*/ 2970961 w 3959319"/>
              <a:gd name="connsiteY39" fmla="*/ 665629 h 3751729"/>
              <a:gd name="connsiteX40" fmla="*/ 3034274 w 3959319"/>
              <a:gd name="connsiteY40" fmla="*/ 607078 h 3751729"/>
              <a:gd name="connsiteX41" fmla="*/ 3085261 w 3959319"/>
              <a:gd name="connsiteY41" fmla="*/ 537882 h 3751729"/>
              <a:gd name="connsiteX42" fmla="*/ 3174628 w 3959319"/>
              <a:gd name="connsiteY42" fmla="*/ 483254 h 3751729"/>
              <a:gd name="connsiteX43" fmla="*/ 3240322 w 3959319"/>
              <a:gd name="connsiteY43" fmla="*/ 383662 h 3751729"/>
              <a:gd name="connsiteX44" fmla="*/ 3347478 w 3959319"/>
              <a:gd name="connsiteY44" fmla="*/ 363071 h 3751729"/>
              <a:gd name="connsiteX45" fmla="*/ 3320584 w 3959319"/>
              <a:gd name="connsiteY45" fmla="*/ 275665 h 3751729"/>
              <a:gd name="connsiteX46" fmla="*/ 3288227 w 3959319"/>
              <a:gd name="connsiteY46" fmla="*/ 150019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39278 w 3959319"/>
              <a:gd name="connsiteY52" fmla="*/ 115141 h 3751729"/>
              <a:gd name="connsiteX53" fmla="*/ 2647111 w 3959319"/>
              <a:gd name="connsiteY53" fmla="*/ 200165 h 3751729"/>
              <a:gd name="connsiteX54" fmla="*/ 2542336 w 3959319"/>
              <a:gd name="connsiteY54" fmla="*/ 397529 h 3751729"/>
              <a:gd name="connsiteX55" fmla="*/ 2459972 w 3959319"/>
              <a:gd name="connsiteY55" fmla="*/ 510988 h 3751729"/>
              <a:gd name="connsiteX56" fmla="*/ 2446525 w 3959319"/>
              <a:gd name="connsiteY56" fmla="*/ 558053 h 3751729"/>
              <a:gd name="connsiteX57" fmla="*/ 2345672 w 3959319"/>
              <a:gd name="connsiteY57" fmla="*/ 598814 h 3751729"/>
              <a:gd name="connsiteX58" fmla="*/ 2226749 w 3959319"/>
              <a:gd name="connsiteY58" fmla="*/ 687200 h 3751729"/>
              <a:gd name="connsiteX59" fmla="*/ 2122535 w 3959319"/>
              <a:gd name="connsiteY59" fmla="*/ 813547 h 3751729"/>
              <a:gd name="connsiteX60" fmla="*/ 2109369 w 3959319"/>
              <a:gd name="connsiteY60" fmla="*/ 934991 h 3751729"/>
              <a:gd name="connsiteX61" fmla="*/ 2067906 w 3959319"/>
              <a:gd name="connsiteY61" fmla="*/ 10875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80243 w 3959319"/>
              <a:gd name="connsiteY11" fmla="*/ 3610535 h 3751729"/>
              <a:gd name="connsiteX12" fmla="*/ 3363306 w 3959319"/>
              <a:gd name="connsiteY12" fmla="*/ 3478866 h 3751729"/>
              <a:gd name="connsiteX13" fmla="*/ 3238361 w 3959319"/>
              <a:gd name="connsiteY13" fmla="*/ 3400144 h 3751729"/>
              <a:gd name="connsiteX14" fmla="*/ 3102350 w 3959319"/>
              <a:gd name="connsiteY14" fmla="*/ 3278701 h 3751729"/>
              <a:gd name="connsiteX15" fmla="*/ 3044919 w 3959319"/>
              <a:gd name="connsiteY15" fmla="*/ 3180229 h 3751729"/>
              <a:gd name="connsiteX16" fmla="*/ 3159219 w 3959319"/>
              <a:gd name="connsiteY16" fmla="*/ 2386853 h 3751729"/>
              <a:gd name="connsiteX17" fmla="*/ 3249006 w 3959319"/>
              <a:gd name="connsiteY17" fmla="*/ 2479722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515707 w 3959319"/>
              <a:gd name="connsiteY30" fmla="*/ 1955006 h 3751729"/>
              <a:gd name="connsiteX31" fmla="*/ 3475225 w 3959319"/>
              <a:gd name="connsiteY31" fmla="*/ 1835523 h 3751729"/>
              <a:gd name="connsiteX32" fmla="*/ 3357424 w 3959319"/>
              <a:gd name="connsiteY32" fmla="*/ 173579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77696 w 3959319"/>
              <a:gd name="connsiteY36" fmla="*/ 995502 h 3751729"/>
              <a:gd name="connsiteX37" fmla="*/ 3082040 w 3959319"/>
              <a:gd name="connsiteY37" fmla="*/ 856269 h 3751729"/>
              <a:gd name="connsiteX38" fmla="*/ 3019565 w 3959319"/>
              <a:gd name="connsiteY38" fmla="*/ 715915 h 3751729"/>
              <a:gd name="connsiteX39" fmla="*/ 2970961 w 3959319"/>
              <a:gd name="connsiteY39" fmla="*/ 665629 h 3751729"/>
              <a:gd name="connsiteX40" fmla="*/ 3034274 w 3959319"/>
              <a:gd name="connsiteY40" fmla="*/ 607078 h 3751729"/>
              <a:gd name="connsiteX41" fmla="*/ 3085261 w 3959319"/>
              <a:gd name="connsiteY41" fmla="*/ 537882 h 3751729"/>
              <a:gd name="connsiteX42" fmla="*/ 3174628 w 3959319"/>
              <a:gd name="connsiteY42" fmla="*/ 483254 h 3751729"/>
              <a:gd name="connsiteX43" fmla="*/ 3240322 w 3959319"/>
              <a:gd name="connsiteY43" fmla="*/ 383662 h 3751729"/>
              <a:gd name="connsiteX44" fmla="*/ 3347478 w 3959319"/>
              <a:gd name="connsiteY44" fmla="*/ 363071 h 3751729"/>
              <a:gd name="connsiteX45" fmla="*/ 3320584 w 3959319"/>
              <a:gd name="connsiteY45" fmla="*/ 275665 h 3751729"/>
              <a:gd name="connsiteX46" fmla="*/ 3288227 w 3959319"/>
              <a:gd name="connsiteY46" fmla="*/ 150019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39278 w 3959319"/>
              <a:gd name="connsiteY52" fmla="*/ 115141 h 3751729"/>
              <a:gd name="connsiteX53" fmla="*/ 2647111 w 3959319"/>
              <a:gd name="connsiteY53" fmla="*/ 200165 h 3751729"/>
              <a:gd name="connsiteX54" fmla="*/ 2542336 w 3959319"/>
              <a:gd name="connsiteY54" fmla="*/ 397529 h 3751729"/>
              <a:gd name="connsiteX55" fmla="*/ 2459972 w 3959319"/>
              <a:gd name="connsiteY55" fmla="*/ 510988 h 3751729"/>
              <a:gd name="connsiteX56" fmla="*/ 2446525 w 3959319"/>
              <a:gd name="connsiteY56" fmla="*/ 558053 h 3751729"/>
              <a:gd name="connsiteX57" fmla="*/ 2345672 w 3959319"/>
              <a:gd name="connsiteY57" fmla="*/ 598814 h 3751729"/>
              <a:gd name="connsiteX58" fmla="*/ 2226749 w 3959319"/>
              <a:gd name="connsiteY58" fmla="*/ 687200 h 3751729"/>
              <a:gd name="connsiteX59" fmla="*/ 2122535 w 3959319"/>
              <a:gd name="connsiteY59" fmla="*/ 813547 h 3751729"/>
              <a:gd name="connsiteX60" fmla="*/ 2109369 w 3959319"/>
              <a:gd name="connsiteY60" fmla="*/ 934991 h 3751729"/>
              <a:gd name="connsiteX61" fmla="*/ 2067906 w 3959319"/>
              <a:gd name="connsiteY61" fmla="*/ 10875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 name="connsiteX0" fmla="*/ 1693490 w 3959319"/>
              <a:gd name="connsiteY0" fmla="*/ 2602006 h 3751729"/>
              <a:gd name="connsiteX1" fmla="*/ 1445140 w 3959319"/>
              <a:gd name="connsiteY1" fmla="*/ 2680447 h 3751729"/>
              <a:gd name="connsiteX2" fmla="*/ 1077727 w 3959319"/>
              <a:gd name="connsiteY2" fmla="*/ 2816459 h 3751729"/>
              <a:gd name="connsiteX3" fmla="*/ 656946 w 3959319"/>
              <a:gd name="connsiteY3" fmla="*/ 3043797 h 3751729"/>
              <a:gd name="connsiteX4" fmla="*/ 379740 w 3959319"/>
              <a:gd name="connsiteY4" fmla="*/ 3207963 h 3751729"/>
              <a:gd name="connsiteX5" fmla="*/ 101694 w 3959319"/>
              <a:gd name="connsiteY5" fmla="*/ 3427878 h 3751729"/>
              <a:gd name="connsiteX6" fmla="*/ 0 w 3959319"/>
              <a:gd name="connsiteY6" fmla="*/ 3538118 h 3751729"/>
              <a:gd name="connsiteX7" fmla="*/ 61774 w 3959319"/>
              <a:gd name="connsiteY7" fmla="*/ 3628325 h 3751729"/>
              <a:gd name="connsiteX8" fmla="*/ 444594 w 3959319"/>
              <a:gd name="connsiteY8" fmla="*/ 3687996 h 3751729"/>
              <a:gd name="connsiteX9" fmla="*/ 1316972 w 3959319"/>
              <a:gd name="connsiteY9" fmla="*/ 3751729 h 3751729"/>
              <a:gd name="connsiteX10" fmla="*/ 2513761 w 3959319"/>
              <a:gd name="connsiteY10" fmla="*/ 3711388 h 3751729"/>
              <a:gd name="connsiteX11" fmla="*/ 3227856 w 3959319"/>
              <a:gd name="connsiteY11" fmla="*/ 3622441 h 3751729"/>
              <a:gd name="connsiteX12" fmla="*/ 3363306 w 3959319"/>
              <a:gd name="connsiteY12" fmla="*/ 3478866 h 3751729"/>
              <a:gd name="connsiteX13" fmla="*/ 3238361 w 3959319"/>
              <a:gd name="connsiteY13" fmla="*/ 3400144 h 3751729"/>
              <a:gd name="connsiteX14" fmla="*/ 3102350 w 3959319"/>
              <a:gd name="connsiteY14" fmla="*/ 3278701 h 3751729"/>
              <a:gd name="connsiteX15" fmla="*/ 3044919 w 3959319"/>
              <a:gd name="connsiteY15" fmla="*/ 3180229 h 3751729"/>
              <a:gd name="connsiteX16" fmla="*/ 3159219 w 3959319"/>
              <a:gd name="connsiteY16" fmla="*/ 2386853 h 3751729"/>
              <a:gd name="connsiteX17" fmla="*/ 3249006 w 3959319"/>
              <a:gd name="connsiteY17" fmla="*/ 2479722 h 3751729"/>
              <a:gd name="connsiteX18" fmla="*/ 3300413 w 3959319"/>
              <a:gd name="connsiteY18" fmla="*/ 2292723 h 3751729"/>
              <a:gd name="connsiteX19" fmla="*/ 3300413 w 3959319"/>
              <a:gd name="connsiteY19" fmla="*/ 2212041 h 3751729"/>
              <a:gd name="connsiteX20" fmla="*/ 3387819 w 3959319"/>
              <a:gd name="connsiteY20" fmla="*/ 2319618 h 3751729"/>
              <a:gd name="connsiteX21" fmla="*/ 3502119 w 3959319"/>
              <a:gd name="connsiteY21" fmla="*/ 2413747 h 3751729"/>
              <a:gd name="connsiteX22" fmla="*/ 3582802 w 3959319"/>
              <a:gd name="connsiteY22" fmla="*/ 2534771 h 3751729"/>
              <a:gd name="connsiteX23" fmla="*/ 3723996 w 3959319"/>
              <a:gd name="connsiteY23" fmla="*/ 2575112 h 3751729"/>
              <a:gd name="connsiteX24" fmla="*/ 3831572 w 3959319"/>
              <a:gd name="connsiteY24" fmla="*/ 2554941 h 3751729"/>
              <a:gd name="connsiteX25" fmla="*/ 3885361 w 3959319"/>
              <a:gd name="connsiteY25" fmla="*/ 2474259 h 3751729"/>
              <a:gd name="connsiteX26" fmla="*/ 3959319 w 3959319"/>
              <a:gd name="connsiteY26" fmla="*/ 2380129 h 3751729"/>
              <a:gd name="connsiteX27" fmla="*/ 3865190 w 3959319"/>
              <a:gd name="connsiteY27" fmla="*/ 2292723 h 3751729"/>
              <a:gd name="connsiteX28" fmla="*/ 3777784 w 3959319"/>
              <a:gd name="connsiteY28" fmla="*/ 2205318 h 3751729"/>
              <a:gd name="connsiteX29" fmla="*/ 3582802 w 3959319"/>
              <a:gd name="connsiteY29" fmla="*/ 2043953 h 3751729"/>
              <a:gd name="connsiteX30" fmla="*/ 3515707 w 3959319"/>
              <a:gd name="connsiteY30" fmla="*/ 1955006 h 3751729"/>
              <a:gd name="connsiteX31" fmla="*/ 3475225 w 3959319"/>
              <a:gd name="connsiteY31" fmla="*/ 1835523 h 3751729"/>
              <a:gd name="connsiteX32" fmla="*/ 3357424 w 3959319"/>
              <a:gd name="connsiteY32" fmla="*/ 1735791 h 3751729"/>
              <a:gd name="connsiteX33" fmla="*/ 3226455 w 3959319"/>
              <a:gd name="connsiteY33" fmla="*/ 1573306 h 3751729"/>
              <a:gd name="connsiteX34" fmla="*/ 3179390 w 3959319"/>
              <a:gd name="connsiteY34" fmla="*/ 1411941 h 3751729"/>
              <a:gd name="connsiteX35" fmla="*/ 3118878 w 3959319"/>
              <a:gd name="connsiteY35" fmla="*/ 1176618 h 3751729"/>
              <a:gd name="connsiteX36" fmla="*/ 3077696 w 3959319"/>
              <a:gd name="connsiteY36" fmla="*/ 995502 h 3751729"/>
              <a:gd name="connsiteX37" fmla="*/ 3082040 w 3959319"/>
              <a:gd name="connsiteY37" fmla="*/ 856269 h 3751729"/>
              <a:gd name="connsiteX38" fmla="*/ 3019565 w 3959319"/>
              <a:gd name="connsiteY38" fmla="*/ 715915 h 3751729"/>
              <a:gd name="connsiteX39" fmla="*/ 2970961 w 3959319"/>
              <a:gd name="connsiteY39" fmla="*/ 665629 h 3751729"/>
              <a:gd name="connsiteX40" fmla="*/ 3034274 w 3959319"/>
              <a:gd name="connsiteY40" fmla="*/ 607078 h 3751729"/>
              <a:gd name="connsiteX41" fmla="*/ 3085261 w 3959319"/>
              <a:gd name="connsiteY41" fmla="*/ 537882 h 3751729"/>
              <a:gd name="connsiteX42" fmla="*/ 3174628 w 3959319"/>
              <a:gd name="connsiteY42" fmla="*/ 483254 h 3751729"/>
              <a:gd name="connsiteX43" fmla="*/ 3240322 w 3959319"/>
              <a:gd name="connsiteY43" fmla="*/ 383662 h 3751729"/>
              <a:gd name="connsiteX44" fmla="*/ 3347478 w 3959319"/>
              <a:gd name="connsiteY44" fmla="*/ 363071 h 3751729"/>
              <a:gd name="connsiteX45" fmla="*/ 3320584 w 3959319"/>
              <a:gd name="connsiteY45" fmla="*/ 275665 h 3751729"/>
              <a:gd name="connsiteX46" fmla="*/ 3288227 w 3959319"/>
              <a:gd name="connsiteY46" fmla="*/ 150019 h 3751729"/>
              <a:gd name="connsiteX47" fmla="*/ 3199561 w 3959319"/>
              <a:gd name="connsiteY47" fmla="*/ 33618 h 3751729"/>
              <a:gd name="connsiteX48" fmla="*/ 3145772 w 3959319"/>
              <a:gd name="connsiteY48" fmla="*/ 0 h 3751729"/>
              <a:gd name="connsiteX49" fmla="*/ 3098708 w 3959319"/>
              <a:gd name="connsiteY49" fmla="*/ 26894 h 3751729"/>
              <a:gd name="connsiteX50" fmla="*/ 2977684 w 3959319"/>
              <a:gd name="connsiteY50" fmla="*/ 6723 h 3751729"/>
              <a:gd name="connsiteX51" fmla="*/ 2870108 w 3959319"/>
              <a:gd name="connsiteY51" fmla="*/ 33618 h 3751729"/>
              <a:gd name="connsiteX52" fmla="*/ 2739278 w 3959319"/>
              <a:gd name="connsiteY52" fmla="*/ 115141 h 3751729"/>
              <a:gd name="connsiteX53" fmla="*/ 2647111 w 3959319"/>
              <a:gd name="connsiteY53" fmla="*/ 200165 h 3751729"/>
              <a:gd name="connsiteX54" fmla="*/ 2542336 w 3959319"/>
              <a:gd name="connsiteY54" fmla="*/ 397529 h 3751729"/>
              <a:gd name="connsiteX55" fmla="*/ 2459972 w 3959319"/>
              <a:gd name="connsiteY55" fmla="*/ 510988 h 3751729"/>
              <a:gd name="connsiteX56" fmla="*/ 2446525 w 3959319"/>
              <a:gd name="connsiteY56" fmla="*/ 558053 h 3751729"/>
              <a:gd name="connsiteX57" fmla="*/ 2345672 w 3959319"/>
              <a:gd name="connsiteY57" fmla="*/ 598814 h 3751729"/>
              <a:gd name="connsiteX58" fmla="*/ 2226749 w 3959319"/>
              <a:gd name="connsiteY58" fmla="*/ 687200 h 3751729"/>
              <a:gd name="connsiteX59" fmla="*/ 2122535 w 3959319"/>
              <a:gd name="connsiteY59" fmla="*/ 813547 h 3751729"/>
              <a:gd name="connsiteX60" fmla="*/ 2109369 w 3959319"/>
              <a:gd name="connsiteY60" fmla="*/ 934991 h 3751729"/>
              <a:gd name="connsiteX61" fmla="*/ 2067906 w 3959319"/>
              <a:gd name="connsiteY61" fmla="*/ 1087530 h 3751729"/>
              <a:gd name="connsiteX62" fmla="*/ 2023224 w 3959319"/>
              <a:gd name="connsiteY62" fmla="*/ 1226624 h 3751729"/>
              <a:gd name="connsiteX63" fmla="*/ 1909903 w 3959319"/>
              <a:gd name="connsiteY63" fmla="*/ 1454663 h 3751729"/>
              <a:gd name="connsiteX64" fmla="*/ 1792802 w 3959319"/>
              <a:gd name="connsiteY64" fmla="*/ 1674159 h 3751729"/>
              <a:gd name="connsiteX65" fmla="*/ 1786079 w 3959319"/>
              <a:gd name="connsiteY65" fmla="*/ 1754841 h 3751729"/>
              <a:gd name="connsiteX66" fmla="*/ 1719824 w 3959319"/>
              <a:gd name="connsiteY66" fmla="*/ 1911443 h 3751729"/>
              <a:gd name="connsiteX67" fmla="*/ 1665196 w 3959319"/>
              <a:gd name="connsiteY67" fmla="*/ 2015238 h 3751729"/>
              <a:gd name="connsiteX68" fmla="*/ 1687606 w 3959319"/>
              <a:gd name="connsiteY68" fmla="*/ 2196213 h 3751729"/>
              <a:gd name="connsiteX69" fmla="*/ 1710159 w 3959319"/>
              <a:gd name="connsiteY69" fmla="*/ 2353235 h 3751729"/>
              <a:gd name="connsiteX70" fmla="*/ 1706937 w 3959319"/>
              <a:gd name="connsiteY70" fmla="*/ 2447365 h 3751729"/>
              <a:gd name="connsiteX71" fmla="*/ 1693490 w 3959319"/>
              <a:gd name="connsiteY71" fmla="*/ 2602006 h 375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959319" h="3751729">
                <a:moveTo>
                  <a:pt x="1693490" y="2602006"/>
                </a:moveTo>
                <a:lnTo>
                  <a:pt x="1445140" y="2680447"/>
                </a:lnTo>
                <a:lnTo>
                  <a:pt x="1077727" y="2816459"/>
                </a:lnTo>
                <a:lnTo>
                  <a:pt x="656946" y="3043797"/>
                </a:lnTo>
                <a:lnTo>
                  <a:pt x="379740" y="3207963"/>
                </a:lnTo>
                <a:lnTo>
                  <a:pt x="101694" y="3427878"/>
                </a:lnTo>
                <a:lnTo>
                  <a:pt x="0" y="3538118"/>
                </a:lnTo>
                <a:cubicBezTo>
                  <a:pt x="5510" y="3576125"/>
                  <a:pt x="22927" y="3609368"/>
                  <a:pt x="61774" y="3628325"/>
                </a:cubicBezTo>
                <a:lnTo>
                  <a:pt x="444594" y="3687996"/>
                </a:lnTo>
                <a:lnTo>
                  <a:pt x="1316972" y="3751729"/>
                </a:lnTo>
                <a:lnTo>
                  <a:pt x="2513761" y="3711388"/>
                </a:lnTo>
                <a:lnTo>
                  <a:pt x="3227856" y="3622441"/>
                </a:lnTo>
                <a:lnTo>
                  <a:pt x="3363306" y="3478866"/>
                </a:lnTo>
                <a:lnTo>
                  <a:pt x="3238361" y="3400144"/>
                </a:lnTo>
                <a:lnTo>
                  <a:pt x="3102350" y="3278701"/>
                </a:lnTo>
                <a:lnTo>
                  <a:pt x="3044919" y="3180229"/>
                </a:lnTo>
                <a:lnTo>
                  <a:pt x="3159219" y="2386853"/>
                </a:lnTo>
                <a:lnTo>
                  <a:pt x="3249006" y="2479722"/>
                </a:lnTo>
                <a:lnTo>
                  <a:pt x="3300413" y="2292723"/>
                </a:lnTo>
                <a:lnTo>
                  <a:pt x="3300413" y="2212041"/>
                </a:lnTo>
                <a:lnTo>
                  <a:pt x="3387819" y="2319618"/>
                </a:lnTo>
                <a:lnTo>
                  <a:pt x="3502119" y="2413747"/>
                </a:lnTo>
                <a:lnTo>
                  <a:pt x="3582802" y="2534771"/>
                </a:lnTo>
                <a:lnTo>
                  <a:pt x="3723996" y="2575112"/>
                </a:lnTo>
                <a:lnTo>
                  <a:pt x="3831572" y="2554941"/>
                </a:lnTo>
                <a:lnTo>
                  <a:pt x="3885361" y="2474259"/>
                </a:lnTo>
                <a:lnTo>
                  <a:pt x="3959319" y="2380129"/>
                </a:lnTo>
                <a:lnTo>
                  <a:pt x="3865190" y="2292723"/>
                </a:lnTo>
                <a:lnTo>
                  <a:pt x="3777784" y="2205318"/>
                </a:lnTo>
                <a:lnTo>
                  <a:pt x="3582802" y="2043953"/>
                </a:lnTo>
                <a:lnTo>
                  <a:pt x="3515707" y="1955006"/>
                </a:lnTo>
                <a:lnTo>
                  <a:pt x="3475225" y="1835523"/>
                </a:lnTo>
                <a:lnTo>
                  <a:pt x="3357424" y="1735791"/>
                </a:lnTo>
                <a:lnTo>
                  <a:pt x="3226455" y="1573306"/>
                </a:lnTo>
                <a:lnTo>
                  <a:pt x="3179390" y="1411941"/>
                </a:lnTo>
                <a:lnTo>
                  <a:pt x="3118878" y="1176618"/>
                </a:lnTo>
                <a:lnTo>
                  <a:pt x="3077696" y="995502"/>
                </a:lnTo>
                <a:lnTo>
                  <a:pt x="3082040" y="856269"/>
                </a:lnTo>
                <a:lnTo>
                  <a:pt x="3019565" y="715915"/>
                </a:lnTo>
                <a:lnTo>
                  <a:pt x="2970961" y="665629"/>
                </a:lnTo>
                <a:lnTo>
                  <a:pt x="3034274" y="607078"/>
                </a:lnTo>
                <a:lnTo>
                  <a:pt x="3085261" y="537882"/>
                </a:lnTo>
                <a:lnTo>
                  <a:pt x="3174628" y="483254"/>
                </a:lnTo>
                <a:lnTo>
                  <a:pt x="3240322" y="383662"/>
                </a:lnTo>
                <a:lnTo>
                  <a:pt x="3347478" y="363071"/>
                </a:lnTo>
                <a:lnTo>
                  <a:pt x="3320584" y="275665"/>
                </a:lnTo>
                <a:lnTo>
                  <a:pt x="3288227" y="150019"/>
                </a:lnTo>
                <a:lnTo>
                  <a:pt x="3199561" y="33618"/>
                </a:lnTo>
                <a:lnTo>
                  <a:pt x="3145772" y="0"/>
                </a:lnTo>
                <a:lnTo>
                  <a:pt x="3098708" y="26894"/>
                </a:lnTo>
                <a:lnTo>
                  <a:pt x="2977684" y="6723"/>
                </a:lnTo>
                <a:lnTo>
                  <a:pt x="2870108" y="33618"/>
                </a:lnTo>
                <a:lnTo>
                  <a:pt x="2739278" y="115141"/>
                </a:lnTo>
                <a:lnTo>
                  <a:pt x="2647111" y="200165"/>
                </a:lnTo>
                <a:lnTo>
                  <a:pt x="2542336" y="397529"/>
                </a:lnTo>
                <a:lnTo>
                  <a:pt x="2459972" y="510988"/>
                </a:lnTo>
                <a:lnTo>
                  <a:pt x="2446525" y="558053"/>
                </a:lnTo>
                <a:lnTo>
                  <a:pt x="2345672" y="598814"/>
                </a:lnTo>
                <a:lnTo>
                  <a:pt x="2226749" y="687200"/>
                </a:lnTo>
                <a:lnTo>
                  <a:pt x="2122535" y="813547"/>
                </a:lnTo>
                <a:cubicBezTo>
                  <a:pt x="2098302" y="850853"/>
                  <a:pt x="2133602" y="897685"/>
                  <a:pt x="2109369" y="934991"/>
                </a:cubicBezTo>
                <a:lnTo>
                  <a:pt x="2067906" y="1087530"/>
                </a:lnTo>
                <a:lnTo>
                  <a:pt x="2023224" y="1226624"/>
                </a:lnTo>
                <a:cubicBezTo>
                  <a:pt x="1974338" y="1319306"/>
                  <a:pt x="1968314" y="1359599"/>
                  <a:pt x="1909903" y="1454663"/>
                </a:cubicBezTo>
                <a:lnTo>
                  <a:pt x="1792802" y="1674159"/>
                </a:lnTo>
                <a:lnTo>
                  <a:pt x="1786079" y="1754841"/>
                </a:lnTo>
                <a:cubicBezTo>
                  <a:pt x="1760025" y="1808629"/>
                  <a:pt x="1739971" y="1868044"/>
                  <a:pt x="1719824" y="1911443"/>
                </a:cubicBezTo>
                <a:cubicBezTo>
                  <a:pt x="1699677" y="1954842"/>
                  <a:pt x="1675468" y="1982227"/>
                  <a:pt x="1665196" y="2015238"/>
                </a:cubicBezTo>
                <a:lnTo>
                  <a:pt x="1687606" y="2196213"/>
                </a:lnTo>
                <a:lnTo>
                  <a:pt x="1710159" y="2353235"/>
                </a:lnTo>
                <a:lnTo>
                  <a:pt x="1706937" y="2447365"/>
                </a:lnTo>
                <a:lnTo>
                  <a:pt x="1693490" y="2602006"/>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a:extLst>
              <a:ext uri="{FF2B5EF4-FFF2-40B4-BE49-F238E27FC236}">
                <a16:creationId xmlns:a16="http://schemas.microsoft.com/office/drawing/2014/main" id="{51F19EE8-A3B2-4407-B04F-1AA26655FBB7}"/>
              </a:ext>
            </a:extLst>
          </p:cNvPr>
          <p:cNvSpPr txBox="1">
            <a:spLocks noChangeArrowheads="1"/>
          </p:cNvSpPr>
          <p:nvPr/>
        </p:nvSpPr>
        <p:spPr bwMode="auto">
          <a:xfrm>
            <a:off x="3010484" y="5315344"/>
            <a:ext cx="1788459"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000" b="1" kern="0" dirty="0">
                <a:ln w="1905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salt</a:t>
            </a:r>
            <a:endParaRPr lang="en-US" altLang="en-US" sz="5400" b="1" i="1" kern="0" dirty="0">
              <a:ln w="1905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1699419"/>
            <a:ext cx="8229600" cy="3459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"Salt is good, but if the salt loses its flavor, how will you season it? Have salt in yourselves, and have peace with one another."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Mark 9:50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1" name="Rectangle 2">
            <a:extLst>
              <a:ext uri="{FF2B5EF4-FFF2-40B4-BE49-F238E27FC236}">
                <a16:creationId xmlns:a16="http://schemas.microsoft.com/office/drawing/2014/main" id="{D078E08B-C025-48A2-B9FF-DFDC4910FFC5}"/>
              </a:ext>
            </a:extLst>
          </p:cNvPr>
          <p:cNvSpPr txBox="1">
            <a:spLocks noChangeArrowheads="1"/>
          </p:cNvSpPr>
          <p:nvPr/>
        </p:nvSpPr>
        <p:spPr bwMode="auto">
          <a:xfrm>
            <a:off x="3010484" y="5315344"/>
            <a:ext cx="1788459"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000" b="1" kern="0" dirty="0">
                <a:ln w="1905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salt</a:t>
            </a:r>
            <a:endParaRPr lang="en-US" altLang="en-US" sz="5400" b="1" i="1" kern="0" dirty="0">
              <a:ln w="1905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C5F79C6F-98B5-45F7-A136-BF5C49521946}"/>
              </a:ext>
            </a:extLst>
          </p:cNvPr>
          <p:cNvSpPr txBox="1">
            <a:spLocks noChangeArrowheads="1"/>
          </p:cNvSpPr>
          <p:nvPr/>
        </p:nvSpPr>
        <p:spPr bwMode="auto">
          <a:xfrm>
            <a:off x="3010484" y="5315344"/>
            <a:ext cx="1788459"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000" b="1" kern="0" dirty="0">
                <a:ln w="1905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salt</a:t>
            </a:r>
            <a:endParaRPr lang="en-US" altLang="en-US" sz="5400" b="1" i="1" kern="0" dirty="0">
              <a:ln w="1905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13" name="!!G">
            <a:extLst>
              <a:ext uri="{FF2B5EF4-FFF2-40B4-BE49-F238E27FC236}">
                <a16:creationId xmlns:a16="http://schemas.microsoft.com/office/drawing/2014/main" id="{C7C2EF78-DEA1-4CBA-8EF8-0B3480CF7E44}"/>
              </a:ext>
            </a:extLst>
          </p:cNvPr>
          <p:cNvSpPr>
            <a:spLocks noChangeArrowheads="1"/>
          </p:cNvSpPr>
          <p:nvPr/>
        </p:nvSpPr>
        <p:spPr bwMode="auto">
          <a:xfrm>
            <a:off x="2801584" y="298485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9" name="Rectangle 2">
            <a:extLst>
              <a:ext uri="{FF2B5EF4-FFF2-40B4-BE49-F238E27FC236}">
                <a16:creationId xmlns:a16="http://schemas.microsoft.com/office/drawing/2014/main" id="{99772EF8-68B7-4886-A816-B7061E99ADE6}"/>
              </a:ext>
            </a:extLst>
          </p:cNvPr>
          <p:cNvSpPr>
            <a:spLocks noChangeArrowheads="1"/>
          </p:cNvSpPr>
          <p:nvPr/>
        </p:nvSpPr>
        <p:spPr bwMode="auto">
          <a:xfrm>
            <a:off x="7078793" y="3055145"/>
            <a:ext cx="1548476" cy="803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rgbClr val="FFC000"/>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have</a:t>
            </a:r>
          </a:p>
        </p:txBody>
      </p:sp>
      <p:sp>
        <p:nvSpPr>
          <p:cNvPr id="14" name="Rectangle 2">
            <a:extLst>
              <a:ext uri="{FF2B5EF4-FFF2-40B4-BE49-F238E27FC236}">
                <a16:creationId xmlns:a16="http://schemas.microsoft.com/office/drawing/2014/main" id="{38131F1A-11B9-43D8-B43B-BF4745058A10}"/>
              </a:ext>
            </a:extLst>
          </p:cNvPr>
          <p:cNvSpPr>
            <a:spLocks noChangeArrowheads="1"/>
          </p:cNvSpPr>
          <p:nvPr/>
        </p:nvSpPr>
        <p:spPr bwMode="auto">
          <a:xfrm>
            <a:off x="1249962" y="3736182"/>
            <a:ext cx="6252519" cy="783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rgbClr val="FFC000"/>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peace with one another</a:t>
            </a:r>
          </a:p>
        </p:txBody>
      </p:sp>
      <p:pic>
        <p:nvPicPr>
          <p:cNvPr id="15" name="SpotlightShape1_rendered">
            <a:extLst>
              <a:ext uri="{FF2B5EF4-FFF2-40B4-BE49-F238E27FC236}">
                <a16:creationId xmlns:a16="http://schemas.microsoft.com/office/drawing/2014/main" id="{E3BBA8C3-CFE6-41AE-B5AA-8CF15D70FD53}"/>
              </a:ext>
            </a:extLst>
          </p:cNvPr>
          <p:cNvPicPr>
            <a:picLocks/>
          </p:cNvPicPr>
          <p:nvPr/>
        </p:nvPicPr>
        <p:blipFill>
          <a:blip r:embed="rId5">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17" name="Rectangle 2">
            <a:extLst>
              <a:ext uri="{FF2B5EF4-FFF2-40B4-BE49-F238E27FC236}">
                <a16:creationId xmlns:a16="http://schemas.microsoft.com/office/drawing/2014/main" id="{D284126F-9208-485E-8F39-414F0FB8285D}"/>
              </a:ext>
            </a:extLst>
          </p:cNvPr>
          <p:cNvSpPr>
            <a:spLocks noChangeArrowheads="1"/>
          </p:cNvSpPr>
          <p:nvPr/>
        </p:nvSpPr>
        <p:spPr bwMode="auto">
          <a:xfrm>
            <a:off x="3262291" y="3114675"/>
            <a:ext cx="3052783" cy="69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rgbClr val="CC9900"/>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yourselves</a:t>
            </a:r>
          </a:p>
        </p:txBody>
      </p:sp>
    </p:spTree>
    <p:extLst>
      <p:ext uri="{BB962C8B-B14F-4D97-AF65-F5344CB8AC3E}">
        <p14:creationId xmlns:p14="http://schemas.microsoft.com/office/powerpoint/2010/main" val="29155500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4" nodeType="withEffect">
                                  <p:stCondLst>
                                    <p:cond delay="0"/>
                                  </p:stCondLst>
                                  <p:childTnLst>
                                    <p:animClr clrSpc="rgb" dir="cw">
                                      <p:cBhvr override="childStyle">
                                        <p:cTn id="6" dur="2000" fill="hold"/>
                                        <p:tgtEl>
                                          <p:spTgt spid="5"/>
                                        </p:tgtEl>
                                        <p:attrNameLst>
                                          <p:attrName>style.color</p:attrName>
                                        </p:attrNameLst>
                                      </p:cBhvr>
                                      <p:to>
                                        <a:srgbClr val="0066FF"/>
                                      </p:to>
                                    </p:animClr>
                                  </p:childTnLst>
                                </p:cTn>
                              </p:par>
                              <p:par>
                                <p:cTn id="7" presetID="3" presetClass="emph" presetSubtype="2" fill="hold" grpId="4" nodeType="withEffect">
                                  <p:stCondLst>
                                    <p:cond delay="0"/>
                                  </p:stCondLst>
                                  <p:childTnLst>
                                    <p:animClr clrSpc="rgb" dir="cw">
                                      <p:cBhvr override="childStyle">
                                        <p:cTn id="8" dur="2000" fill="hold"/>
                                        <p:tgtEl>
                                          <p:spTgt spid="11"/>
                                        </p:tgtEl>
                                        <p:attrNameLst>
                                          <p:attrName>style.color</p:attrName>
                                        </p:attrNameLst>
                                      </p:cBhvr>
                                      <p:to>
                                        <a:srgbClr val="0066FF"/>
                                      </p:to>
                                    </p:animClr>
                                  </p:childTnLst>
                                </p:cTn>
                              </p:par>
                              <p:par>
                                <p:cTn id="9" presetID="3" presetClass="emph" presetSubtype="2" fill="hold" grpId="4" nodeType="withEffect">
                                  <p:stCondLst>
                                    <p:cond delay="0"/>
                                  </p:stCondLst>
                                  <p:childTnLst>
                                    <p:animClr clrSpc="rgb" dir="cw">
                                      <p:cBhvr override="childStyle">
                                        <p:cTn id="10" dur="2000" fill="hold"/>
                                        <p:tgtEl>
                                          <p:spTgt spid="12"/>
                                        </p:tgtEl>
                                        <p:attrNameLst>
                                          <p:attrName>style.color</p:attrName>
                                        </p:attrNameLst>
                                      </p:cBhvr>
                                      <p:to>
                                        <a:srgbClr val="0066FF"/>
                                      </p:to>
                                    </p:animClr>
                                  </p:childTnLst>
                                </p:cTn>
                              </p:par>
                              <p:par>
                                <p:cTn id="11" presetID="6" presetClass="emph" presetSubtype="0" fill="hold" grpId="3" nodeType="withEffect">
                                  <p:stCondLst>
                                    <p:cond delay="0"/>
                                  </p:stCondLst>
                                  <p:childTnLst>
                                    <p:animScale>
                                      <p:cBhvr>
                                        <p:cTn id="12" dur="2000" fill="hold"/>
                                        <p:tgtEl>
                                          <p:spTgt spid="5"/>
                                        </p:tgtEl>
                                      </p:cBhvr>
                                      <p:by x="73000" y="73000"/>
                                    </p:animScale>
                                  </p:childTnLst>
                                </p:cTn>
                              </p:par>
                              <p:par>
                                <p:cTn id="13" presetID="6" presetClass="emph" presetSubtype="0" fill="hold" grpId="3" nodeType="withEffect">
                                  <p:stCondLst>
                                    <p:cond delay="0"/>
                                  </p:stCondLst>
                                  <p:childTnLst>
                                    <p:animScale>
                                      <p:cBhvr>
                                        <p:cTn id="14" dur="2000" fill="hold"/>
                                        <p:tgtEl>
                                          <p:spTgt spid="11"/>
                                        </p:tgtEl>
                                      </p:cBhvr>
                                      <p:by x="73000" y="73000"/>
                                    </p:animScale>
                                  </p:childTnLst>
                                </p:cTn>
                              </p:par>
                              <p:par>
                                <p:cTn id="15" presetID="6" presetClass="emph" presetSubtype="0" fill="hold" grpId="3" nodeType="withEffect">
                                  <p:stCondLst>
                                    <p:cond delay="0"/>
                                  </p:stCondLst>
                                  <p:childTnLst>
                                    <p:animScale>
                                      <p:cBhvr>
                                        <p:cTn id="16" dur="2000" fill="hold"/>
                                        <p:tgtEl>
                                          <p:spTgt spid="12"/>
                                        </p:tgtEl>
                                      </p:cBhvr>
                                      <p:by x="73000" y="73000"/>
                                    </p:animScale>
                                  </p:childTnLst>
                                </p:cTn>
                              </p:par>
                              <p:par>
                                <p:cTn id="17" presetID="37" presetClass="path" presetSubtype="0" accel="50000" decel="50000" fill="hold" grpId="2" nodeType="withEffect">
                                  <p:stCondLst>
                                    <p:cond delay="0"/>
                                  </p:stCondLst>
                                  <p:childTnLst>
                                    <p:animMotion origin="layout" path="M -0.00087 -0.00024 C 0.03976 -0.02987 0.23455 -0.07385 0.29792 -0.12639 C 0.36146 -0.17848 0.36493 -0.2588 0.38108 -0.31667 C 0.37951 -0.38612 0.37413 -0.46922 0.31545 -0.53843 C 0.26389 -0.61459 0.15434 -0.69653 0.05087 -0.70047 C -0.0533 -0.7044 -0.20851 -0.58334 -0.26354 -0.52987 " pathEditMode="relative" rAng="0" ptsTypes="AAAAAA">
                                      <p:cBhvr>
                                        <p:cTn id="18" dur="2000" fill="hold"/>
                                        <p:tgtEl>
                                          <p:spTgt spid="5"/>
                                        </p:tgtEl>
                                        <p:attrNameLst>
                                          <p:attrName>ppt_x</p:attrName>
                                          <p:attrName>ppt_y</p:attrName>
                                        </p:attrNameLst>
                                      </p:cBhvr>
                                      <p:rCtr x="5955" y="-35023"/>
                                    </p:animMotion>
                                  </p:childTnLst>
                                </p:cTn>
                              </p:par>
                              <p:par>
                                <p:cTn id="19" presetID="37" presetClass="path" presetSubtype="0" accel="50000" decel="50000" fill="hold" grpId="2" nodeType="withEffect">
                                  <p:stCondLst>
                                    <p:cond delay="0"/>
                                  </p:stCondLst>
                                  <p:childTnLst>
                                    <p:animMotion origin="layout" path="M 2.77778E-7 -0.00093 C 0.03576 0.01203 0.15243 0.02708 0.21389 0.01689 C 0.27569 0.00694 0.33368 -0.01436 0.37031 -0.06088 C 0.40278 -0.10348 0.43056 -0.17176 0.4375 -0.22987 C 0.44427 -0.28774 0.42691 -0.35903 0.41128 -0.40903 C 0.3934 -0.45973 0.3566 -0.48172 0.29948 -0.5294 " pathEditMode="relative" rAng="0" ptsTypes="AAAAAA">
                                      <p:cBhvr>
                                        <p:cTn id="20" dur="2000" fill="hold"/>
                                        <p:tgtEl>
                                          <p:spTgt spid="11"/>
                                        </p:tgtEl>
                                        <p:attrNameLst>
                                          <p:attrName>ppt_x</p:attrName>
                                          <p:attrName>ppt_y</p:attrName>
                                        </p:attrNameLst>
                                      </p:cBhvr>
                                      <p:rCtr x="21944" y="-25370"/>
                                    </p:animMotion>
                                  </p:childTnLst>
                                </p:cTn>
                              </p:par>
                              <p:par>
                                <p:cTn id="21" presetID="37" presetClass="path" presetSubtype="0" accel="50000" decel="50000" fill="hold" grpId="5" nodeType="withEffect">
                                  <p:stCondLst>
                                    <p:cond delay="0"/>
                                  </p:stCondLst>
                                  <p:childTnLst>
                                    <p:animMotion origin="layout" path="M 2.77778E-7 -0.00116 C -0.02708 -0.00116 -0.11736 0.06041 -0.1691 0.06504 C -0.22066 0.06967 -0.27639 0.07916 -0.30972 0.02708 C -0.33403 0.00162 -0.34045 -0.0507 -0.33993 -0.08565 C -0.33958 -0.12061 -0.32708 -0.1676 -0.30122 -0.20811 C -0.27569 -0.25811 -0.20451 -0.30764 -0.16024 -0.33287 " pathEditMode="relative" rAng="0" ptsTypes="AAAAAA">
                                      <p:cBhvr>
                                        <p:cTn id="22" dur="2000" fill="hold"/>
                                        <p:tgtEl>
                                          <p:spTgt spid="12"/>
                                        </p:tgtEl>
                                        <p:attrNameLst>
                                          <p:attrName>ppt_x</p:attrName>
                                          <p:attrName>ppt_y</p:attrName>
                                        </p:attrNameLst>
                                      </p:cBhvr>
                                      <p:rCtr x="-16997" y="-13079"/>
                                    </p:animMotion>
                                  </p:childTnLst>
                                </p:cTn>
                              </p:par>
                              <p:par>
                                <p:cTn id="23" presetID="6" presetClass="entr" presetSubtype="32" fill="hold" grpId="0" nodeType="withEffect">
                                  <p:stCondLst>
                                    <p:cond delay="1250"/>
                                  </p:stCondLst>
                                  <p:childTnLst>
                                    <p:set>
                                      <p:cBhvr>
                                        <p:cTn id="24" dur="1" fill="hold">
                                          <p:stCondLst>
                                            <p:cond delay="0"/>
                                          </p:stCondLst>
                                        </p:cTn>
                                        <p:tgtEl>
                                          <p:spTgt spid="3074"/>
                                        </p:tgtEl>
                                        <p:attrNameLst>
                                          <p:attrName>style.visibility</p:attrName>
                                        </p:attrNameLst>
                                      </p:cBhvr>
                                      <p:to>
                                        <p:strVal val="visible"/>
                                      </p:to>
                                    </p:set>
                                    <p:animEffect transition="in" filter="circle(out)">
                                      <p:cBhvr>
                                        <p:cTn id="25" dur="1000"/>
                                        <p:tgtEl>
                                          <p:spTgt spid="3074"/>
                                        </p:tgtEl>
                                      </p:cBhvr>
                                    </p:animEffect>
                                  </p:childTnLst>
                                </p:cTn>
                              </p:par>
                            </p:childTnLst>
                          </p:cTn>
                        </p:par>
                        <p:par>
                          <p:cTn id="26" fill="hold">
                            <p:stCondLst>
                              <p:cond delay="2250"/>
                            </p:stCondLst>
                            <p:childTnLst>
                              <p:par>
                                <p:cTn id="27" presetID="10" presetClass="exit" presetSubtype="0" fill="hold" grpId="1" nodeType="afterEffect">
                                  <p:stCondLst>
                                    <p:cond delay="0"/>
                                  </p:stCondLst>
                                  <p:childTnLst>
                                    <p:animEffect transition="out" filter="fade">
                                      <p:cBhvr>
                                        <p:cTn id="28" dur="250"/>
                                        <p:tgtEl>
                                          <p:spTgt spid="5"/>
                                        </p:tgtEl>
                                      </p:cBhvr>
                                    </p:animEffect>
                                    <p:set>
                                      <p:cBhvr>
                                        <p:cTn id="29" dur="1" fill="hold">
                                          <p:stCondLst>
                                            <p:cond delay="249"/>
                                          </p:stCondLst>
                                        </p:cTn>
                                        <p:tgtEl>
                                          <p:spTgt spid="5"/>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250"/>
                                        <p:tgtEl>
                                          <p:spTgt spid="11"/>
                                        </p:tgtEl>
                                      </p:cBhvr>
                                    </p:animEffect>
                                    <p:set>
                                      <p:cBhvr>
                                        <p:cTn id="32" dur="1" fill="hold">
                                          <p:stCondLst>
                                            <p:cond delay="249"/>
                                          </p:stCondLst>
                                        </p:cTn>
                                        <p:tgtEl>
                                          <p:spTgt spid="11"/>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250"/>
                                        <p:tgtEl>
                                          <p:spTgt spid="12"/>
                                        </p:tgtEl>
                                      </p:cBhvr>
                                    </p:animEffect>
                                    <p:set>
                                      <p:cBhvr>
                                        <p:cTn id="35" dur="1" fill="hold">
                                          <p:stCondLst>
                                            <p:cond delay="249"/>
                                          </p:stCondLst>
                                        </p:cTn>
                                        <p:tgtEl>
                                          <p:spTgt spid="1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dissolve">
                                      <p:cBhvr>
                                        <p:cTn id="40" dur="500">
                                          <p:stCondLst>
                                            <p:cond delay="0"/>
                                          </p:stCondLst>
                                        </p:cTn>
                                        <p:tgtEl>
                                          <p:spTgt spid="13"/>
                                        </p:tgtEl>
                                      </p:cBhvr>
                                    </p:animEffect>
                                    <p:anim to="" calcmode="lin" valueType="num">
                                      <p:cBhvr>
                                        <p:cTn id="41"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42"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cTn>
                              </p:par>
                              <p:par>
                                <p:cTn id="65" presetID="22" presetClass="entr" presetSubtype="8" fill="hold" grpId="0" nodeType="withEffect">
                                  <p:stCondLst>
                                    <p:cond delay="400"/>
                                  </p:stCondLst>
                                  <p:childTnLst>
                                    <p:set>
                                      <p:cBhvr>
                                        <p:cTn id="66" dur="1" fill="hold">
                                          <p:stCondLst>
                                            <p:cond delay="0"/>
                                          </p:stCondLst>
                                        </p:cTn>
                                        <p:tgtEl>
                                          <p:spTgt spid="17"/>
                                        </p:tgtEl>
                                        <p:attrNameLst>
                                          <p:attrName>style.visibility</p:attrName>
                                        </p:attrNameLst>
                                      </p:cBhvr>
                                      <p:to>
                                        <p:strVal val="visible"/>
                                      </p:to>
                                    </p:set>
                                    <p:animEffect transition="in" filter="wipe(left)">
                                      <p:cBhvr>
                                        <p:cTn id="6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5" grpId="2"/>
      <p:bldP spid="5" grpId="3"/>
      <p:bldP spid="5" grpId="4"/>
      <p:bldP spid="3074" grpId="0"/>
      <p:bldP spid="11" grpId="1"/>
      <p:bldP spid="11" grpId="2"/>
      <p:bldP spid="11" grpId="3"/>
      <p:bldP spid="11" grpId="4"/>
      <p:bldP spid="12" grpId="1"/>
      <p:bldP spid="12" grpId="3"/>
      <p:bldP spid="12" grpId="4"/>
      <p:bldP spid="12" grpId="5"/>
      <p:bldP spid="13" grpId="0"/>
      <p:bldP spid="9" grpId="0"/>
      <p:bldP spid="9" grpId="1"/>
      <p:bldP spid="14" grpId="0"/>
      <p:bldP spid="14" grpId="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00AE16-0B7F-4A2D-BCA8-6FC359254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39534" cy="6858000"/>
          </a:xfrm>
          <a:prstGeom prst="rect">
            <a:avLst/>
          </a:prstGeom>
        </p:spPr>
      </p:pic>
      <p:sp>
        <p:nvSpPr>
          <p:cNvPr id="14" name="!!G">
            <a:extLst>
              <a:ext uri="{FF2B5EF4-FFF2-40B4-BE49-F238E27FC236}">
                <a16:creationId xmlns:a16="http://schemas.microsoft.com/office/drawing/2014/main" id="{7E9B4A53-EA14-430D-9D8F-79E022F41EAA}"/>
              </a:ext>
            </a:extLst>
          </p:cNvPr>
          <p:cNvSpPr txBox="1">
            <a:spLocks noChangeArrowheads="1"/>
          </p:cNvSpPr>
          <p:nvPr/>
        </p:nvSpPr>
        <p:spPr bwMode="auto">
          <a:xfrm>
            <a:off x="4881489" y="3043517"/>
            <a:ext cx="1164516"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a:t>
            </a:r>
            <a:endParaRPr kumimoji="0" lang="en-US" altLang="en-US" sz="4000" b="1" i="1" u="none" strike="noStrike" kern="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755166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AA379B-2F9C-46E7-AEF4-B00D2F5832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E6C47EB4-4173-4BF4-8A52-70794193C967}"/>
              </a:ext>
            </a:extLst>
          </p:cNvPr>
          <p:cNvSpPr txBox="1">
            <a:spLocks/>
          </p:cNvSpPr>
          <p:nvPr/>
        </p:nvSpPr>
        <p:spPr>
          <a:xfrm>
            <a:off x="3983538" y="680464"/>
            <a:ext cx="22110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by Him</a:t>
            </a:r>
          </a:p>
        </p:txBody>
      </p:sp>
      <p:sp>
        <p:nvSpPr>
          <p:cNvPr id="8" name="Title 1">
            <a:extLst>
              <a:ext uri="{FF2B5EF4-FFF2-40B4-BE49-F238E27FC236}">
                <a16:creationId xmlns:a16="http://schemas.microsoft.com/office/drawing/2014/main" id="{B460F625-2581-4773-9AA8-6B7B8DB53A14}"/>
              </a:ext>
            </a:extLst>
          </p:cNvPr>
          <p:cNvSpPr txBox="1">
            <a:spLocks/>
          </p:cNvSpPr>
          <p:nvPr/>
        </p:nvSpPr>
        <p:spPr>
          <a:xfrm>
            <a:off x="3434774" y="2783923"/>
            <a:ext cx="3407862" cy="7200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giving thanks</a:t>
            </a:r>
          </a:p>
        </p:txBody>
      </p:sp>
      <p:sp>
        <p:nvSpPr>
          <p:cNvPr id="12" name="Title 1">
            <a:extLst>
              <a:ext uri="{FF2B5EF4-FFF2-40B4-BE49-F238E27FC236}">
                <a16:creationId xmlns:a16="http://schemas.microsoft.com/office/drawing/2014/main" id="{CC138175-778C-45FB-A109-EE372374AE18}"/>
              </a:ext>
            </a:extLst>
          </p:cNvPr>
          <p:cNvSpPr txBox="1">
            <a:spLocks/>
          </p:cNvSpPr>
          <p:nvPr/>
        </p:nvSpPr>
        <p:spPr>
          <a:xfrm>
            <a:off x="1063292" y="2113662"/>
            <a:ext cx="3728026" cy="7200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praise to God</a:t>
            </a:r>
          </a:p>
        </p:txBody>
      </p:sp>
      <p:sp>
        <p:nvSpPr>
          <p:cNvPr id="7" name="Rectangle 9">
            <a:extLst>
              <a:ext uri="{FF2B5EF4-FFF2-40B4-BE49-F238E27FC236}">
                <a16:creationId xmlns:a16="http://schemas.microsoft.com/office/drawing/2014/main" id="{D3C9EC31-07F9-4B6E-9E06-461585106191}"/>
              </a:ext>
            </a:extLst>
          </p:cNvPr>
          <p:cNvSpPr>
            <a:spLocks noChangeArrowheads="1"/>
          </p:cNvSpPr>
          <p:nvPr/>
        </p:nvSpPr>
        <p:spPr bwMode="auto">
          <a:xfrm>
            <a:off x="4181177" y="777240"/>
            <a:ext cx="1819573"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effectLst>
                  <a:glow rad="76200">
                    <a:schemeClr val="tx1"/>
                  </a:glow>
                </a:effectLst>
                <a:latin typeface="Calibri" panose="020F0502020204030204" pitchFamily="34" charset="0"/>
                <a:cs typeface="Calibri" panose="020F0502020204030204" pitchFamily="34" charset="0"/>
              </a:rPr>
              <a:t>JESUS</a:t>
            </a:r>
            <a:endParaRPr lang="en-US" sz="4410" b="1" i="1" dirty="0">
              <a:solidFill>
                <a:srgbClr val="CC9900"/>
              </a:solidFill>
              <a:effectLst>
                <a:glow rad="76200">
                  <a:schemeClr val="tx1"/>
                </a:glow>
              </a:effectLst>
              <a:latin typeface="Calibri" panose="020F0502020204030204" pitchFamily="34" charset="0"/>
              <a:cs typeface="Calibri" panose="020F0502020204030204" pitchFamily="34" charset="0"/>
            </a:endParaRPr>
          </a:p>
        </p:txBody>
      </p:sp>
      <p:sp>
        <p:nvSpPr>
          <p:cNvPr id="3074" name="Rectangle 2"/>
          <p:cNvSpPr>
            <a:spLocks noGrp="1" noChangeArrowheads="1"/>
          </p:cNvSpPr>
          <p:nvPr>
            <p:ph type="title"/>
          </p:nvPr>
        </p:nvSpPr>
        <p:spPr>
          <a:xfrm>
            <a:off x="457200" y="708819"/>
            <a:ext cx="8229600" cy="5440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by Him let us continually offer the sacrifice        of praise to God, that is, the fruit of our lips, giving thanks to His name. But do not forget to do good and to share, for with such sacrifices God is well pleased.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13:15-16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A79DE550-168E-4EF9-B046-45FCB85E31D8}"/>
              </a:ext>
            </a:extLst>
          </p:cNvPr>
          <p:cNvSpPr txBox="1">
            <a:spLocks noChangeArrowheads="1"/>
          </p:cNvSpPr>
          <p:nvPr/>
        </p:nvSpPr>
        <p:spPr bwMode="auto">
          <a:xfrm>
            <a:off x="4881489" y="3043517"/>
            <a:ext cx="1164516"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69611269-AE60-44B7-B002-92406CCD426E}"/>
              </a:ext>
            </a:extLst>
          </p:cNvPr>
          <p:cNvSpPr txBox="1">
            <a:spLocks noChangeArrowheads="1"/>
          </p:cNvSpPr>
          <p:nvPr/>
        </p:nvSpPr>
        <p:spPr bwMode="auto">
          <a:xfrm>
            <a:off x="4881489" y="3043517"/>
            <a:ext cx="1164516"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3452AAB9-203B-479A-BD0B-60D0E664F5E6}"/>
              </a:ext>
            </a:extLst>
          </p:cNvPr>
          <p:cNvSpPr txBox="1">
            <a:spLocks noChangeArrowheads="1"/>
          </p:cNvSpPr>
          <p:nvPr/>
        </p:nvSpPr>
        <p:spPr bwMode="auto">
          <a:xfrm>
            <a:off x="4087178" y="731520"/>
            <a:ext cx="201656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by Him</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DCA3AC64-FFB4-4E61-BD8C-05E9DE64F372}"/>
              </a:ext>
            </a:extLst>
          </p:cNvPr>
          <p:cNvSpPr txBox="1">
            <a:spLocks noChangeArrowheads="1"/>
          </p:cNvSpPr>
          <p:nvPr/>
        </p:nvSpPr>
        <p:spPr bwMode="auto">
          <a:xfrm>
            <a:off x="3345553" y="2747487"/>
            <a:ext cx="359150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giving thanks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CEF10DC0-624A-46C1-98D0-57645C2CDDF0}"/>
              </a:ext>
            </a:extLst>
          </p:cNvPr>
          <p:cNvSpPr txBox="1">
            <a:spLocks noChangeArrowheads="1"/>
          </p:cNvSpPr>
          <p:nvPr/>
        </p:nvSpPr>
        <p:spPr bwMode="auto">
          <a:xfrm>
            <a:off x="988356" y="2062163"/>
            <a:ext cx="3876537" cy="777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praise to God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905828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125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par>
                                <p:cTn id="13" presetID="3" presetClass="emph" presetSubtype="2" fill="hold" grpId="3" nodeType="withEffect">
                                  <p:stCondLst>
                                    <p:cond delay="0"/>
                                  </p:stCondLst>
                                  <p:childTnLst>
                                    <p:animClr clrSpc="rgb" dir="cw">
                                      <p:cBhvr override="childStyle">
                                        <p:cTn id="14" dur="2000" fill="hold"/>
                                        <p:tgtEl>
                                          <p:spTgt spid="4"/>
                                        </p:tgtEl>
                                        <p:attrNameLst>
                                          <p:attrName>style.color</p:attrName>
                                        </p:attrNameLst>
                                      </p:cBhvr>
                                      <p:to>
                                        <a:srgbClr val="0066FF"/>
                                      </p:to>
                                    </p:animClr>
                                  </p:childTnLst>
                                </p:cTn>
                              </p:par>
                              <p:par>
                                <p:cTn id="15" presetID="3" presetClass="emph" presetSubtype="2" fill="hold" grpId="3" nodeType="withEffect">
                                  <p:stCondLst>
                                    <p:cond delay="0"/>
                                  </p:stCondLst>
                                  <p:childTnLst>
                                    <p:animClr clrSpc="rgb" dir="cw">
                                      <p:cBhvr override="childStyle">
                                        <p:cTn id="16" dur="2000" fill="hold"/>
                                        <p:tgtEl>
                                          <p:spTgt spid="5"/>
                                        </p:tgtEl>
                                        <p:attrNameLst>
                                          <p:attrName>style.color</p:attrName>
                                        </p:attrNameLst>
                                      </p:cBhvr>
                                      <p:to>
                                        <a:srgbClr val="0066FF"/>
                                      </p:to>
                                    </p:animClr>
                                  </p:childTnLst>
                                </p:cTn>
                              </p:par>
                              <p:par>
                                <p:cTn id="17" presetID="42" presetClass="path" presetSubtype="0" accel="50000" decel="50000" fill="hold" grpId="2" nodeType="withEffect">
                                  <p:stCondLst>
                                    <p:cond delay="0"/>
                                  </p:stCondLst>
                                  <p:childTnLst>
                                    <p:animMotion origin="layout" path="M 5.55556E-7 4.07407E-6 L -0.15903 -0.14885 " pathEditMode="relative" rAng="0" ptsTypes="AA">
                                      <p:cBhvr>
                                        <p:cTn id="18" dur="2000" fill="hold"/>
                                        <p:tgtEl>
                                          <p:spTgt spid="4"/>
                                        </p:tgtEl>
                                        <p:attrNameLst>
                                          <p:attrName>ppt_x</p:attrName>
                                          <p:attrName>ppt_y</p:attrName>
                                        </p:attrNameLst>
                                      </p:cBhvr>
                                      <p:rCtr x="-7951" y="-7454"/>
                                    </p:animMotion>
                                  </p:childTnLst>
                                </p:cTn>
                              </p:par>
                              <p:par>
                                <p:cTn id="19" presetID="42" presetClass="path" presetSubtype="0" accel="50000" decel="50000" fill="hold" grpId="2" nodeType="withEffect">
                                  <p:stCondLst>
                                    <p:cond delay="0"/>
                                  </p:stCondLst>
                                  <p:childTnLst>
                                    <p:animMotion origin="layout" path="M 5.55556E-7 4.07407E-6 L -0.175 0.24166 " pathEditMode="relative" rAng="0" ptsTypes="AA">
                                      <p:cBhvr>
                                        <p:cTn id="20" dur="2000" fill="hold"/>
                                        <p:tgtEl>
                                          <p:spTgt spid="5"/>
                                        </p:tgtEl>
                                        <p:attrNameLst>
                                          <p:attrName>ppt_x</p:attrName>
                                          <p:attrName>ppt_y</p:attrName>
                                        </p:attrNameLst>
                                      </p:cBhvr>
                                      <p:rCtr x="-8750" y="12083"/>
                                    </p:animMotion>
                                  </p:childTnLst>
                                </p:cTn>
                              </p:par>
                            </p:childTnLst>
                          </p:cTn>
                        </p:par>
                        <p:par>
                          <p:cTn id="21" fill="hold">
                            <p:stCondLst>
                              <p:cond delay="2250"/>
                            </p:stCondLst>
                            <p:childTnLst>
                              <p:par>
                                <p:cTn id="22" presetID="10" presetClass="exit" presetSubtype="0" fill="hold" grpId="1" nodeType="afterEffect">
                                  <p:stCondLst>
                                    <p:cond delay="0"/>
                                  </p:stCondLst>
                                  <p:childTnLst>
                                    <p:animEffect transition="out" filter="fade">
                                      <p:cBhvr>
                                        <p:cTn id="23" dur="250"/>
                                        <p:tgtEl>
                                          <p:spTgt spid="4"/>
                                        </p:tgtEl>
                                      </p:cBhvr>
                                    </p:animEffect>
                                    <p:set>
                                      <p:cBhvr>
                                        <p:cTn id="24" dur="1" fill="hold">
                                          <p:stCondLst>
                                            <p:cond delay="249"/>
                                          </p:stCondLst>
                                        </p:cTn>
                                        <p:tgtEl>
                                          <p:spTgt spid="4"/>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250"/>
                                        <p:tgtEl>
                                          <p:spTgt spid="5"/>
                                        </p:tgtEl>
                                      </p:cBhvr>
                                    </p:animEffect>
                                    <p:set>
                                      <p:cBhvr>
                                        <p:cTn id="27" dur="1" fill="hold">
                                          <p:stCondLst>
                                            <p:cond delay="24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10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750"/>
                                        <p:tgtEl>
                                          <p:spTgt spid="6"/>
                                        </p:tgtEl>
                                      </p:cBhvr>
                                    </p:animEffect>
                                  </p:childTnLst>
                                </p:cTn>
                              </p:par>
                              <p:par>
                                <p:cTn id="33" presetID="18" presetClass="emph" presetSubtype="0" fill="hold" grpId="1" nodeType="withEffect">
                                  <p:stCondLst>
                                    <p:cond delay="100"/>
                                  </p:stCondLst>
                                  <p:childTnLst>
                                    <p:set>
                                      <p:cBhvr override="childStyle">
                                        <p:cTn id="34" dur="750" fill="hold"/>
                                        <p:tgtEl>
                                          <p:spTgt spid="6"/>
                                        </p:tgtEl>
                                        <p:attrNameLst>
                                          <p:attrName>style.textDecorationUnderline</p:attrName>
                                        </p:attrNameLst>
                                      </p:cBhvr>
                                      <p:to>
                                        <p:strVal val="true"/>
                                      </p:to>
                                    </p:set>
                                  </p:childTnLst>
                                </p:cTn>
                              </p:par>
                              <p:par>
                                <p:cTn id="35" presetID="22" presetClass="entr" presetSubtype="8" fill="hold" grpId="0" nodeType="withEffect">
                                  <p:stCondLst>
                                    <p:cond delay="10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750"/>
                                        <p:tgtEl>
                                          <p:spTgt spid="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250"/>
                                        <p:tgtEl>
                                          <p:spTgt spid="7"/>
                                        </p:tgtEl>
                                      </p:cBhvr>
                                    </p:animEffect>
                                  </p:childTnLst>
                                </p:cTn>
                              </p:par>
                              <p:par>
                                <p:cTn id="41" presetID="47" presetClass="exit" presetSubtype="0" fill="hold" grpId="2" nodeType="withEffect">
                                  <p:stCondLst>
                                    <p:cond delay="0"/>
                                  </p:stCondLst>
                                  <p:childTnLst>
                                    <p:animEffect transition="out" filter="fade">
                                      <p:cBhvr>
                                        <p:cTn id="42" dur="1250"/>
                                        <p:tgtEl>
                                          <p:spTgt spid="7"/>
                                        </p:tgtEl>
                                      </p:cBhvr>
                                    </p:animEffect>
                                    <p:anim calcmode="lin" valueType="num">
                                      <p:cBhvr>
                                        <p:cTn id="43" dur="1250"/>
                                        <p:tgtEl>
                                          <p:spTgt spid="7"/>
                                        </p:tgtEl>
                                        <p:attrNameLst>
                                          <p:attrName>ppt_x</p:attrName>
                                        </p:attrNameLst>
                                      </p:cBhvr>
                                      <p:tavLst>
                                        <p:tav tm="0">
                                          <p:val>
                                            <p:strVal val="ppt_x"/>
                                          </p:val>
                                        </p:tav>
                                        <p:tav tm="100000">
                                          <p:val>
                                            <p:strVal val="ppt_x"/>
                                          </p:val>
                                        </p:tav>
                                      </p:tavLst>
                                    </p:anim>
                                    <p:anim calcmode="lin" valueType="num">
                                      <p:cBhvr>
                                        <p:cTn id="44" dur="1250"/>
                                        <p:tgtEl>
                                          <p:spTgt spid="7"/>
                                        </p:tgtEl>
                                        <p:attrNameLst>
                                          <p:attrName>ppt_y</p:attrName>
                                        </p:attrNameLst>
                                      </p:cBhvr>
                                      <p:tavLst>
                                        <p:tav tm="0">
                                          <p:val>
                                            <p:strVal val="ppt_y"/>
                                          </p:val>
                                        </p:tav>
                                        <p:tav tm="100000">
                                          <p:val>
                                            <p:strVal val="ppt_y-.1"/>
                                          </p:val>
                                        </p:tav>
                                      </p:tavLst>
                                    </p:anim>
                                    <p:set>
                                      <p:cBhvr>
                                        <p:cTn id="45" dur="1" fill="hold">
                                          <p:stCondLst>
                                            <p:cond delay="1249"/>
                                          </p:stCondLst>
                                        </p:cTn>
                                        <p:tgtEl>
                                          <p:spTgt spid="7"/>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par>
                                <p:cTn id="51" presetID="18" presetClass="emph" presetSubtype="0" fill="hold" grpId="1" nodeType="withEffect">
                                  <p:stCondLst>
                                    <p:cond delay="0"/>
                                  </p:stCondLst>
                                  <p:childTnLst>
                                    <p:set>
                                      <p:cBhvr override="childStyle">
                                        <p:cTn id="52" dur="500" fill="hold"/>
                                        <p:tgtEl>
                                          <p:spTgt spid="12"/>
                                        </p:tgtEl>
                                        <p:attrNameLst>
                                          <p:attrName>style.textDecorationUnderline</p:attrName>
                                        </p:attrNameLst>
                                      </p:cBhvr>
                                      <p:to>
                                        <p:strVal val="true"/>
                                      </p:to>
                                    </p:set>
                                  </p:childTnLst>
                                </p:cTn>
                              </p:par>
                              <p:par>
                                <p:cTn id="53" presetID="22" presetClass="entr" presetSubtype="8"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left)">
                                      <p:cBhvr>
                                        <p:cTn id="55" dur="500"/>
                                        <p:tgtEl>
                                          <p:spTgt spid="11"/>
                                        </p:tgtEl>
                                      </p:cBhvr>
                                    </p:animEffect>
                                  </p:childTnLst>
                                </p:cTn>
                              </p:par>
                              <p:par>
                                <p:cTn id="56" presetID="12" presetClass="exit" presetSubtype="2" fill="hold" grpId="1" nodeType="withEffect">
                                  <p:stCondLst>
                                    <p:cond delay="1250"/>
                                  </p:stCondLst>
                                  <p:childTnLst>
                                    <p:anim calcmode="lin" valueType="num">
                                      <p:cBhvr additive="base">
                                        <p:cTn id="57" dur="750"/>
                                        <p:tgtEl>
                                          <p:spTgt spid="11"/>
                                        </p:tgtEl>
                                        <p:attrNameLst>
                                          <p:attrName>ppt_x</p:attrName>
                                        </p:attrNameLst>
                                      </p:cBhvr>
                                      <p:tavLst>
                                        <p:tav tm="0">
                                          <p:val>
                                            <p:strVal val="#ppt_x"/>
                                          </p:val>
                                        </p:tav>
                                        <p:tav tm="100000">
                                          <p:val>
                                            <p:strVal val="#ppt_x+#ppt_w*1.125000"/>
                                          </p:val>
                                        </p:tav>
                                      </p:tavLst>
                                    </p:anim>
                                    <p:animEffect transition="out" filter="wipe(right)">
                                      <p:cBhvr>
                                        <p:cTn id="58" dur="750"/>
                                        <p:tgtEl>
                                          <p:spTgt spid="11"/>
                                        </p:tgtEl>
                                      </p:cBhvr>
                                    </p:animEffect>
                                    <p:set>
                                      <p:cBhvr>
                                        <p:cTn id="59" dur="1" fill="hold">
                                          <p:stCondLst>
                                            <p:cond delay="749"/>
                                          </p:stCondLst>
                                        </p:cTn>
                                        <p:tgtEl>
                                          <p:spTgt spid="11"/>
                                        </p:tgtEl>
                                        <p:attrNameLst>
                                          <p:attrName>style.visibility</p:attrName>
                                        </p:attrNameLst>
                                      </p:cBhvr>
                                      <p:to>
                                        <p:strVal val="hidden"/>
                                      </p:to>
                                    </p:set>
                                  </p:childTnLst>
                                </p:cTn>
                              </p:par>
                              <p:par>
                                <p:cTn id="60" presetID="22" presetClass="exit" presetSubtype="8" fill="hold" grpId="2" nodeType="withEffect">
                                  <p:stCondLst>
                                    <p:cond delay="1250"/>
                                  </p:stCondLst>
                                  <p:childTnLst>
                                    <p:animEffect transition="out" filter="wipe(left)">
                                      <p:cBhvr>
                                        <p:cTn id="61" dur="750"/>
                                        <p:tgtEl>
                                          <p:spTgt spid="12"/>
                                        </p:tgtEl>
                                      </p:cBhvr>
                                    </p:animEffect>
                                    <p:set>
                                      <p:cBhvr>
                                        <p:cTn id="62" dur="1" fill="hold">
                                          <p:stCondLst>
                                            <p:cond delay="749"/>
                                          </p:stCondLst>
                                        </p:cTn>
                                        <p:tgtEl>
                                          <p:spTgt spid="12"/>
                                        </p:tgtEl>
                                        <p:attrNameLst>
                                          <p:attrName>style.visibility</p:attrName>
                                        </p:attrNameLst>
                                      </p:cBhvr>
                                      <p:to>
                                        <p:strVal val="hidden"/>
                                      </p:to>
                                    </p:set>
                                  </p:childTnLst>
                                </p:cTn>
                              </p:par>
                              <p:par>
                                <p:cTn id="63" presetID="22" presetClass="entr" presetSubtype="8" fill="hold" grpId="0" nodeType="withEffect">
                                  <p:stCondLst>
                                    <p:cond delay="1950"/>
                                  </p:stCondLst>
                                  <p:childTnLst>
                                    <p:set>
                                      <p:cBhvr>
                                        <p:cTn id="64" dur="1" fill="hold">
                                          <p:stCondLst>
                                            <p:cond delay="0"/>
                                          </p:stCondLst>
                                        </p:cTn>
                                        <p:tgtEl>
                                          <p:spTgt spid="8"/>
                                        </p:tgtEl>
                                        <p:attrNameLst>
                                          <p:attrName>style.visibility</p:attrName>
                                        </p:attrNameLst>
                                      </p:cBhvr>
                                      <p:to>
                                        <p:strVal val="visible"/>
                                      </p:to>
                                    </p:set>
                                    <p:animEffect transition="in" filter="wipe(left)">
                                      <p:cBhvr>
                                        <p:cTn id="65" dur="750"/>
                                        <p:tgtEl>
                                          <p:spTgt spid="8"/>
                                        </p:tgtEl>
                                      </p:cBhvr>
                                    </p:animEffect>
                                  </p:childTnLst>
                                </p:cTn>
                              </p:par>
                              <p:par>
                                <p:cTn id="66" presetID="18" presetClass="emph" presetSubtype="0" fill="hold" grpId="1" nodeType="withEffect">
                                  <p:stCondLst>
                                    <p:cond delay="1950"/>
                                  </p:stCondLst>
                                  <p:childTnLst>
                                    <p:set>
                                      <p:cBhvr override="childStyle">
                                        <p:cTn id="67" dur="750" fill="hold"/>
                                        <p:tgtEl>
                                          <p:spTgt spid="8"/>
                                        </p:tgtEl>
                                        <p:attrNameLst>
                                          <p:attrName>style.textDecorationUnderline</p:attrName>
                                        </p:attrNameLst>
                                      </p:cBhvr>
                                      <p:to>
                                        <p:strVal val="true"/>
                                      </p:to>
                                    </p:set>
                                  </p:childTnLst>
                                </p:cTn>
                              </p:par>
                              <p:par>
                                <p:cTn id="68" presetID="22" presetClass="entr" presetSubtype="8" fill="hold" grpId="0" nodeType="withEffect">
                                  <p:stCondLst>
                                    <p:cond delay="1950"/>
                                  </p:stCondLst>
                                  <p:childTnLst>
                                    <p:set>
                                      <p:cBhvr>
                                        <p:cTn id="69" dur="1" fill="hold">
                                          <p:stCondLst>
                                            <p:cond delay="0"/>
                                          </p:stCondLst>
                                        </p:cTn>
                                        <p:tgtEl>
                                          <p:spTgt spid="10"/>
                                        </p:tgtEl>
                                        <p:attrNameLst>
                                          <p:attrName>style.visibility</p:attrName>
                                        </p:attrNameLst>
                                      </p:cBhvr>
                                      <p:to>
                                        <p:strVal val="visible"/>
                                      </p:to>
                                    </p:set>
                                    <p:animEffect transition="in" filter="wipe(left)">
                                      <p:cBhvr>
                                        <p:cTn id="70"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12" grpId="0"/>
      <p:bldP spid="12" grpId="1"/>
      <p:bldP spid="12" grpId="2"/>
      <p:bldP spid="7" grpId="0"/>
      <p:bldP spid="7" grpId="2"/>
      <p:bldP spid="3074" grpId="0"/>
      <p:bldP spid="4" grpId="1"/>
      <p:bldP spid="4" grpId="2"/>
      <p:bldP spid="4" grpId="3"/>
      <p:bldP spid="5" grpId="1"/>
      <p:bldP spid="5" grpId="2"/>
      <p:bldP spid="5" grpId="3"/>
      <p:bldP spid="9" grpId="0"/>
      <p:bldP spid="10" grpId="0"/>
      <p:bldP spid="11" grpId="0"/>
      <p:bldP spid="11"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7">
            <a:extLst>
              <a:ext uri="{FF2B5EF4-FFF2-40B4-BE49-F238E27FC236}">
                <a16:creationId xmlns:a16="http://schemas.microsoft.com/office/drawing/2014/main" id="{E0026823-ECFA-4C2A-9E5F-E9E5C3C6F1D4}"/>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13">
            <a:extLst>
              <a:ext uri="{FF2B5EF4-FFF2-40B4-BE49-F238E27FC236}">
                <a16:creationId xmlns:a16="http://schemas.microsoft.com/office/drawing/2014/main" id="{1618085E-B093-43DB-AF52-35F91728720F}"/>
              </a:ext>
            </a:extLst>
          </p:cNvPr>
          <p:cNvSpPr/>
          <p:nvPr/>
        </p:nvSpPr>
        <p:spPr>
          <a:xfrm>
            <a:off x="3503365" y="3448280"/>
            <a:ext cx="3327094" cy="815248"/>
          </a:xfrm>
          <a:prstGeom prst="rect">
            <a:avLst/>
          </a:prstGeom>
          <a:blipFill>
            <a:blip r:embed="rId3"/>
            <a:stretch>
              <a:fillRect/>
            </a:stretch>
          </a:blipFill>
          <a:ln w="25400" cap="flat" cmpd="sng" algn="ctr">
            <a:noFill/>
            <a:prstDash val="solid"/>
          </a:ln>
          <a:effectLst>
            <a:softEdge rad="122287"/>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4">
            <a:extLst>
              <a:ext uri="{FF2B5EF4-FFF2-40B4-BE49-F238E27FC236}">
                <a16:creationId xmlns:a16="http://schemas.microsoft.com/office/drawing/2014/main" id="{ECBE0C08-9140-42EB-A50E-04229C3569F7}"/>
              </a:ext>
            </a:extLst>
          </p:cNvPr>
          <p:cNvSpPr/>
          <p:nvPr/>
        </p:nvSpPr>
        <p:spPr>
          <a:xfrm>
            <a:off x="616945" y="4076241"/>
            <a:ext cx="4527932" cy="881349"/>
          </a:xfrm>
          <a:prstGeom prst="rect">
            <a:avLst/>
          </a:prstGeom>
          <a:blipFill>
            <a:blip r:embed="rId4"/>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8" name="Title 1">
            <a:extLst>
              <a:ext uri="{FF2B5EF4-FFF2-40B4-BE49-F238E27FC236}">
                <a16:creationId xmlns:a16="http://schemas.microsoft.com/office/drawing/2014/main" id="{AA491B6C-55B6-4EC2-8698-55062BFE49ED}"/>
              </a:ext>
            </a:extLst>
          </p:cNvPr>
          <p:cNvSpPr txBox="1">
            <a:spLocks/>
          </p:cNvSpPr>
          <p:nvPr/>
        </p:nvSpPr>
        <p:spPr>
          <a:xfrm>
            <a:off x="3463070" y="3434860"/>
            <a:ext cx="3364522" cy="7578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not forget</a:t>
            </a:r>
          </a:p>
        </p:txBody>
      </p:sp>
      <p:sp>
        <p:nvSpPr>
          <p:cNvPr id="19" name="Rectangle 2">
            <a:extLst>
              <a:ext uri="{FF2B5EF4-FFF2-40B4-BE49-F238E27FC236}">
                <a16:creationId xmlns:a16="http://schemas.microsoft.com/office/drawing/2014/main" id="{4819CC18-9AD5-4AC2-A8A9-37575724DF7B}"/>
              </a:ext>
            </a:extLst>
          </p:cNvPr>
          <p:cNvSpPr txBox="1">
            <a:spLocks noChangeArrowheads="1"/>
          </p:cNvSpPr>
          <p:nvPr/>
        </p:nvSpPr>
        <p:spPr bwMode="auto">
          <a:xfrm>
            <a:off x="3536635" y="3360515"/>
            <a:ext cx="3248940"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do not forget</a:t>
            </a:r>
            <a:endParaRPr lang="en-US" altLang="en-US" sz="40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58B7B6BA-536E-4EC7-8FC2-F55750CCD6BA}"/>
              </a:ext>
            </a:extLst>
          </p:cNvPr>
          <p:cNvSpPr txBox="1">
            <a:spLocks noChangeArrowheads="1"/>
          </p:cNvSpPr>
          <p:nvPr/>
        </p:nvSpPr>
        <p:spPr bwMode="auto">
          <a:xfrm>
            <a:off x="542425" y="4026482"/>
            <a:ext cx="4766034" cy="882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good and to share</a:t>
            </a:r>
            <a:endParaRPr lang="en-US" altLang="en-US" sz="40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244833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18" presetClass="emph" presetSubtype="0" fill="hold" grpId="1" nodeType="withEffect">
                                  <p:stCondLst>
                                    <p:cond delay="0"/>
                                  </p:stCondLst>
                                  <p:childTnLst>
                                    <p:set>
                                      <p:cBhvr override="childStyle">
                                        <p:cTn id="9" dur="500" fill="hold"/>
                                        <p:tgtEl>
                                          <p:spTgt spid="18"/>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EDBC38-B878-4117-9CFC-C4D9927BF4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 name="Freeform 14">
            <a:extLst>
              <a:ext uri="{FF2B5EF4-FFF2-40B4-BE49-F238E27FC236}">
                <a16:creationId xmlns:a16="http://schemas.microsoft.com/office/drawing/2014/main" id="{2AE3BF10-8FBA-4037-B0C7-09E48B944620}"/>
              </a:ext>
            </a:extLst>
          </p:cNvPr>
          <p:cNvSpPr/>
          <p:nvPr/>
        </p:nvSpPr>
        <p:spPr>
          <a:xfrm>
            <a:off x="5130860" y="4234116"/>
            <a:ext cx="1280776" cy="1480897"/>
          </a:xfrm>
          <a:custGeom>
            <a:avLst/>
            <a:gdLst>
              <a:gd name="connsiteX0" fmla="*/ 609600 w 1280776"/>
              <a:gd name="connsiteY0" fmla="*/ 6158 h 1480897"/>
              <a:gd name="connsiteX1" fmla="*/ 498764 w 1280776"/>
              <a:gd name="connsiteY1" fmla="*/ 61576 h 1480897"/>
              <a:gd name="connsiteX2" fmla="*/ 329431 w 1280776"/>
              <a:gd name="connsiteY2" fmla="*/ 153940 h 1480897"/>
              <a:gd name="connsiteX3" fmla="*/ 218594 w 1280776"/>
              <a:gd name="connsiteY3" fmla="*/ 277091 h 1480897"/>
              <a:gd name="connsiteX4" fmla="*/ 200122 w 1280776"/>
              <a:gd name="connsiteY4" fmla="*/ 301721 h 1480897"/>
              <a:gd name="connsiteX5" fmla="*/ 116994 w 1280776"/>
              <a:gd name="connsiteY5" fmla="*/ 421794 h 1480897"/>
              <a:gd name="connsiteX6" fmla="*/ 15394 w 1280776"/>
              <a:gd name="connsiteY6" fmla="*/ 652703 h 1480897"/>
              <a:gd name="connsiteX7" fmla="*/ 0 w 1280776"/>
              <a:gd name="connsiteY7" fmla="*/ 862061 h 1480897"/>
              <a:gd name="connsiteX8" fmla="*/ 6158 w 1280776"/>
              <a:gd name="connsiteY8" fmla="*/ 892849 h 1480897"/>
              <a:gd name="connsiteX9" fmla="*/ 40025 w 1280776"/>
              <a:gd name="connsiteY9" fmla="*/ 1049867 h 1480897"/>
              <a:gd name="connsiteX10" fmla="*/ 46182 w 1280776"/>
              <a:gd name="connsiteY10" fmla="*/ 1080655 h 1480897"/>
              <a:gd name="connsiteX11" fmla="*/ 123152 w 1280776"/>
              <a:gd name="connsiteY11" fmla="*/ 1228436 h 1480897"/>
              <a:gd name="connsiteX12" fmla="*/ 233988 w 1280776"/>
              <a:gd name="connsiteY12" fmla="*/ 1342352 h 1480897"/>
              <a:gd name="connsiteX13" fmla="*/ 381770 w 1280776"/>
              <a:gd name="connsiteY13" fmla="*/ 1428558 h 1480897"/>
              <a:gd name="connsiteX14" fmla="*/ 412558 w 1280776"/>
              <a:gd name="connsiteY14" fmla="*/ 1450109 h 1480897"/>
              <a:gd name="connsiteX15" fmla="*/ 424873 w 1280776"/>
              <a:gd name="connsiteY15" fmla="*/ 1459346 h 1480897"/>
              <a:gd name="connsiteX16" fmla="*/ 434109 w 1280776"/>
              <a:gd name="connsiteY16" fmla="*/ 1462424 h 1480897"/>
              <a:gd name="connsiteX17" fmla="*/ 449503 w 1280776"/>
              <a:gd name="connsiteY17" fmla="*/ 1471661 h 1480897"/>
              <a:gd name="connsiteX18" fmla="*/ 541867 w 1280776"/>
              <a:gd name="connsiteY18" fmla="*/ 1480897 h 1480897"/>
              <a:gd name="connsiteX19" fmla="*/ 754303 w 1280776"/>
              <a:gd name="connsiteY19" fmla="*/ 1474740 h 1480897"/>
              <a:gd name="connsiteX20" fmla="*/ 932873 w 1280776"/>
              <a:gd name="connsiteY20" fmla="*/ 1403927 h 1480897"/>
              <a:gd name="connsiteX21" fmla="*/ 1065261 w 1280776"/>
              <a:gd name="connsiteY21" fmla="*/ 1305406 h 1480897"/>
              <a:gd name="connsiteX22" fmla="*/ 1200728 w 1280776"/>
              <a:gd name="connsiteY22" fmla="*/ 1148388 h 1480897"/>
              <a:gd name="connsiteX23" fmla="*/ 1262303 w 1280776"/>
              <a:gd name="connsiteY23" fmla="*/ 997527 h 1480897"/>
              <a:gd name="connsiteX24" fmla="*/ 1280776 w 1280776"/>
              <a:gd name="connsiteY24" fmla="*/ 825115 h 1480897"/>
              <a:gd name="connsiteX25" fmla="*/ 1253067 w 1280776"/>
              <a:gd name="connsiteY25" fmla="*/ 624994 h 1480897"/>
              <a:gd name="connsiteX26" fmla="*/ 1176097 w 1280776"/>
              <a:gd name="connsiteY26" fmla="*/ 394085 h 1480897"/>
              <a:gd name="connsiteX27" fmla="*/ 1025237 w 1280776"/>
              <a:gd name="connsiteY27" fmla="*/ 184727 h 1480897"/>
              <a:gd name="connsiteX28" fmla="*/ 886691 w 1280776"/>
              <a:gd name="connsiteY28" fmla="*/ 83127 h 1480897"/>
              <a:gd name="connsiteX29" fmla="*/ 855903 w 1280776"/>
              <a:gd name="connsiteY29" fmla="*/ 64655 h 1480897"/>
              <a:gd name="connsiteX30" fmla="*/ 754303 w 1280776"/>
              <a:gd name="connsiteY30" fmla="*/ 30788 h 1480897"/>
              <a:gd name="connsiteX31" fmla="*/ 661940 w 1280776"/>
              <a:gd name="connsiteY31" fmla="*/ 0 h 1480897"/>
              <a:gd name="connsiteX32" fmla="*/ 609600 w 1280776"/>
              <a:gd name="connsiteY32" fmla="*/ 6158 h 1480897"/>
              <a:gd name="connsiteX0" fmla="*/ 609600 w 1280776"/>
              <a:gd name="connsiteY0" fmla="*/ 6158 h 1480897"/>
              <a:gd name="connsiteX1" fmla="*/ 498764 w 1280776"/>
              <a:gd name="connsiteY1" fmla="*/ 61576 h 1480897"/>
              <a:gd name="connsiteX2" fmla="*/ 329431 w 1280776"/>
              <a:gd name="connsiteY2" fmla="*/ 153940 h 1480897"/>
              <a:gd name="connsiteX3" fmla="*/ 218594 w 1280776"/>
              <a:gd name="connsiteY3" fmla="*/ 277091 h 1480897"/>
              <a:gd name="connsiteX4" fmla="*/ 200122 w 1280776"/>
              <a:gd name="connsiteY4" fmla="*/ 301721 h 1480897"/>
              <a:gd name="connsiteX5" fmla="*/ 116994 w 1280776"/>
              <a:gd name="connsiteY5" fmla="*/ 421794 h 1480897"/>
              <a:gd name="connsiteX6" fmla="*/ 15394 w 1280776"/>
              <a:gd name="connsiteY6" fmla="*/ 652703 h 1480897"/>
              <a:gd name="connsiteX7" fmla="*/ 0 w 1280776"/>
              <a:gd name="connsiteY7" fmla="*/ 862061 h 1480897"/>
              <a:gd name="connsiteX8" fmla="*/ 6158 w 1280776"/>
              <a:gd name="connsiteY8" fmla="*/ 892849 h 1480897"/>
              <a:gd name="connsiteX9" fmla="*/ 40025 w 1280776"/>
              <a:gd name="connsiteY9" fmla="*/ 1049867 h 1480897"/>
              <a:gd name="connsiteX10" fmla="*/ 46182 w 1280776"/>
              <a:gd name="connsiteY10" fmla="*/ 1080655 h 1480897"/>
              <a:gd name="connsiteX11" fmla="*/ 123152 w 1280776"/>
              <a:gd name="connsiteY11" fmla="*/ 1228436 h 1480897"/>
              <a:gd name="connsiteX12" fmla="*/ 233988 w 1280776"/>
              <a:gd name="connsiteY12" fmla="*/ 1342352 h 1480897"/>
              <a:gd name="connsiteX13" fmla="*/ 381770 w 1280776"/>
              <a:gd name="connsiteY13" fmla="*/ 1428558 h 1480897"/>
              <a:gd name="connsiteX14" fmla="*/ 412558 w 1280776"/>
              <a:gd name="connsiteY14" fmla="*/ 1450109 h 1480897"/>
              <a:gd name="connsiteX15" fmla="*/ 424873 w 1280776"/>
              <a:gd name="connsiteY15" fmla="*/ 1459346 h 1480897"/>
              <a:gd name="connsiteX16" fmla="*/ 434109 w 1280776"/>
              <a:gd name="connsiteY16" fmla="*/ 1462424 h 1480897"/>
              <a:gd name="connsiteX17" fmla="*/ 449503 w 1280776"/>
              <a:gd name="connsiteY17" fmla="*/ 1471661 h 1480897"/>
              <a:gd name="connsiteX18" fmla="*/ 541867 w 1280776"/>
              <a:gd name="connsiteY18" fmla="*/ 1480897 h 1480897"/>
              <a:gd name="connsiteX19" fmla="*/ 754303 w 1280776"/>
              <a:gd name="connsiteY19" fmla="*/ 1474740 h 1480897"/>
              <a:gd name="connsiteX20" fmla="*/ 932873 w 1280776"/>
              <a:gd name="connsiteY20" fmla="*/ 1403927 h 1480897"/>
              <a:gd name="connsiteX21" fmla="*/ 1065261 w 1280776"/>
              <a:gd name="connsiteY21" fmla="*/ 1305406 h 1480897"/>
              <a:gd name="connsiteX22" fmla="*/ 1200728 w 1280776"/>
              <a:gd name="connsiteY22" fmla="*/ 1148388 h 1480897"/>
              <a:gd name="connsiteX23" fmla="*/ 1262303 w 1280776"/>
              <a:gd name="connsiteY23" fmla="*/ 997527 h 1480897"/>
              <a:gd name="connsiteX24" fmla="*/ 1280776 w 1280776"/>
              <a:gd name="connsiteY24" fmla="*/ 825115 h 1480897"/>
              <a:gd name="connsiteX25" fmla="*/ 1253067 w 1280776"/>
              <a:gd name="connsiteY25" fmla="*/ 624994 h 1480897"/>
              <a:gd name="connsiteX26" fmla="*/ 1176097 w 1280776"/>
              <a:gd name="connsiteY26" fmla="*/ 394085 h 1480897"/>
              <a:gd name="connsiteX27" fmla="*/ 1025237 w 1280776"/>
              <a:gd name="connsiteY27" fmla="*/ 184727 h 1480897"/>
              <a:gd name="connsiteX28" fmla="*/ 886691 w 1280776"/>
              <a:gd name="connsiteY28" fmla="*/ 83127 h 1480897"/>
              <a:gd name="connsiteX29" fmla="*/ 855903 w 1280776"/>
              <a:gd name="connsiteY29" fmla="*/ 64655 h 1480897"/>
              <a:gd name="connsiteX30" fmla="*/ 754303 w 1280776"/>
              <a:gd name="connsiteY30" fmla="*/ 30788 h 1480897"/>
              <a:gd name="connsiteX31" fmla="*/ 661940 w 1280776"/>
              <a:gd name="connsiteY31" fmla="*/ 0 h 1480897"/>
              <a:gd name="connsiteX32" fmla="*/ 609600 w 1280776"/>
              <a:gd name="connsiteY32" fmla="*/ 6158 h 1480897"/>
              <a:gd name="connsiteX0" fmla="*/ 609600 w 1280776"/>
              <a:gd name="connsiteY0" fmla="*/ 6158 h 1480897"/>
              <a:gd name="connsiteX1" fmla="*/ 498764 w 1280776"/>
              <a:gd name="connsiteY1" fmla="*/ 61576 h 1480897"/>
              <a:gd name="connsiteX2" fmla="*/ 329431 w 1280776"/>
              <a:gd name="connsiteY2" fmla="*/ 153940 h 1480897"/>
              <a:gd name="connsiteX3" fmla="*/ 218594 w 1280776"/>
              <a:gd name="connsiteY3" fmla="*/ 277091 h 1480897"/>
              <a:gd name="connsiteX4" fmla="*/ 200122 w 1280776"/>
              <a:gd name="connsiteY4" fmla="*/ 301721 h 1480897"/>
              <a:gd name="connsiteX5" fmla="*/ 116994 w 1280776"/>
              <a:gd name="connsiteY5" fmla="*/ 421794 h 1480897"/>
              <a:gd name="connsiteX6" fmla="*/ 15394 w 1280776"/>
              <a:gd name="connsiteY6" fmla="*/ 652703 h 1480897"/>
              <a:gd name="connsiteX7" fmla="*/ 0 w 1280776"/>
              <a:gd name="connsiteY7" fmla="*/ 862061 h 1480897"/>
              <a:gd name="connsiteX8" fmla="*/ 6158 w 1280776"/>
              <a:gd name="connsiteY8" fmla="*/ 892849 h 1480897"/>
              <a:gd name="connsiteX9" fmla="*/ 40025 w 1280776"/>
              <a:gd name="connsiteY9" fmla="*/ 1049867 h 1480897"/>
              <a:gd name="connsiteX10" fmla="*/ 46182 w 1280776"/>
              <a:gd name="connsiteY10" fmla="*/ 1080655 h 1480897"/>
              <a:gd name="connsiteX11" fmla="*/ 123152 w 1280776"/>
              <a:gd name="connsiteY11" fmla="*/ 1228436 h 1480897"/>
              <a:gd name="connsiteX12" fmla="*/ 233988 w 1280776"/>
              <a:gd name="connsiteY12" fmla="*/ 1342352 h 1480897"/>
              <a:gd name="connsiteX13" fmla="*/ 381770 w 1280776"/>
              <a:gd name="connsiteY13" fmla="*/ 1428558 h 1480897"/>
              <a:gd name="connsiteX14" fmla="*/ 412558 w 1280776"/>
              <a:gd name="connsiteY14" fmla="*/ 1450109 h 1480897"/>
              <a:gd name="connsiteX15" fmla="*/ 424873 w 1280776"/>
              <a:gd name="connsiteY15" fmla="*/ 1459346 h 1480897"/>
              <a:gd name="connsiteX16" fmla="*/ 434109 w 1280776"/>
              <a:gd name="connsiteY16" fmla="*/ 1462424 h 1480897"/>
              <a:gd name="connsiteX17" fmla="*/ 541867 w 1280776"/>
              <a:gd name="connsiteY17" fmla="*/ 1480897 h 1480897"/>
              <a:gd name="connsiteX18" fmla="*/ 754303 w 1280776"/>
              <a:gd name="connsiteY18" fmla="*/ 1474740 h 1480897"/>
              <a:gd name="connsiteX19" fmla="*/ 932873 w 1280776"/>
              <a:gd name="connsiteY19" fmla="*/ 1403927 h 1480897"/>
              <a:gd name="connsiteX20" fmla="*/ 1065261 w 1280776"/>
              <a:gd name="connsiteY20" fmla="*/ 1305406 h 1480897"/>
              <a:gd name="connsiteX21" fmla="*/ 1200728 w 1280776"/>
              <a:gd name="connsiteY21" fmla="*/ 1148388 h 1480897"/>
              <a:gd name="connsiteX22" fmla="*/ 1262303 w 1280776"/>
              <a:gd name="connsiteY22" fmla="*/ 997527 h 1480897"/>
              <a:gd name="connsiteX23" fmla="*/ 1280776 w 1280776"/>
              <a:gd name="connsiteY23" fmla="*/ 825115 h 1480897"/>
              <a:gd name="connsiteX24" fmla="*/ 1253067 w 1280776"/>
              <a:gd name="connsiteY24" fmla="*/ 624994 h 1480897"/>
              <a:gd name="connsiteX25" fmla="*/ 1176097 w 1280776"/>
              <a:gd name="connsiteY25" fmla="*/ 394085 h 1480897"/>
              <a:gd name="connsiteX26" fmla="*/ 1025237 w 1280776"/>
              <a:gd name="connsiteY26" fmla="*/ 184727 h 1480897"/>
              <a:gd name="connsiteX27" fmla="*/ 886691 w 1280776"/>
              <a:gd name="connsiteY27" fmla="*/ 83127 h 1480897"/>
              <a:gd name="connsiteX28" fmla="*/ 855903 w 1280776"/>
              <a:gd name="connsiteY28" fmla="*/ 64655 h 1480897"/>
              <a:gd name="connsiteX29" fmla="*/ 754303 w 1280776"/>
              <a:gd name="connsiteY29" fmla="*/ 30788 h 1480897"/>
              <a:gd name="connsiteX30" fmla="*/ 661940 w 1280776"/>
              <a:gd name="connsiteY30" fmla="*/ 0 h 1480897"/>
              <a:gd name="connsiteX31" fmla="*/ 609600 w 1280776"/>
              <a:gd name="connsiteY31" fmla="*/ 6158 h 1480897"/>
              <a:gd name="connsiteX0" fmla="*/ 609600 w 1280776"/>
              <a:gd name="connsiteY0" fmla="*/ 6158 h 1480897"/>
              <a:gd name="connsiteX1" fmla="*/ 498764 w 1280776"/>
              <a:gd name="connsiteY1" fmla="*/ 61576 h 1480897"/>
              <a:gd name="connsiteX2" fmla="*/ 329431 w 1280776"/>
              <a:gd name="connsiteY2" fmla="*/ 153940 h 1480897"/>
              <a:gd name="connsiteX3" fmla="*/ 218594 w 1280776"/>
              <a:gd name="connsiteY3" fmla="*/ 277091 h 1480897"/>
              <a:gd name="connsiteX4" fmla="*/ 200122 w 1280776"/>
              <a:gd name="connsiteY4" fmla="*/ 301721 h 1480897"/>
              <a:gd name="connsiteX5" fmla="*/ 116994 w 1280776"/>
              <a:gd name="connsiteY5" fmla="*/ 421794 h 1480897"/>
              <a:gd name="connsiteX6" fmla="*/ 15394 w 1280776"/>
              <a:gd name="connsiteY6" fmla="*/ 652703 h 1480897"/>
              <a:gd name="connsiteX7" fmla="*/ 0 w 1280776"/>
              <a:gd name="connsiteY7" fmla="*/ 862061 h 1480897"/>
              <a:gd name="connsiteX8" fmla="*/ 6158 w 1280776"/>
              <a:gd name="connsiteY8" fmla="*/ 892849 h 1480897"/>
              <a:gd name="connsiteX9" fmla="*/ 40025 w 1280776"/>
              <a:gd name="connsiteY9" fmla="*/ 1049867 h 1480897"/>
              <a:gd name="connsiteX10" fmla="*/ 46182 w 1280776"/>
              <a:gd name="connsiteY10" fmla="*/ 1080655 h 1480897"/>
              <a:gd name="connsiteX11" fmla="*/ 123152 w 1280776"/>
              <a:gd name="connsiteY11" fmla="*/ 1228436 h 1480897"/>
              <a:gd name="connsiteX12" fmla="*/ 233988 w 1280776"/>
              <a:gd name="connsiteY12" fmla="*/ 1342352 h 1480897"/>
              <a:gd name="connsiteX13" fmla="*/ 381770 w 1280776"/>
              <a:gd name="connsiteY13" fmla="*/ 1428558 h 1480897"/>
              <a:gd name="connsiteX14" fmla="*/ 412558 w 1280776"/>
              <a:gd name="connsiteY14" fmla="*/ 1450109 h 1480897"/>
              <a:gd name="connsiteX15" fmla="*/ 434109 w 1280776"/>
              <a:gd name="connsiteY15" fmla="*/ 1462424 h 1480897"/>
              <a:gd name="connsiteX16" fmla="*/ 541867 w 1280776"/>
              <a:gd name="connsiteY16" fmla="*/ 1480897 h 1480897"/>
              <a:gd name="connsiteX17" fmla="*/ 754303 w 1280776"/>
              <a:gd name="connsiteY17" fmla="*/ 1474740 h 1480897"/>
              <a:gd name="connsiteX18" fmla="*/ 932873 w 1280776"/>
              <a:gd name="connsiteY18" fmla="*/ 1403927 h 1480897"/>
              <a:gd name="connsiteX19" fmla="*/ 1065261 w 1280776"/>
              <a:gd name="connsiteY19" fmla="*/ 1305406 h 1480897"/>
              <a:gd name="connsiteX20" fmla="*/ 1200728 w 1280776"/>
              <a:gd name="connsiteY20" fmla="*/ 1148388 h 1480897"/>
              <a:gd name="connsiteX21" fmla="*/ 1262303 w 1280776"/>
              <a:gd name="connsiteY21" fmla="*/ 997527 h 1480897"/>
              <a:gd name="connsiteX22" fmla="*/ 1280776 w 1280776"/>
              <a:gd name="connsiteY22" fmla="*/ 825115 h 1480897"/>
              <a:gd name="connsiteX23" fmla="*/ 1253067 w 1280776"/>
              <a:gd name="connsiteY23" fmla="*/ 624994 h 1480897"/>
              <a:gd name="connsiteX24" fmla="*/ 1176097 w 1280776"/>
              <a:gd name="connsiteY24" fmla="*/ 394085 h 1480897"/>
              <a:gd name="connsiteX25" fmla="*/ 1025237 w 1280776"/>
              <a:gd name="connsiteY25" fmla="*/ 184727 h 1480897"/>
              <a:gd name="connsiteX26" fmla="*/ 886691 w 1280776"/>
              <a:gd name="connsiteY26" fmla="*/ 83127 h 1480897"/>
              <a:gd name="connsiteX27" fmla="*/ 855903 w 1280776"/>
              <a:gd name="connsiteY27" fmla="*/ 64655 h 1480897"/>
              <a:gd name="connsiteX28" fmla="*/ 754303 w 1280776"/>
              <a:gd name="connsiteY28" fmla="*/ 30788 h 1480897"/>
              <a:gd name="connsiteX29" fmla="*/ 661940 w 1280776"/>
              <a:gd name="connsiteY29" fmla="*/ 0 h 1480897"/>
              <a:gd name="connsiteX30" fmla="*/ 609600 w 1280776"/>
              <a:gd name="connsiteY30" fmla="*/ 6158 h 1480897"/>
              <a:gd name="connsiteX0" fmla="*/ 609600 w 1280776"/>
              <a:gd name="connsiteY0" fmla="*/ 6158 h 1480897"/>
              <a:gd name="connsiteX1" fmla="*/ 498764 w 1280776"/>
              <a:gd name="connsiteY1" fmla="*/ 61576 h 1480897"/>
              <a:gd name="connsiteX2" fmla="*/ 329431 w 1280776"/>
              <a:gd name="connsiteY2" fmla="*/ 153940 h 1480897"/>
              <a:gd name="connsiteX3" fmla="*/ 218594 w 1280776"/>
              <a:gd name="connsiteY3" fmla="*/ 277091 h 1480897"/>
              <a:gd name="connsiteX4" fmla="*/ 200122 w 1280776"/>
              <a:gd name="connsiteY4" fmla="*/ 301721 h 1480897"/>
              <a:gd name="connsiteX5" fmla="*/ 116994 w 1280776"/>
              <a:gd name="connsiteY5" fmla="*/ 421794 h 1480897"/>
              <a:gd name="connsiteX6" fmla="*/ 15394 w 1280776"/>
              <a:gd name="connsiteY6" fmla="*/ 652703 h 1480897"/>
              <a:gd name="connsiteX7" fmla="*/ 0 w 1280776"/>
              <a:gd name="connsiteY7" fmla="*/ 862061 h 1480897"/>
              <a:gd name="connsiteX8" fmla="*/ 6158 w 1280776"/>
              <a:gd name="connsiteY8" fmla="*/ 892849 h 1480897"/>
              <a:gd name="connsiteX9" fmla="*/ 40025 w 1280776"/>
              <a:gd name="connsiteY9" fmla="*/ 1049867 h 1480897"/>
              <a:gd name="connsiteX10" fmla="*/ 46182 w 1280776"/>
              <a:gd name="connsiteY10" fmla="*/ 1080655 h 1480897"/>
              <a:gd name="connsiteX11" fmla="*/ 123152 w 1280776"/>
              <a:gd name="connsiteY11" fmla="*/ 1228436 h 1480897"/>
              <a:gd name="connsiteX12" fmla="*/ 233988 w 1280776"/>
              <a:gd name="connsiteY12" fmla="*/ 1342352 h 1480897"/>
              <a:gd name="connsiteX13" fmla="*/ 381770 w 1280776"/>
              <a:gd name="connsiteY13" fmla="*/ 1428558 h 1480897"/>
              <a:gd name="connsiteX14" fmla="*/ 434109 w 1280776"/>
              <a:gd name="connsiteY14" fmla="*/ 1462424 h 1480897"/>
              <a:gd name="connsiteX15" fmla="*/ 541867 w 1280776"/>
              <a:gd name="connsiteY15" fmla="*/ 1480897 h 1480897"/>
              <a:gd name="connsiteX16" fmla="*/ 754303 w 1280776"/>
              <a:gd name="connsiteY16" fmla="*/ 1474740 h 1480897"/>
              <a:gd name="connsiteX17" fmla="*/ 932873 w 1280776"/>
              <a:gd name="connsiteY17" fmla="*/ 1403927 h 1480897"/>
              <a:gd name="connsiteX18" fmla="*/ 1065261 w 1280776"/>
              <a:gd name="connsiteY18" fmla="*/ 1305406 h 1480897"/>
              <a:gd name="connsiteX19" fmla="*/ 1200728 w 1280776"/>
              <a:gd name="connsiteY19" fmla="*/ 1148388 h 1480897"/>
              <a:gd name="connsiteX20" fmla="*/ 1262303 w 1280776"/>
              <a:gd name="connsiteY20" fmla="*/ 997527 h 1480897"/>
              <a:gd name="connsiteX21" fmla="*/ 1280776 w 1280776"/>
              <a:gd name="connsiteY21" fmla="*/ 825115 h 1480897"/>
              <a:gd name="connsiteX22" fmla="*/ 1253067 w 1280776"/>
              <a:gd name="connsiteY22" fmla="*/ 624994 h 1480897"/>
              <a:gd name="connsiteX23" fmla="*/ 1176097 w 1280776"/>
              <a:gd name="connsiteY23" fmla="*/ 394085 h 1480897"/>
              <a:gd name="connsiteX24" fmla="*/ 1025237 w 1280776"/>
              <a:gd name="connsiteY24" fmla="*/ 184727 h 1480897"/>
              <a:gd name="connsiteX25" fmla="*/ 886691 w 1280776"/>
              <a:gd name="connsiteY25" fmla="*/ 83127 h 1480897"/>
              <a:gd name="connsiteX26" fmla="*/ 855903 w 1280776"/>
              <a:gd name="connsiteY26" fmla="*/ 64655 h 1480897"/>
              <a:gd name="connsiteX27" fmla="*/ 754303 w 1280776"/>
              <a:gd name="connsiteY27" fmla="*/ 30788 h 1480897"/>
              <a:gd name="connsiteX28" fmla="*/ 661940 w 1280776"/>
              <a:gd name="connsiteY28" fmla="*/ 0 h 1480897"/>
              <a:gd name="connsiteX29" fmla="*/ 609600 w 1280776"/>
              <a:gd name="connsiteY29" fmla="*/ 6158 h 1480897"/>
              <a:gd name="connsiteX0" fmla="*/ 609600 w 1280776"/>
              <a:gd name="connsiteY0" fmla="*/ 6158 h 1480897"/>
              <a:gd name="connsiteX1" fmla="*/ 498764 w 1280776"/>
              <a:gd name="connsiteY1" fmla="*/ 61576 h 1480897"/>
              <a:gd name="connsiteX2" fmla="*/ 329431 w 1280776"/>
              <a:gd name="connsiteY2" fmla="*/ 153940 h 1480897"/>
              <a:gd name="connsiteX3" fmla="*/ 218594 w 1280776"/>
              <a:gd name="connsiteY3" fmla="*/ 277091 h 1480897"/>
              <a:gd name="connsiteX4" fmla="*/ 200122 w 1280776"/>
              <a:gd name="connsiteY4" fmla="*/ 301721 h 1480897"/>
              <a:gd name="connsiteX5" fmla="*/ 116994 w 1280776"/>
              <a:gd name="connsiteY5" fmla="*/ 421794 h 1480897"/>
              <a:gd name="connsiteX6" fmla="*/ 15394 w 1280776"/>
              <a:gd name="connsiteY6" fmla="*/ 652703 h 1480897"/>
              <a:gd name="connsiteX7" fmla="*/ 0 w 1280776"/>
              <a:gd name="connsiteY7" fmla="*/ 862061 h 1480897"/>
              <a:gd name="connsiteX8" fmla="*/ 6158 w 1280776"/>
              <a:gd name="connsiteY8" fmla="*/ 892849 h 1480897"/>
              <a:gd name="connsiteX9" fmla="*/ 40025 w 1280776"/>
              <a:gd name="connsiteY9" fmla="*/ 1049867 h 1480897"/>
              <a:gd name="connsiteX10" fmla="*/ 46182 w 1280776"/>
              <a:gd name="connsiteY10" fmla="*/ 1080655 h 1480897"/>
              <a:gd name="connsiteX11" fmla="*/ 123152 w 1280776"/>
              <a:gd name="connsiteY11" fmla="*/ 1228436 h 1480897"/>
              <a:gd name="connsiteX12" fmla="*/ 233988 w 1280776"/>
              <a:gd name="connsiteY12" fmla="*/ 1342352 h 1480897"/>
              <a:gd name="connsiteX13" fmla="*/ 360338 w 1280776"/>
              <a:gd name="connsiteY13" fmla="*/ 1421414 h 1480897"/>
              <a:gd name="connsiteX14" fmla="*/ 434109 w 1280776"/>
              <a:gd name="connsiteY14" fmla="*/ 1462424 h 1480897"/>
              <a:gd name="connsiteX15" fmla="*/ 541867 w 1280776"/>
              <a:gd name="connsiteY15" fmla="*/ 1480897 h 1480897"/>
              <a:gd name="connsiteX16" fmla="*/ 754303 w 1280776"/>
              <a:gd name="connsiteY16" fmla="*/ 1474740 h 1480897"/>
              <a:gd name="connsiteX17" fmla="*/ 932873 w 1280776"/>
              <a:gd name="connsiteY17" fmla="*/ 1403927 h 1480897"/>
              <a:gd name="connsiteX18" fmla="*/ 1065261 w 1280776"/>
              <a:gd name="connsiteY18" fmla="*/ 1305406 h 1480897"/>
              <a:gd name="connsiteX19" fmla="*/ 1200728 w 1280776"/>
              <a:gd name="connsiteY19" fmla="*/ 1148388 h 1480897"/>
              <a:gd name="connsiteX20" fmla="*/ 1262303 w 1280776"/>
              <a:gd name="connsiteY20" fmla="*/ 997527 h 1480897"/>
              <a:gd name="connsiteX21" fmla="*/ 1280776 w 1280776"/>
              <a:gd name="connsiteY21" fmla="*/ 825115 h 1480897"/>
              <a:gd name="connsiteX22" fmla="*/ 1253067 w 1280776"/>
              <a:gd name="connsiteY22" fmla="*/ 624994 h 1480897"/>
              <a:gd name="connsiteX23" fmla="*/ 1176097 w 1280776"/>
              <a:gd name="connsiteY23" fmla="*/ 394085 h 1480897"/>
              <a:gd name="connsiteX24" fmla="*/ 1025237 w 1280776"/>
              <a:gd name="connsiteY24" fmla="*/ 184727 h 1480897"/>
              <a:gd name="connsiteX25" fmla="*/ 886691 w 1280776"/>
              <a:gd name="connsiteY25" fmla="*/ 83127 h 1480897"/>
              <a:gd name="connsiteX26" fmla="*/ 855903 w 1280776"/>
              <a:gd name="connsiteY26" fmla="*/ 64655 h 1480897"/>
              <a:gd name="connsiteX27" fmla="*/ 754303 w 1280776"/>
              <a:gd name="connsiteY27" fmla="*/ 30788 h 1480897"/>
              <a:gd name="connsiteX28" fmla="*/ 661940 w 1280776"/>
              <a:gd name="connsiteY28" fmla="*/ 0 h 1480897"/>
              <a:gd name="connsiteX29" fmla="*/ 609600 w 1280776"/>
              <a:gd name="connsiteY29" fmla="*/ 6158 h 1480897"/>
              <a:gd name="connsiteX0" fmla="*/ 609600 w 1280776"/>
              <a:gd name="connsiteY0" fmla="*/ 6158 h 1480897"/>
              <a:gd name="connsiteX1" fmla="*/ 498764 w 1280776"/>
              <a:gd name="connsiteY1" fmla="*/ 61576 h 1480897"/>
              <a:gd name="connsiteX2" fmla="*/ 329431 w 1280776"/>
              <a:gd name="connsiteY2" fmla="*/ 153940 h 1480897"/>
              <a:gd name="connsiteX3" fmla="*/ 218594 w 1280776"/>
              <a:gd name="connsiteY3" fmla="*/ 277091 h 1480897"/>
              <a:gd name="connsiteX4" fmla="*/ 200122 w 1280776"/>
              <a:gd name="connsiteY4" fmla="*/ 301721 h 1480897"/>
              <a:gd name="connsiteX5" fmla="*/ 116994 w 1280776"/>
              <a:gd name="connsiteY5" fmla="*/ 421794 h 1480897"/>
              <a:gd name="connsiteX6" fmla="*/ 15394 w 1280776"/>
              <a:gd name="connsiteY6" fmla="*/ 652703 h 1480897"/>
              <a:gd name="connsiteX7" fmla="*/ 0 w 1280776"/>
              <a:gd name="connsiteY7" fmla="*/ 862061 h 1480897"/>
              <a:gd name="connsiteX8" fmla="*/ 6158 w 1280776"/>
              <a:gd name="connsiteY8" fmla="*/ 892849 h 1480897"/>
              <a:gd name="connsiteX9" fmla="*/ 40025 w 1280776"/>
              <a:gd name="connsiteY9" fmla="*/ 1049867 h 1480897"/>
              <a:gd name="connsiteX10" fmla="*/ 46182 w 1280776"/>
              <a:gd name="connsiteY10" fmla="*/ 1080655 h 1480897"/>
              <a:gd name="connsiteX11" fmla="*/ 123152 w 1280776"/>
              <a:gd name="connsiteY11" fmla="*/ 1228436 h 1480897"/>
              <a:gd name="connsiteX12" fmla="*/ 233988 w 1280776"/>
              <a:gd name="connsiteY12" fmla="*/ 1342352 h 1480897"/>
              <a:gd name="connsiteX13" fmla="*/ 360338 w 1280776"/>
              <a:gd name="connsiteY13" fmla="*/ 1421414 h 1480897"/>
              <a:gd name="connsiteX14" fmla="*/ 434109 w 1280776"/>
              <a:gd name="connsiteY14" fmla="*/ 1462424 h 1480897"/>
              <a:gd name="connsiteX15" fmla="*/ 541867 w 1280776"/>
              <a:gd name="connsiteY15" fmla="*/ 1480897 h 1480897"/>
              <a:gd name="connsiteX16" fmla="*/ 763828 w 1280776"/>
              <a:gd name="connsiteY16" fmla="*/ 1472358 h 1480897"/>
              <a:gd name="connsiteX17" fmla="*/ 932873 w 1280776"/>
              <a:gd name="connsiteY17" fmla="*/ 1403927 h 1480897"/>
              <a:gd name="connsiteX18" fmla="*/ 1065261 w 1280776"/>
              <a:gd name="connsiteY18" fmla="*/ 1305406 h 1480897"/>
              <a:gd name="connsiteX19" fmla="*/ 1200728 w 1280776"/>
              <a:gd name="connsiteY19" fmla="*/ 1148388 h 1480897"/>
              <a:gd name="connsiteX20" fmla="*/ 1262303 w 1280776"/>
              <a:gd name="connsiteY20" fmla="*/ 997527 h 1480897"/>
              <a:gd name="connsiteX21" fmla="*/ 1280776 w 1280776"/>
              <a:gd name="connsiteY21" fmla="*/ 825115 h 1480897"/>
              <a:gd name="connsiteX22" fmla="*/ 1253067 w 1280776"/>
              <a:gd name="connsiteY22" fmla="*/ 624994 h 1480897"/>
              <a:gd name="connsiteX23" fmla="*/ 1176097 w 1280776"/>
              <a:gd name="connsiteY23" fmla="*/ 394085 h 1480897"/>
              <a:gd name="connsiteX24" fmla="*/ 1025237 w 1280776"/>
              <a:gd name="connsiteY24" fmla="*/ 184727 h 1480897"/>
              <a:gd name="connsiteX25" fmla="*/ 886691 w 1280776"/>
              <a:gd name="connsiteY25" fmla="*/ 83127 h 1480897"/>
              <a:gd name="connsiteX26" fmla="*/ 855903 w 1280776"/>
              <a:gd name="connsiteY26" fmla="*/ 64655 h 1480897"/>
              <a:gd name="connsiteX27" fmla="*/ 754303 w 1280776"/>
              <a:gd name="connsiteY27" fmla="*/ 30788 h 1480897"/>
              <a:gd name="connsiteX28" fmla="*/ 661940 w 1280776"/>
              <a:gd name="connsiteY28" fmla="*/ 0 h 1480897"/>
              <a:gd name="connsiteX29" fmla="*/ 609600 w 1280776"/>
              <a:gd name="connsiteY29" fmla="*/ 6158 h 1480897"/>
              <a:gd name="connsiteX0" fmla="*/ 609600 w 1280776"/>
              <a:gd name="connsiteY0" fmla="*/ 6158 h 1480897"/>
              <a:gd name="connsiteX1" fmla="*/ 498764 w 1280776"/>
              <a:gd name="connsiteY1" fmla="*/ 61576 h 1480897"/>
              <a:gd name="connsiteX2" fmla="*/ 329431 w 1280776"/>
              <a:gd name="connsiteY2" fmla="*/ 153940 h 1480897"/>
              <a:gd name="connsiteX3" fmla="*/ 218594 w 1280776"/>
              <a:gd name="connsiteY3" fmla="*/ 277091 h 1480897"/>
              <a:gd name="connsiteX4" fmla="*/ 200122 w 1280776"/>
              <a:gd name="connsiteY4" fmla="*/ 301721 h 1480897"/>
              <a:gd name="connsiteX5" fmla="*/ 116994 w 1280776"/>
              <a:gd name="connsiteY5" fmla="*/ 421794 h 1480897"/>
              <a:gd name="connsiteX6" fmla="*/ 15394 w 1280776"/>
              <a:gd name="connsiteY6" fmla="*/ 652703 h 1480897"/>
              <a:gd name="connsiteX7" fmla="*/ 0 w 1280776"/>
              <a:gd name="connsiteY7" fmla="*/ 862061 h 1480897"/>
              <a:gd name="connsiteX8" fmla="*/ 8540 w 1280776"/>
              <a:gd name="connsiteY8" fmla="*/ 935711 h 1480897"/>
              <a:gd name="connsiteX9" fmla="*/ 40025 w 1280776"/>
              <a:gd name="connsiteY9" fmla="*/ 1049867 h 1480897"/>
              <a:gd name="connsiteX10" fmla="*/ 46182 w 1280776"/>
              <a:gd name="connsiteY10" fmla="*/ 1080655 h 1480897"/>
              <a:gd name="connsiteX11" fmla="*/ 123152 w 1280776"/>
              <a:gd name="connsiteY11" fmla="*/ 1228436 h 1480897"/>
              <a:gd name="connsiteX12" fmla="*/ 233988 w 1280776"/>
              <a:gd name="connsiteY12" fmla="*/ 1342352 h 1480897"/>
              <a:gd name="connsiteX13" fmla="*/ 360338 w 1280776"/>
              <a:gd name="connsiteY13" fmla="*/ 1421414 h 1480897"/>
              <a:gd name="connsiteX14" fmla="*/ 434109 w 1280776"/>
              <a:gd name="connsiteY14" fmla="*/ 1462424 h 1480897"/>
              <a:gd name="connsiteX15" fmla="*/ 541867 w 1280776"/>
              <a:gd name="connsiteY15" fmla="*/ 1480897 h 1480897"/>
              <a:gd name="connsiteX16" fmla="*/ 763828 w 1280776"/>
              <a:gd name="connsiteY16" fmla="*/ 1472358 h 1480897"/>
              <a:gd name="connsiteX17" fmla="*/ 932873 w 1280776"/>
              <a:gd name="connsiteY17" fmla="*/ 1403927 h 1480897"/>
              <a:gd name="connsiteX18" fmla="*/ 1065261 w 1280776"/>
              <a:gd name="connsiteY18" fmla="*/ 1305406 h 1480897"/>
              <a:gd name="connsiteX19" fmla="*/ 1200728 w 1280776"/>
              <a:gd name="connsiteY19" fmla="*/ 1148388 h 1480897"/>
              <a:gd name="connsiteX20" fmla="*/ 1262303 w 1280776"/>
              <a:gd name="connsiteY20" fmla="*/ 997527 h 1480897"/>
              <a:gd name="connsiteX21" fmla="*/ 1280776 w 1280776"/>
              <a:gd name="connsiteY21" fmla="*/ 825115 h 1480897"/>
              <a:gd name="connsiteX22" fmla="*/ 1253067 w 1280776"/>
              <a:gd name="connsiteY22" fmla="*/ 624994 h 1480897"/>
              <a:gd name="connsiteX23" fmla="*/ 1176097 w 1280776"/>
              <a:gd name="connsiteY23" fmla="*/ 394085 h 1480897"/>
              <a:gd name="connsiteX24" fmla="*/ 1025237 w 1280776"/>
              <a:gd name="connsiteY24" fmla="*/ 184727 h 1480897"/>
              <a:gd name="connsiteX25" fmla="*/ 886691 w 1280776"/>
              <a:gd name="connsiteY25" fmla="*/ 83127 h 1480897"/>
              <a:gd name="connsiteX26" fmla="*/ 855903 w 1280776"/>
              <a:gd name="connsiteY26" fmla="*/ 64655 h 1480897"/>
              <a:gd name="connsiteX27" fmla="*/ 754303 w 1280776"/>
              <a:gd name="connsiteY27" fmla="*/ 30788 h 1480897"/>
              <a:gd name="connsiteX28" fmla="*/ 661940 w 1280776"/>
              <a:gd name="connsiteY28" fmla="*/ 0 h 1480897"/>
              <a:gd name="connsiteX29" fmla="*/ 609600 w 1280776"/>
              <a:gd name="connsiteY29" fmla="*/ 6158 h 1480897"/>
              <a:gd name="connsiteX0" fmla="*/ 609600 w 1280776"/>
              <a:gd name="connsiteY0" fmla="*/ 6158 h 1480897"/>
              <a:gd name="connsiteX1" fmla="*/ 498764 w 1280776"/>
              <a:gd name="connsiteY1" fmla="*/ 61576 h 1480897"/>
              <a:gd name="connsiteX2" fmla="*/ 329431 w 1280776"/>
              <a:gd name="connsiteY2" fmla="*/ 153940 h 1480897"/>
              <a:gd name="connsiteX3" fmla="*/ 218594 w 1280776"/>
              <a:gd name="connsiteY3" fmla="*/ 277091 h 1480897"/>
              <a:gd name="connsiteX4" fmla="*/ 200122 w 1280776"/>
              <a:gd name="connsiteY4" fmla="*/ 301721 h 1480897"/>
              <a:gd name="connsiteX5" fmla="*/ 116994 w 1280776"/>
              <a:gd name="connsiteY5" fmla="*/ 421794 h 1480897"/>
              <a:gd name="connsiteX6" fmla="*/ 15394 w 1280776"/>
              <a:gd name="connsiteY6" fmla="*/ 652703 h 1480897"/>
              <a:gd name="connsiteX7" fmla="*/ 0 w 1280776"/>
              <a:gd name="connsiteY7" fmla="*/ 862061 h 1480897"/>
              <a:gd name="connsiteX8" fmla="*/ 8540 w 1280776"/>
              <a:gd name="connsiteY8" fmla="*/ 935711 h 1480897"/>
              <a:gd name="connsiteX9" fmla="*/ 40025 w 1280776"/>
              <a:gd name="connsiteY9" fmla="*/ 1049867 h 1480897"/>
              <a:gd name="connsiteX10" fmla="*/ 67613 w 1280776"/>
              <a:gd name="connsiteY10" fmla="*/ 1137805 h 1480897"/>
              <a:gd name="connsiteX11" fmla="*/ 123152 w 1280776"/>
              <a:gd name="connsiteY11" fmla="*/ 1228436 h 1480897"/>
              <a:gd name="connsiteX12" fmla="*/ 233988 w 1280776"/>
              <a:gd name="connsiteY12" fmla="*/ 1342352 h 1480897"/>
              <a:gd name="connsiteX13" fmla="*/ 360338 w 1280776"/>
              <a:gd name="connsiteY13" fmla="*/ 1421414 h 1480897"/>
              <a:gd name="connsiteX14" fmla="*/ 434109 w 1280776"/>
              <a:gd name="connsiteY14" fmla="*/ 1462424 h 1480897"/>
              <a:gd name="connsiteX15" fmla="*/ 541867 w 1280776"/>
              <a:gd name="connsiteY15" fmla="*/ 1480897 h 1480897"/>
              <a:gd name="connsiteX16" fmla="*/ 763828 w 1280776"/>
              <a:gd name="connsiteY16" fmla="*/ 1472358 h 1480897"/>
              <a:gd name="connsiteX17" fmla="*/ 932873 w 1280776"/>
              <a:gd name="connsiteY17" fmla="*/ 1403927 h 1480897"/>
              <a:gd name="connsiteX18" fmla="*/ 1065261 w 1280776"/>
              <a:gd name="connsiteY18" fmla="*/ 1305406 h 1480897"/>
              <a:gd name="connsiteX19" fmla="*/ 1200728 w 1280776"/>
              <a:gd name="connsiteY19" fmla="*/ 1148388 h 1480897"/>
              <a:gd name="connsiteX20" fmla="*/ 1262303 w 1280776"/>
              <a:gd name="connsiteY20" fmla="*/ 997527 h 1480897"/>
              <a:gd name="connsiteX21" fmla="*/ 1280776 w 1280776"/>
              <a:gd name="connsiteY21" fmla="*/ 825115 h 1480897"/>
              <a:gd name="connsiteX22" fmla="*/ 1253067 w 1280776"/>
              <a:gd name="connsiteY22" fmla="*/ 624994 h 1480897"/>
              <a:gd name="connsiteX23" fmla="*/ 1176097 w 1280776"/>
              <a:gd name="connsiteY23" fmla="*/ 394085 h 1480897"/>
              <a:gd name="connsiteX24" fmla="*/ 1025237 w 1280776"/>
              <a:gd name="connsiteY24" fmla="*/ 184727 h 1480897"/>
              <a:gd name="connsiteX25" fmla="*/ 886691 w 1280776"/>
              <a:gd name="connsiteY25" fmla="*/ 83127 h 1480897"/>
              <a:gd name="connsiteX26" fmla="*/ 855903 w 1280776"/>
              <a:gd name="connsiteY26" fmla="*/ 64655 h 1480897"/>
              <a:gd name="connsiteX27" fmla="*/ 754303 w 1280776"/>
              <a:gd name="connsiteY27" fmla="*/ 30788 h 1480897"/>
              <a:gd name="connsiteX28" fmla="*/ 661940 w 1280776"/>
              <a:gd name="connsiteY28" fmla="*/ 0 h 1480897"/>
              <a:gd name="connsiteX29" fmla="*/ 609600 w 1280776"/>
              <a:gd name="connsiteY29" fmla="*/ 6158 h 1480897"/>
              <a:gd name="connsiteX0" fmla="*/ 609600 w 1280776"/>
              <a:gd name="connsiteY0" fmla="*/ 6158 h 1480897"/>
              <a:gd name="connsiteX1" fmla="*/ 498764 w 1280776"/>
              <a:gd name="connsiteY1" fmla="*/ 61576 h 1480897"/>
              <a:gd name="connsiteX2" fmla="*/ 420736 w 1280776"/>
              <a:gd name="connsiteY2" fmla="*/ 95082 h 1480897"/>
              <a:gd name="connsiteX3" fmla="*/ 329431 w 1280776"/>
              <a:gd name="connsiteY3" fmla="*/ 153940 h 1480897"/>
              <a:gd name="connsiteX4" fmla="*/ 218594 w 1280776"/>
              <a:gd name="connsiteY4" fmla="*/ 277091 h 1480897"/>
              <a:gd name="connsiteX5" fmla="*/ 200122 w 1280776"/>
              <a:gd name="connsiteY5" fmla="*/ 301721 h 1480897"/>
              <a:gd name="connsiteX6" fmla="*/ 116994 w 1280776"/>
              <a:gd name="connsiteY6" fmla="*/ 421794 h 1480897"/>
              <a:gd name="connsiteX7" fmla="*/ 15394 w 1280776"/>
              <a:gd name="connsiteY7" fmla="*/ 652703 h 1480897"/>
              <a:gd name="connsiteX8" fmla="*/ 0 w 1280776"/>
              <a:gd name="connsiteY8" fmla="*/ 862061 h 1480897"/>
              <a:gd name="connsiteX9" fmla="*/ 8540 w 1280776"/>
              <a:gd name="connsiteY9" fmla="*/ 935711 h 1480897"/>
              <a:gd name="connsiteX10" fmla="*/ 40025 w 1280776"/>
              <a:gd name="connsiteY10" fmla="*/ 1049867 h 1480897"/>
              <a:gd name="connsiteX11" fmla="*/ 67613 w 1280776"/>
              <a:gd name="connsiteY11" fmla="*/ 1137805 h 1480897"/>
              <a:gd name="connsiteX12" fmla="*/ 123152 w 1280776"/>
              <a:gd name="connsiteY12" fmla="*/ 1228436 h 1480897"/>
              <a:gd name="connsiteX13" fmla="*/ 233988 w 1280776"/>
              <a:gd name="connsiteY13" fmla="*/ 1342352 h 1480897"/>
              <a:gd name="connsiteX14" fmla="*/ 360338 w 1280776"/>
              <a:gd name="connsiteY14" fmla="*/ 1421414 h 1480897"/>
              <a:gd name="connsiteX15" fmla="*/ 434109 w 1280776"/>
              <a:gd name="connsiteY15" fmla="*/ 1462424 h 1480897"/>
              <a:gd name="connsiteX16" fmla="*/ 541867 w 1280776"/>
              <a:gd name="connsiteY16" fmla="*/ 1480897 h 1480897"/>
              <a:gd name="connsiteX17" fmla="*/ 763828 w 1280776"/>
              <a:gd name="connsiteY17" fmla="*/ 1472358 h 1480897"/>
              <a:gd name="connsiteX18" fmla="*/ 932873 w 1280776"/>
              <a:gd name="connsiteY18" fmla="*/ 1403927 h 1480897"/>
              <a:gd name="connsiteX19" fmla="*/ 1065261 w 1280776"/>
              <a:gd name="connsiteY19" fmla="*/ 1305406 h 1480897"/>
              <a:gd name="connsiteX20" fmla="*/ 1200728 w 1280776"/>
              <a:gd name="connsiteY20" fmla="*/ 1148388 h 1480897"/>
              <a:gd name="connsiteX21" fmla="*/ 1262303 w 1280776"/>
              <a:gd name="connsiteY21" fmla="*/ 997527 h 1480897"/>
              <a:gd name="connsiteX22" fmla="*/ 1280776 w 1280776"/>
              <a:gd name="connsiteY22" fmla="*/ 825115 h 1480897"/>
              <a:gd name="connsiteX23" fmla="*/ 1253067 w 1280776"/>
              <a:gd name="connsiteY23" fmla="*/ 624994 h 1480897"/>
              <a:gd name="connsiteX24" fmla="*/ 1176097 w 1280776"/>
              <a:gd name="connsiteY24" fmla="*/ 394085 h 1480897"/>
              <a:gd name="connsiteX25" fmla="*/ 1025237 w 1280776"/>
              <a:gd name="connsiteY25" fmla="*/ 184727 h 1480897"/>
              <a:gd name="connsiteX26" fmla="*/ 886691 w 1280776"/>
              <a:gd name="connsiteY26" fmla="*/ 83127 h 1480897"/>
              <a:gd name="connsiteX27" fmla="*/ 855903 w 1280776"/>
              <a:gd name="connsiteY27" fmla="*/ 64655 h 1480897"/>
              <a:gd name="connsiteX28" fmla="*/ 754303 w 1280776"/>
              <a:gd name="connsiteY28" fmla="*/ 30788 h 1480897"/>
              <a:gd name="connsiteX29" fmla="*/ 661940 w 1280776"/>
              <a:gd name="connsiteY29" fmla="*/ 0 h 1480897"/>
              <a:gd name="connsiteX30" fmla="*/ 609600 w 1280776"/>
              <a:gd name="connsiteY30" fmla="*/ 6158 h 1480897"/>
              <a:gd name="connsiteX0" fmla="*/ 609600 w 1280776"/>
              <a:gd name="connsiteY0" fmla="*/ 6158 h 1480897"/>
              <a:gd name="connsiteX1" fmla="*/ 498764 w 1280776"/>
              <a:gd name="connsiteY1" fmla="*/ 61576 h 1480897"/>
              <a:gd name="connsiteX2" fmla="*/ 420736 w 1280776"/>
              <a:gd name="connsiteY2" fmla="*/ 95082 h 1480897"/>
              <a:gd name="connsiteX3" fmla="*/ 329431 w 1280776"/>
              <a:gd name="connsiteY3" fmla="*/ 153940 h 1480897"/>
              <a:gd name="connsiteX4" fmla="*/ 273362 w 1280776"/>
              <a:gd name="connsiteY4" fmla="*/ 217559 h 1480897"/>
              <a:gd name="connsiteX5" fmla="*/ 200122 w 1280776"/>
              <a:gd name="connsiteY5" fmla="*/ 301721 h 1480897"/>
              <a:gd name="connsiteX6" fmla="*/ 116994 w 1280776"/>
              <a:gd name="connsiteY6" fmla="*/ 421794 h 1480897"/>
              <a:gd name="connsiteX7" fmla="*/ 15394 w 1280776"/>
              <a:gd name="connsiteY7" fmla="*/ 652703 h 1480897"/>
              <a:gd name="connsiteX8" fmla="*/ 0 w 1280776"/>
              <a:gd name="connsiteY8" fmla="*/ 862061 h 1480897"/>
              <a:gd name="connsiteX9" fmla="*/ 8540 w 1280776"/>
              <a:gd name="connsiteY9" fmla="*/ 935711 h 1480897"/>
              <a:gd name="connsiteX10" fmla="*/ 40025 w 1280776"/>
              <a:gd name="connsiteY10" fmla="*/ 1049867 h 1480897"/>
              <a:gd name="connsiteX11" fmla="*/ 67613 w 1280776"/>
              <a:gd name="connsiteY11" fmla="*/ 1137805 h 1480897"/>
              <a:gd name="connsiteX12" fmla="*/ 123152 w 1280776"/>
              <a:gd name="connsiteY12" fmla="*/ 1228436 h 1480897"/>
              <a:gd name="connsiteX13" fmla="*/ 233988 w 1280776"/>
              <a:gd name="connsiteY13" fmla="*/ 1342352 h 1480897"/>
              <a:gd name="connsiteX14" fmla="*/ 360338 w 1280776"/>
              <a:gd name="connsiteY14" fmla="*/ 1421414 h 1480897"/>
              <a:gd name="connsiteX15" fmla="*/ 434109 w 1280776"/>
              <a:gd name="connsiteY15" fmla="*/ 1462424 h 1480897"/>
              <a:gd name="connsiteX16" fmla="*/ 541867 w 1280776"/>
              <a:gd name="connsiteY16" fmla="*/ 1480897 h 1480897"/>
              <a:gd name="connsiteX17" fmla="*/ 763828 w 1280776"/>
              <a:gd name="connsiteY17" fmla="*/ 1472358 h 1480897"/>
              <a:gd name="connsiteX18" fmla="*/ 932873 w 1280776"/>
              <a:gd name="connsiteY18" fmla="*/ 1403927 h 1480897"/>
              <a:gd name="connsiteX19" fmla="*/ 1065261 w 1280776"/>
              <a:gd name="connsiteY19" fmla="*/ 1305406 h 1480897"/>
              <a:gd name="connsiteX20" fmla="*/ 1200728 w 1280776"/>
              <a:gd name="connsiteY20" fmla="*/ 1148388 h 1480897"/>
              <a:gd name="connsiteX21" fmla="*/ 1262303 w 1280776"/>
              <a:gd name="connsiteY21" fmla="*/ 997527 h 1480897"/>
              <a:gd name="connsiteX22" fmla="*/ 1280776 w 1280776"/>
              <a:gd name="connsiteY22" fmla="*/ 825115 h 1480897"/>
              <a:gd name="connsiteX23" fmla="*/ 1253067 w 1280776"/>
              <a:gd name="connsiteY23" fmla="*/ 624994 h 1480897"/>
              <a:gd name="connsiteX24" fmla="*/ 1176097 w 1280776"/>
              <a:gd name="connsiteY24" fmla="*/ 394085 h 1480897"/>
              <a:gd name="connsiteX25" fmla="*/ 1025237 w 1280776"/>
              <a:gd name="connsiteY25" fmla="*/ 184727 h 1480897"/>
              <a:gd name="connsiteX26" fmla="*/ 886691 w 1280776"/>
              <a:gd name="connsiteY26" fmla="*/ 83127 h 1480897"/>
              <a:gd name="connsiteX27" fmla="*/ 855903 w 1280776"/>
              <a:gd name="connsiteY27" fmla="*/ 64655 h 1480897"/>
              <a:gd name="connsiteX28" fmla="*/ 754303 w 1280776"/>
              <a:gd name="connsiteY28" fmla="*/ 30788 h 1480897"/>
              <a:gd name="connsiteX29" fmla="*/ 661940 w 1280776"/>
              <a:gd name="connsiteY29" fmla="*/ 0 h 1480897"/>
              <a:gd name="connsiteX30" fmla="*/ 609600 w 1280776"/>
              <a:gd name="connsiteY30" fmla="*/ 6158 h 1480897"/>
              <a:gd name="connsiteX0" fmla="*/ 609600 w 1280776"/>
              <a:gd name="connsiteY0" fmla="*/ 6158 h 1480897"/>
              <a:gd name="connsiteX1" fmla="*/ 498764 w 1280776"/>
              <a:gd name="connsiteY1" fmla="*/ 61576 h 1480897"/>
              <a:gd name="connsiteX2" fmla="*/ 420736 w 1280776"/>
              <a:gd name="connsiteY2" fmla="*/ 95082 h 1480897"/>
              <a:gd name="connsiteX3" fmla="*/ 329431 w 1280776"/>
              <a:gd name="connsiteY3" fmla="*/ 153940 h 1480897"/>
              <a:gd name="connsiteX4" fmla="*/ 273362 w 1280776"/>
              <a:gd name="connsiteY4" fmla="*/ 217559 h 1480897"/>
              <a:gd name="connsiteX5" fmla="*/ 200122 w 1280776"/>
              <a:gd name="connsiteY5" fmla="*/ 301721 h 1480897"/>
              <a:gd name="connsiteX6" fmla="*/ 90800 w 1280776"/>
              <a:gd name="connsiteY6" fmla="*/ 450369 h 1480897"/>
              <a:gd name="connsiteX7" fmla="*/ 15394 w 1280776"/>
              <a:gd name="connsiteY7" fmla="*/ 652703 h 1480897"/>
              <a:gd name="connsiteX8" fmla="*/ 0 w 1280776"/>
              <a:gd name="connsiteY8" fmla="*/ 862061 h 1480897"/>
              <a:gd name="connsiteX9" fmla="*/ 8540 w 1280776"/>
              <a:gd name="connsiteY9" fmla="*/ 935711 h 1480897"/>
              <a:gd name="connsiteX10" fmla="*/ 40025 w 1280776"/>
              <a:gd name="connsiteY10" fmla="*/ 1049867 h 1480897"/>
              <a:gd name="connsiteX11" fmla="*/ 67613 w 1280776"/>
              <a:gd name="connsiteY11" fmla="*/ 1137805 h 1480897"/>
              <a:gd name="connsiteX12" fmla="*/ 123152 w 1280776"/>
              <a:gd name="connsiteY12" fmla="*/ 1228436 h 1480897"/>
              <a:gd name="connsiteX13" fmla="*/ 233988 w 1280776"/>
              <a:gd name="connsiteY13" fmla="*/ 1342352 h 1480897"/>
              <a:gd name="connsiteX14" fmla="*/ 360338 w 1280776"/>
              <a:gd name="connsiteY14" fmla="*/ 1421414 h 1480897"/>
              <a:gd name="connsiteX15" fmla="*/ 434109 w 1280776"/>
              <a:gd name="connsiteY15" fmla="*/ 1462424 h 1480897"/>
              <a:gd name="connsiteX16" fmla="*/ 541867 w 1280776"/>
              <a:gd name="connsiteY16" fmla="*/ 1480897 h 1480897"/>
              <a:gd name="connsiteX17" fmla="*/ 763828 w 1280776"/>
              <a:gd name="connsiteY17" fmla="*/ 1472358 h 1480897"/>
              <a:gd name="connsiteX18" fmla="*/ 932873 w 1280776"/>
              <a:gd name="connsiteY18" fmla="*/ 1403927 h 1480897"/>
              <a:gd name="connsiteX19" fmla="*/ 1065261 w 1280776"/>
              <a:gd name="connsiteY19" fmla="*/ 1305406 h 1480897"/>
              <a:gd name="connsiteX20" fmla="*/ 1200728 w 1280776"/>
              <a:gd name="connsiteY20" fmla="*/ 1148388 h 1480897"/>
              <a:gd name="connsiteX21" fmla="*/ 1262303 w 1280776"/>
              <a:gd name="connsiteY21" fmla="*/ 997527 h 1480897"/>
              <a:gd name="connsiteX22" fmla="*/ 1280776 w 1280776"/>
              <a:gd name="connsiteY22" fmla="*/ 825115 h 1480897"/>
              <a:gd name="connsiteX23" fmla="*/ 1253067 w 1280776"/>
              <a:gd name="connsiteY23" fmla="*/ 624994 h 1480897"/>
              <a:gd name="connsiteX24" fmla="*/ 1176097 w 1280776"/>
              <a:gd name="connsiteY24" fmla="*/ 394085 h 1480897"/>
              <a:gd name="connsiteX25" fmla="*/ 1025237 w 1280776"/>
              <a:gd name="connsiteY25" fmla="*/ 184727 h 1480897"/>
              <a:gd name="connsiteX26" fmla="*/ 886691 w 1280776"/>
              <a:gd name="connsiteY26" fmla="*/ 83127 h 1480897"/>
              <a:gd name="connsiteX27" fmla="*/ 855903 w 1280776"/>
              <a:gd name="connsiteY27" fmla="*/ 64655 h 1480897"/>
              <a:gd name="connsiteX28" fmla="*/ 754303 w 1280776"/>
              <a:gd name="connsiteY28" fmla="*/ 30788 h 1480897"/>
              <a:gd name="connsiteX29" fmla="*/ 661940 w 1280776"/>
              <a:gd name="connsiteY29" fmla="*/ 0 h 1480897"/>
              <a:gd name="connsiteX30" fmla="*/ 609600 w 1280776"/>
              <a:gd name="connsiteY30" fmla="*/ 6158 h 1480897"/>
              <a:gd name="connsiteX0" fmla="*/ 609600 w 1280776"/>
              <a:gd name="connsiteY0" fmla="*/ 6158 h 1480897"/>
              <a:gd name="connsiteX1" fmla="*/ 498764 w 1280776"/>
              <a:gd name="connsiteY1" fmla="*/ 61576 h 1480897"/>
              <a:gd name="connsiteX2" fmla="*/ 420736 w 1280776"/>
              <a:gd name="connsiteY2" fmla="*/ 95082 h 1480897"/>
              <a:gd name="connsiteX3" fmla="*/ 329431 w 1280776"/>
              <a:gd name="connsiteY3" fmla="*/ 153940 h 1480897"/>
              <a:gd name="connsiteX4" fmla="*/ 273362 w 1280776"/>
              <a:gd name="connsiteY4" fmla="*/ 217559 h 1480897"/>
              <a:gd name="connsiteX5" fmla="*/ 200122 w 1280776"/>
              <a:gd name="connsiteY5" fmla="*/ 301721 h 1480897"/>
              <a:gd name="connsiteX6" fmla="*/ 90800 w 1280776"/>
              <a:gd name="connsiteY6" fmla="*/ 450369 h 1480897"/>
              <a:gd name="connsiteX7" fmla="*/ 15394 w 1280776"/>
              <a:gd name="connsiteY7" fmla="*/ 652703 h 1480897"/>
              <a:gd name="connsiteX8" fmla="*/ 0 w 1280776"/>
              <a:gd name="connsiteY8" fmla="*/ 862061 h 1480897"/>
              <a:gd name="connsiteX9" fmla="*/ 8540 w 1280776"/>
              <a:gd name="connsiteY9" fmla="*/ 935711 h 1480897"/>
              <a:gd name="connsiteX10" fmla="*/ 40025 w 1280776"/>
              <a:gd name="connsiteY10" fmla="*/ 1049867 h 1480897"/>
              <a:gd name="connsiteX11" fmla="*/ 67613 w 1280776"/>
              <a:gd name="connsiteY11" fmla="*/ 1137805 h 1480897"/>
              <a:gd name="connsiteX12" fmla="*/ 123152 w 1280776"/>
              <a:gd name="connsiteY12" fmla="*/ 1228436 h 1480897"/>
              <a:gd name="connsiteX13" fmla="*/ 233988 w 1280776"/>
              <a:gd name="connsiteY13" fmla="*/ 1342352 h 1480897"/>
              <a:gd name="connsiteX14" fmla="*/ 360338 w 1280776"/>
              <a:gd name="connsiteY14" fmla="*/ 1421414 h 1480897"/>
              <a:gd name="connsiteX15" fmla="*/ 434109 w 1280776"/>
              <a:gd name="connsiteY15" fmla="*/ 1462424 h 1480897"/>
              <a:gd name="connsiteX16" fmla="*/ 541867 w 1280776"/>
              <a:gd name="connsiteY16" fmla="*/ 1480897 h 1480897"/>
              <a:gd name="connsiteX17" fmla="*/ 763828 w 1280776"/>
              <a:gd name="connsiteY17" fmla="*/ 1472358 h 1480897"/>
              <a:gd name="connsiteX18" fmla="*/ 932873 w 1280776"/>
              <a:gd name="connsiteY18" fmla="*/ 1403927 h 1480897"/>
              <a:gd name="connsiteX19" fmla="*/ 1065261 w 1280776"/>
              <a:gd name="connsiteY19" fmla="*/ 1305406 h 1480897"/>
              <a:gd name="connsiteX20" fmla="*/ 1200728 w 1280776"/>
              <a:gd name="connsiteY20" fmla="*/ 1148388 h 1480897"/>
              <a:gd name="connsiteX21" fmla="*/ 1262303 w 1280776"/>
              <a:gd name="connsiteY21" fmla="*/ 997527 h 1480897"/>
              <a:gd name="connsiteX22" fmla="*/ 1280776 w 1280776"/>
              <a:gd name="connsiteY22" fmla="*/ 825115 h 1480897"/>
              <a:gd name="connsiteX23" fmla="*/ 1253067 w 1280776"/>
              <a:gd name="connsiteY23" fmla="*/ 624994 h 1480897"/>
              <a:gd name="connsiteX24" fmla="*/ 1176097 w 1280776"/>
              <a:gd name="connsiteY24" fmla="*/ 394085 h 1480897"/>
              <a:gd name="connsiteX25" fmla="*/ 1025237 w 1280776"/>
              <a:gd name="connsiteY25" fmla="*/ 184727 h 1480897"/>
              <a:gd name="connsiteX26" fmla="*/ 960510 w 1280776"/>
              <a:gd name="connsiteY26" fmla="*/ 128371 h 1480897"/>
              <a:gd name="connsiteX27" fmla="*/ 855903 w 1280776"/>
              <a:gd name="connsiteY27" fmla="*/ 64655 h 1480897"/>
              <a:gd name="connsiteX28" fmla="*/ 754303 w 1280776"/>
              <a:gd name="connsiteY28" fmla="*/ 30788 h 1480897"/>
              <a:gd name="connsiteX29" fmla="*/ 661940 w 1280776"/>
              <a:gd name="connsiteY29" fmla="*/ 0 h 1480897"/>
              <a:gd name="connsiteX30" fmla="*/ 609600 w 1280776"/>
              <a:gd name="connsiteY30" fmla="*/ 6158 h 1480897"/>
              <a:gd name="connsiteX0" fmla="*/ 609600 w 1280776"/>
              <a:gd name="connsiteY0" fmla="*/ 6158 h 1480897"/>
              <a:gd name="connsiteX1" fmla="*/ 520196 w 1280776"/>
              <a:gd name="connsiteY1" fmla="*/ 42526 h 1480897"/>
              <a:gd name="connsiteX2" fmla="*/ 420736 w 1280776"/>
              <a:gd name="connsiteY2" fmla="*/ 95082 h 1480897"/>
              <a:gd name="connsiteX3" fmla="*/ 329431 w 1280776"/>
              <a:gd name="connsiteY3" fmla="*/ 153940 h 1480897"/>
              <a:gd name="connsiteX4" fmla="*/ 273362 w 1280776"/>
              <a:gd name="connsiteY4" fmla="*/ 217559 h 1480897"/>
              <a:gd name="connsiteX5" fmla="*/ 200122 w 1280776"/>
              <a:gd name="connsiteY5" fmla="*/ 301721 h 1480897"/>
              <a:gd name="connsiteX6" fmla="*/ 90800 w 1280776"/>
              <a:gd name="connsiteY6" fmla="*/ 450369 h 1480897"/>
              <a:gd name="connsiteX7" fmla="*/ 15394 w 1280776"/>
              <a:gd name="connsiteY7" fmla="*/ 652703 h 1480897"/>
              <a:gd name="connsiteX8" fmla="*/ 0 w 1280776"/>
              <a:gd name="connsiteY8" fmla="*/ 862061 h 1480897"/>
              <a:gd name="connsiteX9" fmla="*/ 8540 w 1280776"/>
              <a:gd name="connsiteY9" fmla="*/ 935711 h 1480897"/>
              <a:gd name="connsiteX10" fmla="*/ 40025 w 1280776"/>
              <a:gd name="connsiteY10" fmla="*/ 1049867 h 1480897"/>
              <a:gd name="connsiteX11" fmla="*/ 67613 w 1280776"/>
              <a:gd name="connsiteY11" fmla="*/ 1137805 h 1480897"/>
              <a:gd name="connsiteX12" fmla="*/ 123152 w 1280776"/>
              <a:gd name="connsiteY12" fmla="*/ 1228436 h 1480897"/>
              <a:gd name="connsiteX13" fmla="*/ 233988 w 1280776"/>
              <a:gd name="connsiteY13" fmla="*/ 1342352 h 1480897"/>
              <a:gd name="connsiteX14" fmla="*/ 360338 w 1280776"/>
              <a:gd name="connsiteY14" fmla="*/ 1421414 h 1480897"/>
              <a:gd name="connsiteX15" fmla="*/ 434109 w 1280776"/>
              <a:gd name="connsiteY15" fmla="*/ 1462424 h 1480897"/>
              <a:gd name="connsiteX16" fmla="*/ 541867 w 1280776"/>
              <a:gd name="connsiteY16" fmla="*/ 1480897 h 1480897"/>
              <a:gd name="connsiteX17" fmla="*/ 763828 w 1280776"/>
              <a:gd name="connsiteY17" fmla="*/ 1472358 h 1480897"/>
              <a:gd name="connsiteX18" fmla="*/ 932873 w 1280776"/>
              <a:gd name="connsiteY18" fmla="*/ 1403927 h 1480897"/>
              <a:gd name="connsiteX19" fmla="*/ 1065261 w 1280776"/>
              <a:gd name="connsiteY19" fmla="*/ 1305406 h 1480897"/>
              <a:gd name="connsiteX20" fmla="*/ 1200728 w 1280776"/>
              <a:gd name="connsiteY20" fmla="*/ 1148388 h 1480897"/>
              <a:gd name="connsiteX21" fmla="*/ 1262303 w 1280776"/>
              <a:gd name="connsiteY21" fmla="*/ 997527 h 1480897"/>
              <a:gd name="connsiteX22" fmla="*/ 1280776 w 1280776"/>
              <a:gd name="connsiteY22" fmla="*/ 825115 h 1480897"/>
              <a:gd name="connsiteX23" fmla="*/ 1253067 w 1280776"/>
              <a:gd name="connsiteY23" fmla="*/ 624994 h 1480897"/>
              <a:gd name="connsiteX24" fmla="*/ 1176097 w 1280776"/>
              <a:gd name="connsiteY24" fmla="*/ 394085 h 1480897"/>
              <a:gd name="connsiteX25" fmla="*/ 1025237 w 1280776"/>
              <a:gd name="connsiteY25" fmla="*/ 184727 h 1480897"/>
              <a:gd name="connsiteX26" fmla="*/ 960510 w 1280776"/>
              <a:gd name="connsiteY26" fmla="*/ 128371 h 1480897"/>
              <a:gd name="connsiteX27" fmla="*/ 855903 w 1280776"/>
              <a:gd name="connsiteY27" fmla="*/ 64655 h 1480897"/>
              <a:gd name="connsiteX28" fmla="*/ 754303 w 1280776"/>
              <a:gd name="connsiteY28" fmla="*/ 30788 h 1480897"/>
              <a:gd name="connsiteX29" fmla="*/ 661940 w 1280776"/>
              <a:gd name="connsiteY29" fmla="*/ 0 h 1480897"/>
              <a:gd name="connsiteX30" fmla="*/ 609600 w 1280776"/>
              <a:gd name="connsiteY30" fmla="*/ 6158 h 1480897"/>
              <a:gd name="connsiteX0" fmla="*/ 609600 w 1280776"/>
              <a:gd name="connsiteY0" fmla="*/ 6158 h 1480897"/>
              <a:gd name="connsiteX1" fmla="*/ 520196 w 1280776"/>
              <a:gd name="connsiteY1" fmla="*/ 42526 h 1480897"/>
              <a:gd name="connsiteX2" fmla="*/ 420736 w 1280776"/>
              <a:gd name="connsiteY2" fmla="*/ 95082 h 1480897"/>
              <a:gd name="connsiteX3" fmla="*/ 343719 w 1280776"/>
              <a:gd name="connsiteY3" fmla="*/ 161083 h 1480897"/>
              <a:gd name="connsiteX4" fmla="*/ 273362 w 1280776"/>
              <a:gd name="connsiteY4" fmla="*/ 217559 h 1480897"/>
              <a:gd name="connsiteX5" fmla="*/ 200122 w 1280776"/>
              <a:gd name="connsiteY5" fmla="*/ 301721 h 1480897"/>
              <a:gd name="connsiteX6" fmla="*/ 90800 w 1280776"/>
              <a:gd name="connsiteY6" fmla="*/ 450369 h 1480897"/>
              <a:gd name="connsiteX7" fmla="*/ 15394 w 1280776"/>
              <a:gd name="connsiteY7" fmla="*/ 652703 h 1480897"/>
              <a:gd name="connsiteX8" fmla="*/ 0 w 1280776"/>
              <a:gd name="connsiteY8" fmla="*/ 862061 h 1480897"/>
              <a:gd name="connsiteX9" fmla="*/ 8540 w 1280776"/>
              <a:gd name="connsiteY9" fmla="*/ 935711 h 1480897"/>
              <a:gd name="connsiteX10" fmla="*/ 40025 w 1280776"/>
              <a:gd name="connsiteY10" fmla="*/ 1049867 h 1480897"/>
              <a:gd name="connsiteX11" fmla="*/ 67613 w 1280776"/>
              <a:gd name="connsiteY11" fmla="*/ 1137805 h 1480897"/>
              <a:gd name="connsiteX12" fmla="*/ 123152 w 1280776"/>
              <a:gd name="connsiteY12" fmla="*/ 1228436 h 1480897"/>
              <a:gd name="connsiteX13" fmla="*/ 233988 w 1280776"/>
              <a:gd name="connsiteY13" fmla="*/ 1342352 h 1480897"/>
              <a:gd name="connsiteX14" fmla="*/ 360338 w 1280776"/>
              <a:gd name="connsiteY14" fmla="*/ 1421414 h 1480897"/>
              <a:gd name="connsiteX15" fmla="*/ 434109 w 1280776"/>
              <a:gd name="connsiteY15" fmla="*/ 1462424 h 1480897"/>
              <a:gd name="connsiteX16" fmla="*/ 541867 w 1280776"/>
              <a:gd name="connsiteY16" fmla="*/ 1480897 h 1480897"/>
              <a:gd name="connsiteX17" fmla="*/ 763828 w 1280776"/>
              <a:gd name="connsiteY17" fmla="*/ 1472358 h 1480897"/>
              <a:gd name="connsiteX18" fmla="*/ 932873 w 1280776"/>
              <a:gd name="connsiteY18" fmla="*/ 1403927 h 1480897"/>
              <a:gd name="connsiteX19" fmla="*/ 1065261 w 1280776"/>
              <a:gd name="connsiteY19" fmla="*/ 1305406 h 1480897"/>
              <a:gd name="connsiteX20" fmla="*/ 1200728 w 1280776"/>
              <a:gd name="connsiteY20" fmla="*/ 1148388 h 1480897"/>
              <a:gd name="connsiteX21" fmla="*/ 1262303 w 1280776"/>
              <a:gd name="connsiteY21" fmla="*/ 997527 h 1480897"/>
              <a:gd name="connsiteX22" fmla="*/ 1280776 w 1280776"/>
              <a:gd name="connsiteY22" fmla="*/ 825115 h 1480897"/>
              <a:gd name="connsiteX23" fmla="*/ 1253067 w 1280776"/>
              <a:gd name="connsiteY23" fmla="*/ 624994 h 1480897"/>
              <a:gd name="connsiteX24" fmla="*/ 1176097 w 1280776"/>
              <a:gd name="connsiteY24" fmla="*/ 394085 h 1480897"/>
              <a:gd name="connsiteX25" fmla="*/ 1025237 w 1280776"/>
              <a:gd name="connsiteY25" fmla="*/ 184727 h 1480897"/>
              <a:gd name="connsiteX26" fmla="*/ 960510 w 1280776"/>
              <a:gd name="connsiteY26" fmla="*/ 128371 h 1480897"/>
              <a:gd name="connsiteX27" fmla="*/ 855903 w 1280776"/>
              <a:gd name="connsiteY27" fmla="*/ 64655 h 1480897"/>
              <a:gd name="connsiteX28" fmla="*/ 754303 w 1280776"/>
              <a:gd name="connsiteY28" fmla="*/ 30788 h 1480897"/>
              <a:gd name="connsiteX29" fmla="*/ 661940 w 1280776"/>
              <a:gd name="connsiteY29" fmla="*/ 0 h 1480897"/>
              <a:gd name="connsiteX30" fmla="*/ 609600 w 1280776"/>
              <a:gd name="connsiteY30" fmla="*/ 6158 h 1480897"/>
              <a:gd name="connsiteX0" fmla="*/ 609600 w 1280776"/>
              <a:gd name="connsiteY0" fmla="*/ 6158 h 1480897"/>
              <a:gd name="connsiteX1" fmla="*/ 520196 w 1280776"/>
              <a:gd name="connsiteY1" fmla="*/ 42526 h 1480897"/>
              <a:gd name="connsiteX2" fmla="*/ 420736 w 1280776"/>
              <a:gd name="connsiteY2" fmla="*/ 95082 h 1480897"/>
              <a:gd name="connsiteX3" fmla="*/ 331813 w 1280776"/>
              <a:gd name="connsiteY3" fmla="*/ 158701 h 1480897"/>
              <a:gd name="connsiteX4" fmla="*/ 273362 w 1280776"/>
              <a:gd name="connsiteY4" fmla="*/ 217559 h 1480897"/>
              <a:gd name="connsiteX5" fmla="*/ 200122 w 1280776"/>
              <a:gd name="connsiteY5" fmla="*/ 301721 h 1480897"/>
              <a:gd name="connsiteX6" fmla="*/ 90800 w 1280776"/>
              <a:gd name="connsiteY6" fmla="*/ 450369 h 1480897"/>
              <a:gd name="connsiteX7" fmla="*/ 15394 w 1280776"/>
              <a:gd name="connsiteY7" fmla="*/ 652703 h 1480897"/>
              <a:gd name="connsiteX8" fmla="*/ 0 w 1280776"/>
              <a:gd name="connsiteY8" fmla="*/ 862061 h 1480897"/>
              <a:gd name="connsiteX9" fmla="*/ 8540 w 1280776"/>
              <a:gd name="connsiteY9" fmla="*/ 935711 h 1480897"/>
              <a:gd name="connsiteX10" fmla="*/ 40025 w 1280776"/>
              <a:gd name="connsiteY10" fmla="*/ 1049867 h 1480897"/>
              <a:gd name="connsiteX11" fmla="*/ 67613 w 1280776"/>
              <a:gd name="connsiteY11" fmla="*/ 1137805 h 1480897"/>
              <a:gd name="connsiteX12" fmla="*/ 123152 w 1280776"/>
              <a:gd name="connsiteY12" fmla="*/ 1228436 h 1480897"/>
              <a:gd name="connsiteX13" fmla="*/ 233988 w 1280776"/>
              <a:gd name="connsiteY13" fmla="*/ 1342352 h 1480897"/>
              <a:gd name="connsiteX14" fmla="*/ 360338 w 1280776"/>
              <a:gd name="connsiteY14" fmla="*/ 1421414 h 1480897"/>
              <a:gd name="connsiteX15" fmla="*/ 434109 w 1280776"/>
              <a:gd name="connsiteY15" fmla="*/ 1462424 h 1480897"/>
              <a:gd name="connsiteX16" fmla="*/ 541867 w 1280776"/>
              <a:gd name="connsiteY16" fmla="*/ 1480897 h 1480897"/>
              <a:gd name="connsiteX17" fmla="*/ 763828 w 1280776"/>
              <a:gd name="connsiteY17" fmla="*/ 1472358 h 1480897"/>
              <a:gd name="connsiteX18" fmla="*/ 932873 w 1280776"/>
              <a:gd name="connsiteY18" fmla="*/ 1403927 h 1480897"/>
              <a:gd name="connsiteX19" fmla="*/ 1065261 w 1280776"/>
              <a:gd name="connsiteY19" fmla="*/ 1305406 h 1480897"/>
              <a:gd name="connsiteX20" fmla="*/ 1200728 w 1280776"/>
              <a:gd name="connsiteY20" fmla="*/ 1148388 h 1480897"/>
              <a:gd name="connsiteX21" fmla="*/ 1262303 w 1280776"/>
              <a:gd name="connsiteY21" fmla="*/ 997527 h 1480897"/>
              <a:gd name="connsiteX22" fmla="*/ 1280776 w 1280776"/>
              <a:gd name="connsiteY22" fmla="*/ 825115 h 1480897"/>
              <a:gd name="connsiteX23" fmla="*/ 1253067 w 1280776"/>
              <a:gd name="connsiteY23" fmla="*/ 624994 h 1480897"/>
              <a:gd name="connsiteX24" fmla="*/ 1176097 w 1280776"/>
              <a:gd name="connsiteY24" fmla="*/ 394085 h 1480897"/>
              <a:gd name="connsiteX25" fmla="*/ 1025237 w 1280776"/>
              <a:gd name="connsiteY25" fmla="*/ 184727 h 1480897"/>
              <a:gd name="connsiteX26" fmla="*/ 960510 w 1280776"/>
              <a:gd name="connsiteY26" fmla="*/ 128371 h 1480897"/>
              <a:gd name="connsiteX27" fmla="*/ 855903 w 1280776"/>
              <a:gd name="connsiteY27" fmla="*/ 64655 h 1480897"/>
              <a:gd name="connsiteX28" fmla="*/ 754303 w 1280776"/>
              <a:gd name="connsiteY28" fmla="*/ 30788 h 1480897"/>
              <a:gd name="connsiteX29" fmla="*/ 661940 w 1280776"/>
              <a:gd name="connsiteY29" fmla="*/ 0 h 1480897"/>
              <a:gd name="connsiteX30" fmla="*/ 609600 w 1280776"/>
              <a:gd name="connsiteY30" fmla="*/ 6158 h 148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80776" h="1480897">
                <a:moveTo>
                  <a:pt x="609600" y="6158"/>
                </a:moveTo>
                <a:lnTo>
                  <a:pt x="520196" y="42526"/>
                </a:lnTo>
                <a:lnTo>
                  <a:pt x="420736" y="95082"/>
                </a:lnTo>
                <a:lnTo>
                  <a:pt x="331813" y="158701"/>
                </a:lnTo>
                <a:lnTo>
                  <a:pt x="273362" y="217559"/>
                </a:lnTo>
                <a:cubicBezTo>
                  <a:pt x="248949" y="245613"/>
                  <a:pt x="230549" y="262919"/>
                  <a:pt x="200122" y="301721"/>
                </a:cubicBezTo>
                <a:cubicBezTo>
                  <a:pt x="169695" y="340523"/>
                  <a:pt x="118509" y="410345"/>
                  <a:pt x="90800" y="450369"/>
                </a:cubicBezTo>
                <a:lnTo>
                  <a:pt x="15394" y="652703"/>
                </a:lnTo>
                <a:lnTo>
                  <a:pt x="0" y="862061"/>
                </a:lnTo>
                <a:cubicBezTo>
                  <a:pt x="6381" y="890772"/>
                  <a:pt x="8540" y="923170"/>
                  <a:pt x="8540" y="935711"/>
                </a:cubicBezTo>
                <a:lnTo>
                  <a:pt x="40025" y="1049867"/>
                </a:lnTo>
                <a:lnTo>
                  <a:pt x="67613" y="1137805"/>
                </a:lnTo>
                <a:lnTo>
                  <a:pt x="123152" y="1228436"/>
                </a:lnTo>
                <a:lnTo>
                  <a:pt x="233988" y="1342352"/>
                </a:lnTo>
                <a:lnTo>
                  <a:pt x="360338" y="1421414"/>
                </a:lnTo>
                <a:cubicBezTo>
                  <a:pt x="393691" y="1441426"/>
                  <a:pt x="407426" y="1453701"/>
                  <a:pt x="434109" y="1462424"/>
                </a:cubicBezTo>
                <a:cubicBezTo>
                  <a:pt x="453608" y="1466016"/>
                  <a:pt x="488501" y="1478844"/>
                  <a:pt x="541867" y="1480897"/>
                </a:cubicBezTo>
                <a:lnTo>
                  <a:pt x="763828" y="1472358"/>
                </a:lnTo>
                <a:lnTo>
                  <a:pt x="932873" y="1403927"/>
                </a:lnTo>
                <a:lnTo>
                  <a:pt x="1065261" y="1305406"/>
                </a:lnTo>
                <a:lnTo>
                  <a:pt x="1200728" y="1148388"/>
                </a:lnTo>
                <a:lnTo>
                  <a:pt x="1262303" y="997527"/>
                </a:lnTo>
                <a:lnTo>
                  <a:pt x="1280776" y="825115"/>
                </a:lnTo>
                <a:lnTo>
                  <a:pt x="1253067" y="624994"/>
                </a:lnTo>
                <a:lnTo>
                  <a:pt x="1176097" y="394085"/>
                </a:lnTo>
                <a:lnTo>
                  <a:pt x="1025237" y="184727"/>
                </a:lnTo>
                <a:lnTo>
                  <a:pt x="960510" y="128371"/>
                </a:lnTo>
                <a:cubicBezTo>
                  <a:pt x="933284" y="114758"/>
                  <a:pt x="868552" y="77302"/>
                  <a:pt x="855903" y="64655"/>
                </a:cubicBezTo>
                <a:lnTo>
                  <a:pt x="754303" y="30788"/>
                </a:lnTo>
                <a:lnTo>
                  <a:pt x="661940" y="0"/>
                </a:lnTo>
                <a:lnTo>
                  <a:pt x="609600" y="6158"/>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D83E73E8-E04C-4B04-8F93-71889288B1C1}"/>
              </a:ext>
            </a:extLst>
          </p:cNvPr>
          <p:cNvSpPr txBox="1">
            <a:spLocks/>
          </p:cNvSpPr>
          <p:nvPr/>
        </p:nvSpPr>
        <p:spPr>
          <a:xfrm>
            <a:off x="4949615" y="3053263"/>
            <a:ext cx="3741821" cy="76552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Let them do so</a:t>
            </a:r>
          </a:p>
        </p:txBody>
      </p:sp>
      <p:sp>
        <p:nvSpPr>
          <p:cNvPr id="4" name="Title 1">
            <a:extLst>
              <a:ext uri="{FF2B5EF4-FFF2-40B4-BE49-F238E27FC236}">
                <a16:creationId xmlns:a16="http://schemas.microsoft.com/office/drawing/2014/main" id="{5B530B65-73F4-4C91-89A8-4EC4C48A2AEB}"/>
              </a:ext>
            </a:extLst>
          </p:cNvPr>
          <p:cNvSpPr txBox="1">
            <a:spLocks/>
          </p:cNvSpPr>
          <p:nvPr/>
        </p:nvSpPr>
        <p:spPr>
          <a:xfrm>
            <a:off x="726658" y="3736681"/>
            <a:ext cx="6725652" cy="7294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with joy and not with grief</a:t>
            </a:r>
          </a:p>
        </p:txBody>
      </p:sp>
      <p:sp>
        <p:nvSpPr>
          <p:cNvPr id="6" name="Title 1">
            <a:extLst>
              <a:ext uri="{FF2B5EF4-FFF2-40B4-BE49-F238E27FC236}">
                <a16:creationId xmlns:a16="http://schemas.microsoft.com/office/drawing/2014/main" id="{DE19F89F-6F2C-49AF-BF63-60F05EA1C696}"/>
              </a:ext>
            </a:extLst>
          </p:cNvPr>
          <p:cNvSpPr txBox="1">
            <a:spLocks/>
          </p:cNvSpPr>
          <p:nvPr/>
        </p:nvSpPr>
        <p:spPr>
          <a:xfrm>
            <a:off x="818127" y="962064"/>
            <a:ext cx="158649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Obey</a:t>
            </a:r>
          </a:p>
        </p:txBody>
      </p:sp>
      <p:sp>
        <p:nvSpPr>
          <p:cNvPr id="7" name="Title 1">
            <a:extLst>
              <a:ext uri="{FF2B5EF4-FFF2-40B4-BE49-F238E27FC236}">
                <a16:creationId xmlns:a16="http://schemas.microsoft.com/office/drawing/2014/main" id="{8F404EA7-1A03-414E-895B-B5161F636A52}"/>
              </a:ext>
            </a:extLst>
          </p:cNvPr>
          <p:cNvSpPr txBox="1">
            <a:spLocks/>
          </p:cNvSpPr>
          <p:nvPr/>
        </p:nvSpPr>
        <p:spPr>
          <a:xfrm>
            <a:off x="1311689" y="1627283"/>
            <a:ext cx="386474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 submissive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Obey those who rule over you, and be submissive, for they watch out for your souls, as those who must give account. Let them do so with joy and not with grief, for that would be unprofitable           for you.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13:17 </a:t>
            </a:r>
          </a:p>
        </p:txBody>
      </p:sp>
      <p:sp>
        <p:nvSpPr>
          <p:cNvPr id="9" name="Rectangle 2">
            <a:extLst>
              <a:ext uri="{FF2B5EF4-FFF2-40B4-BE49-F238E27FC236}">
                <a16:creationId xmlns:a16="http://schemas.microsoft.com/office/drawing/2014/main" id="{6BF3227C-1C22-425F-A8E3-00486B54881A}"/>
              </a:ext>
            </a:extLst>
          </p:cNvPr>
          <p:cNvSpPr txBox="1">
            <a:spLocks noChangeArrowheads="1"/>
          </p:cNvSpPr>
          <p:nvPr/>
        </p:nvSpPr>
        <p:spPr bwMode="auto">
          <a:xfrm>
            <a:off x="4677433" y="961532"/>
            <a:ext cx="1396370"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rule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97AAC57B-78D6-461F-A93F-87D5818D8033}"/>
              </a:ext>
            </a:extLst>
          </p:cNvPr>
          <p:cNvSpPr txBox="1">
            <a:spLocks noChangeArrowheads="1"/>
          </p:cNvSpPr>
          <p:nvPr/>
        </p:nvSpPr>
        <p:spPr bwMode="auto">
          <a:xfrm>
            <a:off x="1541418" y="5752919"/>
            <a:ext cx="7602582"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with grief unprofitable for you</a:t>
            </a:r>
            <a:endParaRPr lang="en-US" altLang="en-US" sz="400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7D84C052-5F6E-4037-9DED-71AD86F49CB5}"/>
              </a:ext>
            </a:extLst>
          </p:cNvPr>
          <p:cNvSpPr txBox="1">
            <a:spLocks noChangeArrowheads="1"/>
          </p:cNvSpPr>
          <p:nvPr/>
        </p:nvSpPr>
        <p:spPr bwMode="auto">
          <a:xfrm>
            <a:off x="4745354" y="3646261"/>
            <a:ext cx="2638696"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with grief</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540CF5F8-73EE-47F3-A411-EE0F283D1039}"/>
              </a:ext>
            </a:extLst>
          </p:cNvPr>
          <p:cNvSpPr txBox="1">
            <a:spLocks noChangeArrowheads="1"/>
          </p:cNvSpPr>
          <p:nvPr/>
        </p:nvSpPr>
        <p:spPr bwMode="auto">
          <a:xfrm>
            <a:off x="4458361" y="4323148"/>
            <a:ext cx="3603735"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unprofitable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FEDCD420-6C28-445B-B88C-ABA836A07F5C}"/>
              </a:ext>
            </a:extLst>
          </p:cNvPr>
          <p:cNvSpPr txBox="1">
            <a:spLocks noChangeArrowheads="1"/>
          </p:cNvSpPr>
          <p:nvPr/>
        </p:nvSpPr>
        <p:spPr bwMode="auto">
          <a:xfrm>
            <a:off x="1835944" y="4990511"/>
            <a:ext cx="2220686"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you</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587D7480-5E23-40F0-8001-725CAA175B1C}"/>
              </a:ext>
            </a:extLst>
          </p:cNvPr>
          <p:cNvSpPr txBox="1">
            <a:spLocks noChangeArrowheads="1"/>
          </p:cNvSpPr>
          <p:nvPr/>
        </p:nvSpPr>
        <p:spPr bwMode="auto">
          <a:xfrm>
            <a:off x="771991" y="1019163"/>
            <a:ext cx="167464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Obey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871C0B4B-27C8-4D65-A611-032774D2E05B}"/>
              </a:ext>
            </a:extLst>
          </p:cNvPr>
          <p:cNvSpPr txBox="1">
            <a:spLocks noChangeArrowheads="1"/>
          </p:cNvSpPr>
          <p:nvPr/>
        </p:nvSpPr>
        <p:spPr bwMode="auto">
          <a:xfrm>
            <a:off x="1326787" y="1692083"/>
            <a:ext cx="383387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 submissive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C3493C16-453F-4F95-BC78-24E00B0D7429}"/>
              </a:ext>
            </a:extLst>
          </p:cNvPr>
          <p:cNvSpPr txBox="1">
            <a:spLocks noChangeArrowheads="1"/>
          </p:cNvSpPr>
          <p:nvPr/>
        </p:nvSpPr>
        <p:spPr bwMode="auto">
          <a:xfrm>
            <a:off x="4870949" y="3033759"/>
            <a:ext cx="388895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Let them do so</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EF2EB4BD-214A-47DA-AE8D-8CECC2904D13}"/>
              </a:ext>
            </a:extLst>
          </p:cNvPr>
          <p:cNvSpPr txBox="1">
            <a:spLocks noChangeArrowheads="1"/>
          </p:cNvSpPr>
          <p:nvPr/>
        </p:nvSpPr>
        <p:spPr bwMode="auto">
          <a:xfrm>
            <a:off x="672235" y="3706676"/>
            <a:ext cx="685257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with joy and not with grief</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hidden="1">
            <a:extLst>
              <a:ext uri="{FF2B5EF4-FFF2-40B4-BE49-F238E27FC236}">
                <a16:creationId xmlns:a16="http://schemas.microsoft.com/office/drawing/2014/main" id="{9AA8DC92-A5C0-41B8-9C16-4FD19E66417A}"/>
              </a:ext>
            </a:extLst>
          </p:cNvPr>
          <p:cNvSpPr txBox="1">
            <a:spLocks noChangeArrowheads="1"/>
          </p:cNvSpPr>
          <p:nvPr/>
        </p:nvSpPr>
        <p:spPr bwMode="auto">
          <a:xfrm>
            <a:off x="5191922" y="1982107"/>
            <a:ext cx="1396370"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rule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7665190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18" presetClass="emph" presetSubtype="0" fill="hold" grpId="1" nodeType="withEffect">
                                  <p:stCondLst>
                                    <p:cond delay="0"/>
                                  </p:stCondLst>
                                  <p:childTnLst>
                                    <p:set>
                                      <p:cBhvr override="childStyle">
                                        <p:cTn id="14" dur="500" fill="hold"/>
                                        <p:tgtEl>
                                          <p:spTgt spid="6"/>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par>
                                <p:cTn id="18" presetID="22" presetClass="entr" presetSubtype="8" fill="hold" grpId="0" nodeType="withEffect">
                                  <p:stCondLst>
                                    <p:cond delay="40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18" presetClass="emph" presetSubtype="0" fill="hold" grpId="1" nodeType="withEffect">
                                  <p:stCondLst>
                                    <p:cond delay="400"/>
                                  </p:stCondLst>
                                  <p:childTnLst>
                                    <p:set>
                                      <p:cBhvr override="childStyle">
                                        <p:cTn id="22" dur="500" fill="hold"/>
                                        <p:tgtEl>
                                          <p:spTgt spid="7"/>
                                        </p:tgtEl>
                                        <p:attrNameLst>
                                          <p:attrName>style.textDecorationUnderline</p:attrName>
                                        </p:attrNameLst>
                                      </p:cBhvr>
                                      <p:to>
                                        <p:strVal val="true"/>
                                      </p:to>
                                    </p:set>
                                  </p:childTnLst>
                                </p:cTn>
                              </p:par>
                              <p:par>
                                <p:cTn id="23" presetID="22" presetClass="entr" presetSubtype="8" fill="hold" grpId="0" nodeType="withEffect">
                                  <p:stCondLst>
                                    <p:cond delay="40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par>
                                <p:cTn id="31" presetID="18" presetClass="emph" presetSubtype="0" fill="hold" grpId="1" nodeType="withEffect">
                                  <p:stCondLst>
                                    <p:cond delay="0"/>
                                  </p:stCondLst>
                                  <p:childTnLst>
                                    <p:set>
                                      <p:cBhvr override="childStyle">
                                        <p:cTn id="32" dur="500" fill="hold"/>
                                        <p:tgtEl>
                                          <p:spTgt spid="3"/>
                                        </p:tgtEl>
                                        <p:attrNameLst>
                                          <p:attrName>style.textDecorationUnderline</p:attrName>
                                        </p:attrNameLst>
                                      </p:cBhvr>
                                      <p:to>
                                        <p:strVal val="true"/>
                                      </p:to>
                                    </p:set>
                                  </p:childTnLst>
                                </p:cTn>
                              </p:par>
                              <p:par>
                                <p:cTn id="33" presetID="22" presetClass="entr" presetSubtype="8"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par>
                                <p:cTn id="36" presetID="16" presetClass="exit" presetSubtype="21" fill="hold" grpId="2" nodeType="withEffect">
                                  <p:stCondLst>
                                    <p:cond delay="0"/>
                                  </p:stCondLst>
                                  <p:childTnLst>
                                    <p:animEffect transition="out" filter="barn(inVertical)">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par>
                                <p:cTn id="39" presetID="16" presetClass="exit" presetSubtype="21" fill="hold" grpId="2" nodeType="withEffect">
                                  <p:stCondLst>
                                    <p:cond delay="0"/>
                                  </p:stCondLst>
                                  <p:childTnLst>
                                    <p:animEffect transition="out" filter="barn(inVertical)">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par>
                                <p:cTn id="48" presetID="22" presetClass="entr" presetSubtype="8" fill="hold" grpId="0" nodeType="withEffect">
                                  <p:stCondLst>
                                    <p:cond delay="400"/>
                                  </p:stCondLst>
                                  <p:childTnLst>
                                    <p:set>
                                      <p:cBhvr>
                                        <p:cTn id="49" dur="1" fill="hold">
                                          <p:stCondLst>
                                            <p:cond delay="0"/>
                                          </p:stCondLst>
                                        </p:cTn>
                                        <p:tgtEl>
                                          <p:spTgt spid="4"/>
                                        </p:tgtEl>
                                        <p:attrNameLst>
                                          <p:attrName>style.visibility</p:attrName>
                                        </p:attrNameLst>
                                      </p:cBhvr>
                                      <p:to>
                                        <p:strVal val="visible"/>
                                      </p:to>
                                    </p:set>
                                    <p:animEffect transition="in" filter="wipe(left)">
                                      <p:cBhvr>
                                        <p:cTn id="50" dur="750"/>
                                        <p:tgtEl>
                                          <p:spTgt spid="4"/>
                                        </p:tgtEl>
                                      </p:cBhvr>
                                    </p:animEffect>
                                  </p:childTnLst>
                                </p:cTn>
                              </p:par>
                              <p:par>
                                <p:cTn id="51" presetID="18" presetClass="emph" presetSubtype="0" fill="hold" grpId="1" nodeType="withEffect">
                                  <p:stCondLst>
                                    <p:cond delay="400"/>
                                  </p:stCondLst>
                                  <p:childTnLst>
                                    <p:set>
                                      <p:cBhvr override="childStyle">
                                        <p:cTn id="52" dur="750" fill="hold"/>
                                        <p:tgtEl>
                                          <p:spTgt spid="4"/>
                                        </p:tgtEl>
                                        <p:attrNameLst>
                                          <p:attrName>style.textDecorationUnderline</p:attrName>
                                        </p:attrNameLst>
                                      </p:cBhvr>
                                      <p:to>
                                        <p:strVal val="true"/>
                                      </p:to>
                                    </p:set>
                                  </p:childTnLst>
                                </p:cTn>
                              </p:par>
                              <p:par>
                                <p:cTn id="53" presetID="22" presetClass="entr" presetSubtype="8" fill="hold" grpId="0" nodeType="withEffect">
                                  <p:stCondLst>
                                    <p:cond delay="400"/>
                                  </p:stCondLst>
                                  <p:childTnLst>
                                    <p:set>
                                      <p:cBhvr>
                                        <p:cTn id="54" dur="1" fill="hold">
                                          <p:stCondLst>
                                            <p:cond delay="0"/>
                                          </p:stCondLst>
                                        </p:cTn>
                                        <p:tgtEl>
                                          <p:spTgt spid="19"/>
                                        </p:tgtEl>
                                        <p:attrNameLst>
                                          <p:attrName>style.visibility</p:attrName>
                                        </p:attrNameLst>
                                      </p:cBhvr>
                                      <p:to>
                                        <p:strVal val="visible"/>
                                      </p:to>
                                    </p:set>
                                    <p:animEffect transition="in" filter="wipe(left)">
                                      <p:cBhvr>
                                        <p:cTn id="55" dur="75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250"/>
                                        <p:tgtEl>
                                          <p:spTgt spid="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250"/>
                                        <p:tgtEl>
                                          <p:spTgt spid="1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250"/>
                                        <p:tgtEl>
                                          <p:spTgt spid="1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250"/>
                                        <p:tgtEl>
                                          <p:spTgt spid="13"/>
                                        </p:tgtEl>
                                      </p:cBhvr>
                                    </p:animEffect>
                                  </p:childTnLst>
                                </p:cTn>
                              </p:par>
                              <p:par>
                                <p:cTn id="70" presetID="42" presetClass="path" presetSubtype="0" accel="50000" decel="50000" fill="hold" grpId="2" nodeType="withEffect">
                                  <p:stCondLst>
                                    <p:cond delay="0"/>
                                  </p:stCondLst>
                                  <p:childTnLst>
                                    <p:animMotion origin="layout" path="M 2.77778E-6 -2.22222E-6 L 0.05642 0.14908 " pathEditMode="relative" rAng="0" ptsTypes="AA">
                                      <p:cBhvr>
                                        <p:cTn id="71" dur="2000" fill="hold"/>
                                        <p:tgtEl>
                                          <p:spTgt spid="9"/>
                                        </p:tgtEl>
                                        <p:attrNameLst>
                                          <p:attrName>ppt_x</p:attrName>
                                          <p:attrName>ppt_y</p:attrName>
                                        </p:attrNameLst>
                                      </p:cBhvr>
                                      <p:rCtr x="2812" y="7454"/>
                                    </p:animMotion>
                                  </p:childTnLst>
                                </p:cTn>
                              </p:par>
                              <p:par>
                                <p:cTn id="72" presetID="42" presetClass="path" presetSubtype="0" accel="50000" decel="50000" fill="hold" grpId="2" nodeType="withEffect">
                                  <p:stCondLst>
                                    <p:cond delay="0"/>
                                  </p:stCondLst>
                                  <p:childTnLst>
                                    <p:animMotion origin="layout" path="M -4.44444E-6 1.11111E-6 L -0.34236 0.30741 " pathEditMode="relative" rAng="0" ptsTypes="AA">
                                      <p:cBhvr>
                                        <p:cTn id="73" dur="2000" fill="hold"/>
                                        <p:tgtEl>
                                          <p:spTgt spid="11"/>
                                        </p:tgtEl>
                                        <p:attrNameLst>
                                          <p:attrName>ppt_x</p:attrName>
                                          <p:attrName>ppt_y</p:attrName>
                                        </p:attrNameLst>
                                      </p:cBhvr>
                                      <p:rCtr x="-17118" y="15370"/>
                                    </p:animMotion>
                                  </p:childTnLst>
                                </p:cTn>
                              </p:par>
                              <p:par>
                                <p:cTn id="74" presetID="42" presetClass="path" presetSubtype="0" accel="50000" decel="50000" fill="hold" grpId="2" nodeType="withEffect">
                                  <p:stCondLst>
                                    <p:cond delay="0"/>
                                  </p:stCondLst>
                                  <p:childTnLst>
                                    <p:animMotion origin="layout" path="M 1.38889E-6 2.22045E-16 L -0.06927 0.2088 " pathEditMode="relative" rAng="0" ptsTypes="AA">
                                      <p:cBhvr>
                                        <p:cTn id="75" dur="2000" fill="hold"/>
                                        <p:tgtEl>
                                          <p:spTgt spid="12"/>
                                        </p:tgtEl>
                                        <p:attrNameLst>
                                          <p:attrName>ppt_x</p:attrName>
                                          <p:attrName>ppt_y</p:attrName>
                                        </p:attrNameLst>
                                      </p:cBhvr>
                                      <p:rCtr x="-3472" y="10440"/>
                                    </p:animMotion>
                                  </p:childTnLst>
                                </p:cTn>
                              </p:par>
                              <p:par>
                                <p:cTn id="76" presetID="42" presetClass="path" presetSubtype="0" accel="50000" decel="50000" fill="hold" grpId="2" nodeType="withEffect">
                                  <p:stCondLst>
                                    <p:cond delay="0"/>
                                  </p:stCondLst>
                                  <p:childTnLst>
                                    <p:animMotion origin="layout" path="M -2.22222E-6 -2.22222E-6 L 0.55643 0.11111 " pathEditMode="relative" rAng="0" ptsTypes="AA">
                                      <p:cBhvr>
                                        <p:cTn id="77" dur="2000" fill="hold"/>
                                        <p:tgtEl>
                                          <p:spTgt spid="13"/>
                                        </p:tgtEl>
                                        <p:attrNameLst>
                                          <p:attrName>ppt_x</p:attrName>
                                          <p:attrName>ppt_y</p:attrName>
                                        </p:attrNameLst>
                                      </p:cBhvr>
                                      <p:rCtr x="27812" y="5556"/>
                                    </p:animMotion>
                                  </p:childTnLst>
                                </p:cTn>
                              </p:par>
                              <p:par>
                                <p:cTn id="78" presetID="10" presetClass="exit" presetSubtype="0" fill="hold" grpId="1" nodeType="withEffect">
                                  <p:stCondLst>
                                    <p:cond delay="0"/>
                                  </p:stCondLst>
                                  <p:childTnLst>
                                    <p:animEffect transition="out" filter="fade">
                                      <p:cBhvr>
                                        <p:cTn id="79" dur="1250"/>
                                        <p:tgtEl>
                                          <p:spTgt spid="3074"/>
                                        </p:tgtEl>
                                      </p:cBhvr>
                                    </p:animEffect>
                                    <p:set>
                                      <p:cBhvr>
                                        <p:cTn id="80" dur="1" fill="hold">
                                          <p:stCondLst>
                                            <p:cond delay="1249"/>
                                          </p:stCondLst>
                                        </p:cTn>
                                        <p:tgtEl>
                                          <p:spTgt spid="3074"/>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4"/>
                                        </p:tgtEl>
                                      </p:cBhvr>
                                    </p:animEffect>
                                    <p:set>
                                      <p:cBhvr>
                                        <p:cTn id="83" dur="1" fill="hold">
                                          <p:stCondLst>
                                            <p:cond delay="499"/>
                                          </p:stCondLst>
                                        </p:cTn>
                                        <p:tgtEl>
                                          <p:spTgt spid="4"/>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3"/>
                                        </p:tgtEl>
                                      </p:cBhvr>
                                    </p:animEffect>
                                    <p:set>
                                      <p:cBhvr>
                                        <p:cTn id="86" dur="1" fill="hold">
                                          <p:stCondLst>
                                            <p:cond delay="499"/>
                                          </p:stCondLst>
                                        </p:cTn>
                                        <p:tgtEl>
                                          <p:spTgt spid="3"/>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8"/>
                                        </p:tgtEl>
                                      </p:cBhvr>
                                    </p:animEffect>
                                    <p:set>
                                      <p:cBhvr>
                                        <p:cTn id="89" dur="1" fill="hold">
                                          <p:stCondLst>
                                            <p:cond delay="499"/>
                                          </p:stCondLst>
                                        </p:cTn>
                                        <p:tgtEl>
                                          <p:spTgt spid="18"/>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9"/>
                                        </p:tgtEl>
                                      </p:cBhvr>
                                    </p:animEffect>
                                    <p:set>
                                      <p:cBhvr>
                                        <p:cTn id="92" dur="1" fill="hold">
                                          <p:stCondLst>
                                            <p:cond delay="499"/>
                                          </p:stCondLst>
                                        </p:cTn>
                                        <p:tgtEl>
                                          <p:spTgt spid="19"/>
                                        </p:tgtEl>
                                        <p:attrNameLst>
                                          <p:attrName>style.visibility</p:attrName>
                                        </p:attrNameLst>
                                      </p:cBhvr>
                                      <p:to>
                                        <p:strVal val="hidden"/>
                                      </p:to>
                                    </p:set>
                                  </p:childTnLst>
                                </p:cTn>
                              </p:par>
                            </p:childTnLst>
                          </p:cTn>
                        </p:par>
                        <p:par>
                          <p:cTn id="93" fill="hold">
                            <p:stCondLst>
                              <p:cond delay="2000"/>
                            </p:stCondLst>
                            <p:childTnLst>
                              <p:par>
                                <p:cTn id="94" presetID="10" presetClass="entr" presetSubtype="0" fill="hold" grpId="0" nodeType="afterEffect">
                                  <p:stCondLst>
                                    <p:cond delay="0"/>
                                  </p:stCondLst>
                                  <p:childTnLst>
                                    <p:set>
                                      <p:cBhvr>
                                        <p:cTn id="95" dur="1" fill="hold">
                                          <p:stCondLst>
                                            <p:cond delay="0"/>
                                          </p:stCondLst>
                                        </p:cTn>
                                        <p:tgtEl>
                                          <p:spTgt spid="10"/>
                                        </p:tgtEl>
                                        <p:attrNameLst>
                                          <p:attrName>style.visibility</p:attrName>
                                        </p:attrNameLst>
                                      </p:cBhvr>
                                      <p:to>
                                        <p:strVal val="visible"/>
                                      </p:to>
                                    </p:set>
                                    <p:animEffect transition="in" filter="fade">
                                      <p:cBhvr>
                                        <p:cTn id="96" dur="250"/>
                                        <p:tgtEl>
                                          <p:spTgt spid="10"/>
                                        </p:tgtEl>
                                      </p:cBhvr>
                                    </p:animEffect>
                                  </p:childTnLst>
                                </p:cTn>
                              </p:par>
                              <p:par>
                                <p:cTn id="97" presetID="10" presetClass="exit" presetSubtype="0" fill="hold" grpId="1" nodeType="withEffect">
                                  <p:stCondLst>
                                    <p:cond delay="0"/>
                                  </p:stCondLst>
                                  <p:childTnLst>
                                    <p:animEffect transition="out" filter="fade">
                                      <p:cBhvr>
                                        <p:cTn id="98" dur="500"/>
                                        <p:tgtEl>
                                          <p:spTgt spid="11"/>
                                        </p:tgtEl>
                                      </p:cBhvr>
                                    </p:animEffect>
                                    <p:set>
                                      <p:cBhvr>
                                        <p:cTn id="99" dur="1" fill="hold">
                                          <p:stCondLst>
                                            <p:cond delay="499"/>
                                          </p:stCondLst>
                                        </p:cTn>
                                        <p:tgtEl>
                                          <p:spTgt spid="11"/>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2"/>
                                        </p:tgtEl>
                                      </p:cBhvr>
                                    </p:animEffect>
                                    <p:set>
                                      <p:cBhvr>
                                        <p:cTn id="102" dur="1" fill="hold">
                                          <p:stCondLst>
                                            <p:cond delay="499"/>
                                          </p:stCondLst>
                                        </p:cTn>
                                        <p:tgtEl>
                                          <p:spTgt spid="12"/>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13"/>
                                        </p:tgtEl>
                                      </p:cBhvr>
                                    </p:animEffect>
                                    <p:set>
                                      <p:cBhvr>
                                        <p:cTn id="105" dur="1" fill="hold">
                                          <p:stCondLst>
                                            <p:cond delay="499"/>
                                          </p:stCondLst>
                                        </p:cTn>
                                        <p:tgtEl>
                                          <p:spTgt spid="13"/>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23" presetClass="exit" presetSubtype="32" fill="hold" grpId="1" nodeType="clickEffect">
                                  <p:stCondLst>
                                    <p:cond delay="0"/>
                                  </p:stCondLst>
                                  <p:childTnLst>
                                    <p:anim calcmode="lin" valueType="num">
                                      <p:cBhvr>
                                        <p:cTn id="109" dur="1000"/>
                                        <p:tgtEl>
                                          <p:spTgt spid="10"/>
                                        </p:tgtEl>
                                        <p:attrNameLst>
                                          <p:attrName>ppt_w</p:attrName>
                                        </p:attrNameLst>
                                      </p:cBhvr>
                                      <p:tavLst>
                                        <p:tav tm="0">
                                          <p:val>
                                            <p:strVal val="ppt_w"/>
                                          </p:val>
                                        </p:tav>
                                        <p:tav tm="100000">
                                          <p:val>
                                            <p:fltVal val="0"/>
                                          </p:val>
                                        </p:tav>
                                      </p:tavLst>
                                    </p:anim>
                                    <p:anim calcmode="lin" valueType="num">
                                      <p:cBhvr>
                                        <p:cTn id="110" dur="1000"/>
                                        <p:tgtEl>
                                          <p:spTgt spid="10"/>
                                        </p:tgtEl>
                                        <p:attrNameLst>
                                          <p:attrName>ppt_h</p:attrName>
                                        </p:attrNameLst>
                                      </p:cBhvr>
                                      <p:tavLst>
                                        <p:tav tm="0">
                                          <p:val>
                                            <p:strVal val="ppt_h"/>
                                          </p:val>
                                        </p:tav>
                                        <p:tav tm="100000">
                                          <p:val>
                                            <p:fltVal val="0"/>
                                          </p:val>
                                        </p:tav>
                                      </p:tavLst>
                                    </p:anim>
                                    <p:set>
                                      <p:cBhvr>
                                        <p:cTn id="111" dur="1" fill="hold">
                                          <p:stCondLst>
                                            <p:cond delay="999"/>
                                          </p:stCondLst>
                                        </p:cTn>
                                        <p:tgtEl>
                                          <p:spTgt spid="10"/>
                                        </p:tgtEl>
                                        <p:attrNameLst>
                                          <p:attrName>style.visibility</p:attrName>
                                        </p:attrNameLst>
                                      </p:cBhvr>
                                      <p:to>
                                        <p:strVal val="hidden"/>
                                      </p:to>
                                    </p:set>
                                  </p:childTnLst>
                                </p:cTn>
                              </p:par>
                              <p:par>
                                <p:cTn id="112" presetID="42" presetClass="path" presetSubtype="0" accel="50000" decel="50000" fill="hold" grpId="2" nodeType="withEffect">
                                  <p:stCondLst>
                                    <p:cond delay="0"/>
                                  </p:stCondLst>
                                  <p:childTnLst>
                                    <p:animMotion origin="layout" path="M -1.38889E-6 -4.81481E-6 L 0.04618 -0.16365 " pathEditMode="relative" rAng="0" ptsTypes="AA">
                                      <p:cBhvr>
                                        <p:cTn id="113" dur="1000" fill="hold"/>
                                        <p:tgtEl>
                                          <p:spTgt spid="10"/>
                                        </p:tgtEl>
                                        <p:attrNameLst>
                                          <p:attrName>ppt_x</p:attrName>
                                          <p:attrName>ppt_y</p:attrName>
                                        </p:attrNameLst>
                                      </p:cBhvr>
                                      <p:rCtr x="2309" y="-8194"/>
                                    </p:animMotion>
                                  </p:childTnLst>
                                </p:cTn>
                              </p:par>
                              <p:par>
                                <p:cTn id="114" presetID="1" presetClass="entr" presetSubtype="0" fill="hold" grpId="0" nodeType="withEffect">
                                  <p:stCondLst>
                                    <p:cond delay="750"/>
                                  </p:stCondLst>
                                  <p:childTnLst>
                                    <p:set>
                                      <p:cBhvr>
                                        <p:cTn id="115" dur="1" fill="hold">
                                          <p:stCondLst>
                                            <p:cond delay="0"/>
                                          </p:stCondLst>
                                        </p:cTn>
                                        <p:tgtEl>
                                          <p:spTgt spid="16"/>
                                        </p:tgtEl>
                                        <p:attrNameLst>
                                          <p:attrName>style.visibility</p:attrName>
                                        </p:attrNameLst>
                                      </p:cBhvr>
                                      <p:to>
                                        <p:strVal val="visible"/>
                                      </p:to>
                                    </p:set>
                                  </p:childTnLst>
                                </p:cTn>
                              </p:par>
                              <p:par>
                                <p:cTn id="116" presetID="0" presetClass="exit" presetSubtype="0" fill="hold" grpId="1" nodeType="withEffect">
                                  <p:stCondLst>
                                    <p:cond delay="750"/>
                                  </p:stCondLst>
                                  <p:childTnLst>
                                    <p:set>
                                      <p:cBhvr>
                                        <p:cTn id="117" dur="1" fill="hold">
                                          <p:stCondLst>
                                            <p:cond delay="999"/>
                                          </p:stCondLst>
                                        </p:cTn>
                                        <p:tgtEl>
                                          <p:spTgt spid="16"/>
                                        </p:tgtEl>
                                        <p:attrNameLst>
                                          <p:attrName>style.visibility</p:attrName>
                                        </p:attrNameLst>
                                      </p:cBhvr>
                                      <p:to>
                                        <p:strVal val="hidden"/>
                                      </p:to>
                                    </p:set>
                                    <p:animEffect transition="out" filter="dissolve">
                                      <p:cBhvr>
                                        <p:cTn id="118" dur="1000">
                                          <p:stCondLst>
                                            <p:cond delay="0"/>
                                          </p:stCondLst>
                                        </p:cTn>
                                        <p:tgtEl>
                                          <p:spTgt spid="16"/>
                                        </p:tgtEl>
                                      </p:cBhvr>
                                    </p:animEffect>
                                    <p:anim to="" calcmode="lin" valueType="num">
                                      <p:cBhvr>
                                        <p:cTn id="119" dur="1000" fill="hold">
                                          <p:stCondLst>
                                            <p:cond delay="0"/>
                                          </p:stCondLst>
                                        </p:cTn>
                                        <p:tgtEl>
                                          <p:spTgt spid="16"/>
                                        </p:tgtEl>
                                        <p:attrNameLst>
                                          <p:attrName>ppt_w</p:attrName>
                                        </p:attrNameLst>
                                      </p:cBhvr>
                                      <p:tavLst>
                                        <p:tav tm="0">
                                          <p:val>
                                            <p:strVal val="#ppt_w"/>
                                          </p:val>
                                        </p:tav>
                                        <p:tav tm="100000">
                                          <p:val>
                                            <p:strVal val="#ppt_w*4"/>
                                          </p:val>
                                        </p:tav>
                                      </p:tavLst>
                                    </p:anim>
                                    <p:anim to="" calcmode="lin" valueType="num">
                                      <p:cBhvr>
                                        <p:cTn id="120" dur="1000" fill="hold">
                                          <p:stCondLst>
                                            <p:cond delay="0"/>
                                          </p:stCondLst>
                                        </p:cTn>
                                        <p:tgtEl>
                                          <p:spTgt spid="16"/>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3" grpId="0"/>
      <p:bldP spid="3" grpId="1"/>
      <p:bldP spid="3" grpId="2"/>
      <p:bldP spid="4" grpId="0"/>
      <p:bldP spid="4" grpId="1"/>
      <p:bldP spid="4" grpId="2"/>
      <p:bldP spid="6" grpId="0"/>
      <p:bldP spid="6" grpId="1"/>
      <p:bldP spid="6" grpId="2"/>
      <p:bldP spid="7" grpId="0"/>
      <p:bldP spid="7" grpId="1"/>
      <p:bldP spid="7" grpId="2"/>
      <p:bldP spid="3074" grpId="0"/>
      <p:bldP spid="3074" grpId="1"/>
      <p:bldP spid="9" grpId="0"/>
      <p:bldP spid="9" grpId="2"/>
      <p:bldP spid="10" grpId="0"/>
      <p:bldP spid="10" grpId="1"/>
      <p:bldP spid="10" grpId="2"/>
      <p:bldP spid="11" grpId="0"/>
      <p:bldP spid="11" grpId="1"/>
      <p:bldP spid="11" grpId="2"/>
      <p:bldP spid="12" grpId="0"/>
      <p:bldP spid="12" grpId="1"/>
      <p:bldP spid="12" grpId="2"/>
      <p:bldP spid="13" grpId="0"/>
      <p:bldP spid="13" grpId="1"/>
      <p:bldP spid="13" grpId="2"/>
      <p:bldP spid="15" grpId="0"/>
      <p:bldP spid="15" grpId="1"/>
      <p:bldP spid="17" grpId="0"/>
      <p:bldP spid="17" grpId="1"/>
      <p:bldP spid="18" grpId="0"/>
      <p:bldP spid="18" grpId="1"/>
      <p:bldP spid="19" grpId="0"/>
      <p:bldP spid="1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1F8055-5BE4-4A3C-85F7-A721577539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77BE8C4A-15E8-4FBA-9F98-A314D4FD3F7B}"/>
              </a:ext>
            </a:extLst>
          </p:cNvPr>
          <p:cNvSpPr txBox="1">
            <a:spLocks/>
          </p:cNvSpPr>
          <p:nvPr/>
        </p:nvSpPr>
        <p:spPr>
          <a:xfrm>
            <a:off x="608849" y="3322847"/>
            <a:ext cx="792880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especially those who labor in the</a:t>
            </a:r>
          </a:p>
        </p:txBody>
      </p:sp>
      <p:sp>
        <p:nvSpPr>
          <p:cNvPr id="6" name="Title 1">
            <a:extLst>
              <a:ext uri="{FF2B5EF4-FFF2-40B4-BE49-F238E27FC236}">
                <a16:creationId xmlns:a16="http://schemas.microsoft.com/office/drawing/2014/main" id="{136D4ED9-7997-4B1F-9146-29D52900D569}"/>
              </a:ext>
            </a:extLst>
          </p:cNvPr>
          <p:cNvSpPr txBox="1">
            <a:spLocks/>
          </p:cNvSpPr>
          <p:nvPr/>
        </p:nvSpPr>
        <p:spPr>
          <a:xfrm>
            <a:off x="553453" y="3996615"/>
            <a:ext cx="458403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word and doctrine</a:t>
            </a:r>
          </a:p>
        </p:txBody>
      </p:sp>
      <p:sp>
        <p:nvSpPr>
          <p:cNvPr id="3074" name="Rectangle 2"/>
          <p:cNvSpPr>
            <a:spLocks noGrp="1" noChangeArrowheads="1"/>
          </p:cNvSpPr>
          <p:nvPr>
            <p:ph type="title"/>
          </p:nvPr>
        </p:nvSpPr>
        <p:spPr>
          <a:xfrm>
            <a:off x="457200" y="1928019"/>
            <a:ext cx="8229600" cy="3001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Let the elders who rule well be counted worthy of double honor, especially those who labor in the word and doctrine.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5:17 </a:t>
            </a:r>
          </a:p>
        </p:txBody>
      </p:sp>
      <p:sp>
        <p:nvSpPr>
          <p:cNvPr id="7" name="Rectangle 2">
            <a:extLst>
              <a:ext uri="{FF2B5EF4-FFF2-40B4-BE49-F238E27FC236}">
                <a16:creationId xmlns:a16="http://schemas.microsoft.com/office/drawing/2014/main" id="{5C39A521-CB72-4C69-8A51-923AC5EB0B51}"/>
              </a:ext>
            </a:extLst>
          </p:cNvPr>
          <p:cNvSpPr txBox="1">
            <a:spLocks noChangeArrowheads="1"/>
          </p:cNvSpPr>
          <p:nvPr/>
        </p:nvSpPr>
        <p:spPr bwMode="auto">
          <a:xfrm>
            <a:off x="5191922" y="1982107"/>
            <a:ext cx="1396370"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rule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9">
            <a:extLst>
              <a:ext uri="{FF2B5EF4-FFF2-40B4-BE49-F238E27FC236}">
                <a16:creationId xmlns:a16="http://schemas.microsoft.com/office/drawing/2014/main" id="{76789AC8-634D-426F-B054-FD6D80593729}"/>
              </a:ext>
            </a:extLst>
          </p:cNvPr>
          <p:cNvSpPr>
            <a:spLocks noChangeArrowheads="1"/>
          </p:cNvSpPr>
          <p:nvPr/>
        </p:nvSpPr>
        <p:spPr bwMode="auto">
          <a:xfrm>
            <a:off x="6487765" y="2733781"/>
            <a:ext cx="221163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effectLst>
                  <a:glow rad="101600">
                    <a:schemeClr val="tx1"/>
                  </a:glow>
                </a:effectLst>
                <a:latin typeface="Calibri" panose="020F0502020204030204" pitchFamily="34" charset="0"/>
                <a:cs typeface="Calibri" panose="020F0502020204030204" pitchFamily="34" charset="0"/>
              </a:rPr>
              <a:t>h</a:t>
            </a:r>
            <a:r>
              <a:rPr lang="en-US" sz="4410" b="1" dirty="0">
                <a:solidFill>
                  <a:srgbClr val="CC9900"/>
                </a:solidFill>
                <a:effectLst>
                  <a:glow rad="76200">
                    <a:schemeClr val="tx1"/>
                  </a:glow>
                </a:effectLst>
                <a:latin typeface="Calibri" panose="020F0502020204030204" pitchFamily="34" charset="0"/>
                <a:cs typeface="Calibri" panose="020F0502020204030204" pitchFamily="34" charset="0"/>
              </a:rPr>
              <a:t>o</a:t>
            </a:r>
            <a:r>
              <a:rPr lang="en-US" sz="4410" b="1" dirty="0">
                <a:solidFill>
                  <a:srgbClr val="CC9900"/>
                </a:solidFill>
                <a:effectLst>
                  <a:glow rad="101600">
                    <a:schemeClr val="tx1"/>
                  </a:glow>
                </a:effectLst>
                <a:latin typeface="Calibri" panose="020F0502020204030204" pitchFamily="34" charset="0"/>
                <a:cs typeface="Calibri" panose="020F0502020204030204" pitchFamily="34" charset="0"/>
              </a:rPr>
              <a:t>n</a:t>
            </a:r>
            <a:r>
              <a:rPr lang="en-US" sz="4410" b="1" dirty="0">
                <a:solidFill>
                  <a:srgbClr val="CC9900"/>
                </a:solidFill>
                <a:effectLst>
                  <a:glow rad="76200">
                    <a:schemeClr val="tx1"/>
                  </a:glow>
                </a:effectLst>
                <a:latin typeface="Calibri" panose="020F0502020204030204" pitchFamily="34" charset="0"/>
                <a:cs typeface="Calibri" panose="020F0502020204030204" pitchFamily="34" charset="0"/>
              </a:rPr>
              <a:t>o</a:t>
            </a:r>
            <a:r>
              <a:rPr lang="en-US" sz="4410" b="1" dirty="0">
                <a:solidFill>
                  <a:srgbClr val="CC9900"/>
                </a:solidFill>
                <a:effectLst>
                  <a:glow rad="101600">
                    <a:schemeClr val="tx1"/>
                  </a:glow>
                </a:effectLst>
                <a:latin typeface="Calibri" panose="020F0502020204030204" pitchFamily="34" charset="0"/>
                <a:cs typeface="Calibri" panose="020F0502020204030204" pitchFamily="34" charset="0"/>
              </a:rPr>
              <a:t>r</a:t>
            </a:r>
            <a:endParaRPr lang="en-US" sz="4410" b="1" i="1" dirty="0">
              <a:solidFill>
                <a:srgbClr val="CC9900"/>
              </a:solidFill>
              <a:effectLst>
                <a:glow rad="101600">
                  <a:schemeClr val="tx1"/>
                </a:glow>
              </a:effectLst>
              <a:latin typeface="Calibri" panose="020F0502020204030204" pitchFamily="34" charset="0"/>
              <a:cs typeface="Calibri" panose="020F0502020204030204" pitchFamily="34" charset="0"/>
            </a:endParaRPr>
          </a:p>
        </p:txBody>
      </p:sp>
      <p:sp>
        <p:nvSpPr>
          <p:cNvPr id="10" name="Rectangle 2">
            <a:extLst>
              <a:ext uri="{FF2B5EF4-FFF2-40B4-BE49-F238E27FC236}">
                <a16:creationId xmlns:a16="http://schemas.microsoft.com/office/drawing/2014/main" id="{93B32396-8210-4EEB-8C25-2A1A9CF796CF}"/>
              </a:ext>
            </a:extLst>
          </p:cNvPr>
          <p:cNvSpPr txBox="1">
            <a:spLocks noChangeArrowheads="1"/>
          </p:cNvSpPr>
          <p:nvPr/>
        </p:nvSpPr>
        <p:spPr bwMode="auto">
          <a:xfrm>
            <a:off x="491184" y="3384563"/>
            <a:ext cx="816760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especially those who labor in the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8DC3A25D-FBF8-47BA-9C94-DA8318748E1B}"/>
              </a:ext>
            </a:extLst>
          </p:cNvPr>
          <p:cNvSpPr txBox="1">
            <a:spLocks noChangeArrowheads="1"/>
          </p:cNvSpPr>
          <p:nvPr/>
        </p:nvSpPr>
        <p:spPr bwMode="auto">
          <a:xfrm>
            <a:off x="531665" y="4052039"/>
            <a:ext cx="463141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word and doctrine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pic>
        <p:nvPicPr>
          <p:cNvPr id="13" name="Picture 18">
            <a:extLst>
              <a:ext uri="{FF2B5EF4-FFF2-40B4-BE49-F238E27FC236}">
                <a16:creationId xmlns:a16="http://schemas.microsoft.com/office/drawing/2014/main" id="{A71D1208-A4CE-4C91-865F-B28A3C793B36}"/>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Rounded Rectangle 14">
            <a:extLst>
              <a:ext uri="{FF2B5EF4-FFF2-40B4-BE49-F238E27FC236}">
                <a16:creationId xmlns:a16="http://schemas.microsoft.com/office/drawing/2014/main" id="{97CDD294-9802-4D60-BEA6-25CA763509DE}"/>
              </a:ext>
            </a:extLst>
          </p:cNvPr>
          <p:cNvSpPr/>
          <p:nvPr/>
        </p:nvSpPr>
        <p:spPr>
          <a:xfrm>
            <a:off x="5303520" y="2037806"/>
            <a:ext cx="2259873" cy="770708"/>
          </a:xfrm>
          <a:prstGeom prst="roundRect">
            <a:avLst>
              <a:gd name="adj" fmla="val 33616"/>
            </a:avLst>
          </a:prstGeom>
          <a:blipFill>
            <a:blip r:embed="rId5"/>
            <a:stretch>
              <a:fillRect/>
            </a:stretch>
          </a:blipFill>
          <a:ln w="25400" cap="flat" cmpd="sng" algn="ctr">
            <a:noFill/>
            <a:prstDash val="solid"/>
          </a:ln>
          <a:effectLst>
            <a:softEdge rad="115606"/>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9" hidden="1">
            <a:extLst>
              <a:ext uri="{FF2B5EF4-FFF2-40B4-BE49-F238E27FC236}">
                <a16:creationId xmlns:a16="http://schemas.microsoft.com/office/drawing/2014/main" id="{2251E257-E96C-47DB-B0B2-67EEC6D6E51D}"/>
              </a:ext>
            </a:extLst>
          </p:cNvPr>
          <p:cNvSpPr>
            <a:spLocks noChangeArrowheads="1"/>
          </p:cNvSpPr>
          <p:nvPr/>
        </p:nvSpPr>
        <p:spPr bwMode="auto">
          <a:xfrm>
            <a:off x="3519595" y="3771552"/>
            <a:ext cx="1778120"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effectLst>
                  <a:glow rad="76200">
                    <a:schemeClr val="tx1"/>
                  </a:glow>
                </a:effectLst>
                <a:latin typeface="Calibri" panose="020F0502020204030204" pitchFamily="34" charset="0"/>
                <a:cs typeface="Calibri" panose="020F0502020204030204" pitchFamily="34" charset="0"/>
              </a:rPr>
              <a:t>honor</a:t>
            </a:r>
            <a:endParaRPr lang="en-US" sz="4410" b="1" i="1" dirty="0">
              <a:solidFill>
                <a:srgbClr val="CC9900"/>
              </a:solidFill>
              <a:effectLst>
                <a:glow rad="76200">
                  <a:schemeClr val="tx1"/>
                </a:glo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61128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ox(in)">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7"/>
                                        </p:tgtEl>
                                      </p:cBhvr>
                                    </p:animEffect>
                                    <p:set>
                                      <p:cBhvr>
                                        <p:cTn id="11" dur="1" fill="hold">
                                          <p:stCondLst>
                                            <p:cond delay="24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750"/>
                                        <p:tgtEl>
                                          <p:spTgt spid="5"/>
                                        </p:tgtEl>
                                      </p:cBhvr>
                                    </p:animEffect>
                                  </p:childTnLst>
                                </p:cTn>
                              </p:par>
                              <p:par>
                                <p:cTn id="17" presetID="18" presetClass="emph" presetSubtype="0" fill="hold" grpId="1" nodeType="withEffect">
                                  <p:stCondLst>
                                    <p:cond delay="0"/>
                                  </p:stCondLst>
                                  <p:childTnLst>
                                    <p:set>
                                      <p:cBhvr override="childStyle">
                                        <p:cTn id="18" dur="750" fill="hold"/>
                                        <p:tgtEl>
                                          <p:spTgt spid="5"/>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750"/>
                                        <p:tgtEl>
                                          <p:spTgt spid="10"/>
                                        </p:tgtEl>
                                      </p:cBhvr>
                                    </p:animEffect>
                                  </p:childTnLst>
                                </p:cTn>
                              </p:par>
                              <p:par>
                                <p:cTn id="22" presetID="22" presetClass="entr" presetSubtype="8" fill="hold" grpId="0" nodeType="withEffect">
                                  <p:stCondLst>
                                    <p:cond delay="65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18" presetClass="emph" presetSubtype="0" fill="hold" grpId="1" nodeType="withEffect">
                                  <p:stCondLst>
                                    <p:cond delay="650"/>
                                  </p:stCondLst>
                                  <p:childTnLst>
                                    <p:set>
                                      <p:cBhvr override="childStyle">
                                        <p:cTn id="26" dur="500" fill="hold"/>
                                        <p:tgtEl>
                                          <p:spTgt spid="6"/>
                                        </p:tgtEl>
                                        <p:attrNameLst>
                                          <p:attrName>style.textDecorationUnderline</p:attrName>
                                        </p:attrNameLst>
                                      </p:cBhvr>
                                      <p:to>
                                        <p:strVal val="true"/>
                                      </p:to>
                                    </p:set>
                                  </p:childTnLst>
                                </p:cTn>
                              </p:par>
                              <p:par>
                                <p:cTn id="27" presetID="22" presetClass="entr" presetSubtype="8" fill="hold" grpId="0" nodeType="withEffect">
                                  <p:stCondLst>
                                    <p:cond delay="65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par>
                                <p:cTn id="30" presetID="0" presetClass="entr" presetSubtype="0" fill="hold" grpId="0" nodeType="withEffect">
                                  <p:stCondLst>
                                    <p:cond delay="1000"/>
                                  </p:stCondLst>
                                  <p:iterate type="lt">
                                    <p:tmPct val="10000"/>
                                  </p:iterate>
                                  <p:childTnLst>
                                    <p:set>
                                      <p:cBhvr>
                                        <p:cTn id="31" dur="1" fill="hold">
                                          <p:stCondLst>
                                            <p:cond delay="0"/>
                                          </p:stCondLst>
                                        </p:cTn>
                                        <p:tgtEl>
                                          <p:spTgt spid="8"/>
                                        </p:tgtEl>
                                        <p:attrNameLst>
                                          <p:attrName>style.visibility</p:attrName>
                                        </p:attrNameLst>
                                      </p:cBhvr>
                                      <p:to>
                                        <p:strVal val="visible"/>
                                      </p:to>
                                    </p:set>
                                    <p:animEffect transition="in" filter="dissolve">
                                      <p:cBhvr>
                                        <p:cTn id="32" dur="500">
                                          <p:stCondLst>
                                            <p:cond delay="0"/>
                                          </p:stCondLst>
                                        </p:cTn>
                                        <p:tgtEl>
                                          <p:spTgt spid="8"/>
                                        </p:tgtEl>
                                      </p:cBhvr>
                                    </p:animEffect>
                                    <p:anim to="" calcmode="lin" valueType="num">
                                      <p:cBhvr>
                                        <p:cTn id="33"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35" fill="hold">
                            <p:stCondLst>
                              <p:cond delay="1700"/>
                            </p:stCondLst>
                            <p:childTnLst>
                              <p:par>
                                <p:cTn id="36" presetID="26" presetClass="emph" presetSubtype="0" fill="hold" grpId="1" nodeType="afterEffect">
                                  <p:stCondLst>
                                    <p:cond delay="0"/>
                                  </p:stCondLst>
                                  <p:iterate type="lt">
                                    <p:tmPct val="0"/>
                                  </p:iterate>
                                  <p:childTnLst>
                                    <p:animEffect transition="out" filter="fade">
                                      <p:cBhvr>
                                        <p:cTn id="37" dur="500" tmFilter="0, 0; .2, .5; .8, .5; 1, 0"/>
                                        <p:tgtEl>
                                          <p:spTgt spid="8"/>
                                        </p:tgtEl>
                                      </p:cBhvr>
                                    </p:animEffect>
                                    <p:animScale>
                                      <p:cBhvr>
                                        <p:cTn id="38" dur="250" autoRev="1" fill="hold"/>
                                        <p:tgtEl>
                                          <p:spTgt spid="8"/>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par>
                                <p:cTn id="55" presetID="42" presetClass="path" presetSubtype="0" accel="50000" decel="50000" fill="hold" grpId="2" nodeType="withEffect">
                                  <p:stCondLst>
                                    <p:cond delay="350"/>
                                  </p:stCondLst>
                                  <p:iterate type="lt">
                                    <p:tmPct val="0"/>
                                  </p:iterate>
                                  <p:childTnLst>
                                    <p:animMotion origin="layout" path="M -1.94444E-6 -4.44444E-6 L -0.34791 0.15209 " pathEditMode="relative" rAng="0" ptsTypes="AA">
                                      <p:cBhvr>
                                        <p:cTn id="56" dur="2000" fill="hold"/>
                                        <p:tgtEl>
                                          <p:spTgt spid="8"/>
                                        </p:tgtEl>
                                        <p:attrNameLst>
                                          <p:attrName>ppt_x</p:attrName>
                                          <p:attrName>ppt_y</p:attrName>
                                        </p:attrNameLst>
                                      </p:cBhvr>
                                      <p:rCtr x="-17396" y="7593"/>
                                    </p:animMotion>
                                  </p:childTnLst>
                                </p:cTn>
                              </p:par>
                              <p:par>
                                <p:cTn id="57" presetID="10" presetClass="exit" presetSubtype="0" fill="hold" grpId="1" nodeType="withEffect">
                                  <p:stCondLst>
                                    <p:cond delay="350"/>
                                  </p:stCondLst>
                                  <p:childTnLst>
                                    <p:animEffect transition="out" filter="fade">
                                      <p:cBhvr>
                                        <p:cTn id="58" dur="1250"/>
                                        <p:tgtEl>
                                          <p:spTgt spid="3074"/>
                                        </p:tgtEl>
                                      </p:cBhvr>
                                    </p:animEffect>
                                    <p:set>
                                      <p:cBhvr>
                                        <p:cTn id="59" dur="1" fill="hold">
                                          <p:stCondLst>
                                            <p:cond delay="1249"/>
                                          </p:stCondLst>
                                        </p:cTn>
                                        <p:tgtEl>
                                          <p:spTgt spid="3074"/>
                                        </p:tgtEl>
                                        <p:attrNameLst>
                                          <p:attrName>style.visibility</p:attrName>
                                        </p:attrNameLst>
                                      </p:cBhvr>
                                      <p:to>
                                        <p:strVal val="hidden"/>
                                      </p:to>
                                    </p:set>
                                  </p:childTnLst>
                                </p:cTn>
                              </p:par>
                              <p:par>
                                <p:cTn id="60" presetID="10" presetClass="exit" presetSubtype="0" fill="hold" grpId="2" nodeType="withEffect">
                                  <p:stCondLst>
                                    <p:cond delay="350"/>
                                  </p:stCondLst>
                                  <p:childTnLst>
                                    <p:animEffect transition="out" filter="fad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par>
                                <p:cTn id="63" presetID="10" presetClass="exit" presetSubtype="0" fill="hold" grpId="2" nodeType="withEffect">
                                  <p:stCondLst>
                                    <p:cond delay="350"/>
                                  </p:stCondLst>
                                  <p:childTnLst>
                                    <p:animEffect transition="out" filter="fade">
                                      <p:cBhvr>
                                        <p:cTn id="64" dur="500"/>
                                        <p:tgtEl>
                                          <p:spTgt spid="6"/>
                                        </p:tgtEl>
                                      </p:cBhvr>
                                    </p:animEffect>
                                    <p:set>
                                      <p:cBhvr>
                                        <p:cTn id="65" dur="1" fill="hold">
                                          <p:stCondLst>
                                            <p:cond delay="499"/>
                                          </p:stCondLst>
                                        </p:cTn>
                                        <p:tgtEl>
                                          <p:spTgt spid="6"/>
                                        </p:tgtEl>
                                        <p:attrNameLst>
                                          <p:attrName>style.visibility</p:attrName>
                                        </p:attrNameLst>
                                      </p:cBhvr>
                                      <p:to>
                                        <p:strVal val="hidden"/>
                                      </p:to>
                                    </p:set>
                                  </p:childTnLst>
                                </p:cTn>
                              </p:par>
                              <p:par>
                                <p:cTn id="66" presetID="10" presetClass="exit" presetSubtype="0" fill="hold" grpId="1" nodeType="withEffect">
                                  <p:stCondLst>
                                    <p:cond delay="350"/>
                                  </p:stCondLst>
                                  <p:childTnLst>
                                    <p:animEffect transition="out" filter="fade">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par>
                                <p:cTn id="69" presetID="10" presetClass="exit" presetSubtype="0" fill="hold" grpId="1" nodeType="withEffect">
                                  <p:stCondLst>
                                    <p:cond delay="350"/>
                                  </p:stCondLst>
                                  <p:childTnLst>
                                    <p:animEffect transition="out" filter="fade">
                                      <p:cBhvr>
                                        <p:cTn id="70" dur="500"/>
                                        <p:tgtEl>
                                          <p:spTgt spid="12"/>
                                        </p:tgtEl>
                                      </p:cBhvr>
                                    </p:animEffect>
                                    <p:set>
                                      <p:cBhvr>
                                        <p:cTn id="7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3074" grpId="0"/>
      <p:bldP spid="3074" grpId="1"/>
      <p:bldP spid="7" grpId="1"/>
      <p:bldP spid="8" grpId="0"/>
      <p:bldP spid="8" grpId="1"/>
      <p:bldP spid="8" grpId="2"/>
      <p:bldP spid="10" grpId="0"/>
      <p:bldP spid="10" grpId="1"/>
      <p:bldP spid="12" grpId="0"/>
      <p:bldP spid="12" grpId="1"/>
      <p:bldP spid="14" grpId="0" animBg="1"/>
      <p:bldP spid="1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1000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605A14-8D2A-4141-8466-105A83DAE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8" name="!!Honor">
            <a:extLst>
              <a:ext uri="{FF2B5EF4-FFF2-40B4-BE49-F238E27FC236}">
                <a16:creationId xmlns:a16="http://schemas.microsoft.com/office/drawing/2014/main" id="{D75D27FF-DDC8-46D2-98D6-0BCCE5C0E34D}"/>
              </a:ext>
            </a:extLst>
          </p:cNvPr>
          <p:cNvSpPr>
            <a:spLocks noChangeArrowheads="1"/>
          </p:cNvSpPr>
          <p:nvPr/>
        </p:nvSpPr>
        <p:spPr bwMode="auto">
          <a:xfrm>
            <a:off x="3519595" y="3771552"/>
            <a:ext cx="1778120"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effectLst>
                  <a:glow rad="76200">
                    <a:schemeClr val="tx1"/>
                  </a:glow>
                </a:effectLst>
                <a:latin typeface="Calibri" panose="020F0502020204030204" pitchFamily="34" charset="0"/>
                <a:cs typeface="Calibri" panose="020F0502020204030204" pitchFamily="34" charset="0"/>
              </a:rPr>
              <a:t>honor</a:t>
            </a:r>
            <a:endParaRPr lang="en-US" sz="4410" b="1" i="1" dirty="0">
              <a:solidFill>
                <a:srgbClr val="CC9900"/>
              </a:solidFill>
              <a:effectLst>
                <a:glow rad="76200">
                  <a:schemeClr val="tx1"/>
                </a:glow>
              </a:effectLst>
              <a:latin typeface="Calibri" panose="020F0502020204030204" pitchFamily="34" charset="0"/>
              <a:cs typeface="Calibri" panose="020F0502020204030204" pitchFamily="34" charset="0"/>
            </a:endParaRPr>
          </a:p>
        </p:txBody>
      </p:sp>
      <p:sp>
        <p:nvSpPr>
          <p:cNvPr id="9" name="!!Honor2">
            <a:extLst>
              <a:ext uri="{FF2B5EF4-FFF2-40B4-BE49-F238E27FC236}">
                <a16:creationId xmlns:a16="http://schemas.microsoft.com/office/drawing/2014/main" id="{685AD502-D29A-4B80-983B-AD554C286489}"/>
              </a:ext>
            </a:extLst>
          </p:cNvPr>
          <p:cNvSpPr>
            <a:spLocks noChangeArrowheads="1"/>
          </p:cNvSpPr>
          <p:nvPr/>
        </p:nvSpPr>
        <p:spPr bwMode="auto">
          <a:xfrm>
            <a:off x="3519595" y="3771552"/>
            <a:ext cx="1778120"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effectLst>
                  <a:glow rad="76200">
                    <a:schemeClr val="tx1"/>
                  </a:glow>
                </a:effectLst>
                <a:latin typeface="Calibri" panose="020F0502020204030204" pitchFamily="34" charset="0"/>
                <a:cs typeface="Calibri" panose="020F0502020204030204" pitchFamily="34" charset="0"/>
              </a:rPr>
              <a:t>honor</a:t>
            </a:r>
            <a:endParaRPr lang="en-US" sz="4410" b="1" i="1" dirty="0">
              <a:solidFill>
                <a:srgbClr val="CC9900"/>
              </a:solidFill>
              <a:effectLst>
                <a:glow rad="76200">
                  <a:schemeClr val="tx1"/>
                </a:glo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540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invX="1"/>
      </p:transition>
    </mc:Choice>
    <mc:Fallback xmlns="">
      <p:transition spd="slow" advClick="0" advTm="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1000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605A14-8D2A-4141-8466-105A83DAE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0" name="Freeform 8">
            <a:extLst>
              <a:ext uri="{FF2B5EF4-FFF2-40B4-BE49-F238E27FC236}">
                <a16:creationId xmlns:a16="http://schemas.microsoft.com/office/drawing/2014/main" id="{EE2B25BA-4F86-488C-B55D-FD2812918A93}"/>
              </a:ext>
            </a:extLst>
          </p:cNvPr>
          <p:cNvSpPr/>
          <p:nvPr/>
        </p:nvSpPr>
        <p:spPr>
          <a:xfrm>
            <a:off x="2272268" y="1262892"/>
            <a:ext cx="1209238" cy="3774559"/>
          </a:xfrm>
          <a:custGeom>
            <a:avLst/>
            <a:gdLst>
              <a:gd name="connsiteX0" fmla="*/ 0 w 1222745"/>
              <a:gd name="connsiteY0" fmla="*/ 1265275 h 3774559"/>
              <a:gd name="connsiteX1" fmla="*/ 255182 w 1222745"/>
              <a:gd name="connsiteY1" fmla="*/ 1244010 h 3774559"/>
              <a:gd name="connsiteX2" fmla="*/ 542261 w 1222745"/>
              <a:gd name="connsiteY2" fmla="*/ 1201479 h 3774559"/>
              <a:gd name="connsiteX3" fmla="*/ 584791 w 1222745"/>
              <a:gd name="connsiteY3" fmla="*/ 0 h 3774559"/>
              <a:gd name="connsiteX4" fmla="*/ 627321 w 1222745"/>
              <a:gd name="connsiteY4" fmla="*/ 0 h 3774559"/>
              <a:gd name="connsiteX5" fmla="*/ 637954 w 1222745"/>
              <a:gd name="connsiteY5" fmla="*/ 1206796 h 3774559"/>
              <a:gd name="connsiteX6" fmla="*/ 1217428 w 1222745"/>
              <a:gd name="connsiteY6" fmla="*/ 1249326 h 3774559"/>
              <a:gd name="connsiteX7" fmla="*/ 1222745 w 1222745"/>
              <a:gd name="connsiteY7" fmla="*/ 1297173 h 3774559"/>
              <a:gd name="connsiteX8" fmla="*/ 653903 w 1222745"/>
              <a:gd name="connsiteY8" fmla="*/ 1350335 h 3774559"/>
              <a:gd name="connsiteX9" fmla="*/ 616689 w 1222745"/>
              <a:gd name="connsiteY9" fmla="*/ 3774559 h 3774559"/>
              <a:gd name="connsiteX10" fmla="*/ 558210 w 1222745"/>
              <a:gd name="connsiteY10" fmla="*/ 3774559 h 3774559"/>
              <a:gd name="connsiteX11" fmla="*/ 542261 w 1222745"/>
              <a:gd name="connsiteY11" fmla="*/ 1350335 h 3774559"/>
              <a:gd name="connsiteX12" fmla="*/ 15949 w 1222745"/>
              <a:gd name="connsiteY12" fmla="*/ 1339703 h 3774559"/>
              <a:gd name="connsiteX13" fmla="*/ 0 w 1222745"/>
              <a:gd name="connsiteY13" fmla="*/ 1265275 h 3774559"/>
              <a:gd name="connsiteX0" fmla="*/ 7863 w 1230608"/>
              <a:gd name="connsiteY0" fmla="*/ 1265275 h 3774559"/>
              <a:gd name="connsiteX1" fmla="*/ 263045 w 1230608"/>
              <a:gd name="connsiteY1" fmla="*/ 1244010 h 3774559"/>
              <a:gd name="connsiteX2" fmla="*/ 550124 w 1230608"/>
              <a:gd name="connsiteY2" fmla="*/ 1201479 h 3774559"/>
              <a:gd name="connsiteX3" fmla="*/ 592654 w 1230608"/>
              <a:gd name="connsiteY3" fmla="*/ 0 h 3774559"/>
              <a:gd name="connsiteX4" fmla="*/ 635184 w 1230608"/>
              <a:gd name="connsiteY4" fmla="*/ 0 h 3774559"/>
              <a:gd name="connsiteX5" fmla="*/ 645817 w 1230608"/>
              <a:gd name="connsiteY5" fmla="*/ 1206796 h 3774559"/>
              <a:gd name="connsiteX6" fmla="*/ 1225291 w 1230608"/>
              <a:gd name="connsiteY6" fmla="*/ 1249326 h 3774559"/>
              <a:gd name="connsiteX7" fmla="*/ 1230608 w 1230608"/>
              <a:gd name="connsiteY7" fmla="*/ 1297173 h 3774559"/>
              <a:gd name="connsiteX8" fmla="*/ 661766 w 1230608"/>
              <a:gd name="connsiteY8" fmla="*/ 1350335 h 3774559"/>
              <a:gd name="connsiteX9" fmla="*/ 624552 w 1230608"/>
              <a:gd name="connsiteY9" fmla="*/ 3774559 h 3774559"/>
              <a:gd name="connsiteX10" fmla="*/ 566073 w 1230608"/>
              <a:gd name="connsiteY10" fmla="*/ 3774559 h 3774559"/>
              <a:gd name="connsiteX11" fmla="*/ 550124 w 1230608"/>
              <a:gd name="connsiteY11" fmla="*/ 1350335 h 3774559"/>
              <a:gd name="connsiteX12" fmla="*/ 0 w 1230608"/>
              <a:gd name="connsiteY12" fmla="*/ 1327797 h 3774559"/>
              <a:gd name="connsiteX13" fmla="*/ 7863 w 1230608"/>
              <a:gd name="connsiteY13" fmla="*/ 1265275 h 3774559"/>
              <a:gd name="connsiteX0" fmla="*/ 0 w 1222745"/>
              <a:gd name="connsiteY0" fmla="*/ 1265275 h 3774559"/>
              <a:gd name="connsiteX1" fmla="*/ 255182 w 1222745"/>
              <a:gd name="connsiteY1" fmla="*/ 1244010 h 3774559"/>
              <a:gd name="connsiteX2" fmla="*/ 542261 w 1222745"/>
              <a:gd name="connsiteY2" fmla="*/ 1201479 h 3774559"/>
              <a:gd name="connsiteX3" fmla="*/ 584791 w 1222745"/>
              <a:gd name="connsiteY3" fmla="*/ 0 h 3774559"/>
              <a:gd name="connsiteX4" fmla="*/ 627321 w 1222745"/>
              <a:gd name="connsiteY4" fmla="*/ 0 h 3774559"/>
              <a:gd name="connsiteX5" fmla="*/ 637954 w 1222745"/>
              <a:gd name="connsiteY5" fmla="*/ 1206796 h 3774559"/>
              <a:gd name="connsiteX6" fmla="*/ 1217428 w 1222745"/>
              <a:gd name="connsiteY6" fmla="*/ 1249326 h 3774559"/>
              <a:gd name="connsiteX7" fmla="*/ 1222745 w 1222745"/>
              <a:gd name="connsiteY7" fmla="*/ 1297173 h 3774559"/>
              <a:gd name="connsiteX8" fmla="*/ 653903 w 1222745"/>
              <a:gd name="connsiteY8" fmla="*/ 1350335 h 3774559"/>
              <a:gd name="connsiteX9" fmla="*/ 616689 w 1222745"/>
              <a:gd name="connsiteY9" fmla="*/ 3774559 h 3774559"/>
              <a:gd name="connsiteX10" fmla="*/ 558210 w 1222745"/>
              <a:gd name="connsiteY10" fmla="*/ 3774559 h 3774559"/>
              <a:gd name="connsiteX11" fmla="*/ 542261 w 1222745"/>
              <a:gd name="connsiteY11" fmla="*/ 1350335 h 3774559"/>
              <a:gd name="connsiteX12" fmla="*/ 4044 w 1222745"/>
              <a:gd name="connsiteY12" fmla="*/ 1327797 h 3774559"/>
              <a:gd name="connsiteX13" fmla="*/ 0 w 1222745"/>
              <a:gd name="connsiteY13" fmla="*/ 1265275 h 3774559"/>
              <a:gd name="connsiteX0" fmla="*/ 0 w 1222745"/>
              <a:gd name="connsiteY0" fmla="*/ 1265275 h 3774559"/>
              <a:gd name="connsiteX1" fmla="*/ 269470 w 1222745"/>
              <a:gd name="connsiteY1" fmla="*/ 1236866 h 3774559"/>
              <a:gd name="connsiteX2" fmla="*/ 542261 w 1222745"/>
              <a:gd name="connsiteY2" fmla="*/ 1201479 h 3774559"/>
              <a:gd name="connsiteX3" fmla="*/ 584791 w 1222745"/>
              <a:gd name="connsiteY3" fmla="*/ 0 h 3774559"/>
              <a:gd name="connsiteX4" fmla="*/ 627321 w 1222745"/>
              <a:gd name="connsiteY4" fmla="*/ 0 h 3774559"/>
              <a:gd name="connsiteX5" fmla="*/ 637954 w 1222745"/>
              <a:gd name="connsiteY5" fmla="*/ 1206796 h 3774559"/>
              <a:gd name="connsiteX6" fmla="*/ 1217428 w 1222745"/>
              <a:gd name="connsiteY6" fmla="*/ 1249326 h 3774559"/>
              <a:gd name="connsiteX7" fmla="*/ 1222745 w 1222745"/>
              <a:gd name="connsiteY7" fmla="*/ 1297173 h 3774559"/>
              <a:gd name="connsiteX8" fmla="*/ 653903 w 1222745"/>
              <a:gd name="connsiteY8" fmla="*/ 1350335 h 3774559"/>
              <a:gd name="connsiteX9" fmla="*/ 616689 w 1222745"/>
              <a:gd name="connsiteY9" fmla="*/ 3774559 h 3774559"/>
              <a:gd name="connsiteX10" fmla="*/ 558210 w 1222745"/>
              <a:gd name="connsiteY10" fmla="*/ 3774559 h 3774559"/>
              <a:gd name="connsiteX11" fmla="*/ 542261 w 1222745"/>
              <a:gd name="connsiteY11" fmla="*/ 1350335 h 3774559"/>
              <a:gd name="connsiteX12" fmla="*/ 4044 w 1222745"/>
              <a:gd name="connsiteY12" fmla="*/ 1327797 h 3774559"/>
              <a:gd name="connsiteX13" fmla="*/ 0 w 1222745"/>
              <a:gd name="connsiteY13" fmla="*/ 1265275 h 3774559"/>
              <a:gd name="connsiteX0" fmla="*/ 0 w 1222745"/>
              <a:gd name="connsiteY0" fmla="*/ 1265275 h 3774559"/>
              <a:gd name="connsiteX1" fmla="*/ 542261 w 1222745"/>
              <a:gd name="connsiteY1" fmla="*/ 1201479 h 3774559"/>
              <a:gd name="connsiteX2" fmla="*/ 584791 w 1222745"/>
              <a:gd name="connsiteY2" fmla="*/ 0 h 3774559"/>
              <a:gd name="connsiteX3" fmla="*/ 627321 w 1222745"/>
              <a:gd name="connsiteY3" fmla="*/ 0 h 3774559"/>
              <a:gd name="connsiteX4" fmla="*/ 637954 w 1222745"/>
              <a:gd name="connsiteY4" fmla="*/ 1206796 h 3774559"/>
              <a:gd name="connsiteX5" fmla="*/ 1217428 w 1222745"/>
              <a:gd name="connsiteY5" fmla="*/ 1249326 h 3774559"/>
              <a:gd name="connsiteX6" fmla="*/ 1222745 w 1222745"/>
              <a:gd name="connsiteY6" fmla="*/ 1297173 h 3774559"/>
              <a:gd name="connsiteX7" fmla="*/ 653903 w 1222745"/>
              <a:gd name="connsiteY7" fmla="*/ 1350335 h 3774559"/>
              <a:gd name="connsiteX8" fmla="*/ 616689 w 1222745"/>
              <a:gd name="connsiteY8" fmla="*/ 3774559 h 3774559"/>
              <a:gd name="connsiteX9" fmla="*/ 558210 w 1222745"/>
              <a:gd name="connsiteY9" fmla="*/ 3774559 h 3774559"/>
              <a:gd name="connsiteX10" fmla="*/ 542261 w 1222745"/>
              <a:gd name="connsiteY10" fmla="*/ 1350335 h 3774559"/>
              <a:gd name="connsiteX11" fmla="*/ 4044 w 1222745"/>
              <a:gd name="connsiteY11" fmla="*/ 1327797 h 3774559"/>
              <a:gd name="connsiteX12" fmla="*/ 0 w 1222745"/>
              <a:gd name="connsiteY12" fmla="*/ 1265275 h 3774559"/>
              <a:gd name="connsiteX0" fmla="*/ 0 w 1222745"/>
              <a:gd name="connsiteY0" fmla="*/ 1265275 h 3774559"/>
              <a:gd name="connsiteX1" fmla="*/ 542261 w 1222745"/>
              <a:gd name="connsiteY1" fmla="*/ 1206241 h 3774559"/>
              <a:gd name="connsiteX2" fmla="*/ 584791 w 1222745"/>
              <a:gd name="connsiteY2" fmla="*/ 0 h 3774559"/>
              <a:gd name="connsiteX3" fmla="*/ 627321 w 1222745"/>
              <a:gd name="connsiteY3" fmla="*/ 0 h 3774559"/>
              <a:gd name="connsiteX4" fmla="*/ 637954 w 1222745"/>
              <a:gd name="connsiteY4" fmla="*/ 1206796 h 3774559"/>
              <a:gd name="connsiteX5" fmla="*/ 1217428 w 1222745"/>
              <a:gd name="connsiteY5" fmla="*/ 1249326 h 3774559"/>
              <a:gd name="connsiteX6" fmla="*/ 1222745 w 1222745"/>
              <a:gd name="connsiteY6" fmla="*/ 1297173 h 3774559"/>
              <a:gd name="connsiteX7" fmla="*/ 653903 w 1222745"/>
              <a:gd name="connsiteY7" fmla="*/ 1350335 h 3774559"/>
              <a:gd name="connsiteX8" fmla="*/ 616689 w 1222745"/>
              <a:gd name="connsiteY8" fmla="*/ 3774559 h 3774559"/>
              <a:gd name="connsiteX9" fmla="*/ 558210 w 1222745"/>
              <a:gd name="connsiteY9" fmla="*/ 3774559 h 3774559"/>
              <a:gd name="connsiteX10" fmla="*/ 542261 w 1222745"/>
              <a:gd name="connsiteY10" fmla="*/ 1350335 h 3774559"/>
              <a:gd name="connsiteX11" fmla="*/ 4044 w 1222745"/>
              <a:gd name="connsiteY11" fmla="*/ 1327797 h 3774559"/>
              <a:gd name="connsiteX12" fmla="*/ 0 w 1222745"/>
              <a:gd name="connsiteY12" fmla="*/ 1265275 h 3774559"/>
              <a:gd name="connsiteX0" fmla="*/ 0 w 1222745"/>
              <a:gd name="connsiteY0" fmla="*/ 1265275 h 3774559"/>
              <a:gd name="connsiteX1" fmla="*/ 542261 w 1222745"/>
              <a:gd name="connsiteY1" fmla="*/ 1206241 h 3774559"/>
              <a:gd name="connsiteX2" fmla="*/ 584791 w 1222745"/>
              <a:gd name="connsiteY2" fmla="*/ 0 h 3774559"/>
              <a:gd name="connsiteX3" fmla="*/ 627321 w 1222745"/>
              <a:gd name="connsiteY3" fmla="*/ 0 h 3774559"/>
              <a:gd name="connsiteX4" fmla="*/ 637954 w 1222745"/>
              <a:gd name="connsiteY4" fmla="*/ 1206796 h 3774559"/>
              <a:gd name="connsiteX5" fmla="*/ 1217428 w 1222745"/>
              <a:gd name="connsiteY5" fmla="*/ 1249326 h 3774559"/>
              <a:gd name="connsiteX6" fmla="*/ 1222745 w 1222745"/>
              <a:gd name="connsiteY6" fmla="*/ 1297173 h 3774559"/>
              <a:gd name="connsiteX7" fmla="*/ 653903 w 1222745"/>
              <a:gd name="connsiteY7" fmla="*/ 1350335 h 3774559"/>
              <a:gd name="connsiteX8" fmla="*/ 616689 w 1222745"/>
              <a:gd name="connsiteY8" fmla="*/ 3774559 h 3774559"/>
              <a:gd name="connsiteX9" fmla="*/ 558210 w 1222745"/>
              <a:gd name="connsiteY9" fmla="*/ 3774559 h 3774559"/>
              <a:gd name="connsiteX10" fmla="*/ 542261 w 1222745"/>
              <a:gd name="connsiteY10" fmla="*/ 1350335 h 3774559"/>
              <a:gd name="connsiteX11" fmla="*/ 4044 w 1222745"/>
              <a:gd name="connsiteY11" fmla="*/ 1323035 h 3774559"/>
              <a:gd name="connsiteX12" fmla="*/ 0 w 1222745"/>
              <a:gd name="connsiteY12" fmla="*/ 1265275 h 3774559"/>
              <a:gd name="connsiteX0" fmla="*/ 3100 w 1225845"/>
              <a:gd name="connsiteY0" fmla="*/ 1265275 h 3774559"/>
              <a:gd name="connsiteX1" fmla="*/ 545361 w 1225845"/>
              <a:gd name="connsiteY1" fmla="*/ 1206241 h 3774559"/>
              <a:gd name="connsiteX2" fmla="*/ 587891 w 1225845"/>
              <a:gd name="connsiteY2" fmla="*/ 0 h 3774559"/>
              <a:gd name="connsiteX3" fmla="*/ 630421 w 1225845"/>
              <a:gd name="connsiteY3" fmla="*/ 0 h 3774559"/>
              <a:gd name="connsiteX4" fmla="*/ 641054 w 1225845"/>
              <a:gd name="connsiteY4" fmla="*/ 1206796 h 3774559"/>
              <a:gd name="connsiteX5" fmla="*/ 1220528 w 1225845"/>
              <a:gd name="connsiteY5" fmla="*/ 1249326 h 3774559"/>
              <a:gd name="connsiteX6" fmla="*/ 1225845 w 1225845"/>
              <a:gd name="connsiteY6" fmla="*/ 1297173 h 3774559"/>
              <a:gd name="connsiteX7" fmla="*/ 657003 w 1225845"/>
              <a:gd name="connsiteY7" fmla="*/ 1350335 h 3774559"/>
              <a:gd name="connsiteX8" fmla="*/ 619789 w 1225845"/>
              <a:gd name="connsiteY8" fmla="*/ 3774559 h 3774559"/>
              <a:gd name="connsiteX9" fmla="*/ 561310 w 1225845"/>
              <a:gd name="connsiteY9" fmla="*/ 3774559 h 3774559"/>
              <a:gd name="connsiteX10" fmla="*/ 545361 w 1225845"/>
              <a:gd name="connsiteY10" fmla="*/ 1350335 h 3774559"/>
              <a:gd name="connsiteX11" fmla="*/ 0 w 1225845"/>
              <a:gd name="connsiteY11" fmla="*/ 1313510 h 3774559"/>
              <a:gd name="connsiteX12" fmla="*/ 3100 w 1225845"/>
              <a:gd name="connsiteY12" fmla="*/ 1265275 h 3774559"/>
              <a:gd name="connsiteX0" fmla="*/ 3100 w 1220528"/>
              <a:gd name="connsiteY0" fmla="*/ 1265275 h 3774559"/>
              <a:gd name="connsiteX1" fmla="*/ 545361 w 1220528"/>
              <a:gd name="connsiteY1" fmla="*/ 1206241 h 3774559"/>
              <a:gd name="connsiteX2" fmla="*/ 587891 w 1220528"/>
              <a:gd name="connsiteY2" fmla="*/ 0 h 3774559"/>
              <a:gd name="connsiteX3" fmla="*/ 630421 w 1220528"/>
              <a:gd name="connsiteY3" fmla="*/ 0 h 3774559"/>
              <a:gd name="connsiteX4" fmla="*/ 641054 w 1220528"/>
              <a:gd name="connsiteY4" fmla="*/ 1206796 h 3774559"/>
              <a:gd name="connsiteX5" fmla="*/ 1220528 w 1220528"/>
              <a:gd name="connsiteY5" fmla="*/ 1249326 h 3774559"/>
              <a:gd name="connsiteX6" fmla="*/ 1211558 w 1220528"/>
              <a:gd name="connsiteY6" fmla="*/ 1311461 h 3774559"/>
              <a:gd name="connsiteX7" fmla="*/ 657003 w 1220528"/>
              <a:gd name="connsiteY7" fmla="*/ 1350335 h 3774559"/>
              <a:gd name="connsiteX8" fmla="*/ 619789 w 1220528"/>
              <a:gd name="connsiteY8" fmla="*/ 3774559 h 3774559"/>
              <a:gd name="connsiteX9" fmla="*/ 561310 w 1220528"/>
              <a:gd name="connsiteY9" fmla="*/ 3774559 h 3774559"/>
              <a:gd name="connsiteX10" fmla="*/ 545361 w 1220528"/>
              <a:gd name="connsiteY10" fmla="*/ 1350335 h 3774559"/>
              <a:gd name="connsiteX11" fmla="*/ 0 w 1220528"/>
              <a:gd name="connsiteY11" fmla="*/ 1313510 h 3774559"/>
              <a:gd name="connsiteX12" fmla="*/ 3100 w 1220528"/>
              <a:gd name="connsiteY12" fmla="*/ 1265275 h 3774559"/>
              <a:gd name="connsiteX0" fmla="*/ 3100 w 1211558"/>
              <a:gd name="connsiteY0" fmla="*/ 1265275 h 3774559"/>
              <a:gd name="connsiteX1" fmla="*/ 545361 w 1211558"/>
              <a:gd name="connsiteY1" fmla="*/ 1206241 h 3774559"/>
              <a:gd name="connsiteX2" fmla="*/ 587891 w 1211558"/>
              <a:gd name="connsiteY2" fmla="*/ 0 h 3774559"/>
              <a:gd name="connsiteX3" fmla="*/ 630421 w 1211558"/>
              <a:gd name="connsiteY3" fmla="*/ 0 h 3774559"/>
              <a:gd name="connsiteX4" fmla="*/ 641054 w 1211558"/>
              <a:gd name="connsiteY4" fmla="*/ 1206796 h 3774559"/>
              <a:gd name="connsiteX5" fmla="*/ 1208622 w 1211558"/>
              <a:gd name="connsiteY5" fmla="*/ 1258851 h 3774559"/>
              <a:gd name="connsiteX6" fmla="*/ 1211558 w 1211558"/>
              <a:gd name="connsiteY6" fmla="*/ 1311461 h 3774559"/>
              <a:gd name="connsiteX7" fmla="*/ 657003 w 1211558"/>
              <a:gd name="connsiteY7" fmla="*/ 1350335 h 3774559"/>
              <a:gd name="connsiteX8" fmla="*/ 619789 w 1211558"/>
              <a:gd name="connsiteY8" fmla="*/ 3774559 h 3774559"/>
              <a:gd name="connsiteX9" fmla="*/ 561310 w 1211558"/>
              <a:gd name="connsiteY9" fmla="*/ 3774559 h 3774559"/>
              <a:gd name="connsiteX10" fmla="*/ 545361 w 1211558"/>
              <a:gd name="connsiteY10" fmla="*/ 1350335 h 3774559"/>
              <a:gd name="connsiteX11" fmla="*/ 0 w 1211558"/>
              <a:gd name="connsiteY11" fmla="*/ 1313510 h 3774559"/>
              <a:gd name="connsiteX12" fmla="*/ 3100 w 1211558"/>
              <a:gd name="connsiteY12" fmla="*/ 1265275 h 3774559"/>
              <a:gd name="connsiteX0" fmla="*/ 3100 w 1211558"/>
              <a:gd name="connsiteY0" fmla="*/ 1265275 h 3774559"/>
              <a:gd name="connsiteX1" fmla="*/ 545361 w 1211558"/>
              <a:gd name="connsiteY1" fmla="*/ 1206241 h 3774559"/>
              <a:gd name="connsiteX2" fmla="*/ 587891 w 1211558"/>
              <a:gd name="connsiteY2" fmla="*/ 0 h 3774559"/>
              <a:gd name="connsiteX3" fmla="*/ 630421 w 1211558"/>
              <a:gd name="connsiteY3" fmla="*/ 0 h 3774559"/>
              <a:gd name="connsiteX4" fmla="*/ 650579 w 1211558"/>
              <a:gd name="connsiteY4" fmla="*/ 1206796 h 3774559"/>
              <a:gd name="connsiteX5" fmla="*/ 1208622 w 1211558"/>
              <a:gd name="connsiteY5" fmla="*/ 1258851 h 3774559"/>
              <a:gd name="connsiteX6" fmla="*/ 1211558 w 1211558"/>
              <a:gd name="connsiteY6" fmla="*/ 1311461 h 3774559"/>
              <a:gd name="connsiteX7" fmla="*/ 657003 w 1211558"/>
              <a:gd name="connsiteY7" fmla="*/ 1350335 h 3774559"/>
              <a:gd name="connsiteX8" fmla="*/ 619789 w 1211558"/>
              <a:gd name="connsiteY8" fmla="*/ 3774559 h 3774559"/>
              <a:gd name="connsiteX9" fmla="*/ 561310 w 1211558"/>
              <a:gd name="connsiteY9" fmla="*/ 3774559 h 3774559"/>
              <a:gd name="connsiteX10" fmla="*/ 545361 w 1211558"/>
              <a:gd name="connsiteY10" fmla="*/ 1350335 h 3774559"/>
              <a:gd name="connsiteX11" fmla="*/ 0 w 1211558"/>
              <a:gd name="connsiteY11" fmla="*/ 1313510 h 3774559"/>
              <a:gd name="connsiteX12" fmla="*/ 3100 w 1211558"/>
              <a:gd name="connsiteY12" fmla="*/ 1265275 h 3774559"/>
              <a:gd name="connsiteX0" fmla="*/ 3100 w 1211558"/>
              <a:gd name="connsiteY0" fmla="*/ 1265275 h 3774559"/>
              <a:gd name="connsiteX1" fmla="*/ 545361 w 1211558"/>
              <a:gd name="connsiteY1" fmla="*/ 1206241 h 3774559"/>
              <a:gd name="connsiteX2" fmla="*/ 587891 w 1211558"/>
              <a:gd name="connsiteY2" fmla="*/ 0 h 3774559"/>
              <a:gd name="connsiteX3" fmla="*/ 630421 w 1211558"/>
              <a:gd name="connsiteY3" fmla="*/ 0 h 3774559"/>
              <a:gd name="connsiteX4" fmla="*/ 650579 w 1211558"/>
              <a:gd name="connsiteY4" fmla="*/ 1206796 h 3774559"/>
              <a:gd name="connsiteX5" fmla="*/ 1208622 w 1211558"/>
              <a:gd name="connsiteY5" fmla="*/ 1258851 h 3774559"/>
              <a:gd name="connsiteX6" fmla="*/ 1211558 w 1211558"/>
              <a:gd name="connsiteY6" fmla="*/ 1311461 h 3774559"/>
              <a:gd name="connsiteX7" fmla="*/ 657003 w 1211558"/>
              <a:gd name="connsiteY7" fmla="*/ 1350335 h 3774559"/>
              <a:gd name="connsiteX8" fmla="*/ 619789 w 1211558"/>
              <a:gd name="connsiteY8" fmla="*/ 3774559 h 3774559"/>
              <a:gd name="connsiteX9" fmla="*/ 568454 w 1211558"/>
              <a:gd name="connsiteY9" fmla="*/ 3772178 h 3774559"/>
              <a:gd name="connsiteX10" fmla="*/ 545361 w 1211558"/>
              <a:gd name="connsiteY10" fmla="*/ 1350335 h 3774559"/>
              <a:gd name="connsiteX11" fmla="*/ 0 w 1211558"/>
              <a:gd name="connsiteY11" fmla="*/ 1313510 h 3774559"/>
              <a:gd name="connsiteX12" fmla="*/ 3100 w 1211558"/>
              <a:gd name="connsiteY12" fmla="*/ 1265275 h 3774559"/>
              <a:gd name="connsiteX0" fmla="*/ 0 w 1208458"/>
              <a:gd name="connsiteY0" fmla="*/ 1265275 h 3774559"/>
              <a:gd name="connsiteX1" fmla="*/ 542261 w 1208458"/>
              <a:gd name="connsiteY1" fmla="*/ 1206241 h 3774559"/>
              <a:gd name="connsiteX2" fmla="*/ 584791 w 1208458"/>
              <a:gd name="connsiteY2" fmla="*/ 0 h 3774559"/>
              <a:gd name="connsiteX3" fmla="*/ 627321 w 1208458"/>
              <a:gd name="connsiteY3" fmla="*/ 0 h 3774559"/>
              <a:gd name="connsiteX4" fmla="*/ 647479 w 1208458"/>
              <a:gd name="connsiteY4" fmla="*/ 1206796 h 3774559"/>
              <a:gd name="connsiteX5" fmla="*/ 1205522 w 1208458"/>
              <a:gd name="connsiteY5" fmla="*/ 1258851 h 3774559"/>
              <a:gd name="connsiteX6" fmla="*/ 1208458 w 1208458"/>
              <a:gd name="connsiteY6" fmla="*/ 1311461 h 3774559"/>
              <a:gd name="connsiteX7" fmla="*/ 653903 w 1208458"/>
              <a:gd name="connsiteY7" fmla="*/ 1350335 h 3774559"/>
              <a:gd name="connsiteX8" fmla="*/ 616689 w 1208458"/>
              <a:gd name="connsiteY8" fmla="*/ 3774559 h 3774559"/>
              <a:gd name="connsiteX9" fmla="*/ 565354 w 1208458"/>
              <a:gd name="connsiteY9" fmla="*/ 3772178 h 3774559"/>
              <a:gd name="connsiteX10" fmla="*/ 542261 w 1208458"/>
              <a:gd name="connsiteY10" fmla="*/ 1350335 h 3774559"/>
              <a:gd name="connsiteX11" fmla="*/ 4044 w 1208458"/>
              <a:gd name="connsiteY11" fmla="*/ 1313510 h 3774559"/>
              <a:gd name="connsiteX12" fmla="*/ 0 w 1208458"/>
              <a:gd name="connsiteY12" fmla="*/ 1265275 h 3774559"/>
              <a:gd name="connsiteX0" fmla="*/ 718 w 1209176"/>
              <a:gd name="connsiteY0" fmla="*/ 1265275 h 3774559"/>
              <a:gd name="connsiteX1" fmla="*/ 542979 w 1209176"/>
              <a:gd name="connsiteY1" fmla="*/ 1206241 h 3774559"/>
              <a:gd name="connsiteX2" fmla="*/ 585509 w 1209176"/>
              <a:gd name="connsiteY2" fmla="*/ 0 h 3774559"/>
              <a:gd name="connsiteX3" fmla="*/ 628039 w 1209176"/>
              <a:gd name="connsiteY3" fmla="*/ 0 h 3774559"/>
              <a:gd name="connsiteX4" fmla="*/ 648197 w 1209176"/>
              <a:gd name="connsiteY4" fmla="*/ 1206796 h 3774559"/>
              <a:gd name="connsiteX5" fmla="*/ 1206240 w 1209176"/>
              <a:gd name="connsiteY5" fmla="*/ 1258851 h 3774559"/>
              <a:gd name="connsiteX6" fmla="*/ 1209176 w 1209176"/>
              <a:gd name="connsiteY6" fmla="*/ 1311461 h 3774559"/>
              <a:gd name="connsiteX7" fmla="*/ 654621 w 1209176"/>
              <a:gd name="connsiteY7" fmla="*/ 1350335 h 3774559"/>
              <a:gd name="connsiteX8" fmla="*/ 617407 w 1209176"/>
              <a:gd name="connsiteY8" fmla="*/ 3774559 h 3774559"/>
              <a:gd name="connsiteX9" fmla="*/ 566072 w 1209176"/>
              <a:gd name="connsiteY9" fmla="*/ 3772178 h 3774559"/>
              <a:gd name="connsiteX10" fmla="*/ 542979 w 1209176"/>
              <a:gd name="connsiteY10" fmla="*/ 1350335 h 3774559"/>
              <a:gd name="connsiteX11" fmla="*/ 0 w 1209176"/>
              <a:gd name="connsiteY11" fmla="*/ 1313510 h 3774559"/>
              <a:gd name="connsiteX12" fmla="*/ 718 w 1209176"/>
              <a:gd name="connsiteY12" fmla="*/ 1265275 h 3774559"/>
              <a:gd name="connsiteX0" fmla="*/ 718 w 1206240"/>
              <a:gd name="connsiteY0" fmla="*/ 1265275 h 3774559"/>
              <a:gd name="connsiteX1" fmla="*/ 542979 w 1206240"/>
              <a:gd name="connsiteY1" fmla="*/ 1206241 h 3774559"/>
              <a:gd name="connsiteX2" fmla="*/ 585509 w 1206240"/>
              <a:gd name="connsiteY2" fmla="*/ 0 h 3774559"/>
              <a:gd name="connsiteX3" fmla="*/ 628039 w 1206240"/>
              <a:gd name="connsiteY3" fmla="*/ 0 h 3774559"/>
              <a:gd name="connsiteX4" fmla="*/ 648197 w 1206240"/>
              <a:gd name="connsiteY4" fmla="*/ 1206796 h 3774559"/>
              <a:gd name="connsiteX5" fmla="*/ 1206240 w 1206240"/>
              <a:gd name="connsiteY5" fmla="*/ 1258851 h 3774559"/>
              <a:gd name="connsiteX6" fmla="*/ 1204414 w 1206240"/>
              <a:gd name="connsiteY6" fmla="*/ 1311461 h 3774559"/>
              <a:gd name="connsiteX7" fmla="*/ 654621 w 1206240"/>
              <a:gd name="connsiteY7" fmla="*/ 1350335 h 3774559"/>
              <a:gd name="connsiteX8" fmla="*/ 617407 w 1206240"/>
              <a:gd name="connsiteY8" fmla="*/ 3774559 h 3774559"/>
              <a:gd name="connsiteX9" fmla="*/ 566072 w 1206240"/>
              <a:gd name="connsiteY9" fmla="*/ 3772178 h 3774559"/>
              <a:gd name="connsiteX10" fmla="*/ 542979 w 1206240"/>
              <a:gd name="connsiteY10" fmla="*/ 1350335 h 3774559"/>
              <a:gd name="connsiteX11" fmla="*/ 0 w 1206240"/>
              <a:gd name="connsiteY11" fmla="*/ 1313510 h 3774559"/>
              <a:gd name="connsiteX12" fmla="*/ 718 w 1206240"/>
              <a:gd name="connsiteY12" fmla="*/ 1265275 h 3774559"/>
              <a:gd name="connsiteX0" fmla="*/ 718 w 1209238"/>
              <a:gd name="connsiteY0" fmla="*/ 1265275 h 3774559"/>
              <a:gd name="connsiteX1" fmla="*/ 542979 w 1209238"/>
              <a:gd name="connsiteY1" fmla="*/ 1206241 h 3774559"/>
              <a:gd name="connsiteX2" fmla="*/ 585509 w 1209238"/>
              <a:gd name="connsiteY2" fmla="*/ 0 h 3774559"/>
              <a:gd name="connsiteX3" fmla="*/ 628039 w 1209238"/>
              <a:gd name="connsiteY3" fmla="*/ 0 h 3774559"/>
              <a:gd name="connsiteX4" fmla="*/ 648197 w 1209238"/>
              <a:gd name="connsiteY4" fmla="*/ 1206796 h 3774559"/>
              <a:gd name="connsiteX5" fmla="*/ 1206240 w 1209238"/>
              <a:gd name="connsiteY5" fmla="*/ 1258851 h 3774559"/>
              <a:gd name="connsiteX6" fmla="*/ 1209177 w 1209238"/>
              <a:gd name="connsiteY6" fmla="*/ 1311461 h 3774559"/>
              <a:gd name="connsiteX7" fmla="*/ 654621 w 1209238"/>
              <a:gd name="connsiteY7" fmla="*/ 1350335 h 3774559"/>
              <a:gd name="connsiteX8" fmla="*/ 617407 w 1209238"/>
              <a:gd name="connsiteY8" fmla="*/ 3774559 h 3774559"/>
              <a:gd name="connsiteX9" fmla="*/ 566072 w 1209238"/>
              <a:gd name="connsiteY9" fmla="*/ 3772178 h 3774559"/>
              <a:gd name="connsiteX10" fmla="*/ 542979 w 1209238"/>
              <a:gd name="connsiteY10" fmla="*/ 1350335 h 3774559"/>
              <a:gd name="connsiteX11" fmla="*/ 0 w 1209238"/>
              <a:gd name="connsiteY11" fmla="*/ 1313510 h 3774559"/>
              <a:gd name="connsiteX12" fmla="*/ 718 w 1209238"/>
              <a:gd name="connsiteY12" fmla="*/ 1265275 h 3774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09238" h="3774559">
                <a:moveTo>
                  <a:pt x="718" y="1265275"/>
                </a:moveTo>
                <a:lnTo>
                  <a:pt x="542979" y="1206241"/>
                </a:lnTo>
                <a:lnTo>
                  <a:pt x="585509" y="0"/>
                </a:lnTo>
                <a:lnTo>
                  <a:pt x="628039" y="0"/>
                </a:lnTo>
                <a:cubicBezTo>
                  <a:pt x="631583" y="402265"/>
                  <a:pt x="644653" y="804531"/>
                  <a:pt x="648197" y="1206796"/>
                </a:cubicBezTo>
                <a:lnTo>
                  <a:pt x="1206240" y="1258851"/>
                </a:lnTo>
                <a:cubicBezTo>
                  <a:pt x="1205631" y="1276388"/>
                  <a:pt x="1209786" y="1293924"/>
                  <a:pt x="1209177" y="1311461"/>
                </a:cubicBezTo>
                <a:lnTo>
                  <a:pt x="654621" y="1350335"/>
                </a:lnTo>
                <a:lnTo>
                  <a:pt x="617407" y="3774559"/>
                </a:lnTo>
                <a:lnTo>
                  <a:pt x="566072" y="3772178"/>
                </a:lnTo>
                <a:lnTo>
                  <a:pt x="542979" y="1350335"/>
                </a:lnTo>
                <a:lnTo>
                  <a:pt x="0" y="1313510"/>
                </a:lnTo>
                <a:cubicBezTo>
                  <a:pt x="239" y="1297432"/>
                  <a:pt x="479" y="1281353"/>
                  <a:pt x="718" y="1265275"/>
                </a:cubicBez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Rectangle 2"/>
          <p:cNvSpPr>
            <a:spLocks noGrp="1" noChangeArrowheads="1"/>
          </p:cNvSpPr>
          <p:nvPr>
            <p:ph type="title"/>
          </p:nvPr>
        </p:nvSpPr>
        <p:spPr>
          <a:xfrm>
            <a:off x="1066800" y="1928019"/>
            <a:ext cx="7010400" cy="3001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Honor all people. Love the brotherhood. Fear God. Honor the king.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2:17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2" name="Rectangle 5">
            <a:extLst>
              <a:ext uri="{FF2B5EF4-FFF2-40B4-BE49-F238E27FC236}">
                <a16:creationId xmlns:a16="http://schemas.microsoft.com/office/drawing/2014/main" id="{4BB9B754-6106-4FA2-945C-1FA4A733A446}"/>
              </a:ext>
            </a:extLst>
          </p:cNvPr>
          <p:cNvSpPr>
            <a:spLocks noChangeArrowheads="1"/>
          </p:cNvSpPr>
          <p:nvPr/>
        </p:nvSpPr>
        <p:spPr bwMode="auto">
          <a:xfrm>
            <a:off x="5993860" y="2371927"/>
            <a:ext cx="1752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660066"/>
                </a:solidFill>
                <a:effectLst/>
                <a:uLnTx/>
                <a:uFillTx/>
                <a:latin typeface="Calibri" panose="020F0502020204030204" pitchFamily="34" charset="0"/>
                <a:ea typeface="Cambria" panose="02040503050406030204" pitchFamily="18" charset="0"/>
                <a:cs typeface="Calibri" panose="020F0502020204030204" pitchFamily="34" charset="0"/>
              </a:rPr>
              <a:t>Honor</a:t>
            </a:r>
            <a:endParaRPr kumimoji="0" lang="en-US" altLang="en-US" sz="4400" b="1" i="1" u="none" strike="noStrike" kern="1200" cap="none" spc="0" normalizeH="0" baseline="0" noProof="0" dirty="0">
              <a:ln>
                <a:noFill/>
              </a:ln>
              <a:solidFill>
                <a:srgbClr val="660066"/>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13" name="Rectangle 5">
            <a:extLst>
              <a:ext uri="{FF2B5EF4-FFF2-40B4-BE49-F238E27FC236}">
                <a16:creationId xmlns:a16="http://schemas.microsoft.com/office/drawing/2014/main" id="{C36A3EAD-130F-43E9-AADE-18D999A32181}"/>
              </a:ext>
            </a:extLst>
          </p:cNvPr>
          <p:cNvSpPr>
            <a:spLocks noChangeArrowheads="1"/>
          </p:cNvSpPr>
          <p:nvPr/>
        </p:nvSpPr>
        <p:spPr bwMode="auto">
          <a:xfrm>
            <a:off x="5993860" y="2375171"/>
            <a:ext cx="1752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CC"/>
                </a:solidFill>
                <a:effectLst/>
                <a:uLnTx/>
                <a:uFillTx/>
                <a:latin typeface="Calibri" panose="020F0502020204030204" pitchFamily="34" charset="0"/>
                <a:ea typeface="Cambria" panose="02040503050406030204" pitchFamily="18" charset="0"/>
                <a:cs typeface="Calibri" panose="020F0502020204030204" pitchFamily="34" charset="0"/>
              </a:rPr>
              <a:t>Honor</a:t>
            </a:r>
            <a:endParaRPr kumimoji="0" lang="en-US" altLang="en-US" sz="4400" b="1" i="1" u="none" strike="noStrike" kern="1200" cap="none" spc="0" normalizeH="0" baseline="0" noProof="0" dirty="0">
              <a:ln>
                <a:noFill/>
              </a:ln>
              <a:solidFill>
                <a:srgbClr val="0000CC"/>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14" name="Rectangle 5">
            <a:extLst>
              <a:ext uri="{FF2B5EF4-FFF2-40B4-BE49-F238E27FC236}">
                <a16:creationId xmlns:a16="http://schemas.microsoft.com/office/drawing/2014/main" id="{80F2F9B4-74BC-4989-9E2C-798823E506C3}"/>
              </a:ext>
            </a:extLst>
          </p:cNvPr>
          <p:cNvSpPr>
            <a:spLocks noChangeArrowheads="1"/>
          </p:cNvSpPr>
          <p:nvPr/>
        </p:nvSpPr>
        <p:spPr bwMode="auto">
          <a:xfrm>
            <a:off x="6013315" y="2388140"/>
            <a:ext cx="1752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3399FF"/>
                </a:solidFill>
                <a:effectLst/>
                <a:uLnTx/>
                <a:uFillTx/>
                <a:latin typeface="Calibri" panose="020F0502020204030204" pitchFamily="34" charset="0"/>
                <a:ea typeface="Cambria" panose="02040503050406030204" pitchFamily="18" charset="0"/>
                <a:cs typeface="Calibri" panose="020F0502020204030204" pitchFamily="34" charset="0"/>
              </a:rPr>
              <a:t>Honor</a:t>
            </a:r>
            <a:endParaRPr kumimoji="0" lang="en-US" altLang="en-US" sz="4400" b="1" i="1" u="none" strike="noStrike" kern="1200" cap="none" spc="0" normalizeH="0" baseline="0" noProof="0" dirty="0">
              <a:ln>
                <a:noFill/>
              </a:ln>
              <a:solidFill>
                <a:srgbClr val="3399FF"/>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15" name="Rectangle 5">
            <a:extLst>
              <a:ext uri="{FF2B5EF4-FFF2-40B4-BE49-F238E27FC236}">
                <a16:creationId xmlns:a16="http://schemas.microsoft.com/office/drawing/2014/main" id="{1106CF16-E3B5-45F5-B6FB-5983C9008FC0}"/>
              </a:ext>
            </a:extLst>
          </p:cNvPr>
          <p:cNvSpPr>
            <a:spLocks noChangeArrowheads="1"/>
          </p:cNvSpPr>
          <p:nvPr/>
        </p:nvSpPr>
        <p:spPr bwMode="auto">
          <a:xfrm>
            <a:off x="6021421" y="2393004"/>
            <a:ext cx="1676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9900"/>
                </a:solidFill>
                <a:effectLst/>
                <a:uLnTx/>
                <a:uFillTx/>
                <a:latin typeface="Calibri" panose="020F0502020204030204" pitchFamily="34" charset="0"/>
                <a:ea typeface="Cambria" panose="02040503050406030204" pitchFamily="18" charset="0"/>
                <a:cs typeface="Calibri" panose="020F0502020204030204" pitchFamily="34" charset="0"/>
              </a:rPr>
              <a:t>Honor</a:t>
            </a:r>
            <a:endParaRPr kumimoji="0" lang="en-US" altLang="en-US" sz="4400" b="1" i="1" u="none" strike="noStrike" kern="1200" cap="none" spc="0" normalizeH="0" baseline="0" noProof="0" dirty="0">
              <a:ln>
                <a:noFill/>
              </a:ln>
              <a:solidFill>
                <a:srgbClr val="0099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16" name="Rectangle 5">
            <a:extLst>
              <a:ext uri="{FF2B5EF4-FFF2-40B4-BE49-F238E27FC236}">
                <a16:creationId xmlns:a16="http://schemas.microsoft.com/office/drawing/2014/main" id="{8BB2C4DB-ADE9-497F-994E-22A21939D1CE}"/>
              </a:ext>
            </a:extLst>
          </p:cNvPr>
          <p:cNvSpPr>
            <a:spLocks noChangeArrowheads="1"/>
          </p:cNvSpPr>
          <p:nvPr/>
        </p:nvSpPr>
        <p:spPr bwMode="auto">
          <a:xfrm>
            <a:off x="6010072" y="2380034"/>
            <a:ext cx="1742872"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00"/>
                </a:solidFill>
                <a:effectLst/>
                <a:uLnTx/>
                <a:uFillTx/>
                <a:latin typeface="Calibri" panose="020F0502020204030204" pitchFamily="34" charset="0"/>
                <a:ea typeface="Cambria" panose="02040503050406030204" pitchFamily="18" charset="0"/>
                <a:cs typeface="Calibri" panose="020F0502020204030204" pitchFamily="34" charset="0"/>
              </a:rPr>
              <a:t>Honor</a:t>
            </a:r>
            <a:endParaRPr kumimoji="0" lang="en-US" altLang="en-US" sz="4400" b="1" i="1" u="none" strike="noStrike" kern="1200" cap="none" spc="0" normalizeH="0" baseline="0" noProof="0" dirty="0">
              <a:ln>
                <a:noFill/>
              </a:ln>
              <a:solidFill>
                <a:srgbClr val="FFFF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17" name="Rectangle 5">
            <a:extLst>
              <a:ext uri="{FF2B5EF4-FFF2-40B4-BE49-F238E27FC236}">
                <a16:creationId xmlns:a16="http://schemas.microsoft.com/office/drawing/2014/main" id="{A1E938AF-E945-4108-8167-6C4B29711036}"/>
              </a:ext>
            </a:extLst>
          </p:cNvPr>
          <p:cNvSpPr>
            <a:spLocks noChangeArrowheads="1"/>
          </p:cNvSpPr>
          <p:nvPr/>
        </p:nvSpPr>
        <p:spPr bwMode="auto">
          <a:xfrm>
            <a:off x="6027907" y="2373549"/>
            <a:ext cx="1666672"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3300"/>
                </a:solidFill>
                <a:effectLst/>
                <a:uLnTx/>
                <a:uFillTx/>
                <a:latin typeface="Calibri" panose="020F0502020204030204" pitchFamily="34" charset="0"/>
                <a:ea typeface="Cambria" panose="02040503050406030204" pitchFamily="18" charset="0"/>
                <a:cs typeface="Calibri" panose="020F0502020204030204" pitchFamily="34" charset="0"/>
              </a:rPr>
              <a:t>Honor</a:t>
            </a:r>
            <a:endParaRPr kumimoji="0" lang="en-US" altLang="en-US" sz="4400" b="1" i="1" u="none" strike="noStrike" kern="1200" cap="none" spc="0" normalizeH="0" baseline="0" noProof="0" dirty="0">
              <a:ln>
                <a:noFill/>
              </a:ln>
              <a:solidFill>
                <a:srgbClr val="FF33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18" name="Rectangle 5">
            <a:extLst>
              <a:ext uri="{FF2B5EF4-FFF2-40B4-BE49-F238E27FC236}">
                <a16:creationId xmlns:a16="http://schemas.microsoft.com/office/drawing/2014/main" id="{3C06E4FE-5A0B-447C-BD7C-12F0192CC3FF}"/>
              </a:ext>
            </a:extLst>
          </p:cNvPr>
          <p:cNvSpPr>
            <a:spLocks noChangeArrowheads="1"/>
          </p:cNvSpPr>
          <p:nvPr/>
        </p:nvSpPr>
        <p:spPr bwMode="auto">
          <a:xfrm>
            <a:off x="6001965" y="2381655"/>
            <a:ext cx="1741251"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rPr>
              <a:t>Honor</a:t>
            </a:r>
            <a:endParaRPr kumimoji="0" lang="en-US" altLang="en-US" sz="4400" b="1" i="1" u="none" strike="noStrike" kern="1200" cap="none" spc="0" normalizeH="0" baseline="0" noProof="0" dirty="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19" name="Rectangle 2">
            <a:extLst>
              <a:ext uri="{FF2B5EF4-FFF2-40B4-BE49-F238E27FC236}">
                <a16:creationId xmlns:a16="http://schemas.microsoft.com/office/drawing/2014/main" id="{55677837-2543-4062-8AF6-AAB6031A0386}"/>
              </a:ext>
            </a:extLst>
          </p:cNvPr>
          <p:cNvSpPr txBox="1">
            <a:spLocks noChangeArrowheads="1"/>
          </p:cNvSpPr>
          <p:nvPr/>
        </p:nvSpPr>
        <p:spPr bwMode="auto">
          <a:xfrm>
            <a:off x="2294966" y="1919055"/>
            <a:ext cx="5517776" cy="300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Honor all people</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Love the brotherhood</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Fear God</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Honor the king</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94A413BE-B654-4B56-834F-E6F5E21E6C2A}"/>
              </a:ext>
            </a:extLst>
          </p:cNvPr>
          <p:cNvSpPr txBox="1">
            <a:spLocks noChangeArrowheads="1"/>
          </p:cNvSpPr>
          <p:nvPr/>
        </p:nvSpPr>
        <p:spPr bwMode="auto">
          <a:xfrm>
            <a:off x="1221300" y="2055019"/>
            <a:ext cx="4438931"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Honor all people</a:t>
            </a:r>
            <a:endParaRPr kumimoji="0" lang="en-US" altLang="en-US" sz="4400" b="1" i="1" u="none" strike="noStrike" kern="0" cap="none" spc="0" normalizeH="0" baseline="0" noProof="0" dirty="0">
              <a:ln w="3175"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2758B238-3899-4D18-A0AA-F6588580CEE5}"/>
              </a:ext>
            </a:extLst>
          </p:cNvPr>
          <p:cNvSpPr txBox="1">
            <a:spLocks noChangeArrowheads="1"/>
          </p:cNvSpPr>
          <p:nvPr/>
        </p:nvSpPr>
        <p:spPr bwMode="auto">
          <a:xfrm>
            <a:off x="5502228" y="2055019"/>
            <a:ext cx="2277316"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Love the</a:t>
            </a:r>
            <a:endParaRPr kumimoji="0" lang="en-US" altLang="en-US" sz="4400" b="1" i="1" u="none" strike="noStrike" kern="0" cap="none" spc="0" normalizeH="0" baseline="0" noProof="0" dirty="0">
              <a:ln w="3175"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2">
            <a:extLst>
              <a:ext uri="{FF2B5EF4-FFF2-40B4-BE49-F238E27FC236}">
                <a16:creationId xmlns:a16="http://schemas.microsoft.com/office/drawing/2014/main" id="{D7F148C7-C5BF-4293-BD04-3723E7A4D182}"/>
              </a:ext>
            </a:extLst>
          </p:cNvPr>
          <p:cNvSpPr txBox="1">
            <a:spLocks noChangeArrowheads="1"/>
          </p:cNvSpPr>
          <p:nvPr/>
        </p:nvSpPr>
        <p:spPr bwMode="auto">
          <a:xfrm>
            <a:off x="1590674" y="2733675"/>
            <a:ext cx="3436146" cy="774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brotherhood</a:t>
            </a:r>
            <a:endParaRPr kumimoji="0" lang="en-US" altLang="en-US" sz="4400" b="1" i="1" u="none" strike="noStrike" kern="0" cap="none" spc="0" normalizeH="0" baseline="0" noProof="0" dirty="0">
              <a:ln w="3175"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3" name="Rectangle 2">
            <a:extLst>
              <a:ext uri="{FF2B5EF4-FFF2-40B4-BE49-F238E27FC236}">
                <a16:creationId xmlns:a16="http://schemas.microsoft.com/office/drawing/2014/main" id="{25EDEE1B-9389-4FB8-8316-8D4A8B3E7526}"/>
              </a:ext>
            </a:extLst>
          </p:cNvPr>
          <p:cNvSpPr txBox="1">
            <a:spLocks noChangeArrowheads="1"/>
          </p:cNvSpPr>
          <p:nvPr/>
        </p:nvSpPr>
        <p:spPr bwMode="auto">
          <a:xfrm>
            <a:off x="4921621" y="2729753"/>
            <a:ext cx="2412629" cy="782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Fear God</a:t>
            </a:r>
            <a:endParaRPr kumimoji="0" lang="en-US" altLang="en-US" sz="4400" b="1" i="1" u="none" strike="noStrike" kern="0" cap="none" spc="0" normalizeH="0" baseline="0" noProof="0" dirty="0">
              <a:ln w="3175"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4" name="Rectangle 2">
            <a:extLst>
              <a:ext uri="{FF2B5EF4-FFF2-40B4-BE49-F238E27FC236}">
                <a16:creationId xmlns:a16="http://schemas.microsoft.com/office/drawing/2014/main" id="{45EA5B01-0BA9-4A2A-AA07-E25DB780C835}"/>
              </a:ext>
            </a:extLst>
          </p:cNvPr>
          <p:cNvSpPr txBox="1">
            <a:spLocks noChangeArrowheads="1"/>
          </p:cNvSpPr>
          <p:nvPr/>
        </p:nvSpPr>
        <p:spPr bwMode="auto">
          <a:xfrm>
            <a:off x="2514600" y="3417094"/>
            <a:ext cx="3966882" cy="757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Honor the king</a:t>
            </a:r>
            <a:endParaRPr kumimoji="0" lang="en-US" altLang="en-US" sz="4400" b="1" i="1" u="none" strike="noStrike" kern="0" cap="none" spc="0" normalizeH="0" baseline="0" noProof="0" dirty="0">
              <a:ln w="3175"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5" name="Rectangle 2">
            <a:extLst>
              <a:ext uri="{FF2B5EF4-FFF2-40B4-BE49-F238E27FC236}">
                <a16:creationId xmlns:a16="http://schemas.microsoft.com/office/drawing/2014/main" id="{2466F15E-EB7D-4EB9-B8AF-0FC78AA1C51E}"/>
              </a:ext>
            </a:extLst>
          </p:cNvPr>
          <p:cNvSpPr txBox="1">
            <a:spLocks noChangeArrowheads="1"/>
          </p:cNvSpPr>
          <p:nvPr/>
        </p:nvSpPr>
        <p:spPr bwMode="auto">
          <a:xfrm>
            <a:off x="1480967" y="2033195"/>
            <a:ext cx="69387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6" name="Rectangle 2">
            <a:extLst>
              <a:ext uri="{FF2B5EF4-FFF2-40B4-BE49-F238E27FC236}">
                <a16:creationId xmlns:a16="http://schemas.microsoft.com/office/drawing/2014/main" id="{BCED2AFD-C32C-4F3F-9C08-9169CBB1DD98}"/>
              </a:ext>
            </a:extLst>
          </p:cNvPr>
          <p:cNvSpPr txBox="1">
            <a:spLocks noChangeArrowheads="1"/>
          </p:cNvSpPr>
          <p:nvPr/>
        </p:nvSpPr>
        <p:spPr bwMode="auto">
          <a:xfrm>
            <a:off x="1480967" y="2723478"/>
            <a:ext cx="69387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7" name="Rectangle 2">
            <a:extLst>
              <a:ext uri="{FF2B5EF4-FFF2-40B4-BE49-F238E27FC236}">
                <a16:creationId xmlns:a16="http://schemas.microsoft.com/office/drawing/2014/main" id="{38605BD1-936C-4CDB-8E16-E4F55A4AC553}"/>
              </a:ext>
            </a:extLst>
          </p:cNvPr>
          <p:cNvSpPr txBox="1">
            <a:spLocks noChangeArrowheads="1"/>
          </p:cNvSpPr>
          <p:nvPr/>
        </p:nvSpPr>
        <p:spPr bwMode="auto">
          <a:xfrm>
            <a:off x="1480967" y="3389773"/>
            <a:ext cx="69387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8" name="Rectangle 2">
            <a:extLst>
              <a:ext uri="{FF2B5EF4-FFF2-40B4-BE49-F238E27FC236}">
                <a16:creationId xmlns:a16="http://schemas.microsoft.com/office/drawing/2014/main" id="{DCE7DC1D-02E2-413E-834E-5EF75E85A704}"/>
              </a:ext>
            </a:extLst>
          </p:cNvPr>
          <p:cNvSpPr txBox="1">
            <a:spLocks noChangeArrowheads="1"/>
          </p:cNvSpPr>
          <p:nvPr/>
        </p:nvSpPr>
        <p:spPr bwMode="auto">
          <a:xfrm>
            <a:off x="1480967" y="4057668"/>
            <a:ext cx="69387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Honor3">
            <a:extLst>
              <a:ext uri="{FF2B5EF4-FFF2-40B4-BE49-F238E27FC236}">
                <a16:creationId xmlns:a16="http://schemas.microsoft.com/office/drawing/2014/main" id="{68FA92CE-59E2-424A-B53C-511E8D0A38AB}"/>
              </a:ext>
            </a:extLst>
          </p:cNvPr>
          <p:cNvSpPr txBox="1">
            <a:spLocks noChangeArrowheads="1"/>
          </p:cNvSpPr>
          <p:nvPr/>
        </p:nvSpPr>
        <p:spPr bwMode="auto">
          <a:xfrm>
            <a:off x="2211497" y="4023491"/>
            <a:ext cx="1803291" cy="800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Honor</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 name="!!Honor4">
            <a:extLst>
              <a:ext uri="{FF2B5EF4-FFF2-40B4-BE49-F238E27FC236}">
                <a16:creationId xmlns:a16="http://schemas.microsoft.com/office/drawing/2014/main" id="{CBF6359E-587B-4D2C-B15A-6E4712590855}"/>
              </a:ext>
            </a:extLst>
          </p:cNvPr>
          <p:cNvSpPr txBox="1">
            <a:spLocks noChangeArrowheads="1"/>
          </p:cNvSpPr>
          <p:nvPr/>
        </p:nvSpPr>
        <p:spPr bwMode="auto">
          <a:xfrm>
            <a:off x="2202509" y="1967176"/>
            <a:ext cx="1817041" cy="890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Honor</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9" name="!!Honor2">
            <a:extLst>
              <a:ext uri="{FF2B5EF4-FFF2-40B4-BE49-F238E27FC236}">
                <a16:creationId xmlns:a16="http://schemas.microsoft.com/office/drawing/2014/main" id="{EBC2B852-CCD8-4B3D-BAFA-506C68555DD5}"/>
              </a:ext>
            </a:extLst>
          </p:cNvPr>
          <p:cNvSpPr txBox="1">
            <a:spLocks noChangeArrowheads="1"/>
          </p:cNvSpPr>
          <p:nvPr/>
        </p:nvSpPr>
        <p:spPr bwMode="auto">
          <a:xfrm>
            <a:off x="1346757" y="2066924"/>
            <a:ext cx="1784588" cy="772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Honor</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 name="!!Honor">
            <a:extLst>
              <a:ext uri="{FF2B5EF4-FFF2-40B4-BE49-F238E27FC236}">
                <a16:creationId xmlns:a16="http://schemas.microsoft.com/office/drawing/2014/main" id="{D66257A8-6C9D-471B-A5CD-35984249ABD1}"/>
              </a:ext>
            </a:extLst>
          </p:cNvPr>
          <p:cNvSpPr txBox="1">
            <a:spLocks noChangeArrowheads="1"/>
          </p:cNvSpPr>
          <p:nvPr/>
        </p:nvSpPr>
        <p:spPr bwMode="auto">
          <a:xfrm>
            <a:off x="2600203" y="3384780"/>
            <a:ext cx="1795586" cy="82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Honor</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hidden="1">
            <a:extLst>
              <a:ext uri="{FF2B5EF4-FFF2-40B4-BE49-F238E27FC236}">
                <a16:creationId xmlns:a16="http://schemas.microsoft.com/office/drawing/2014/main" id="{1CD5A1AC-A3BC-47CB-87EF-2E357B5D94D1}"/>
              </a:ext>
            </a:extLst>
          </p:cNvPr>
          <p:cNvSpPr txBox="1">
            <a:spLocks noChangeArrowheads="1"/>
          </p:cNvSpPr>
          <p:nvPr/>
        </p:nvSpPr>
        <p:spPr bwMode="auto">
          <a:xfrm>
            <a:off x="5980214" y="2358899"/>
            <a:ext cx="1788459"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Honor</a:t>
            </a:r>
            <a:endParaRPr kumimoji="0" lang="en-US" altLang="en-US" sz="40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677148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p:tgtEl>
                                          <p:spTgt spid="3074"/>
                                        </p:tgtEl>
                                        <p:attrNameLst>
                                          <p:attrName>ppt_x</p:attrName>
                                        </p:attrNameLst>
                                      </p:cBhvr>
                                      <p:tavLst>
                                        <p:tav tm="0">
                                          <p:val>
                                            <p:strVal val="#ppt_x-#ppt_w*1.125000"/>
                                          </p:val>
                                        </p:tav>
                                        <p:tav tm="100000">
                                          <p:val>
                                            <p:strVal val="#ppt_x"/>
                                          </p:val>
                                        </p:tav>
                                      </p:tavLst>
                                    </p:anim>
                                    <p:animEffect transition="in" filter="wipe(right)">
                                      <p:cBhvr>
                                        <p:cTn id="8" dur="750"/>
                                        <p:tgtEl>
                                          <p:spTgt spid="3074"/>
                                        </p:tgtEl>
                                      </p:cBhvr>
                                    </p:animEffect>
                                  </p:childTnLst>
                                </p:cTn>
                              </p:par>
                              <p:par>
                                <p:cTn id="9" presetID="10" presetClass="exit" presetSubtype="0" fill="hold" grpId="0" nodeType="withEffect">
                                  <p:stCondLst>
                                    <p:cond delay="0"/>
                                  </p:stCondLst>
                                  <p:childTnLst>
                                    <p:animEffect transition="out" filter="fade">
                                      <p:cBhvr>
                                        <p:cTn id="10" dur="1250"/>
                                        <p:tgtEl>
                                          <p:spTgt spid="10"/>
                                        </p:tgtEl>
                                      </p:cBhvr>
                                    </p:animEffect>
                                    <p:set>
                                      <p:cBhvr>
                                        <p:cTn id="11" dur="1" fill="hold">
                                          <p:stCondLst>
                                            <p:cond delay="1249"/>
                                          </p:stCondLst>
                                        </p:cTn>
                                        <p:tgtEl>
                                          <p:spTgt spid="10"/>
                                        </p:tgtEl>
                                        <p:attrNameLst>
                                          <p:attrName>style.visibility</p:attrName>
                                        </p:attrNameLst>
                                      </p:cBhvr>
                                      <p:to>
                                        <p:strVal val="hidden"/>
                                      </p:to>
                                    </p:set>
                                  </p:childTnLst>
                                </p:cTn>
                              </p:par>
                              <p:par>
                                <p:cTn id="12" presetID="23" presetClass="exit" presetSubtype="16" fill="hold" grpId="1" nodeType="withEffect">
                                  <p:stCondLst>
                                    <p:cond delay="0"/>
                                  </p:stCondLst>
                                  <p:childTnLst>
                                    <p:anim calcmode="lin" valueType="num">
                                      <p:cBhvr>
                                        <p:cTn id="13" dur="1250"/>
                                        <p:tgtEl>
                                          <p:spTgt spid="10"/>
                                        </p:tgtEl>
                                        <p:attrNameLst>
                                          <p:attrName>ppt_w</p:attrName>
                                        </p:attrNameLst>
                                      </p:cBhvr>
                                      <p:tavLst>
                                        <p:tav tm="0">
                                          <p:val>
                                            <p:strVal val="ppt_w"/>
                                          </p:val>
                                        </p:tav>
                                        <p:tav tm="100000">
                                          <p:val>
                                            <p:strVal val="4*ppt_w"/>
                                          </p:val>
                                        </p:tav>
                                      </p:tavLst>
                                    </p:anim>
                                    <p:anim calcmode="lin" valueType="num">
                                      <p:cBhvr>
                                        <p:cTn id="14" dur="1250"/>
                                        <p:tgtEl>
                                          <p:spTgt spid="10"/>
                                        </p:tgtEl>
                                        <p:attrNameLst>
                                          <p:attrName>ppt_h</p:attrName>
                                        </p:attrNameLst>
                                      </p:cBhvr>
                                      <p:tavLst>
                                        <p:tav tm="0">
                                          <p:val>
                                            <p:strVal val="ppt_h"/>
                                          </p:val>
                                        </p:tav>
                                        <p:tav tm="100000">
                                          <p:val>
                                            <p:strVal val="4*ppt_h"/>
                                          </p:val>
                                        </p:tav>
                                      </p:tavLst>
                                    </p:anim>
                                    <p:set>
                                      <p:cBhvr>
                                        <p:cTn id="15" dur="1" fill="hold">
                                          <p:stCondLst>
                                            <p:cond delay="1249"/>
                                          </p:stCondLst>
                                        </p:cTn>
                                        <p:tgtEl>
                                          <p:spTgt spid="10"/>
                                        </p:tgtEl>
                                        <p:attrNameLst>
                                          <p:attrName>style.visibility</p:attrName>
                                        </p:attrNameLst>
                                      </p:cBhvr>
                                      <p:to>
                                        <p:strVal val="hidden"/>
                                      </p:to>
                                    </p:set>
                                  </p:childTnLst>
                                </p:cTn>
                              </p:par>
                              <p:par>
                                <p:cTn id="16" presetID="42" presetClass="path" presetSubtype="0" accel="28000" decel="50000" fill="hold" grpId="2" nodeType="withEffect">
                                  <p:stCondLst>
                                    <p:cond delay="0"/>
                                  </p:stCondLst>
                                  <p:childTnLst>
                                    <p:animMotion origin="layout" path="M -3.33333E-6 7.40741E-7 L 0.19271 0.3662 " pathEditMode="relative" rAng="0" ptsTypes="AA">
                                      <p:cBhvr>
                                        <p:cTn id="17" dur="1250" fill="hold"/>
                                        <p:tgtEl>
                                          <p:spTgt spid="10"/>
                                        </p:tgtEl>
                                        <p:attrNameLst>
                                          <p:attrName>ppt_x</p:attrName>
                                          <p:attrName>ppt_y</p:attrName>
                                        </p:attrNameLst>
                                      </p:cBhvr>
                                      <p:rCtr x="9635" y="18310"/>
                                    </p:animMotion>
                                  </p:childTnLst>
                                </p:cTn>
                              </p:par>
                            </p:childTnLst>
                          </p:cTn>
                        </p:par>
                        <p:par>
                          <p:cTn id="18" fill="hold">
                            <p:stCondLst>
                              <p:cond delay="1250"/>
                            </p:stCondLst>
                            <p:childTnLst>
                              <p:par>
                                <p:cTn id="19" presetID="10" presetClass="exit" presetSubtype="0" fill="hold" grpId="2" nodeType="afterEffect">
                                  <p:stCondLst>
                                    <p:cond delay="0"/>
                                  </p:stCondLst>
                                  <p:childTnLst>
                                    <p:animEffect transition="out" filter="fade">
                                      <p:cBhvr>
                                        <p:cTn id="20" dur="250"/>
                                        <p:tgtEl>
                                          <p:spTgt spid="29"/>
                                        </p:tgtEl>
                                      </p:cBhvr>
                                    </p:animEffect>
                                    <p:set>
                                      <p:cBhvr>
                                        <p:cTn id="21" dur="1" fill="hold">
                                          <p:stCondLst>
                                            <p:cond delay="249"/>
                                          </p:stCondLst>
                                        </p:cTn>
                                        <p:tgtEl>
                                          <p:spTgt spid="29"/>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250"/>
                                        <p:tgtEl>
                                          <p:spTgt spid="30"/>
                                        </p:tgtEl>
                                      </p:cBhvr>
                                    </p:animEffect>
                                    <p:set>
                                      <p:cBhvr>
                                        <p:cTn id="24" dur="1" fill="hold">
                                          <p:stCondLst>
                                            <p:cond delay="249"/>
                                          </p:stCondLst>
                                        </p:cTn>
                                        <p:tgtEl>
                                          <p:spTgt spid="3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25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250"/>
                                        <p:tgtEl>
                                          <p:spTgt spid="2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250"/>
                                        <p:tgtEl>
                                          <p:spTgt spid="2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250"/>
                                        <p:tgtEl>
                                          <p:spTgt spid="2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250"/>
                                        <p:tgtEl>
                                          <p:spTgt spid="24"/>
                                        </p:tgtEl>
                                      </p:cBhvr>
                                    </p:animEffect>
                                  </p:childTnLst>
                                </p:cTn>
                              </p:par>
                              <p:par>
                                <p:cTn id="42" presetID="42" presetClass="path" presetSubtype="0" accel="50000" decel="50000" fill="hold" grpId="2" nodeType="withEffect">
                                  <p:stCondLst>
                                    <p:cond delay="0"/>
                                  </p:stCondLst>
                                  <p:childTnLst>
                                    <p:animMotion origin="layout" path="M 4.72222E-6 2.59259E-6 L 0.09513 -0.00533 " pathEditMode="relative" rAng="0" ptsTypes="AA">
                                      <p:cBhvr>
                                        <p:cTn id="43" dur="2000" fill="hold"/>
                                        <p:tgtEl>
                                          <p:spTgt spid="20"/>
                                        </p:tgtEl>
                                        <p:attrNameLst>
                                          <p:attrName>ppt_x</p:attrName>
                                          <p:attrName>ppt_y</p:attrName>
                                        </p:attrNameLst>
                                      </p:cBhvr>
                                      <p:rCtr x="4757" y="-278"/>
                                    </p:animMotion>
                                  </p:childTnLst>
                                </p:cTn>
                              </p:par>
                              <p:par>
                                <p:cTn id="44" presetID="42" presetClass="path" presetSubtype="0" accel="50000" decel="50000" fill="hold" grpId="2" nodeType="withEffect">
                                  <p:stCondLst>
                                    <p:cond delay="0"/>
                                  </p:stCondLst>
                                  <p:childTnLst>
                                    <p:animMotion origin="layout" path="M 4.72222E-6 2.59259E-6 L -0.35678 0.09259 " pathEditMode="relative" rAng="0" ptsTypes="AA">
                                      <p:cBhvr>
                                        <p:cTn id="45" dur="2000" fill="hold"/>
                                        <p:tgtEl>
                                          <p:spTgt spid="21"/>
                                        </p:tgtEl>
                                        <p:attrNameLst>
                                          <p:attrName>ppt_x</p:attrName>
                                          <p:attrName>ppt_y</p:attrName>
                                        </p:attrNameLst>
                                      </p:cBhvr>
                                      <p:rCtr x="-17847" y="4630"/>
                                    </p:animMotion>
                                  </p:childTnLst>
                                </p:cTn>
                              </p:par>
                              <p:par>
                                <p:cTn id="46" presetID="42" presetClass="path" presetSubtype="0" accel="50000" decel="50000" fill="hold" grpId="2" nodeType="withEffect">
                                  <p:stCondLst>
                                    <p:cond delay="0"/>
                                  </p:stCondLst>
                                  <p:childTnLst>
                                    <p:animMotion origin="layout" path="M 4.44444E-6 -2.59259E-6 L 0.29253 -0.00578 " pathEditMode="relative" rAng="0" ptsTypes="AA">
                                      <p:cBhvr>
                                        <p:cTn id="47" dur="2000" fill="hold"/>
                                        <p:tgtEl>
                                          <p:spTgt spid="22"/>
                                        </p:tgtEl>
                                        <p:attrNameLst>
                                          <p:attrName>ppt_x</p:attrName>
                                          <p:attrName>ppt_y</p:attrName>
                                        </p:attrNameLst>
                                      </p:cBhvr>
                                      <p:rCtr x="14618" y="-301"/>
                                    </p:animMotion>
                                  </p:childTnLst>
                                </p:cTn>
                              </p:par>
                              <p:par>
                                <p:cTn id="48" presetID="42" presetClass="path" presetSubtype="0" accel="50000" decel="50000" fill="hold" grpId="2" nodeType="withEffect">
                                  <p:stCondLst>
                                    <p:cond delay="0"/>
                                  </p:stCondLst>
                                  <p:childTnLst>
                                    <p:animMotion origin="layout" path="M 1.11111E-6 -2.59259E-6 L -0.29427 0.09283 " pathEditMode="relative" rAng="0" ptsTypes="AA">
                                      <p:cBhvr>
                                        <p:cTn id="49" dur="2000" fill="hold"/>
                                        <p:tgtEl>
                                          <p:spTgt spid="23"/>
                                        </p:tgtEl>
                                        <p:attrNameLst>
                                          <p:attrName>ppt_x</p:attrName>
                                          <p:attrName>ppt_y</p:attrName>
                                        </p:attrNameLst>
                                      </p:cBhvr>
                                      <p:rCtr x="-14722" y="4630"/>
                                    </p:animMotion>
                                  </p:childTnLst>
                                </p:cTn>
                              </p:par>
                              <p:par>
                                <p:cTn id="50" presetID="42" presetClass="path" presetSubtype="0" accel="50000" decel="50000" fill="hold" grpId="2" nodeType="withEffect">
                                  <p:stCondLst>
                                    <p:cond delay="0"/>
                                  </p:stCondLst>
                                  <p:childTnLst>
                                    <p:animMotion origin="layout" path="M -2.77778E-7 -2.22222E-6 L -0.04219 0.09213 " pathEditMode="relative" rAng="0" ptsTypes="AA">
                                      <p:cBhvr>
                                        <p:cTn id="51" dur="2000" fill="hold"/>
                                        <p:tgtEl>
                                          <p:spTgt spid="24"/>
                                        </p:tgtEl>
                                        <p:attrNameLst>
                                          <p:attrName>ppt_x</p:attrName>
                                          <p:attrName>ppt_y</p:attrName>
                                        </p:attrNameLst>
                                      </p:cBhvr>
                                      <p:rCtr x="-2118" y="4606"/>
                                    </p:animMotion>
                                  </p:childTnLst>
                                </p:cTn>
                              </p:par>
                              <p:par>
                                <p:cTn id="52" presetID="10" presetClass="exit" presetSubtype="0" fill="hold" grpId="1" nodeType="withEffect">
                                  <p:stCondLst>
                                    <p:cond delay="0"/>
                                  </p:stCondLst>
                                  <p:childTnLst>
                                    <p:animEffect transition="out" filter="fade">
                                      <p:cBhvr>
                                        <p:cTn id="53" dur="1250"/>
                                        <p:tgtEl>
                                          <p:spTgt spid="3074"/>
                                        </p:tgtEl>
                                      </p:cBhvr>
                                    </p:animEffect>
                                    <p:set>
                                      <p:cBhvr>
                                        <p:cTn id="54" dur="1" fill="hold">
                                          <p:stCondLst>
                                            <p:cond delay="1249"/>
                                          </p:stCondLst>
                                        </p:cTn>
                                        <p:tgtEl>
                                          <p:spTgt spid="3074"/>
                                        </p:tgtEl>
                                        <p:attrNameLst>
                                          <p:attrName>style.visibility</p:attrName>
                                        </p:attrNameLst>
                                      </p:cBhvr>
                                      <p:to>
                                        <p:strVal val="hidden"/>
                                      </p:to>
                                    </p:set>
                                  </p:childTnLst>
                                </p:cTn>
                              </p:par>
                            </p:childTnLst>
                          </p:cTn>
                        </p:par>
                        <p:par>
                          <p:cTn id="55" fill="hold">
                            <p:stCondLst>
                              <p:cond delay="2000"/>
                            </p:stCondLst>
                            <p:childTnLst>
                              <p:par>
                                <p:cTn id="56" presetID="10" presetClass="entr" presetSubtype="0"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250"/>
                                        <p:tgtEl>
                                          <p:spTgt spid="19"/>
                                        </p:tgtEl>
                                      </p:cBhvr>
                                    </p:animEffect>
                                  </p:childTnLst>
                                </p:cTn>
                              </p:par>
                              <p:par>
                                <p:cTn id="59" presetID="10" presetClass="exit" presetSubtype="0" fill="hold" grpId="1" nodeType="with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22"/>
                                        </p:tgtEl>
                                      </p:cBhvr>
                                    </p:animEffect>
                                    <p:set>
                                      <p:cBhvr>
                                        <p:cTn id="67" dur="1" fill="hold">
                                          <p:stCondLst>
                                            <p:cond delay="499"/>
                                          </p:stCondLst>
                                        </p:cTn>
                                        <p:tgtEl>
                                          <p:spTgt spid="22"/>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23"/>
                                        </p:tgtEl>
                                      </p:cBhvr>
                                    </p:animEffect>
                                    <p:set>
                                      <p:cBhvr>
                                        <p:cTn id="70" dur="1" fill="hold">
                                          <p:stCondLst>
                                            <p:cond delay="499"/>
                                          </p:stCondLst>
                                        </p:cTn>
                                        <p:tgtEl>
                                          <p:spTgt spid="23"/>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par>
                                <p:cTn id="74" presetID="2" presetClass="entr" presetSubtype="8" fill="hold" grpId="0" nodeType="withEffect">
                                  <p:stCondLst>
                                    <p:cond delay="250"/>
                                  </p:stCondLst>
                                  <p:childTnLst>
                                    <p:set>
                                      <p:cBhvr>
                                        <p:cTn id="75" dur="1" fill="hold">
                                          <p:stCondLst>
                                            <p:cond delay="0"/>
                                          </p:stCondLst>
                                        </p:cTn>
                                        <p:tgtEl>
                                          <p:spTgt spid="25"/>
                                        </p:tgtEl>
                                        <p:attrNameLst>
                                          <p:attrName>style.visibility</p:attrName>
                                        </p:attrNameLst>
                                      </p:cBhvr>
                                      <p:to>
                                        <p:strVal val="visible"/>
                                      </p:to>
                                    </p:set>
                                    <p:anim calcmode="lin" valueType="num">
                                      <p:cBhvr additive="base">
                                        <p:cTn id="76" dur="500" fill="hold"/>
                                        <p:tgtEl>
                                          <p:spTgt spid="25"/>
                                        </p:tgtEl>
                                        <p:attrNameLst>
                                          <p:attrName>ppt_x</p:attrName>
                                        </p:attrNameLst>
                                      </p:cBhvr>
                                      <p:tavLst>
                                        <p:tav tm="0">
                                          <p:val>
                                            <p:strVal val="0-#ppt_w/2"/>
                                          </p:val>
                                        </p:tav>
                                        <p:tav tm="100000">
                                          <p:val>
                                            <p:strVal val="#ppt_x"/>
                                          </p:val>
                                        </p:tav>
                                      </p:tavLst>
                                    </p:anim>
                                    <p:anim calcmode="lin" valueType="num">
                                      <p:cBhvr additive="base">
                                        <p:cTn id="77" dur="500" fill="hold"/>
                                        <p:tgtEl>
                                          <p:spTgt spid="25"/>
                                        </p:tgtEl>
                                        <p:attrNameLst>
                                          <p:attrName>ppt_y</p:attrName>
                                        </p:attrNameLst>
                                      </p:cBhvr>
                                      <p:tavLst>
                                        <p:tav tm="0">
                                          <p:val>
                                            <p:strVal val="#ppt_y"/>
                                          </p:val>
                                        </p:tav>
                                        <p:tav tm="100000">
                                          <p:val>
                                            <p:strVal val="#ppt_y"/>
                                          </p:val>
                                        </p:tav>
                                      </p:tavLst>
                                    </p:anim>
                                  </p:childTnLst>
                                </p:cTn>
                              </p:par>
                              <p:par>
                                <p:cTn id="78" presetID="2" presetClass="entr" presetSubtype="8" fill="hold" grpId="0" nodeType="withEffect">
                                  <p:stCondLst>
                                    <p:cond delay="500"/>
                                  </p:stCondLst>
                                  <p:childTnLst>
                                    <p:set>
                                      <p:cBhvr>
                                        <p:cTn id="79" dur="1" fill="hold">
                                          <p:stCondLst>
                                            <p:cond delay="0"/>
                                          </p:stCondLst>
                                        </p:cTn>
                                        <p:tgtEl>
                                          <p:spTgt spid="26"/>
                                        </p:tgtEl>
                                        <p:attrNameLst>
                                          <p:attrName>style.visibility</p:attrName>
                                        </p:attrNameLst>
                                      </p:cBhvr>
                                      <p:to>
                                        <p:strVal val="visible"/>
                                      </p:to>
                                    </p:set>
                                    <p:anim calcmode="lin" valueType="num">
                                      <p:cBhvr additive="base">
                                        <p:cTn id="80" dur="500" fill="hold"/>
                                        <p:tgtEl>
                                          <p:spTgt spid="26"/>
                                        </p:tgtEl>
                                        <p:attrNameLst>
                                          <p:attrName>ppt_x</p:attrName>
                                        </p:attrNameLst>
                                      </p:cBhvr>
                                      <p:tavLst>
                                        <p:tav tm="0">
                                          <p:val>
                                            <p:strVal val="0-#ppt_w/2"/>
                                          </p:val>
                                        </p:tav>
                                        <p:tav tm="100000">
                                          <p:val>
                                            <p:strVal val="#ppt_x"/>
                                          </p:val>
                                        </p:tav>
                                      </p:tavLst>
                                    </p:anim>
                                    <p:anim calcmode="lin" valueType="num">
                                      <p:cBhvr additive="base">
                                        <p:cTn id="81" dur="500" fill="hold"/>
                                        <p:tgtEl>
                                          <p:spTgt spid="26"/>
                                        </p:tgtEl>
                                        <p:attrNameLst>
                                          <p:attrName>ppt_y</p:attrName>
                                        </p:attrNameLst>
                                      </p:cBhvr>
                                      <p:tavLst>
                                        <p:tav tm="0">
                                          <p:val>
                                            <p:strVal val="#ppt_y"/>
                                          </p:val>
                                        </p:tav>
                                        <p:tav tm="100000">
                                          <p:val>
                                            <p:strVal val="#ppt_y"/>
                                          </p:val>
                                        </p:tav>
                                      </p:tavLst>
                                    </p:anim>
                                  </p:childTnLst>
                                </p:cTn>
                              </p:par>
                              <p:par>
                                <p:cTn id="82" presetID="2" presetClass="entr" presetSubtype="8" fill="hold" grpId="0" nodeType="withEffect">
                                  <p:stCondLst>
                                    <p:cond delay="750"/>
                                  </p:stCondLst>
                                  <p:childTnLst>
                                    <p:set>
                                      <p:cBhvr>
                                        <p:cTn id="83" dur="1" fill="hold">
                                          <p:stCondLst>
                                            <p:cond delay="0"/>
                                          </p:stCondLst>
                                        </p:cTn>
                                        <p:tgtEl>
                                          <p:spTgt spid="27"/>
                                        </p:tgtEl>
                                        <p:attrNameLst>
                                          <p:attrName>style.visibility</p:attrName>
                                        </p:attrNameLst>
                                      </p:cBhvr>
                                      <p:to>
                                        <p:strVal val="visible"/>
                                      </p:to>
                                    </p:set>
                                    <p:anim calcmode="lin" valueType="num">
                                      <p:cBhvr additive="base">
                                        <p:cTn id="84" dur="500" fill="hold"/>
                                        <p:tgtEl>
                                          <p:spTgt spid="27"/>
                                        </p:tgtEl>
                                        <p:attrNameLst>
                                          <p:attrName>ppt_x</p:attrName>
                                        </p:attrNameLst>
                                      </p:cBhvr>
                                      <p:tavLst>
                                        <p:tav tm="0">
                                          <p:val>
                                            <p:strVal val="0-#ppt_w/2"/>
                                          </p:val>
                                        </p:tav>
                                        <p:tav tm="100000">
                                          <p:val>
                                            <p:strVal val="#ppt_x"/>
                                          </p:val>
                                        </p:tav>
                                      </p:tavLst>
                                    </p:anim>
                                    <p:anim calcmode="lin" valueType="num">
                                      <p:cBhvr additive="base">
                                        <p:cTn id="85" dur="500" fill="hold"/>
                                        <p:tgtEl>
                                          <p:spTgt spid="27"/>
                                        </p:tgtEl>
                                        <p:attrNameLst>
                                          <p:attrName>ppt_y</p:attrName>
                                        </p:attrNameLst>
                                      </p:cBhvr>
                                      <p:tavLst>
                                        <p:tav tm="0">
                                          <p:val>
                                            <p:strVal val="#ppt_y"/>
                                          </p:val>
                                        </p:tav>
                                        <p:tav tm="100000">
                                          <p:val>
                                            <p:strVal val="#ppt_y"/>
                                          </p:val>
                                        </p:tav>
                                      </p:tavLst>
                                    </p:anim>
                                  </p:childTnLst>
                                </p:cTn>
                              </p:par>
                              <p:par>
                                <p:cTn id="86" presetID="2" presetClass="entr" presetSubtype="8" fill="hold" grpId="0" nodeType="withEffect">
                                  <p:stCondLst>
                                    <p:cond delay="1000"/>
                                  </p:stCondLst>
                                  <p:childTnLst>
                                    <p:set>
                                      <p:cBhvr>
                                        <p:cTn id="87" dur="1" fill="hold">
                                          <p:stCondLst>
                                            <p:cond delay="0"/>
                                          </p:stCondLst>
                                        </p:cTn>
                                        <p:tgtEl>
                                          <p:spTgt spid="28"/>
                                        </p:tgtEl>
                                        <p:attrNameLst>
                                          <p:attrName>style.visibility</p:attrName>
                                        </p:attrNameLst>
                                      </p:cBhvr>
                                      <p:to>
                                        <p:strVal val="visible"/>
                                      </p:to>
                                    </p:set>
                                    <p:anim calcmode="lin" valueType="num">
                                      <p:cBhvr additive="base">
                                        <p:cTn id="88" dur="500" fill="hold"/>
                                        <p:tgtEl>
                                          <p:spTgt spid="28"/>
                                        </p:tgtEl>
                                        <p:attrNameLst>
                                          <p:attrName>ppt_x</p:attrName>
                                        </p:attrNameLst>
                                      </p:cBhvr>
                                      <p:tavLst>
                                        <p:tav tm="0">
                                          <p:val>
                                            <p:strVal val="0-#ppt_w/2"/>
                                          </p:val>
                                        </p:tav>
                                        <p:tav tm="100000">
                                          <p:val>
                                            <p:strVal val="#ppt_x"/>
                                          </p:val>
                                        </p:tav>
                                      </p:tavLst>
                                    </p:anim>
                                    <p:anim calcmode="lin" valueType="num">
                                      <p:cBhvr additive="base">
                                        <p:cTn id="89"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4"/>
                                        </p:tgtEl>
                                        <p:attrNameLst>
                                          <p:attrName>style.visibility</p:attrName>
                                        </p:attrNameLst>
                                      </p:cBhvr>
                                      <p:to>
                                        <p:strVal val="visible"/>
                                      </p:to>
                                    </p:set>
                                    <p:animEffect transition="in" filter="fade">
                                      <p:cBhvr>
                                        <p:cTn id="94" dur="250"/>
                                        <p:tgtEl>
                                          <p:spTgt spid="4"/>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6"/>
                                        </p:tgtEl>
                                        <p:attrNameLst>
                                          <p:attrName>style.visibility</p:attrName>
                                        </p:attrNameLst>
                                      </p:cBhvr>
                                      <p:to>
                                        <p:strVal val="visible"/>
                                      </p:to>
                                    </p:set>
                                    <p:animEffect transition="in" filter="fade">
                                      <p:cBhvr>
                                        <p:cTn id="97" dur="250"/>
                                        <p:tgtEl>
                                          <p:spTgt spid="6"/>
                                        </p:tgtEl>
                                      </p:cBhvr>
                                    </p:animEffect>
                                  </p:childTnLst>
                                </p:cTn>
                              </p:par>
                              <p:par>
                                <p:cTn id="98" presetID="42" presetClass="path" presetSubtype="0" accel="50000" decel="50000" fill="hold" grpId="2" nodeType="withEffect">
                                  <p:stCondLst>
                                    <p:cond delay="0"/>
                                  </p:stCondLst>
                                  <p:childTnLst>
                                    <p:animMotion origin="layout" path="M -4.16667E-6 -3.7037E-7 L 0.41181 0.05648 " pathEditMode="relative" rAng="0" ptsTypes="AA">
                                      <p:cBhvr>
                                        <p:cTn id="99" dur="2000" fill="hold"/>
                                        <p:tgtEl>
                                          <p:spTgt spid="4"/>
                                        </p:tgtEl>
                                        <p:attrNameLst>
                                          <p:attrName>ppt_x</p:attrName>
                                          <p:attrName>ppt_y</p:attrName>
                                        </p:attrNameLst>
                                      </p:cBhvr>
                                      <p:rCtr x="20590" y="2824"/>
                                    </p:animMotion>
                                  </p:childTnLst>
                                </p:cTn>
                              </p:par>
                              <p:par>
                                <p:cTn id="100" presetID="42" presetClass="path" presetSubtype="0" accel="50000" decel="50000" fill="hold" grpId="1" nodeType="withEffect">
                                  <p:stCondLst>
                                    <p:cond delay="0"/>
                                  </p:stCondLst>
                                  <p:childTnLst>
                                    <p:animMotion origin="layout" path="M -1.38889E-6 2.59259E-6 L 0.41181 -0.23658 " pathEditMode="relative" rAng="0" ptsTypes="AA">
                                      <p:cBhvr>
                                        <p:cTn id="101" dur="2000" fill="hold"/>
                                        <p:tgtEl>
                                          <p:spTgt spid="6"/>
                                        </p:tgtEl>
                                        <p:attrNameLst>
                                          <p:attrName>ppt_x</p:attrName>
                                          <p:attrName>ppt_y</p:attrName>
                                        </p:attrNameLst>
                                      </p:cBhvr>
                                      <p:rCtr x="20590" y="-11829"/>
                                    </p:animMotion>
                                  </p:childTnLst>
                                </p:cTn>
                              </p:par>
                              <p:par>
                                <p:cTn id="102" presetID="3" presetClass="emph" presetSubtype="2" fill="hold" grpId="4" nodeType="withEffect">
                                  <p:stCondLst>
                                    <p:cond delay="0"/>
                                  </p:stCondLst>
                                  <p:childTnLst>
                                    <p:animClr clrSpc="rgb" dir="cw">
                                      <p:cBhvr override="childStyle">
                                        <p:cTn id="103" dur="2000" fill="hold"/>
                                        <p:tgtEl>
                                          <p:spTgt spid="4"/>
                                        </p:tgtEl>
                                        <p:attrNameLst>
                                          <p:attrName>style.color</p:attrName>
                                        </p:attrNameLst>
                                      </p:cBhvr>
                                      <p:to>
                                        <a:schemeClr val="bg1"/>
                                      </p:to>
                                    </p:animClr>
                                  </p:childTnLst>
                                </p:cTn>
                              </p:par>
                              <p:par>
                                <p:cTn id="104" presetID="3" presetClass="emph" presetSubtype="2" fill="hold" grpId="3" nodeType="withEffect">
                                  <p:stCondLst>
                                    <p:cond delay="0"/>
                                  </p:stCondLst>
                                  <p:childTnLst>
                                    <p:animClr clrSpc="rgb" dir="cw">
                                      <p:cBhvr override="childStyle">
                                        <p:cTn id="105" dur="2000" fill="hold"/>
                                        <p:tgtEl>
                                          <p:spTgt spid="6"/>
                                        </p:tgtEl>
                                        <p:attrNameLst>
                                          <p:attrName>style.color</p:attrName>
                                        </p:attrNameLst>
                                      </p:cBhvr>
                                      <p:to>
                                        <a:schemeClr val="bg1"/>
                                      </p:to>
                                    </p:animClr>
                                  </p:childTnLst>
                                </p:cTn>
                              </p:par>
                              <p:par>
                                <p:cTn id="106" presetID="10" presetClass="exit" presetSubtype="0" fill="hold" grpId="1" nodeType="withEffect">
                                  <p:stCondLst>
                                    <p:cond delay="0"/>
                                  </p:stCondLst>
                                  <p:childTnLst>
                                    <p:animEffect transition="out" filter="fade">
                                      <p:cBhvr>
                                        <p:cTn id="107" dur="1250"/>
                                        <p:tgtEl>
                                          <p:spTgt spid="19"/>
                                        </p:tgtEl>
                                      </p:cBhvr>
                                    </p:animEffect>
                                    <p:set>
                                      <p:cBhvr>
                                        <p:cTn id="108" dur="1" fill="hold">
                                          <p:stCondLst>
                                            <p:cond delay="1249"/>
                                          </p:stCondLst>
                                        </p:cTn>
                                        <p:tgtEl>
                                          <p:spTgt spid="19"/>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25"/>
                                        </p:tgtEl>
                                      </p:cBhvr>
                                    </p:animEffect>
                                    <p:set>
                                      <p:cBhvr>
                                        <p:cTn id="111" dur="1" fill="hold">
                                          <p:stCondLst>
                                            <p:cond delay="499"/>
                                          </p:stCondLst>
                                        </p:cTn>
                                        <p:tgtEl>
                                          <p:spTgt spid="25"/>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26"/>
                                        </p:tgtEl>
                                      </p:cBhvr>
                                    </p:animEffect>
                                    <p:set>
                                      <p:cBhvr>
                                        <p:cTn id="114" dur="1" fill="hold">
                                          <p:stCondLst>
                                            <p:cond delay="499"/>
                                          </p:stCondLst>
                                        </p:cTn>
                                        <p:tgtEl>
                                          <p:spTgt spid="26"/>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27"/>
                                        </p:tgtEl>
                                      </p:cBhvr>
                                    </p:animEffect>
                                    <p:set>
                                      <p:cBhvr>
                                        <p:cTn id="117" dur="1" fill="hold">
                                          <p:stCondLst>
                                            <p:cond delay="499"/>
                                          </p:stCondLst>
                                        </p:cTn>
                                        <p:tgtEl>
                                          <p:spTgt spid="27"/>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28"/>
                                        </p:tgtEl>
                                      </p:cBhvr>
                                    </p:animEffect>
                                    <p:set>
                                      <p:cBhvr>
                                        <p:cTn id="120" dur="1" fill="hold">
                                          <p:stCondLst>
                                            <p:cond delay="499"/>
                                          </p:stCondLst>
                                        </p:cTn>
                                        <p:tgtEl>
                                          <p:spTgt spid="28"/>
                                        </p:tgtEl>
                                        <p:attrNameLst>
                                          <p:attrName>style.visibility</p:attrName>
                                        </p:attrNameLst>
                                      </p:cBhvr>
                                      <p:to>
                                        <p:strVal val="hidden"/>
                                      </p:to>
                                    </p:set>
                                  </p:childTnLst>
                                </p:cTn>
                              </p:par>
                            </p:childTnLst>
                          </p:cTn>
                        </p:par>
                        <p:par>
                          <p:cTn id="121" fill="hold">
                            <p:stCondLst>
                              <p:cond delay="2000"/>
                            </p:stCondLst>
                            <p:childTnLst>
                              <p:par>
                                <p:cTn id="122" presetID="10" presetClass="exit" presetSubtype="0" fill="hold" grpId="1" nodeType="afterEffect">
                                  <p:stCondLst>
                                    <p:cond delay="0"/>
                                  </p:stCondLst>
                                  <p:childTnLst>
                                    <p:animEffect transition="out" filter="fade">
                                      <p:cBhvr>
                                        <p:cTn id="123" dur="500"/>
                                        <p:tgtEl>
                                          <p:spTgt spid="4"/>
                                        </p:tgtEl>
                                      </p:cBhvr>
                                    </p:animEffect>
                                    <p:set>
                                      <p:cBhvr>
                                        <p:cTn id="124" dur="1" fill="hold">
                                          <p:stCondLst>
                                            <p:cond delay="499"/>
                                          </p:stCondLst>
                                        </p:cTn>
                                        <p:tgtEl>
                                          <p:spTgt spid="4"/>
                                        </p:tgtEl>
                                        <p:attrNameLst>
                                          <p:attrName>style.visibility</p:attrName>
                                        </p:attrNameLst>
                                      </p:cBhvr>
                                      <p:to>
                                        <p:strVal val="hidden"/>
                                      </p:to>
                                    </p:set>
                                  </p:childTnLst>
                                </p:cTn>
                              </p:par>
                              <p:par>
                                <p:cTn id="125" presetID="1" presetClass="entr" presetSubtype="0" fill="hold" grpId="0" nodeType="withEffect">
                                  <p:stCondLst>
                                    <p:cond delay="0"/>
                                  </p:stCondLst>
                                  <p:childTnLst>
                                    <p:set>
                                      <p:cBhvr>
                                        <p:cTn id="126" dur="1" fill="hold">
                                          <p:stCondLst>
                                            <p:cond delay="0"/>
                                          </p:stCondLst>
                                        </p:cTn>
                                        <p:tgtEl>
                                          <p:spTgt spid="12"/>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3"/>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4"/>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5"/>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16"/>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17"/>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18"/>
                                        </p:tgtEl>
                                        <p:attrNameLst>
                                          <p:attrName>style.visibility</p:attrName>
                                        </p:attrNameLst>
                                      </p:cBhvr>
                                      <p:to>
                                        <p:strVal val="visible"/>
                                      </p:to>
                                    </p:set>
                                  </p:childTnLst>
                                </p:cTn>
                              </p:par>
                              <p:par>
                                <p:cTn id="139" presetID="0" presetClass="exit" presetSubtype="0" fill="hold" grpId="1" nodeType="withEffect">
                                  <p:stCondLst>
                                    <p:cond delay="0"/>
                                  </p:stCondLst>
                                  <p:childTnLst>
                                    <p:set>
                                      <p:cBhvr>
                                        <p:cTn id="140" dur="1" fill="hold">
                                          <p:stCondLst>
                                            <p:cond delay="749"/>
                                          </p:stCondLst>
                                        </p:cTn>
                                        <p:tgtEl>
                                          <p:spTgt spid="12"/>
                                        </p:tgtEl>
                                        <p:attrNameLst>
                                          <p:attrName>style.visibility</p:attrName>
                                        </p:attrNameLst>
                                      </p:cBhvr>
                                      <p:to>
                                        <p:strVal val="hidden"/>
                                      </p:to>
                                    </p:set>
                                    <p:animEffect transition="out" filter="fade">
                                      <p:cBhvr>
                                        <p:cTn id="141" dur="750">
                                          <p:stCondLst>
                                            <p:cond delay="0"/>
                                          </p:stCondLst>
                                        </p:cTn>
                                        <p:tgtEl>
                                          <p:spTgt spid="12"/>
                                        </p:tgtEl>
                                      </p:cBhvr>
                                    </p:animEffect>
                                    <p:anim to="" calcmode="lin" valueType="num">
                                      <p:cBhvr>
                                        <p:cTn id="142" dur="750" fill="hold">
                                          <p:stCondLst>
                                            <p:cond delay="0"/>
                                          </p:stCondLst>
                                        </p:cTn>
                                        <p:tgtEl>
                                          <p:spTgt spid="12"/>
                                        </p:tgtEl>
                                        <p:attrNameLst>
                                          <p:attrName>ppt_w</p:attrName>
                                        </p:attrNameLst>
                                      </p:cBhvr>
                                      <p:tavLst>
                                        <p:tav tm="0">
                                          <p:val>
                                            <p:strVal val="#ppt_w"/>
                                          </p:val>
                                        </p:tav>
                                        <p:tav tm="100000">
                                          <p:val>
                                            <p:strVal val="#ppt_w*4"/>
                                          </p:val>
                                        </p:tav>
                                      </p:tavLst>
                                    </p:anim>
                                    <p:anim to="" calcmode="lin" valueType="num">
                                      <p:cBhvr>
                                        <p:cTn id="143" dur="750" fill="hold">
                                          <p:stCondLst>
                                            <p:cond delay="0"/>
                                          </p:stCondLst>
                                        </p:cTn>
                                        <p:tgtEl>
                                          <p:spTgt spid="12"/>
                                        </p:tgtEl>
                                        <p:attrNameLst>
                                          <p:attrName>ppt_h</p:attrName>
                                        </p:attrNameLst>
                                      </p:cBhvr>
                                      <p:tavLst>
                                        <p:tav tm="0">
                                          <p:val>
                                            <p:strVal val="#ppt_h"/>
                                          </p:val>
                                        </p:tav>
                                        <p:tav tm="100000">
                                          <p:val>
                                            <p:strVal val="#ppt_h*4"/>
                                          </p:val>
                                        </p:tav>
                                      </p:tavLst>
                                    </p:anim>
                                  </p:childTnLst>
                                </p:cTn>
                              </p:par>
                              <p:par>
                                <p:cTn id="144" presetID="0" presetClass="exit" presetSubtype="0" fill="hold" grpId="1" nodeType="withEffect">
                                  <p:stCondLst>
                                    <p:cond delay="100"/>
                                  </p:stCondLst>
                                  <p:childTnLst>
                                    <p:set>
                                      <p:cBhvr>
                                        <p:cTn id="145" dur="1" fill="hold">
                                          <p:stCondLst>
                                            <p:cond delay="749"/>
                                          </p:stCondLst>
                                        </p:cTn>
                                        <p:tgtEl>
                                          <p:spTgt spid="13"/>
                                        </p:tgtEl>
                                        <p:attrNameLst>
                                          <p:attrName>style.visibility</p:attrName>
                                        </p:attrNameLst>
                                      </p:cBhvr>
                                      <p:to>
                                        <p:strVal val="hidden"/>
                                      </p:to>
                                    </p:set>
                                    <p:animEffect transition="out" filter="fade">
                                      <p:cBhvr>
                                        <p:cTn id="146" dur="750">
                                          <p:stCondLst>
                                            <p:cond delay="0"/>
                                          </p:stCondLst>
                                        </p:cTn>
                                        <p:tgtEl>
                                          <p:spTgt spid="13"/>
                                        </p:tgtEl>
                                      </p:cBhvr>
                                    </p:animEffect>
                                    <p:anim to="" calcmode="lin" valueType="num">
                                      <p:cBhvr>
                                        <p:cTn id="147" dur="750" fill="hold">
                                          <p:stCondLst>
                                            <p:cond delay="0"/>
                                          </p:stCondLst>
                                        </p:cTn>
                                        <p:tgtEl>
                                          <p:spTgt spid="13"/>
                                        </p:tgtEl>
                                        <p:attrNameLst>
                                          <p:attrName>ppt_w</p:attrName>
                                        </p:attrNameLst>
                                      </p:cBhvr>
                                      <p:tavLst>
                                        <p:tav tm="0">
                                          <p:val>
                                            <p:strVal val="#ppt_w"/>
                                          </p:val>
                                        </p:tav>
                                        <p:tav tm="100000">
                                          <p:val>
                                            <p:strVal val="#ppt_w*4"/>
                                          </p:val>
                                        </p:tav>
                                      </p:tavLst>
                                    </p:anim>
                                    <p:anim to="" calcmode="lin" valueType="num">
                                      <p:cBhvr>
                                        <p:cTn id="148" dur="750" fill="hold">
                                          <p:stCondLst>
                                            <p:cond delay="0"/>
                                          </p:stCondLst>
                                        </p:cTn>
                                        <p:tgtEl>
                                          <p:spTgt spid="13"/>
                                        </p:tgtEl>
                                        <p:attrNameLst>
                                          <p:attrName>ppt_h</p:attrName>
                                        </p:attrNameLst>
                                      </p:cBhvr>
                                      <p:tavLst>
                                        <p:tav tm="0">
                                          <p:val>
                                            <p:strVal val="#ppt_h"/>
                                          </p:val>
                                        </p:tav>
                                        <p:tav tm="100000">
                                          <p:val>
                                            <p:strVal val="#ppt_h*4"/>
                                          </p:val>
                                        </p:tav>
                                      </p:tavLst>
                                    </p:anim>
                                  </p:childTnLst>
                                </p:cTn>
                              </p:par>
                              <p:par>
                                <p:cTn id="149" presetID="0" presetClass="exit" presetSubtype="0" fill="hold" grpId="1" nodeType="withEffect">
                                  <p:stCondLst>
                                    <p:cond delay="200"/>
                                  </p:stCondLst>
                                  <p:childTnLst>
                                    <p:set>
                                      <p:cBhvr>
                                        <p:cTn id="150" dur="1" fill="hold">
                                          <p:stCondLst>
                                            <p:cond delay="749"/>
                                          </p:stCondLst>
                                        </p:cTn>
                                        <p:tgtEl>
                                          <p:spTgt spid="14"/>
                                        </p:tgtEl>
                                        <p:attrNameLst>
                                          <p:attrName>style.visibility</p:attrName>
                                        </p:attrNameLst>
                                      </p:cBhvr>
                                      <p:to>
                                        <p:strVal val="hidden"/>
                                      </p:to>
                                    </p:set>
                                    <p:animEffect transition="out" filter="fade">
                                      <p:cBhvr>
                                        <p:cTn id="151" dur="750">
                                          <p:stCondLst>
                                            <p:cond delay="0"/>
                                          </p:stCondLst>
                                        </p:cTn>
                                        <p:tgtEl>
                                          <p:spTgt spid="14"/>
                                        </p:tgtEl>
                                      </p:cBhvr>
                                    </p:animEffect>
                                    <p:anim to="" calcmode="lin" valueType="num">
                                      <p:cBhvr>
                                        <p:cTn id="152" dur="750" fill="hold">
                                          <p:stCondLst>
                                            <p:cond delay="0"/>
                                          </p:stCondLst>
                                        </p:cTn>
                                        <p:tgtEl>
                                          <p:spTgt spid="14"/>
                                        </p:tgtEl>
                                        <p:attrNameLst>
                                          <p:attrName>ppt_w</p:attrName>
                                        </p:attrNameLst>
                                      </p:cBhvr>
                                      <p:tavLst>
                                        <p:tav tm="0">
                                          <p:val>
                                            <p:strVal val="#ppt_w"/>
                                          </p:val>
                                        </p:tav>
                                        <p:tav tm="100000">
                                          <p:val>
                                            <p:strVal val="#ppt_w*4"/>
                                          </p:val>
                                        </p:tav>
                                      </p:tavLst>
                                    </p:anim>
                                    <p:anim to="" calcmode="lin" valueType="num">
                                      <p:cBhvr>
                                        <p:cTn id="153" dur="750" fill="hold">
                                          <p:stCondLst>
                                            <p:cond delay="0"/>
                                          </p:stCondLst>
                                        </p:cTn>
                                        <p:tgtEl>
                                          <p:spTgt spid="14"/>
                                        </p:tgtEl>
                                        <p:attrNameLst>
                                          <p:attrName>ppt_h</p:attrName>
                                        </p:attrNameLst>
                                      </p:cBhvr>
                                      <p:tavLst>
                                        <p:tav tm="0">
                                          <p:val>
                                            <p:strVal val="#ppt_h"/>
                                          </p:val>
                                        </p:tav>
                                        <p:tav tm="100000">
                                          <p:val>
                                            <p:strVal val="#ppt_h*4"/>
                                          </p:val>
                                        </p:tav>
                                      </p:tavLst>
                                    </p:anim>
                                  </p:childTnLst>
                                </p:cTn>
                              </p:par>
                              <p:par>
                                <p:cTn id="154" presetID="0" presetClass="exit" presetSubtype="0" fill="hold" grpId="1" nodeType="withEffect">
                                  <p:stCondLst>
                                    <p:cond delay="300"/>
                                  </p:stCondLst>
                                  <p:childTnLst>
                                    <p:set>
                                      <p:cBhvr>
                                        <p:cTn id="155" dur="1" fill="hold">
                                          <p:stCondLst>
                                            <p:cond delay="749"/>
                                          </p:stCondLst>
                                        </p:cTn>
                                        <p:tgtEl>
                                          <p:spTgt spid="15"/>
                                        </p:tgtEl>
                                        <p:attrNameLst>
                                          <p:attrName>style.visibility</p:attrName>
                                        </p:attrNameLst>
                                      </p:cBhvr>
                                      <p:to>
                                        <p:strVal val="hidden"/>
                                      </p:to>
                                    </p:set>
                                    <p:animEffect transition="out" filter="fade">
                                      <p:cBhvr>
                                        <p:cTn id="156" dur="750">
                                          <p:stCondLst>
                                            <p:cond delay="0"/>
                                          </p:stCondLst>
                                        </p:cTn>
                                        <p:tgtEl>
                                          <p:spTgt spid="15"/>
                                        </p:tgtEl>
                                      </p:cBhvr>
                                    </p:animEffect>
                                    <p:anim to="" calcmode="lin" valueType="num">
                                      <p:cBhvr>
                                        <p:cTn id="157" dur="750" fill="hold">
                                          <p:stCondLst>
                                            <p:cond delay="0"/>
                                          </p:stCondLst>
                                        </p:cTn>
                                        <p:tgtEl>
                                          <p:spTgt spid="15"/>
                                        </p:tgtEl>
                                        <p:attrNameLst>
                                          <p:attrName>ppt_w</p:attrName>
                                        </p:attrNameLst>
                                      </p:cBhvr>
                                      <p:tavLst>
                                        <p:tav tm="0">
                                          <p:val>
                                            <p:strVal val="#ppt_w"/>
                                          </p:val>
                                        </p:tav>
                                        <p:tav tm="100000">
                                          <p:val>
                                            <p:strVal val="#ppt_w*4"/>
                                          </p:val>
                                        </p:tav>
                                      </p:tavLst>
                                    </p:anim>
                                    <p:anim to="" calcmode="lin" valueType="num">
                                      <p:cBhvr>
                                        <p:cTn id="158" dur="750" fill="hold">
                                          <p:stCondLst>
                                            <p:cond delay="0"/>
                                          </p:stCondLst>
                                        </p:cTn>
                                        <p:tgtEl>
                                          <p:spTgt spid="15"/>
                                        </p:tgtEl>
                                        <p:attrNameLst>
                                          <p:attrName>ppt_h</p:attrName>
                                        </p:attrNameLst>
                                      </p:cBhvr>
                                      <p:tavLst>
                                        <p:tav tm="0">
                                          <p:val>
                                            <p:strVal val="#ppt_h"/>
                                          </p:val>
                                        </p:tav>
                                        <p:tav tm="100000">
                                          <p:val>
                                            <p:strVal val="#ppt_h*4"/>
                                          </p:val>
                                        </p:tav>
                                      </p:tavLst>
                                    </p:anim>
                                  </p:childTnLst>
                                </p:cTn>
                              </p:par>
                              <p:par>
                                <p:cTn id="159" presetID="0" presetClass="exit" presetSubtype="0" fill="hold" grpId="1" nodeType="withEffect">
                                  <p:stCondLst>
                                    <p:cond delay="400"/>
                                  </p:stCondLst>
                                  <p:childTnLst>
                                    <p:set>
                                      <p:cBhvr>
                                        <p:cTn id="160" dur="1" fill="hold">
                                          <p:stCondLst>
                                            <p:cond delay="749"/>
                                          </p:stCondLst>
                                        </p:cTn>
                                        <p:tgtEl>
                                          <p:spTgt spid="16"/>
                                        </p:tgtEl>
                                        <p:attrNameLst>
                                          <p:attrName>style.visibility</p:attrName>
                                        </p:attrNameLst>
                                      </p:cBhvr>
                                      <p:to>
                                        <p:strVal val="hidden"/>
                                      </p:to>
                                    </p:set>
                                    <p:animEffect transition="out" filter="fade">
                                      <p:cBhvr>
                                        <p:cTn id="161" dur="750">
                                          <p:stCondLst>
                                            <p:cond delay="0"/>
                                          </p:stCondLst>
                                        </p:cTn>
                                        <p:tgtEl>
                                          <p:spTgt spid="16"/>
                                        </p:tgtEl>
                                      </p:cBhvr>
                                    </p:animEffect>
                                    <p:anim to="" calcmode="lin" valueType="num">
                                      <p:cBhvr>
                                        <p:cTn id="162" dur="750" fill="hold">
                                          <p:stCondLst>
                                            <p:cond delay="0"/>
                                          </p:stCondLst>
                                        </p:cTn>
                                        <p:tgtEl>
                                          <p:spTgt spid="16"/>
                                        </p:tgtEl>
                                        <p:attrNameLst>
                                          <p:attrName>ppt_w</p:attrName>
                                        </p:attrNameLst>
                                      </p:cBhvr>
                                      <p:tavLst>
                                        <p:tav tm="0">
                                          <p:val>
                                            <p:strVal val="#ppt_w"/>
                                          </p:val>
                                        </p:tav>
                                        <p:tav tm="100000">
                                          <p:val>
                                            <p:strVal val="#ppt_w*4"/>
                                          </p:val>
                                        </p:tav>
                                      </p:tavLst>
                                    </p:anim>
                                    <p:anim to="" calcmode="lin" valueType="num">
                                      <p:cBhvr>
                                        <p:cTn id="163" dur="750" fill="hold">
                                          <p:stCondLst>
                                            <p:cond delay="0"/>
                                          </p:stCondLst>
                                        </p:cTn>
                                        <p:tgtEl>
                                          <p:spTgt spid="16"/>
                                        </p:tgtEl>
                                        <p:attrNameLst>
                                          <p:attrName>ppt_h</p:attrName>
                                        </p:attrNameLst>
                                      </p:cBhvr>
                                      <p:tavLst>
                                        <p:tav tm="0">
                                          <p:val>
                                            <p:strVal val="#ppt_h"/>
                                          </p:val>
                                        </p:tav>
                                        <p:tav tm="100000">
                                          <p:val>
                                            <p:strVal val="#ppt_h*4"/>
                                          </p:val>
                                        </p:tav>
                                      </p:tavLst>
                                    </p:anim>
                                  </p:childTnLst>
                                </p:cTn>
                              </p:par>
                              <p:par>
                                <p:cTn id="164" presetID="0" presetClass="exit" presetSubtype="0" fill="hold" grpId="1" nodeType="withEffect">
                                  <p:stCondLst>
                                    <p:cond delay="500"/>
                                  </p:stCondLst>
                                  <p:childTnLst>
                                    <p:set>
                                      <p:cBhvr>
                                        <p:cTn id="165" dur="1" fill="hold">
                                          <p:stCondLst>
                                            <p:cond delay="749"/>
                                          </p:stCondLst>
                                        </p:cTn>
                                        <p:tgtEl>
                                          <p:spTgt spid="17"/>
                                        </p:tgtEl>
                                        <p:attrNameLst>
                                          <p:attrName>style.visibility</p:attrName>
                                        </p:attrNameLst>
                                      </p:cBhvr>
                                      <p:to>
                                        <p:strVal val="hidden"/>
                                      </p:to>
                                    </p:set>
                                    <p:animEffect transition="out" filter="fade">
                                      <p:cBhvr>
                                        <p:cTn id="166" dur="750">
                                          <p:stCondLst>
                                            <p:cond delay="0"/>
                                          </p:stCondLst>
                                        </p:cTn>
                                        <p:tgtEl>
                                          <p:spTgt spid="17"/>
                                        </p:tgtEl>
                                      </p:cBhvr>
                                    </p:animEffect>
                                    <p:anim to="" calcmode="lin" valueType="num">
                                      <p:cBhvr>
                                        <p:cTn id="167" dur="750" fill="hold">
                                          <p:stCondLst>
                                            <p:cond delay="0"/>
                                          </p:stCondLst>
                                        </p:cTn>
                                        <p:tgtEl>
                                          <p:spTgt spid="17"/>
                                        </p:tgtEl>
                                        <p:attrNameLst>
                                          <p:attrName>ppt_w</p:attrName>
                                        </p:attrNameLst>
                                      </p:cBhvr>
                                      <p:tavLst>
                                        <p:tav tm="0">
                                          <p:val>
                                            <p:strVal val="#ppt_w"/>
                                          </p:val>
                                        </p:tav>
                                        <p:tav tm="100000">
                                          <p:val>
                                            <p:strVal val="#ppt_w*4"/>
                                          </p:val>
                                        </p:tav>
                                      </p:tavLst>
                                    </p:anim>
                                    <p:anim to="" calcmode="lin" valueType="num">
                                      <p:cBhvr>
                                        <p:cTn id="168" dur="750" fill="hold">
                                          <p:stCondLst>
                                            <p:cond delay="0"/>
                                          </p:stCondLst>
                                        </p:cTn>
                                        <p:tgtEl>
                                          <p:spTgt spid="17"/>
                                        </p:tgtEl>
                                        <p:attrNameLst>
                                          <p:attrName>ppt_h</p:attrName>
                                        </p:attrNameLst>
                                      </p:cBhvr>
                                      <p:tavLst>
                                        <p:tav tm="0">
                                          <p:val>
                                            <p:strVal val="#ppt_h"/>
                                          </p:val>
                                        </p:tav>
                                        <p:tav tm="100000">
                                          <p:val>
                                            <p:strVal val="#ppt_h*4"/>
                                          </p:val>
                                        </p:tav>
                                      </p:tavLst>
                                    </p:anim>
                                  </p:childTnLst>
                                </p:cTn>
                              </p:par>
                              <p:par>
                                <p:cTn id="169" presetID="0" presetClass="exit" presetSubtype="0" fill="hold" grpId="1" nodeType="withEffect">
                                  <p:stCondLst>
                                    <p:cond delay="600"/>
                                  </p:stCondLst>
                                  <p:childTnLst>
                                    <p:set>
                                      <p:cBhvr>
                                        <p:cTn id="170" dur="1" fill="hold">
                                          <p:stCondLst>
                                            <p:cond delay="749"/>
                                          </p:stCondLst>
                                        </p:cTn>
                                        <p:tgtEl>
                                          <p:spTgt spid="18"/>
                                        </p:tgtEl>
                                        <p:attrNameLst>
                                          <p:attrName>style.visibility</p:attrName>
                                        </p:attrNameLst>
                                      </p:cBhvr>
                                      <p:to>
                                        <p:strVal val="hidden"/>
                                      </p:to>
                                    </p:set>
                                    <p:animEffect transition="out" filter="fade">
                                      <p:cBhvr>
                                        <p:cTn id="171" dur="750">
                                          <p:stCondLst>
                                            <p:cond delay="0"/>
                                          </p:stCondLst>
                                        </p:cTn>
                                        <p:tgtEl>
                                          <p:spTgt spid="18"/>
                                        </p:tgtEl>
                                      </p:cBhvr>
                                    </p:animEffect>
                                    <p:anim to="" calcmode="lin" valueType="num">
                                      <p:cBhvr>
                                        <p:cTn id="172" dur="750" fill="hold">
                                          <p:stCondLst>
                                            <p:cond delay="0"/>
                                          </p:stCondLst>
                                        </p:cTn>
                                        <p:tgtEl>
                                          <p:spTgt spid="18"/>
                                        </p:tgtEl>
                                        <p:attrNameLst>
                                          <p:attrName>ppt_w</p:attrName>
                                        </p:attrNameLst>
                                      </p:cBhvr>
                                      <p:tavLst>
                                        <p:tav tm="0">
                                          <p:val>
                                            <p:strVal val="#ppt_w"/>
                                          </p:val>
                                        </p:tav>
                                        <p:tav tm="100000">
                                          <p:val>
                                            <p:strVal val="#ppt_w*4"/>
                                          </p:val>
                                        </p:tav>
                                      </p:tavLst>
                                    </p:anim>
                                    <p:anim to="" calcmode="lin" valueType="num">
                                      <p:cBhvr>
                                        <p:cTn id="173" dur="750" fill="hold">
                                          <p:stCondLst>
                                            <p:cond delay="0"/>
                                          </p:stCondLst>
                                        </p:cTn>
                                        <p:tgtEl>
                                          <p:spTgt spid="18"/>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0" grpId="2" animBg="1"/>
      <p:bldP spid="3074" grpId="0"/>
      <p:bldP spid="3074"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6" grpId="0"/>
      <p:bldP spid="26" grpId="1"/>
      <p:bldP spid="27" grpId="0"/>
      <p:bldP spid="27" grpId="1"/>
      <p:bldP spid="28" grpId="0"/>
      <p:bldP spid="28" grpId="1"/>
      <p:bldP spid="6" grpId="0"/>
      <p:bldP spid="6" grpId="1"/>
      <p:bldP spid="6" grpId="3"/>
      <p:bldP spid="4" grpId="0"/>
      <p:bldP spid="4" grpId="1"/>
      <p:bldP spid="4" grpId="2"/>
      <p:bldP spid="4" grpId="4"/>
      <p:bldP spid="29" grpId="2"/>
      <p:bldP spid="30"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48B84-F905-4B55-B24E-4FAF7BF2B818}"/>
              </a:ext>
            </a:extLst>
          </p:cNvPr>
          <p:cNvPicPr>
            <a:picLocks noChangeAspect="1"/>
          </p:cNvPicPr>
          <p:nvPr/>
        </p:nvPicPr>
        <p:blipFill rotWithShape="1">
          <a:blip r:embed="rId4">
            <a:extLst>
              <a:ext uri="{28A0092B-C50C-407E-A947-70E740481C1C}">
                <a14:useLocalDpi xmlns:a14="http://schemas.microsoft.com/office/drawing/2010/main" val="0"/>
              </a:ext>
            </a:extLst>
          </a:blip>
          <a:srcRect l="12500" r="12500"/>
          <a:stretch/>
        </p:blipFill>
        <p:spPr>
          <a:xfrm>
            <a:off x="0" y="0"/>
            <a:ext cx="9144000" cy="6858000"/>
          </a:xfrm>
          <a:prstGeom prst="rect">
            <a:avLst/>
          </a:prstGeom>
          <a:blipFill dpi="0" rotWithShape="1">
            <a:blip r:embed="rId5">
              <a:alphaModFix amt="50000"/>
            </a:blip>
            <a:srcRect/>
            <a:stretch>
              <a:fillRect/>
            </a:stretch>
          </a:blipFill>
        </p:spPr>
      </p:pic>
      <p:sp>
        <p:nvSpPr>
          <p:cNvPr id="8" name="Title 1">
            <a:extLst>
              <a:ext uri="{FF2B5EF4-FFF2-40B4-BE49-F238E27FC236}">
                <a16:creationId xmlns:a16="http://schemas.microsoft.com/office/drawing/2014/main" id="{390CAA5F-B6A8-4CFA-939F-C3E794DE977D}"/>
              </a:ext>
            </a:extLst>
          </p:cNvPr>
          <p:cNvSpPr txBox="1">
            <a:spLocks/>
          </p:cNvSpPr>
          <p:nvPr/>
        </p:nvSpPr>
        <p:spPr>
          <a:xfrm>
            <a:off x="4939848" y="2343292"/>
            <a:ext cx="208712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conceit</a:t>
            </a:r>
          </a:p>
        </p:txBody>
      </p:sp>
      <p:sp>
        <p:nvSpPr>
          <p:cNvPr id="10" name="Title 1">
            <a:extLst>
              <a:ext uri="{FF2B5EF4-FFF2-40B4-BE49-F238E27FC236}">
                <a16:creationId xmlns:a16="http://schemas.microsoft.com/office/drawing/2014/main" id="{F826C467-AB63-42C7-BB68-BF4BC3ECAF08}"/>
              </a:ext>
            </a:extLst>
          </p:cNvPr>
          <p:cNvSpPr txBox="1">
            <a:spLocks/>
          </p:cNvSpPr>
          <p:nvPr/>
        </p:nvSpPr>
        <p:spPr>
          <a:xfrm>
            <a:off x="348916" y="3017687"/>
            <a:ext cx="464419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32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1661319"/>
            <a:ext cx="8229600" cy="3535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Let nothing be done through selfish ambition or conceit, but in lowliness of mind let each esteem others better than himself.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Philippians 2:3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Honor3">
            <a:extLst>
              <a:ext uri="{FF2B5EF4-FFF2-40B4-BE49-F238E27FC236}">
                <a16:creationId xmlns:a16="http://schemas.microsoft.com/office/drawing/2014/main" id="{B0AB8551-76AF-4AA9-BE14-A64DB0543B07}"/>
              </a:ext>
            </a:extLst>
          </p:cNvPr>
          <p:cNvSpPr txBox="1">
            <a:spLocks noChangeArrowheads="1"/>
          </p:cNvSpPr>
          <p:nvPr/>
        </p:nvSpPr>
        <p:spPr bwMode="auto">
          <a:xfrm>
            <a:off x="6556652" y="3025333"/>
            <a:ext cx="2192277"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esteem</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Good">
            <a:extLst>
              <a:ext uri="{FF2B5EF4-FFF2-40B4-BE49-F238E27FC236}">
                <a16:creationId xmlns:a16="http://schemas.microsoft.com/office/drawing/2014/main" id="{E91CAA2D-A17F-4346-A726-417F80E42EE0}"/>
              </a:ext>
            </a:extLst>
          </p:cNvPr>
          <p:cNvSpPr txBox="1">
            <a:spLocks noChangeArrowheads="1"/>
          </p:cNvSpPr>
          <p:nvPr/>
        </p:nvSpPr>
        <p:spPr bwMode="auto">
          <a:xfrm>
            <a:off x="2839275" y="3697818"/>
            <a:ext cx="4946072"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better than himself</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F69DC508-5902-42B6-8559-DF6F4CF97C1E}"/>
              </a:ext>
            </a:extLst>
          </p:cNvPr>
          <p:cNvSpPr txBox="1">
            <a:spLocks noChangeArrowheads="1"/>
          </p:cNvSpPr>
          <p:nvPr/>
        </p:nvSpPr>
        <p:spPr bwMode="auto">
          <a:xfrm>
            <a:off x="5005906" y="2409207"/>
            <a:ext cx="195146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conceit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28B5D4EC-8379-424F-8F76-7DE09AE34118}"/>
              </a:ext>
            </a:extLst>
          </p:cNvPr>
          <p:cNvSpPr txBox="1">
            <a:spLocks noChangeArrowheads="1"/>
          </p:cNvSpPr>
          <p:nvPr/>
        </p:nvSpPr>
        <p:spPr bwMode="auto">
          <a:xfrm>
            <a:off x="423745" y="3080821"/>
            <a:ext cx="450509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lowliness of mind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12">
            <a:extLst>
              <a:ext uri="{FF2B5EF4-FFF2-40B4-BE49-F238E27FC236}">
                <a16:creationId xmlns:a16="http://schemas.microsoft.com/office/drawing/2014/main" id="{CDFC0FC1-B89E-4B4B-8452-3712DF223A39}"/>
              </a:ext>
            </a:extLst>
          </p:cNvPr>
          <p:cNvSpPr>
            <a:spLocks noChangeArrowheads="1"/>
          </p:cNvSpPr>
          <p:nvPr/>
        </p:nvSpPr>
        <p:spPr bwMode="auto">
          <a:xfrm>
            <a:off x="4923308" y="2305993"/>
            <a:ext cx="401615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self-importance</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9" name="Title 1">
            <a:extLst>
              <a:ext uri="{FF2B5EF4-FFF2-40B4-BE49-F238E27FC236}">
                <a16:creationId xmlns:a16="http://schemas.microsoft.com/office/drawing/2014/main" id="{677EB59F-3632-45D1-8999-63A1E3472676}"/>
              </a:ext>
            </a:extLst>
          </p:cNvPr>
          <p:cNvSpPr txBox="1">
            <a:spLocks/>
          </p:cNvSpPr>
          <p:nvPr/>
        </p:nvSpPr>
        <p:spPr>
          <a:xfrm>
            <a:off x="1485461" y="2907946"/>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AC79DC"/>
                </a:solidFill>
                <a:effectLst>
                  <a:glow rad="63500">
                    <a:srgbClr val="C00000"/>
                  </a:glow>
                  <a:outerShdw blurRad="50800" algn="tl" rotWithShape="0">
                    <a:srgbClr val="000000"/>
                  </a:outerShdw>
                </a:effectLst>
                <a:latin typeface="Calibri" panose="020F0502020204030204" pitchFamily="34" charset="0"/>
              </a:rPr>
              <a:t>humble</a:t>
            </a:r>
          </a:p>
        </p:txBody>
      </p:sp>
      <p:sp>
        <p:nvSpPr>
          <p:cNvPr id="6" name="Rectangle 2" hidden="1">
            <a:extLst>
              <a:ext uri="{FF2B5EF4-FFF2-40B4-BE49-F238E27FC236}">
                <a16:creationId xmlns:a16="http://schemas.microsoft.com/office/drawing/2014/main" id="{D3479921-CDF7-4363-ACB8-9FD79279735F}"/>
              </a:ext>
            </a:extLst>
          </p:cNvPr>
          <p:cNvSpPr txBox="1">
            <a:spLocks noChangeArrowheads="1"/>
          </p:cNvSpPr>
          <p:nvPr/>
        </p:nvSpPr>
        <p:spPr bwMode="auto">
          <a:xfrm>
            <a:off x="2250270" y="3998499"/>
            <a:ext cx="4946072"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better than himself</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3546768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edge">
                                      <p:cBhvr>
                                        <p:cTn id="7" dur="750"/>
                                        <p:tgtEl>
                                          <p:spTgt spid="3074"/>
                                        </p:tgtEl>
                                      </p:cBhvr>
                                    </p:animEffect>
                                  </p:childTnLst>
                                </p:cTn>
                              </p:par>
                            </p:childTnLst>
                          </p:cTn>
                        </p:par>
                        <p:par>
                          <p:cTn id="8" fill="hold">
                            <p:stCondLst>
                              <p:cond delay="75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18" presetClass="emph" presetSubtype="0" fill="hold" grpId="1" nodeType="withEffect">
                                  <p:stCondLst>
                                    <p:cond delay="0"/>
                                  </p:stCondLst>
                                  <p:childTnLst>
                                    <p:set>
                                      <p:cBhvr override="childStyle">
                                        <p:cTn id="18" dur="500" fill="hold"/>
                                        <p:tgtEl>
                                          <p:spTgt spid="8"/>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39" presetClass="entr" presetSubtype="0" accel="10000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7"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8"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par>
                                <p:cTn id="35" presetID="18" presetClass="emph" presetSubtype="0" fill="hold" grpId="1" nodeType="withEffect">
                                  <p:stCondLst>
                                    <p:cond delay="0"/>
                                  </p:stCondLst>
                                  <p:childTnLst>
                                    <p:set>
                                      <p:cBhvr override="childStyle">
                                        <p:cTn id="36" dur="500" fill="hold"/>
                                        <p:tgtEl>
                                          <p:spTgt spid="10"/>
                                        </p:tgtEl>
                                        <p:attrNameLst>
                                          <p:attrName>style.textDecorationUnderline</p:attrName>
                                        </p:attrNameLst>
                                      </p:cBhvr>
                                      <p:to>
                                        <p:strVal val="true"/>
                                      </p:to>
                                    </p:set>
                                  </p:childTnLst>
                                </p:cTn>
                              </p:par>
                              <p:par>
                                <p:cTn id="37" presetID="22" presetClass="entr" presetSubtype="8"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par>
                                <p:cTn id="40" presetID="16" presetClass="exit" presetSubtype="21" fill="hold" grpId="2" nodeType="withEffect">
                                  <p:stCondLst>
                                    <p:cond delay="0"/>
                                  </p:stCondLst>
                                  <p:childTnLst>
                                    <p:animEffect transition="out" filter="barn(inVertical)">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7" presetClass="exit" presetSubtype="10" fill="hold" grpId="1" nodeType="withEffect">
                                  <p:stCondLst>
                                    <p:cond delay="0"/>
                                  </p:stCondLst>
                                  <p:childTnLst>
                                    <p:anim calcmode="lin" valueType="num">
                                      <p:cBhvr>
                                        <p:cTn id="47" dur="500"/>
                                        <p:tgtEl>
                                          <p:spTgt spid="7"/>
                                        </p:tgtEl>
                                        <p:attrNameLst>
                                          <p:attrName>ppt_w</p:attrName>
                                        </p:attrNameLst>
                                      </p:cBhvr>
                                      <p:tavLst>
                                        <p:tav tm="0">
                                          <p:val>
                                            <p:strVal val="ppt_w"/>
                                          </p:val>
                                        </p:tav>
                                        <p:tav tm="100000">
                                          <p:val>
                                            <p:fltVal val="0"/>
                                          </p:val>
                                        </p:tav>
                                      </p:tavLst>
                                    </p:anim>
                                    <p:anim calcmode="lin" valueType="num">
                                      <p:cBhvr>
                                        <p:cTn id="48" dur="500"/>
                                        <p:tgtEl>
                                          <p:spTgt spid="7"/>
                                        </p:tgtEl>
                                        <p:attrNameLst>
                                          <p:attrName>ppt_h</p:attrName>
                                        </p:attrNameLst>
                                      </p:cBhvr>
                                      <p:tavLst>
                                        <p:tav tm="0">
                                          <p:val>
                                            <p:strVal val="ppt_h"/>
                                          </p:val>
                                        </p:tav>
                                        <p:tav tm="100000">
                                          <p:val>
                                            <p:strVal val="ppt_h"/>
                                          </p:val>
                                        </p:tav>
                                      </p:tavLst>
                                    </p:anim>
                                    <p:set>
                                      <p:cBhvr>
                                        <p:cTn id="49" dur="1" fill="hold">
                                          <p:stCondLst>
                                            <p:cond delay="499"/>
                                          </p:stCondLst>
                                        </p:cTn>
                                        <p:tgtEl>
                                          <p:spTgt spid="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0"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dissolve">
                                      <p:cBhvr>
                                        <p:cTn id="54" dur="500">
                                          <p:stCondLst>
                                            <p:cond delay="0"/>
                                          </p:stCondLst>
                                        </p:cTn>
                                        <p:tgtEl>
                                          <p:spTgt spid="9"/>
                                        </p:tgtEl>
                                      </p:cBhvr>
                                    </p:animEffect>
                                    <p:anim to="" calcmode="lin" valueType="num">
                                      <p:cBhvr>
                                        <p:cTn id="55"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56"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250"/>
                                        <p:tgtEl>
                                          <p:spTgt spid="5"/>
                                        </p:tgtEl>
                                      </p:cBhvr>
                                    </p:animEffect>
                                  </p:childTnLst>
                                </p:cTn>
                              </p:par>
                              <p:par>
                                <p:cTn id="62" presetID="42" presetClass="path" presetSubtype="0" accel="50000" decel="50000" fill="hold" grpId="2" nodeType="withEffect">
                                  <p:stCondLst>
                                    <p:cond delay="0"/>
                                  </p:stCondLst>
                                  <p:childTnLst>
                                    <p:animMotion origin="layout" path="M -2.77778E-6 3.7037E-6 L -0.06371 0.04444 " pathEditMode="relative" rAng="0" ptsTypes="AA">
                                      <p:cBhvr>
                                        <p:cTn id="63" dur="2000" fill="hold"/>
                                        <p:tgtEl>
                                          <p:spTgt spid="5"/>
                                        </p:tgtEl>
                                        <p:attrNameLst>
                                          <p:attrName>ppt_x</p:attrName>
                                          <p:attrName>ppt_y</p:attrName>
                                        </p:attrNameLst>
                                      </p:cBhvr>
                                      <p:rCtr x="-3194" y="2222"/>
                                    </p:animMotion>
                                  </p:childTnLst>
                                </p:cTn>
                              </p:par>
                              <p:par>
                                <p:cTn id="64" presetID="10" presetClass="exit" presetSubtype="0" fill="hold" grpId="1" nodeType="withEffect">
                                  <p:stCondLst>
                                    <p:cond delay="0"/>
                                  </p:stCondLst>
                                  <p:childTnLst>
                                    <p:animEffect transition="out" filter="fade">
                                      <p:cBhvr>
                                        <p:cTn id="65" dur="1250"/>
                                        <p:tgtEl>
                                          <p:spTgt spid="3074"/>
                                        </p:tgtEl>
                                      </p:cBhvr>
                                    </p:animEffect>
                                    <p:set>
                                      <p:cBhvr>
                                        <p:cTn id="66" dur="1" fill="hold">
                                          <p:stCondLst>
                                            <p:cond delay="1249"/>
                                          </p:stCondLst>
                                        </p:cTn>
                                        <p:tgtEl>
                                          <p:spTgt spid="3074"/>
                                        </p:tgtEl>
                                        <p:attrNameLst>
                                          <p:attrName>style.visibility</p:attrName>
                                        </p:attrNameLst>
                                      </p:cBhvr>
                                      <p:to>
                                        <p:strVal val="hidden"/>
                                      </p:to>
                                    </p:set>
                                  </p:childTnLst>
                                </p:cTn>
                              </p:par>
                              <p:par>
                                <p:cTn id="67" presetID="0" presetClass="exit" presetSubtype="0" fill="hold" grpId="1" nodeType="withEffect">
                                  <p:stCondLst>
                                    <p:cond delay="0"/>
                                  </p:stCondLst>
                                  <p:childTnLst>
                                    <p:set>
                                      <p:cBhvr>
                                        <p:cTn id="68" dur="1" fill="hold">
                                          <p:stCondLst>
                                            <p:cond delay="999"/>
                                          </p:stCondLst>
                                        </p:cTn>
                                        <p:tgtEl>
                                          <p:spTgt spid="9"/>
                                        </p:tgtEl>
                                        <p:attrNameLst>
                                          <p:attrName>style.visibility</p:attrName>
                                        </p:attrNameLst>
                                      </p:cBhvr>
                                      <p:to>
                                        <p:strVal val="hidden"/>
                                      </p:to>
                                    </p:set>
                                    <p:animEffect transition="out" filter="dissolve">
                                      <p:cBhvr>
                                        <p:cTn id="69" dur="1000">
                                          <p:stCondLst>
                                            <p:cond delay="0"/>
                                          </p:stCondLst>
                                        </p:cTn>
                                        <p:tgtEl>
                                          <p:spTgt spid="9"/>
                                        </p:tgtEl>
                                      </p:cBhvr>
                                    </p:animEffect>
                                    <p:anim to="" calcmode="lin" valueType="num">
                                      <p:cBhvr>
                                        <p:cTn id="70" dur="100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71" dur="1000" fill="hold">
                                          <p:stCondLst>
                                            <p:cond delay="0"/>
                                          </p:stCondLst>
                                        </p:cTn>
                                        <p:tgtEl>
                                          <p:spTgt spid="9"/>
                                        </p:tgtEl>
                                        <p:attrNameLst>
                                          <p:attrName>ppt_h</p:attrName>
                                        </p:attrNameLst>
                                      </p:cBhvr>
                                      <p:tavLst>
                                        <p:tav tm="0">
                                          <p:val>
                                            <p:strVal val="#ppt_h"/>
                                          </p:val>
                                        </p:tav>
                                        <p:tav tm="100000">
                                          <p:val>
                                            <p:strVal val="#ppt_h*4"/>
                                          </p:val>
                                        </p:tav>
                                      </p:tavLst>
                                    </p:anim>
                                  </p:childTnLst>
                                </p:cTn>
                              </p:par>
                              <p:par>
                                <p:cTn id="72" presetID="42" presetClass="path" presetSubtype="0" accel="50000" decel="50000" fill="hold" grpId="2" nodeType="withEffect">
                                  <p:stCondLst>
                                    <p:cond delay="0"/>
                                  </p:stCondLst>
                                  <p:childTnLst>
                                    <p:animMotion origin="layout" path="M 1.38889E-6 -3.7037E-6 L 0.29636 0.09884 " pathEditMode="relative" rAng="0" ptsTypes="AA">
                                      <p:cBhvr>
                                        <p:cTn id="73" dur="1000" fill="hold"/>
                                        <p:tgtEl>
                                          <p:spTgt spid="9"/>
                                        </p:tgtEl>
                                        <p:attrNameLst>
                                          <p:attrName>ppt_x</p:attrName>
                                          <p:attrName>ppt_y</p:attrName>
                                        </p:attrNameLst>
                                      </p:cBhvr>
                                      <p:rCtr x="16719" y="4815"/>
                                    </p:animMotion>
                                  </p:childTnLst>
                                </p:cTn>
                              </p:par>
                              <p:par>
                                <p:cTn id="74" presetID="10" presetClass="exit" presetSubtype="0" fill="hold" grpId="2" nodeType="withEffect">
                                  <p:stCondLst>
                                    <p:cond delay="0"/>
                                  </p:stCondLst>
                                  <p:childTnLst>
                                    <p:animEffect transition="out" filter="fade">
                                      <p:cBhvr>
                                        <p:cTn id="75" dur="500"/>
                                        <p:tgtEl>
                                          <p:spTgt spid="10"/>
                                        </p:tgtEl>
                                      </p:cBhvr>
                                    </p:animEffect>
                                    <p:set>
                                      <p:cBhvr>
                                        <p:cTn id="76" dur="1" fill="hold">
                                          <p:stCondLst>
                                            <p:cond delay="499"/>
                                          </p:stCondLst>
                                        </p:cTn>
                                        <p:tgtEl>
                                          <p:spTgt spid="10"/>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10" grpId="0"/>
      <p:bldP spid="10" grpId="1"/>
      <p:bldP spid="10" grpId="2"/>
      <p:bldP spid="3074" grpId="0"/>
      <p:bldP spid="3074" grpId="1"/>
      <p:bldP spid="4" grpId="1"/>
      <p:bldP spid="5" grpId="0"/>
      <p:bldP spid="5" grpId="2"/>
      <p:bldP spid="11" grpId="0"/>
      <p:bldP spid="11" grpId="1"/>
      <p:bldP spid="12" grpId="0"/>
      <p:bldP spid="12" grpId="1"/>
      <p:bldP spid="7" grpId="0"/>
      <p:bldP spid="7" grpId="1"/>
      <p:bldP spid="9" grpId="0"/>
      <p:bldP spid="9" grpId="1"/>
      <p:bldP spid="9"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BAA9FD-9734-4F6A-8179-0A68AB26B5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3" y="-7690"/>
            <a:ext cx="9148763" cy="6865690"/>
          </a:xfrm>
          <a:prstGeom prst="rect">
            <a:avLst/>
          </a:prstGeom>
        </p:spPr>
      </p:pic>
      <p:sp>
        <p:nvSpPr>
          <p:cNvPr id="4" name="Rectangle 4"/>
          <p:cNvSpPr>
            <a:spLocks noChangeArrowheads="1"/>
          </p:cNvSpPr>
          <p:nvPr/>
        </p:nvSpPr>
        <p:spPr bwMode="auto">
          <a:xfrm>
            <a:off x="190919" y="442326"/>
            <a:ext cx="8762162"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7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Honoring Servants of God</a:t>
            </a:r>
            <a:endParaRPr lang="en-US" sz="97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54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54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August 1, 2021</a:t>
            </a:r>
            <a:endParaRPr lang="en-US" altLang="en-US" sz="44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39" presetClass="entr" presetSubtype="0" accel="10000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39" presetClass="entr" presetSubtype="0" accel="10000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0" presetClass="exit" presetSubtype="0" fill="hold" grpId="1" nodeType="clickEffect">
                                  <p:stCondLst>
                                    <p:cond delay="0"/>
                                  </p:stCondLst>
                                  <p:childTnLst>
                                    <p:set>
                                      <p:cBhvr>
                                        <p:cTn id="27" dur="1" fill="hold">
                                          <p:stCondLst>
                                            <p:cond delay="999"/>
                                          </p:stCondLst>
                                        </p:cTn>
                                        <p:tgtEl>
                                          <p:spTgt spid="4"/>
                                        </p:tgtEl>
                                        <p:attrNameLst>
                                          <p:attrName>style.visibility</p:attrName>
                                        </p:attrNameLst>
                                      </p:cBhvr>
                                      <p:to>
                                        <p:strVal val="hidden"/>
                                      </p:to>
                                    </p:set>
                                    <p:animEffect transition="out" filter="dissolve">
                                      <p:cBhvr>
                                        <p:cTn id="28" dur="1000">
                                          <p:stCondLst>
                                            <p:cond delay="0"/>
                                          </p:stCondLst>
                                        </p:cTn>
                                        <p:tgtEl>
                                          <p:spTgt spid="4"/>
                                        </p:tgtEl>
                                      </p:cBhvr>
                                    </p:animEffect>
                                    <p:anim to="" calcmode="lin" valueType="num">
                                      <p:cBhvr>
                                        <p:cTn id="29"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0"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1" presetID="42" presetClass="path" presetSubtype="0" accel="50000" decel="50000" fill="hold" grpId="2" nodeType="withEffect">
                                  <p:stCondLst>
                                    <p:cond delay="0"/>
                                  </p:stCondLst>
                                  <p:childTnLst>
                                    <p:animMotion origin="layout" path="M 0 4.44444E-6 L 0 0.15763 " pathEditMode="relative" rAng="0" ptsTypes="AA">
                                      <p:cBhvr>
                                        <p:cTn id="32" dur="1000" fill="hold"/>
                                        <p:tgtEl>
                                          <p:spTgt spid="4"/>
                                        </p:tgtEl>
                                        <p:attrNameLst>
                                          <p:attrName>ppt_x</p:attrName>
                                          <p:attrName>ppt_y</p:attrName>
                                        </p:attrNameLst>
                                      </p:cBhvr>
                                      <p:rCtr x="0" y="7870"/>
                                    </p:animMotion>
                                  </p:childTnLst>
                                </p:cTn>
                              </p:par>
                              <p:par>
                                <p:cTn id="33" presetID="9" presetClass="exit" presetSubtype="0" fill="hold" grpId="1" nodeType="withEffect">
                                  <p:stCondLst>
                                    <p:cond delay="500"/>
                                  </p:stCondLst>
                                  <p:childTnLst>
                                    <p:animEffect transition="out" filter="dissolve">
                                      <p:cBhvr>
                                        <p:cTn id="34" dur="1500"/>
                                        <p:tgtEl>
                                          <p:spTgt spid="5"/>
                                        </p:tgtEl>
                                      </p:cBhvr>
                                    </p:animEffect>
                                    <p:set>
                                      <p:cBhvr>
                                        <p:cTn id="35" dur="1" fill="hold">
                                          <p:stCondLst>
                                            <p:cond delay="1499"/>
                                          </p:stCondLst>
                                        </p:cTn>
                                        <p:tgtEl>
                                          <p:spTgt spid="5"/>
                                        </p:tgtEl>
                                        <p:attrNameLst>
                                          <p:attrName>style.visibility</p:attrName>
                                        </p:attrNameLst>
                                      </p:cBhvr>
                                      <p:to>
                                        <p:strVal val="hidden"/>
                                      </p:to>
                                    </p:set>
                                  </p:childTnLst>
                                </p:cTn>
                              </p:par>
                              <p:par>
                                <p:cTn id="36" presetID="0" presetClass="path" presetSubtype="0" accel="50000" decel="50000" fill="hold" grpId="2" nodeType="withEffect">
                                  <p:stCondLst>
                                    <p:cond delay="500"/>
                                  </p:stCondLst>
                                  <p:childTnLst>
                                    <p:animMotion origin="layout" path="M 3.33333E-6 3.33333E-6 L 0.31198 -0.18172 " pathEditMode="relative" rAng="0" ptsTypes="AA">
                                      <p:cBhvr>
                                        <p:cTn id="37" dur="1500" fill="hold"/>
                                        <p:tgtEl>
                                          <p:spTgt spid="5"/>
                                        </p:tgtEl>
                                        <p:attrNameLst>
                                          <p:attrName>ppt_x</p:attrName>
                                          <p:attrName>ppt_y</p:attrName>
                                        </p:attrNameLst>
                                      </p:cBhvr>
                                      <p:rCtr x="15590" y="-9097"/>
                                    </p:animMotion>
                                  </p:childTnLst>
                                </p:cTn>
                              </p:par>
                              <p:par>
                                <p:cTn id="38" presetID="31" presetClass="exit" presetSubtype="0" fill="hold" grpId="1" nodeType="withEffect">
                                  <p:stCondLst>
                                    <p:cond delay="1250"/>
                                  </p:stCondLst>
                                  <p:childTnLst>
                                    <p:anim calcmode="lin" valueType="num">
                                      <p:cBhvr>
                                        <p:cTn id="39" dur="1000"/>
                                        <p:tgtEl>
                                          <p:spTgt spid="6"/>
                                        </p:tgtEl>
                                        <p:attrNameLst>
                                          <p:attrName>ppt_w</p:attrName>
                                        </p:attrNameLst>
                                      </p:cBhvr>
                                      <p:tavLst>
                                        <p:tav tm="0">
                                          <p:val>
                                            <p:strVal val="ppt_w"/>
                                          </p:val>
                                        </p:tav>
                                        <p:tav tm="100000">
                                          <p:val>
                                            <p:fltVal val="0"/>
                                          </p:val>
                                        </p:tav>
                                      </p:tavLst>
                                    </p:anim>
                                    <p:anim calcmode="lin" valueType="num">
                                      <p:cBhvr>
                                        <p:cTn id="40" dur="1000"/>
                                        <p:tgtEl>
                                          <p:spTgt spid="6"/>
                                        </p:tgtEl>
                                        <p:attrNameLst>
                                          <p:attrName>ppt_h</p:attrName>
                                        </p:attrNameLst>
                                      </p:cBhvr>
                                      <p:tavLst>
                                        <p:tav tm="0">
                                          <p:val>
                                            <p:strVal val="ppt_h"/>
                                          </p:val>
                                        </p:tav>
                                        <p:tav tm="100000">
                                          <p:val>
                                            <p:fltVal val="0"/>
                                          </p:val>
                                        </p:tav>
                                      </p:tavLst>
                                    </p:anim>
                                    <p:anim calcmode="lin" valueType="num">
                                      <p:cBhvr>
                                        <p:cTn id="41" dur="1000"/>
                                        <p:tgtEl>
                                          <p:spTgt spid="6"/>
                                        </p:tgtEl>
                                        <p:attrNameLst>
                                          <p:attrName>style.rotation</p:attrName>
                                        </p:attrNameLst>
                                      </p:cBhvr>
                                      <p:tavLst>
                                        <p:tav tm="0">
                                          <p:val>
                                            <p:fltVal val="0"/>
                                          </p:val>
                                        </p:tav>
                                        <p:tav tm="100000">
                                          <p:val>
                                            <p:fltVal val="90"/>
                                          </p:val>
                                        </p:tav>
                                      </p:tavLst>
                                    </p:anim>
                                    <p:animEffect transition="out" filter="fade">
                                      <p:cBhvr>
                                        <p:cTn id="42" dur="1000"/>
                                        <p:tgtEl>
                                          <p:spTgt spid="6"/>
                                        </p:tgtEl>
                                      </p:cBhvr>
                                    </p:animEffect>
                                    <p:set>
                                      <p:cBhvr>
                                        <p:cTn id="43" dur="1" fill="hold">
                                          <p:stCondLst>
                                            <p:cond delay="999"/>
                                          </p:stCondLst>
                                        </p:cTn>
                                        <p:tgtEl>
                                          <p:spTgt spid="6"/>
                                        </p:tgtEl>
                                        <p:attrNameLst>
                                          <p:attrName>style.visibility</p:attrName>
                                        </p:attrNameLst>
                                      </p:cBhvr>
                                      <p:to>
                                        <p:strVal val="hidden"/>
                                      </p:to>
                                    </p:set>
                                  </p:childTnLst>
                                </p:cTn>
                              </p:par>
                              <p:par>
                                <p:cTn id="44" presetID="42" presetClass="path" presetSubtype="0" accel="50000" decel="50000" fill="hold" grpId="2" nodeType="withEffect">
                                  <p:stCondLst>
                                    <p:cond delay="1250"/>
                                  </p:stCondLst>
                                  <p:childTnLst>
                                    <p:animMotion origin="layout" path="M 3.33333E-6 2.22222E-6 L 0.08524 -0.09584 " pathEditMode="relative" rAng="0" ptsTypes="AA">
                                      <p:cBhvr>
                                        <p:cTn id="45" dur="1000" fill="hold"/>
                                        <p:tgtEl>
                                          <p:spTgt spid="6"/>
                                        </p:tgtEl>
                                        <p:attrNameLst>
                                          <p:attrName>ppt_x</p:attrName>
                                          <p:attrName>ppt_y</p:attrName>
                                        </p:attrNameLst>
                                      </p:cBhvr>
                                      <p:rCtr x="4253" y="-47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5366F4-3AE0-4515-BAC1-8CE3C664FC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6" name="Title 1">
            <a:extLst>
              <a:ext uri="{FF2B5EF4-FFF2-40B4-BE49-F238E27FC236}">
                <a16:creationId xmlns:a16="http://schemas.microsoft.com/office/drawing/2014/main" id="{72178442-DBC5-4870-966E-6E05A5410E52}"/>
              </a:ext>
            </a:extLst>
          </p:cNvPr>
          <p:cNvSpPr txBox="1">
            <a:spLocks/>
          </p:cNvSpPr>
          <p:nvPr/>
        </p:nvSpPr>
        <p:spPr>
          <a:xfrm>
            <a:off x="771418" y="3328952"/>
            <a:ext cx="388961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7" name="Title 1">
            <a:extLst>
              <a:ext uri="{FF2B5EF4-FFF2-40B4-BE49-F238E27FC236}">
                <a16:creationId xmlns:a16="http://schemas.microsoft.com/office/drawing/2014/main" id="{53D9B139-73F3-4B5E-BD13-195E26965E0E}"/>
              </a:ext>
            </a:extLst>
          </p:cNvPr>
          <p:cNvSpPr txBox="1">
            <a:spLocks/>
          </p:cNvSpPr>
          <p:nvPr/>
        </p:nvSpPr>
        <p:spPr>
          <a:xfrm>
            <a:off x="1483367" y="3997692"/>
            <a:ext cx="324816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10" name="Title 1">
            <a:extLst>
              <a:ext uri="{FF2B5EF4-FFF2-40B4-BE49-F238E27FC236}">
                <a16:creationId xmlns:a16="http://schemas.microsoft.com/office/drawing/2014/main" id="{CE0C6AF2-139D-4002-A249-81973DC26D86}"/>
              </a:ext>
            </a:extLst>
          </p:cNvPr>
          <p:cNvSpPr txBox="1">
            <a:spLocks/>
          </p:cNvSpPr>
          <p:nvPr/>
        </p:nvSpPr>
        <p:spPr>
          <a:xfrm>
            <a:off x="704401" y="2649204"/>
            <a:ext cx="697174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2004219"/>
            <a:ext cx="8229600" cy="2849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As each one has received a gift, minister it to one another, as good stewards of the manifold grace of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4:10 </a:t>
            </a:r>
          </a:p>
        </p:txBody>
      </p:sp>
      <p:sp>
        <p:nvSpPr>
          <p:cNvPr id="4" name="!!Good">
            <a:extLst>
              <a:ext uri="{FF2B5EF4-FFF2-40B4-BE49-F238E27FC236}">
                <a16:creationId xmlns:a16="http://schemas.microsoft.com/office/drawing/2014/main" id="{3F4BF75B-476E-4BC4-980A-4549CC4300DC}"/>
              </a:ext>
            </a:extLst>
          </p:cNvPr>
          <p:cNvSpPr txBox="1">
            <a:spLocks noChangeArrowheads="1"/>
          </p:cNvSpPr>
          <p:nvPr/>
        </p:nvSpPr>
        <p:spPr bwMode="auto">
          <a:xfrm>
            <a:off x="792445" y="3331843"/>
            <a:ext cx="3840968"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good stewards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42E4B799-57C5-408A-A7C3-AA199450C88E}"/>
              </a:ext>
            </a:extLst>
          </p:cNvPr>
          <p:cNvSpPr txBox="1">
            <a:spLocks noChangeArrowheads="1"/>
          </p:cNvSpPr>
          <p:nvPr/>
        </p:nvSpPr>
        <p:spPr bwMode="auto">
          <a:xfrm>
            <a:off x="1365157" y="2040079"/>
            <a:ext cx="6962074" cy="762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each one has received a gift</a:t>
            </a:r>
            <a:endParaRPr lang="en-US" altLang="en-US"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pic>
        <p:nvPicPr>
          <p:cNvPr id="9" name="SpotlightShape1_rendered">
            <a:extLst>
              <a:ext uri="{FF2B5EF4-FFF2-40B4-BE49-F238E27FC236}">
                <a16:creationId xmlns:a16="http://schemas.microsoft.com/office/drawing/2014/main" id="{C0FA7AAC-4B46-4DE0-8DAA-6BF04E568752}"/>
              </a:ext>
            </a:extLst>
          </p:cNvPr>
          <p:cNvPicPr>
            <a:picLocks/>
          </p:cNvPicPr>
          <p:nvPr/>
        </p:nvPicPr>
        <p:blipFill>
          <a:blip r:embed="rId5">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14" name="Rectangle 2">
            <a:extLst>
              <a:ext uri="{FF2B5EF4-FFF2-40B4-BE49-F238E27FC236}">
                <a16:creationId xmlns:a16="http://schemas.microsoft.com/office/drawing/2014/main" id="{03D81197-08E7-49EB-A4A3-4F315159C33B}"/>
              </a:ext>
            </a:extLst>
          </p:cNvPr>
          <p:cNvSpPr txBox="1">
            <a:spLocks noChangeArrowheads="1"/>
          </p:cNvSpPr>
          <p:nvPr/>
        </p:nvSpPr>
        <p:spPr bwMode="auto">
          <a:xfrm>
            <a:off x="1095192" y="2710639"/>
            <a:ext cx="618978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minister it to one another</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Title 1">
            <a:extLst>
              <a:ext uri="{FF2B5EF4-FFF2-40B4-BE49-F238E27FC236}">
                <a16:creationId xmlns:a16="http://schemas.microsoft.com/office/drawing/2014/main" id="{6E00F130-1E68-494B-BDCD-8E29A512BCFD}"/>
              </a:ext>
            </a:extLst>
          </p:cNvPr>
          <p:cNvSpPr txBox="1">
            <a:spLocks/>
          </p:cNvSpPr>
          <p:nvPr/>
        </p:nvSpPr>
        <p:spPr>
          <a:xfrm>
            <a:off x="1748790" y="2057400"/>
            <a:ext cx="5897880" cy="1451883"/>
          </a:xfrm>
          <a:prstGeom prst="rect">
            <a:avLst/>
          </a:prstGeom>
        </p:spPr>
        <p:txBody>
          <a:bodyPr vert="horz" lIns="91440" tIns="45720" rIns="91440" bIns="45720" rtlCol="0" anchor="ctr">
            <a:prstTxWarp prst="textStop">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b="1" spc="50" dirty="0">
                <a:ln w="11430">
                  <a:solidFill>
                    <a:schemeClr val="bg1"/>
                  </a:solidFill>
                </a:ln>
                <a:blipFill dpi="0"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share abilities</a:t>
            </a:r>
          </a:p>
        </p:txBody>
      </p:sp>
      <p:sp>
        <p:nvSpPr>
          <p:cNvPr id="12" name="Rectangle 2">
            <a:extLst>
              <a:ext uri="{FF2B5EF4-FFF2-40B4-BE49-F238E27FC236}">
                <a16:creationId xmlns:a16="http://schemas.microsoft.com/office/drawing/2014/main" id="{E07C0AE8-1A3E-48E9-8D3F-B1F7C05FDAF4}"/>
              </a:ext>
            </a:extLst>
          </p:cNvPr>
          <p:cNvSpPr txBox="1">
            <a:spLocks noChangeArrowheads="1"/>
          </p:cNvSpPr>
          <p:nvPr/>
        </p:nvSpPr>
        <p:spPr bwMode="auto">
          <a:xfrm>
            <a:off x="746234" y="3385051"/>
            <a:ext cx="393779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good stewards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God">
            <a:extLst>
              <a:ext uri="{FF2B5EF4-FFF2-40B4-BE49-F238E27FC236}">
                <a16:creationId xmlns:a16="http://schemas.microsoft.com/office/drawing/2014/main" id="{F1771E2D-9702-4228-82EE-B44371FDB0CF}"/>
              </a:ext>
            </a:extLst>
          </p:cNvPr>
          <p:cNvSpPr txBox="1">
            <a:spLocks noChangeArrowheads="1"/>
          </p:cNvSpPr>
          <p:nvPr/>
        </p:nvSpPr>
        <p:spPr bwMode="auto">
          <a:xfrm>
            <a:off x="1451412" y="4049584"/>
            <a:ext cx="327563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grace of God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904653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18" presetClass="emph" presetSubtype="0" fill="hold" grpId="1" nodeType="withEffect">
                                  <p:stCondLst>
                                    <p:cond delay="0"/>
                                  </p:stCondLst>
                                  <p:childTnLst>
                                    <p:set>
                                      <p:cBhvr override="childStyle">
                                        <p:cTn id="20" dur="500" fill="hold"/>
                                        <p:tgtEl>
                                          <p:spTgt spid="6"/>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22" presetClass="entr" presetSubtype="8" fill="hold" grpId="0" nodeType="withEffect">
                                  <p:stCondLst>
                                    <p:cond delay="40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par>
                                <p:cTn id="27" presetID="18" presetClass="emph" presetSubtype="0" fill="hold" grpId="1" nodeType="withEffect">
                                  <p:stCondLst>
                                    <p:cond delay="400"/>
                                  </p:stCondLst>
                                  <p:childTnLst>
                                    <p:set>
                                      <p:cBhvr override="childStyle">
                                        <p:cTn id="28" dur="500" fill="hold"/>
                                        <p:tgtEl>
                                          <p:spTgt spid="7"/>
                                        </p:tgtEl>
                                        <p:attrNameLst>
                                          <p:attrName>style.textDecorationUnderline</p:attrName>
                                        </p:attrNameLst>
                                      </p:cBhvr>
                                      <p:to>
                                        <p:strVal val="true"/>
                                      </p:to>
                                    </p:set>
                                  </p:childTnLst>
                                </p:cTn>
                              </p:par>
                              <p:par>
                                <p:cTn id="29" presetID="22" presetClass="entr" presetSubtype="8" fill="hold" grpId="0" nodeType="withEffect">
                                  <p:stCondLst>
                                    <p:cond delay="40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nodeType="clickEffect">
                                  <p:stCondLst>
                                    <p:cond delay="250"/>
                                  </p:stCondLst>
                                  <p:childTnLst>
                                    <p:set>
                                      <p:cBhvr>
                                        <p:cTn id="35" dur="1" fill="hold">
                                          <p:stCondLst>
                                            <p:cond delay="0"/>
                                          </p:stCondLst>
                                        </p:cTn>
                                        <p:tgtEl>
                                          <p:spTgt spid="9"/>
                                        </p:tgtEl>
                                        <p:attrNameLst>
                                          <p:attrName>style.visibility</p:attrName>
                                        </p:attrNameLst>
                                      </p:cBhvr>
                                      <p:to>
                                        <p:strVal val="visible"/>
                                      </p:to>
                                    </p:set>
                                    <p:anim calcmode="lin" valueType="num">
                                      <p:cBhvr>
                                        <p:cTn id="36" dur="1000" fill="hold"/>
                                        <p:tgtEl>
                                          <p:spTgt spid="9"/>
                                        </p:tgtEl>
                                        <p:attrNameLst>
                                          <p:attrName>ppt_w</p:attrName>
                                        </p:attrNameLst>
                                      </p:cBhvr>
                                      <p:tavLst>
                                        <p:tav tm="0">
                                          <p:val>
                                            <p:strVal val="#ppt_w+.3"/>
                                          </p:val>
                                        </p:tav>
                                        <p:tav tm="100000">
                                          <p:val>
                                            <p:strVal val="#ppt_w"/>
                                          </p:val>
                                        </p:tav>
                                      </p:tavLst>
                                    </p:anim>
                                    <p:anim calcmode="lin" valueType="num">
                                      <p:cBhvr>
                                        <p:cTn id="37" dur="1000" fill="hold"/>
                                        <p:tgtEl>
                                          <p:spTgt spid="9"/>
                                        </p:tgtEl>
                                        <p:attrNameLst>
                                          <p:attrName>ppt_h</p:attrName>
                                        </p:attrNameLst>
                                      </p:cBhvr>
                                      <p:tavLst>
                                        <p:tav tm="0">
                                          <p:val>
                                            <p:strVal val="#ppt_h"/>
                                          </p:val>
                                        </p:tav>
                                        <p:tav tm="100000">
                                          <p:val>
                                            <p:strVal val="#ppt_h"/>
                                          </p:val>
                                        </p:tav>
                                      </p:tavLst>
                                    </p:anim>
                                    <p:animEffect transition="in" filter="fade">
                                      <p:cBhvr>
                                        <p:cTn id="38" dur="1000"/>
                                        <p:tgtEl>
                                          <p:spTgt spid="9"/>
                                        </p:tgtEl>
                                      </p:cBhvr>
                                    </p:animEffect>
                                  </p:childTnLst>
                                </p:cTn>
                              </p:par>
                              <p:par>
                                <p:cTn id="39" presetID="10" presetClass="entr" presetSubtype="0" fill="hold" grpId="0" nodeType="withEffect">
                                  <p:stCondLst>
                                    <p:cond delay="25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6" presetClass="exit" presetSubtype="21" fill="hold" grpId="2" nodeType="withEffect">
                                  <p:stCondLst>
                                    <p:cond delay="0"/>
                                  </p:stCondLst>
                                  <p:childTnLst>
                                    <p:animEffect transition="out" filter="barn(inVertical)">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400"/>
                                  </p:stCondLst>
                                  <p:childTnLst>
                                    <p:set>
                                      <p:cBhvr>
                                        <p:cTn id="51" dur="1" fill="hold">
                                          <p:stCondLst>
                                            <p:cond delay="0"/>
                                          </p:stCondLst>
                                        </p:cTn>
                                        <p:tgtEl>
                                          <p:spTgt spid="10"/>
                                        </p:tgtEl>
                                        <p:attrNameLst>
                                          <p:attrName>style.visibility</p:attrName>
                                        </p:attrNameLst>
                                      </p:cBhvr>
                                      <p:to>
                                        <p:strVal val="visible"/>
                                      </p:to>
                                    </p:set>
                                    <p:animEffect transition="in" filter="wipe(left)">
                                      <p:cBhvr>
                                        <p:cTn id="52" dur="500"/>
                                        <p:tgtEl>
                                          <p:spTgt spid="10"/>
                                        </p:tgtEl>
                                      </p:cBhvr>
                                    </p:animEffect>
                                  </p:childTnLst>
                                </p:cTn>
                              </p:par>
                              <p:par>
                                <p:cTn id="53" presetID="18" presetClass="emph" presetSubtype="0" fill="hold" grpId="1" nodeType="withEffect">
                                  <p:stCondLst>
                                    <p:cond delay="400"/>
                                  </p:stCondLst>
                                  <p:childTnLst>
                                    <p:set>
                                      <p:cBhvr override="childStyle">
                                        <p:cTn id="54" dur="500" fill="hold"/>
                                        <p:tgtEl>
                                          <p:spTgt spid="10"/>
                                        </p:tgtEl>
                                        <p:attrNameLst>
                                          <p:attrName>style.textDecorationUnderline</p:attrName>
                                        </p:attrNameLst>
                                      </p:cBhvr>
                                      <p:to>
                                        <p:strVal val="true"/>
                                      </p:to>
                                    </p:set>
                                  </p:childTnLst>
                                </p:cTn>
                              </p:par>
                              <p:par>
                                <p:cTn id="55" presetID="22" presetClass="entr" presetSubtype="8" fill="hold" grpId="0" nodeType="withEffect">
                                  <p:stCondLst>
                                    <p:cond delay="40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par>
                                <p:cTn id="58" presetID="10" presetClass="exit" presetSubtype="0" fill="hold" nodeType="with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0" presetClass="entr" presetSubtype="0"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dissolve">
                                      <p:cBhvr>
                                        <p:cTn id="68" dur="500">
                                          <p:stCondLst>
                                            <p:cond delay="0"/>
                                          </p:stCondLst>
                                        </p:cTn>
                                        <p:tgtEl>
                                          <p:spTgt spid="11"/>
                                        </p:tgtEl>
                                      </p:cBhvr>
                                    </p:animEffect>
                                    <p:anim to="" calcmode="lin" valueType="num">
                                      <p:cBhvr>
                                        <p:cTn id="69"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70"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71" fill="hold">
                      <p:stCondLst>
                        <p:cond delay="indefinite"/>
                      </p:stCondLst>
                      <p:childTnLst>
                        <p:par>
                          <p:cTn id="72" fill="hold">
                            <p:stCondLst>
                              <p:cond delay="0"/>
                            </p:stCondLst>
                            <p:childTnLst>
                              <p:par>
                                <p:cTn id="73" presetID="16" presetClass="exit" presetSubtype="37" fill="hold" grpId="2" nodeType="clickEffect">
                                  <p:stCondLst>
                                    <p:cond delay="0"/>
                                  </p:stCondLst>
                                  <p:childTnLst>
                                    <p:animEffect transition="out" filter="barn(outVertical)">
                                      <p:cBhvr>
                                        <p:cTn id="74" dur="650"/>
                                        <p:tgtEl>
                                          <p:spTgt spid="10"/>
                                        </p:tgtEl>
                                      </p:cBhvr>
                                    </p:animEffect>
                                    <p:set>
                                      <p:cBhvr>
                                        <p:cTn id="75" dur="1" fill="hold">
                                          <p:stCondLst>
                                            <p:cond delay="649"/>
                                          </p:stCondLst>
                                        </p:cTn>
                                        <p:tgtEl>
                                          <p:spTgt spid="10"/>
                                        </p:tgtEl>
                                        <p:attrNameLst>
                                          <p:attrName>style.visibility</p:attrName>
                                        </p:attrNameLst>
                                      </p:cBhvr>
                                      <p:to>
                                        <p:strVal val="hidden"/>
                                      </p:to>
                                    </p:set>
                                  </p:childTnLst>
                                </p:cTn>
                              </p:par>
                              <p:par>
                                <p:cTn id="76" presetID="0" presetClass="exit" presetSubtype="0" fill="hold" grpId="1" nodeType="withEffect">
                                  <p:stCondLst>
                                    <p:cond delay="0"/>
                                  </p:stCondLst>
                                  <p:childTnLst>
                                    <p:set>
                                      <p:cBhvr>
                                        <p:cTn id="77" dur="1" fill="hold">
                                          <p:stCondLst>
                                            <p:cond delay="999"/>
                                          </p:stCondLst>
                                        </p:cTn>
                                        <p:tgtEl>
                                          <p:spTgt spid="11"/>
                                        </p:tgtEl>
                                        <p:attrNameLst>
                                          <p:attrName>style.visibility</p:attrName>
                                        </p:attrNameLst>
                                      </p:cBhvr>
                                      <p:to>
                                        <p:strVal val="hidden"/>
                                      </p:to>
                                    </p:set>
                                    <p:animEffect transition="out" filter="dissolve">
                                      <p:cBhvr>
                                        <p:cTn id="78" dur="1000">
                                          <p:stCondLst>
                                            <p:cond delay="0"/>
                                          </p:stCondLst>
                                        </p:cTn>
                                        <p:tgtEl>
                                          <p:spTgt spid="11"/>
                                        </p:tgtEl>
                                      </p:cBhvr>
                                    </p:animEffect>
                                    <p:anim to="" calcmode="lin" valueType="num">
                                      <p:cBhvr>
                                        <p:cTn id="79" dur="1000" fill="hold">
                                          <p:stCondLst>
                                            <p:cond delay="0"/>
                                          </p:stCondLst>
                                        </p:cTn>
                                        <p:tgtEl>
                                          <p:spTgt spid="11"/>
                                        </p:tgtEl>
                                        <p:attrNameLst>
                                          <p:attrName>ppt_w</p:attrName>
                                        </p:attrNameLst>
                                      </p:cBhvr>
                                      <p:tavLst>
                                        <p:tav tm="0">
                                          <p:val>
                                            <p:strVal val="#ppt_w"/>
                                          </p:val>
                                        </p:tav>
                                        <p:tav tm="100000">
                                          <p:val>
                                            <p:strVal val="#ppt_w*4"/>
                                          </p:val>
                                        </p:tav>
                                      </p:tavLst>
                                    </p:anim>
                                    <p:anim to="" calcmode="lin" valueType="num">
                                      <p:cBhvr>
                                        <p:cTn id="80" dur="1000" fill="hold">
                                          <p:stCondLst>
                                            <p:cond delay="0"/>
                                          </p:stCondLst>
                                        </p:cTn>
                                        <p:tgtEl>
                                          <p:spTgt spid="11"/>
                                        </p:tgtEl>
                                        <p:attrNameLst>
                                          <p:attrName>ppt_h</p:attrName>
                                        </p:attrNameLst>
                                      </p:cBhvr>
                                      <p:tavLst>
                                        <p:tav tm="0">
                                          <p:val>
                                            <p:strVal val="#ppt_h"/>
                                          </p:val>
                                        </p:tav>
                                        <p:tav tm="100000">
                                          <p:val>
                                            <p:strVal val="#ppt_h*4"/>
                                          </p:val>
                                        </p:tav>
                                      </p:tavLst>
                                    </p:anim>
                                  </p:childTnLst>
                                </p:cTn>
                              </p:par>
                              <p:par>
                                <p:cTn id="81" presetID="8" presetClass="emph" presetSubtype="0" fill="hold" grpId="2" nodeType="withEffect">
                                  <p:stCondLst>
                                    <p:cond delay="0"/>
                                  </p:stCondLst>
                                  <p:childTnLst>
                                    <p:animRot by="1200000">
                                      <p:cBhvr>
                                        <p:cTn id="82" dur="1000" fill="hold"/>
                                        <p:tgtEl>
                                          <p:spTgt spid="11"/>
                                        </p:tgtEl>
                                        <p:attrNameLst>
                                          <p:attrName>r</p:attrName>
                                        </p:attrNameLst>
                                      </p:cBhvr>
                                    </p:animRot>
                                  </p:childTnLst>
                                </p:cTn>
                              </p:par>
                              <p:par>
                                <p:cTn id="83" presetID="10" presetClass="exit" presetSubtype="0" fill="hold" grpId="1" nodeType="withEffect">
                                  <p:stCondLst>
                                    <p:cond delay="0"/>
                                  </p:stCondLst>
                                  <p:childTnLst>
                                    <p:animEffect transition="out" filter="fade">
                                      <p:cBhvr>
                                        <p:cTn id="84" dur="1000"/>
                                        <p:tgtEl>
                                          <p:spTgt spid="3074"/>
                                        </p:tgtEl>
                                      </p:cBhvr>
                                    </p:animEffect>
                                    <p:set>
                                      <p:cBhvr>
                                        <p:cTn id="85" dur="1" fill="hold">
                                          <p:stCondLst>
                                            <p:cond delay="999"/>
                                          </p:stCondLst>
                                        </p:cTn>
                                        <p:tgtEl>
                                          <p:spTgt spid="3074"/>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4"/>
                                        </p:tgtEl>
                                      </p:cBhvr>
                                    </p:animEffect>
                                    <p:set>
                                      <p:cBhvr>
                                        <p:cTn id="8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10" grpId="0"/>
      <p:bldP spid="10" grpId="1"/>
      <p:bldP spid="10" grpId="2"/>
      <p:bldP spid="3074" grpId="0"/>
      <p:bldP spid="3074" grpId="1"/>
      <p:bldP spid="4" grpId="0"/>
      <p:bldP spid="17" grpId="0"/>
      <p:bldP spid="17" grpId="1"/>
      <p:bldP spid="14" grpId="0"/>
      <p:bldP spid="14" grpId="1"/>
      <p:bldP spid="11" grpId="0"/>
      <p:bldP spid="11" grpId="1"/>
      <p:bldP spid="11" grpId="2"/>
      <p:bldP spid="12" grpId="0"/>
      <p:bldP spid="12" grpId="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044479-5B10-4043-B816-0572220FD3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2BD20FEE-CF86-42CD-9FAD-C898C0191BE5}"/>
              </a:ext>
            </a:extLst>
          </p:cNvPr>
          <p:cNvSpPr txBox="1">
            <a:spLocks/>
          </p:cNvSpPr>
          <p:nvPr/>
        </p:nvSpPr>
        <p:spPr>
          <a:xfrm>
            <a:off x="3066665" y="4442948"/>
            <a:ext cx="431306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33137" y="3726740"/>
            <a:ext cx="8229600" cy="2316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 law was given through Moses, but grace and truth came through Jesus Christ.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1:17 </a:t>
            </a:r>
          </a:p>
        </p:txBody>
      </p:sp>
      <p:sp>
        <p:nvSpPr>
          <p:cNvPr id="4" name="!!God">
            <a:extLst>
              <a:ext uri="{FF2B5EF4-FFF2-40B4-BE49-F238E27FC236}">
                <a16:creationId xmlns:a16="http://schemas.microsoft.com/office/drawing/2014/main" id="{C9FA23E8-4533-4BB3-ACD2-BCC6B8BC68AD}"/>
              </a:ext>
            </a:extLst>
          </p:cNvPr>
          <p:cNvSpPr txBox="1">
            <a:spLocks noChangeArrowheads="1"/>
          </p:cNvSpPr>
          <p:nvPr/>
        </p:nvSpPr>
        <p:spPr bwMode="auto">
          <a:xfrm>
            <a:off x="2889959" y="4440598"/>
            <a:ext cx="2954278" cy="1557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24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grace           Jesus Christ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6BB33A14-D67D-4B78-A64A-A4A72700B31C}"/>
              </a:ext>
            </a:extLst>
          </p:cNvPr>
          <p:cNvSpPr txBox="1">
            <a:spLocks noChangeArrowheads="1"/>
          </p:cNvSpPr>
          <p:nvPr/>
        </p:nvSpPr>
        <p:spPr bwMode="auto">
          <a:xfrm>
            <a:off x="810213" y="5237293"/>
            <a:ext cx="5035334" cy="639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through Jesus Christ</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4A367DFF-3D40-4389-8757-C15A9608A0BC}"/>
              </a:ext>
            </a:extLst>
          </p:cNvPr>
          <p:cNvSpPr txBox="1">
            <a:spLocks noChangeArrowheads="1"/>
          </p:cNvSpPr>
          <p:nvPr/>
        </p:nvSpPr>
        <p:spPr bwMode="auto">
          <a:xfrm>
            <a:off x="3240740" y="4564101"/>
            <a:ext cx="3953435" cy="639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grace and truth</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1AFEA29B-2178-4484-B375-D44E1499589A}"/>
              </a:ext>
            </a:extLst>
          </p:cNvPr>
          <p:cNvSpPr txBox="1">
            <a:spLocks noChangeArrowheads="1"/>
          </p:cNvSpPr>
          <p:nvPr/>
        </p:nvSpPr>
        <p:spPr bwMode="auto">
          <a:xfrm rot="20901725">
            <a:off x="5238219" y="2494092"/>
            <a:ext cx="4107487" cy="773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grace and truth</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3CD9F878-EEC9-4DF5-88DF-EA2E9C2F842B}"/>
              </a:ext>
            </a:extLst>
          </p:cNvPr>
          <p:cNvSpPr txBox="1">
            <a:spLocks noChangeArrowheads="1"/>
          </p:cNvSpPr>
          <p:nvPr/>
        </p:nvSpPr>
        <p:spPr bwMode="auto">
          <a:xfrm rot="4020000">
            <a:off x="5278560" y="3126104"/>
            <a:ext cx="5035334" cy="639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through Jesus Christ</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E0A854A5-A1F8-4A2C-8798-3BC34309038A}"/>
              </a:ext>
            </a:extLst>
          </p:cNvPr>
          <p:cNvSpPr txBox="1">
            <a:spLocks noChangeArrowheads="1"/>
          </p:cNvSpPr>
          <p:nvPr/>
        </p:nvSpPr>
        <p:spPr bwMode="auto">
          <a:xfrm>
            <a:off x="3223953" y="4502545"/>
            <a:ext cx="398772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grace</a:t>
            </a:r>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 and </a:t>
            </a:r>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truth</a:t>
            </a:r>
            <a:endParaRPr lang="en-US" altLang="en-US"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253427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17" presetClass="entr" presetSubtype="10" fill="hold" grpId="1" nodeType="with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1000" fill="hold"/>
                                        <p:tgtEl>
                                          <p:spTgt spid="3074"/>
                                        </p:tgtEl>
                                        <p:attrNameLst>
                                          <p:attrName>ppt_w</p:attrName>
                                        </p:attrNameLst>
                                      </p:cBhvr>
                                      <p:tavLst>
                                        <p:tav tm="0">
                                          <p:val>
                                            <p:fltVal val="0"/>
                                          </p:val>
                                        </p:tav>
                                        <p:tav tm="100000">
                                          <p:val>
                                            <p:strVal val="#ppt_w"/>
                                          </p:val>
                                        </p:tav>
                                      </p:tavLst>
                                    </p:anim>
                                    <p:anim calcmode="lin" valueType="num">
                                      <p:cBhvr>
                                        <p:cTn id="13" dur="1000" fill="hold"/>
                                        <p:tgtEl>
                                          <p:spTgt spid="3074"/>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0" presetClass="exit" presetSubtype="0" fill="hold" grpId="1" nodeType="afterEffect">
                                  <p:stCondLst>
                                    <p:cond delay="0"/>
                                  </p:stCondLst>
                                  <p:childTnLst>
                                    <p:animEffect transition="out" filter="fade">
                                      <p:cBhvr>
                                        <p:cTn id="16" dur="250"/>
                                        <p:tgtEl>
                                          <p:spTgt spid="4"/>
                                        </p:tgtEl>
                                      </p:cBhvr>
                                    </p:animEffect>
                                    <p:set>
                                      <p:cBhvr>
                                        <p:cTn id="17" dur="1" fill="hold">
                                          <p:stCondLst>
                                            <p:cond delay="24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18" presetClass="emph" presetSubtype="0" fill="hold" grpId="1" nodeType="withEffect">
                                  <p:stCondLst>
                                    <p:cond delay="0"/>
                                  </p:stCondLst>
                                  <p:childTnLst>
                                    <p:set>
                                      <p:cBhvr override="childStyle">
                                        <p:cTn id="24" dur="500" fill="hold"/>
                                        <p:tgtEl>
                                          <p:spTgt spid="5"/>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50" presetClass="exit" presetSubtype="0" accel="100000" fill="hold" grpId="1" nodeType="clickEffect">
                                  <p:stCondLst>
                                    <p:cond delay="0"/>
                                  </p:stCondLst>
                                  <p:childTnLst>
                                    <p:anim calcmode="lin" valueType="num">
                                      <p:cBhvr>
                                        <p:cTn id="31" dur="1000"/>
                                        <p:tgtEl>
                                          <p:spTgt spid="10"/>
                                        </p:tgtEl>
                                        <p:attrNameLst>
                                          <p:attrName>ppt_w</p:attrName>
                                        </p:attrNameLst>
                                      </p:cBhvr>
                                      <p:tavLst>
                                        <p:tav tm="0">
                                          <p:val>
                                            <p:strVal val="ppt_w"/>
                                          </p:val>
                                        </p:tav>
                                        <p:tav tm="100000">
                                          <p:val>
                                            <p:strVal val="ppt_w+.3"/>
                                          </p:val>
                                        </p:tav>
                                      </p:tavLst>
                                    </p:anim>
                                    <p:anim calcmode="lin" valueType="num">
                                      <p:cBhvr>
                                        <p:cTn id="32" dur="1000"/>
                                        <p:tgtEl>
                                          <p:spTgt spid="10"/>
                                        </p:tgtEl>
                                        <p:attrNameLst>
                                          <p:attrName>ppt_h</p:attrName>
                                        </p:attrNameLst>
                                      </p:cBhvr>
                                      <p:tavLst>
                                        <p:tav tm="0">
                                          <p:val>
                                            <p:strVal val="ppt_h"/>
                                          </p:val>
                                        </p:tav>
                                        <p:tav tm="100000">
                                          <p:val>
                                            <p:strVal val="ppt_h"/>
                                          </p:val>
                                        </p:tav>
                                      </p:tavLst>
                                    </p:anim>
                                    <p:animEffect transition="out" filter="fade">
                                      <p:cBhvr>
                                        <p:cTn id="33" dur="1000"/>
                                        <p:tgtEl>
                                          <p:spTgt spid="10"/>
                                        </p:tgtEl>
                                      </p:cBhvr>
                                    </p:animEffect>
                                    <p:set>
                                      <p:cBhvr>
                                        <p:cTn id="34" dur="1" fill="hold">
                                          <p:stCondLst>
                                            <p:cond delay="999"/>
                                          </p:stCondLst>
                                        </p:cTn>
                                        <p:tgtEl>
                                          <p:spTgt spid="10"/>
                                        </p:tgtEl>
                                        <p:attrNameLst>
                                          <p:attrName>style.visibility</p:attrName>
                                        </p:attrNameLst>
                                      </p:cBhvr>
                                      <p:to>
                                        <p:strVal val="hidden"/>
                                      </p:to>
                                    </p:set>
                                  </p:childTnLst>
                                </p:cTn>
                              </p:par>
                              <p:par>
                                <p:cTn id="35" presetID="10" presetClass="entr" presetSubtype="0" fill="hold" grpId="0" nodeType="withEffect">
                                  <p:stCondLst>
                                    <p:cond delay="75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50"/>
                                        <p:tgtEl>
                                          <p:spTgt spid="8"/>
                                        </p:tgtEl>
                                      </p:cBhvr>
                                    </p:animEffect>
                                  </p:childTnLst>
                                </p:cTn>
                              </p:par>
                              <p:par>
                                <p:cTn id="38" presetID="10" presetClass="entr" presetSubtype="0" fill="hold" grpId="0" nodeType="withEffect">
                                  <p:stCondLst>
                                    <p:cond delay="75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250"/>
                                        <p:tgtEl>
                                          <p:spTgt spid="9"/>
                                        </p:tgtEl>
                                      </p:cBhvr>
                                    </p:animEffect>
                                  </p:childTnLst>
                                </p:cTn>
                              </p:par>
                              <p:par>
                                <p:cTn id="41" presetID="42" presetClass="path" presetSubtype="0" accel="50000" decel="50000" fill="hold" grpId="1" nodeType="withEffect">
                                  <p:stCondLst>
                                    <p:cond delay="750"/>
                                  </p:stCondLst>
                                  <p:childTnLst>
                                    <p:animMotion origin="layout" path="M 1.11111E-6 4.81481E-6 L 0.47986 -0.31505 " pathEditMode="relative" rAng="0" ptsTypes="AA">
                                      <p:cBhvr>
                                        <p:cTn id="42" dur="2000" fill="hold"/>
                                        <p:tgtEl>
                                          <p:spTgt spid="8"/>
                                        </p:tgtEl>
                                        <p:attrNameLst>
                                          <p:attrName>ppt_x</p:attrName>
                                          <p:attrName>ppt_y</p:attrName>
                                        </p:attrNameLst>
                                      </p:cBhvr>
                                      <p:rCtr x="23993" y="-15764"/>
                                    </p:animMotion>
                                  </p:childTnLst>
                                </p:cTn>
                              </p:par>
                              <p:par>
                                <p:cTn id="43" presetID="42" presetClass="path" presetSubtype="0" accel="50000" decel="50000" fill="hold" grpId="1" nodeType="withEffect">
                                  <p:stCondLst>
                                    <p:cond delay="750"/>
                                  </p:stCondLst>
                                  <p:childTnLst>
                                    <p:animMotion origin="layout" path="M 3.88889E-6 2.96296E-6 L 0.23489 -0.29352 " pathEditMode="relative" rAng="0" ptsTypes="AA">
                                      <p:cBhvr>
                                        <p:cTn id="44" dur="2000" fill="hold"/>
                                        <p:tgtEl>
                                          <p:spTgt spid="9"/>
                                        </p:tgtEl>
                                        <p:attrNameLst>
                                          <p:attrName>ppt_x</p:attrName>
                                          <p:attrName>ppt_y</p:attrName>
                                        </p:attrNameLst>
                                      </p:cBhvr>
                                      <p:rCtr x="11736" y="-14676"/>
                                    </p:animMotion>
                                  </p:childTnLst>
                                </p:cTn>
                              </p:par>
                              <p:par>
                                <p:cTn id="45" presetID="8" presetClass="emph" presetSubtype="0" fill="hold" grpId="2" nodeType="withEffect">
                                  <p:stCondLst>
                                    <p:cond delay="750"/>
                                  </p:stCondLst>
                                  <p:childTnLst>
                                    <p:animRot by="4050000">
                                      <p:cBhvr>
                                        <p:cTn id="46" dur="2000" fill="hold"/>
                                        <p:tgtEl>
                                          <p:spTgt spid="8"/>
                                        </p:tgtEl>
                                        <p:attrNameLst>
                                          <p:attrName>r</p:attrName>
                                        </p:attrNameLst>
                                      </p:cBhvr>
                                    </p:animRot>
                                  </p:childTnLst>
                                </p:cTn>
                              </p:par>
                              <p:par>
                                <p:cTn id="47" presetID="8" presetClass="emph" presetSubtype="0" fill="hold" grpId="2" nodeType="withEffect">
                                  <p:stCondLst>
                                    <p:cond delay="750"/>
                                  </p:stCondLst>
                                  <p:childTnLst>
                                    <p:animRot by="-720000">
                                      <p:cBhvr>
                                        <p:cTn id="48" dur="2000" fill="hold"/>
                                        <p:tgtEl>
                                          <p:spTgt spid="9"/>
                                        </p:tgtEl>
                                        <p:attrNameLst>
                                          <p:attrName>r</p:attrName>
                                        </p:attrNameLst>
                                      </p:cBhvr>
                                    </p:animRot>
                                  </p:childTnLst>
                                </p:cTn>
                              </p:par>
                              <p:par>
                                <p:cTn id="49" presetID="10" presetClass="exit" presetSubtype="0" fill="hold" grpId="2" nodeType="withEffect">
                                  <p:stCondLst>
                                    <p:cond delay="750"/>
                                  </p:stCondLst>
                                  <p:childTnLst>
                                    <p:animEffect transition="out" filter="fade">
                                      <p:cBhvr>
                                        <p:cTn id="50" dur="1250"/>
                                        <p:tgtEl>
                                          <p:spTgt spid="3074"/>
                                        </p:tgtEl>
                                      </p:cBhvr>
                                    </p:animEffect>
                                    <p:set>
                                      <p:cBhvr>
                                        <p:cTn id="51" dur="1" fill="hold">
                                          <p:stCondLst>
                                            <p:cond delay="1249"/>
                                          </p:stCondLst>
                                        </p:cTn>
                                        <p:tgtEl>
                                          <p:spTgt spid="3074"/>
                                        </p:tgtEl>
                                        <p:attrNameLst>
                                          <p:attrName>style.visibility</p:attrName>
                                        </p:attrNameLst>
                                      </p:cBhvr>
                                      <p:to>
                                        <p:strVal val="hidden"/>
                                      </p:to>
                                    </p:set>
                                  </p:childTnLst>
                                </p:cTn>
                              </p:par>
                              <p:par>
                                <p:cTn id="52" presetID="10" presetClass="exit" presetSubtype="0" fill="hold" grpId="2" nodeType="withEffect">
                                  <p:stCondLst>
                                    <p:cond delay="750"/>
                                  </p:stCondLst>
                                  <p:childTnLst>
                                    <p:animEffect transition="out" filter="fade">
                                      <p:cBhvr>
                                        <p:cTn id="53" dur="500"/>
                                        <p:tgtEl>
                                          <p:spTgt spid="5"/>
                                        </p:tgtEl>
                                      </p:cBhvr>
                                    </p:animEffect>
                                    <p:set>
                                      <p:cBhvr>
                                        <p:cTn id="5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3074" grpId="2"/>
      <p:bldP spid="4" grpId="1"/>
      <p:bldP spid="8" grpId="0"/>
      <p:bldP spid="8" grpId="1"/>
      <p:bldP spid="8" grpId="2"/>
      <p:bldP spid="9" grpId="0"/>
      <p:bldP spid="9" grpId="1"/>
      <p:bldP spid="9" grpId="2"/>
      <p:bldP spid="10" grpId="0"/>
      <p:bldP spid="10"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A5E94A-E73D-4B0E-BE53-3BB74525D7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71855"/>
          </a:xfrm>
          <a:prstGeom prst="rect">
            <a:avLst/>
          </a:prstGeom>
        </p:spPr>
      </p:pic>
      <p:sp>
        <p:nvSpPr>
          <p:cNvPr id="3074" name="Rectangle 2"/>
          <p:cNvSpPr>
            <a:spLocks noGrp="1" noChangeArrowheads="1"/>
          </p:cNvSpPr>
          <p:nvPr>
            <p:ph type="title"/>
          </p:nvPr>
        </p:nvSpPr>
        <p:spPr>
          <a:xfrm>
            <a:off x="469232" y="3038940"/>
            <a:ext cx="8229600" cy="2392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He will be delivered to the Gentiles and will be mocked and insulted and spit upon."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18:32 </a:t>
            </a:r>
          </a:p>
        </p:txBody>
      </p:sp>
      <p:sp>
        <p:nvSpPr>
          <p:cNvPr id="6" name="Rectangle 2">
            <a:extLst>
              <a:ext uri="{FF2B5EF4-FFF2-40B4-BE49-F238E27FC236}">
                <a16:creationId xmlns:a16="http://schemas.microsoft.com/office/drawing/2014/main" id="{54740F44-7C9C-487A-9710-1B440C181DAF}"/>
              </a:ext>
            </a:extLst>
          </p:cNvPr>
          <p:cNvSpPr txBox="1">
            <a:spLocks noChangeArrowheads="1"/>
          </p:cNvSpPr>
          <p:nvPr/>
        </p:nvSpPr>
        <p:spPr bwMode="auto">
          <a:xfrm>
            <a:off x="3452335" y="4514849"/>
            <a:ext cx="2468880" cy="792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spit upon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CCCB54A4-3780-4145-859C-3E8669482D9F}"/>
              </a:ext>
            </a:extLst>
          </p:cNvPr>
          <p:cNvSpPr txBox="1">
            <a:spLocks noChangeArrowheads="1"/>
          </p:cNvSpPr>
          <p:nvPr/>
        </p:nvSpPr>
        <p:spPr bwMode="auto">
          <a:xfrm>
            <a:off x="469232" y="3038940"/>
            <a:ext cx="8229600" cy="239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chemeClr val="bg1">
                      <a:lumMod val="50000"/>
                    </a:schemeClr>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"For He will be delivered to the Gentiles and will be mocked and </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insulted and spit upon</a:t>
            </a:r>
            <a:r>
              <a:rPr lang="en-US" altLang="en-US" b="1" kern="0" dirty="0">
                <a:ln w="17780" cmpd="sng">
                  <a:solidFill>
                    <a:schemeClr val="bg1">
                      <a:lumMod val="50000"/>
                    </a:schemeClr>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chemeClr val="bg1">
                      <a:lumMod val="50000"/>
                    </a:schemeClr>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chemeClr val="bg1">
                      <a:lumMod val="50000"/>
                    </a:schemeClr>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Luke 18:32 </a:t>
            </a:r>
          </a:p>
        </p:txBody>
      </p:sp>
      <p:sp>
        <p:nvSpPr>
          <p:cNvPr id="7" name="Rectangle 2" hidden="1">
            <a:extLst>
              <a:ext uri="{FF2B5EF4-FFF2-40B4-BE49-F238E27FC236}">
                <a16:creationId xmlns:a16="http://schemas.microsoft.com/office/drawing/2014/main" id="{5794481F-239E-459B-989B-DA712067F3B8}"/>
              </a:ext>
            </a:extLst>
          </p:cNvPr>
          <p:cNvSpPr txBox="1">
            <a:spLocks noChangeArrowheads="1"/>
          </p:cNvSpPr>
          <p:nvPr/>
        </p:nvSpPr>
        <p:spPr bwMode="auto">
          <a:xfrm>
            <a:off x="3348990" y="2526029"/>
            <a:ext cx="2468880" cy="792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spit upon</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7788665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50"/>
                                        <p:tgtEl>
                                          <p:spTgt spid="6"/>
                                        </p:tgtEl>
                                      </p:cBhvr>
                                    </p:animEffect>
                                  </p:childTnLst>
                                </p:cTn>
                              </p:par>
                              <p:par>
                                <p:cTn id="21" presetID="42" presetClass="path" presetSubtype="0" accel="50000" decel="50000" fill="hold" grpId="2" nodeType="withEffect">
                                  <p:stCondLst>
                                    <p:cond delay="0"/>
                                  </p:stCondLst>
                                  <p:childTnLst>
                                    <p:animMotion origin="layout" path="M -1.11022E-16 -2.22222E-6 L -0.01128 -0.29028 " pathEditMode="relative" rAng="0" ptsTypes="AA">
                                      <p:cBhvr>
                                        <p:cTn id="22" dur="2000" fill="hold"/>
                                        <p:tgtEl>
                                          <p:spTgt spid="6"/>
                                        </p:tgtEl>
                                        <p:attrNameLst>
                                          <p:attrName>ppt_x</p:attrName>
                                          <p:attrName>ppt_y</p:attrName>
                                        </p:attrNameLst>
                                      </p:cBhvr>
                                      <p:rCtr x="-573" y="-14514"/>
                                    </p:animMotion>
                                  </p:childTnLst>
                                </p:cTn>
                              </p:par>
                              <p:par>
                                <p:cTn id="23" presetID="10" presetClass="exit" presetSubtype="0" fill="hold" grpId="1" nodeType="withEffect">
                                  <p:stCondLst>
                                    <p:cond delay="0"/>
                                  </p:stCondLst>
                                  <p:childTnLst>
                                    <p:animEffect transition="out" filter="fade">
                                      <p:cBhvr>
                                        <p:cTn id="24" dur="1250"/>
                                        <p:tgtEl>
                                          <p:spTgt spid="3074"/>
                                        </p:tgtEl>
                                      </p:cBhvr>
                                    </p:animEffect>
                                    <p:set>
                                      <p:cBhvr>
                                        <p:cTn id="25" dur="1" fill="hold">
                                          <p:stCondLst>
                                            <p:cond delay="1249"/>
                                          </p:stCondLst>
                                        </p:cTn>
                                        <p:tgtEl>
                                          <p:spTgt spid="3074"/>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750"/>
                                        <p:tgtEl>
                                          <p:spTgt spid="5"/>
                                        </p:tgtEl>
                                      </p:cBhvr>
                                    </p:animEffect>
                                    <p:set>
                                      <p:cBhvr>
                                        <p:cTn id="28" dur="1" fill="hold">
                                          <p:stCondLst>
                                            <p:cond delay="7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6" grpId="0"/>
      <p:bldP spid="6" grpId="2"/>
      <p:bldP spid="5" grpId="0"/>
      <p:bldP spid="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D9903F-C9D8-450F-A460-F56616C04E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3" name="Title 1">
            <a:extLst>
              <a:ext uri="{FF2B5EF4-FFF2-40B4-BE49-F238E27FC236}">
                <a16:creationId xmlns:a16="http://schemas.microsoft.com/office/drawing/2014/main" id="{FC742D11-DD51-4064-A7B7-102C4D70C2F5}"/>
              </a:ext>
            </a:extLst>
          </p:cNvPr>
          <p:cNvSpPr txBox="1">
            <a:spLocks/>
          </p:cNvSpPr>
          <p:nvPr/>
        </p:nvSpPr>
        <p:spPr>
          <a:xfrm>
            <a:off x="1079763" y="293270"/>
            <a:ext cx="609344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4" name="Title 1">
            <a:extLst>
              <a:ext uri="{FF2B5EF4-FFF2-40B4-BE49-F238E27FC236}">
                <a16:creationId xmlns:a16="http://schemas.microsoft.com/office/drawing/2014/main" id="{73F064B9-C53C-4F09-B438-7F6BCB759E93}"/>
              </a:ext>
            </a:extLst>
          </p:cNvPr>
          <p:cNvSpPr txBox="1">
            <a:spLocks/>
          </p:cNvSpPr>
          <p:nvPr/>
        </p:nvSpPr>
        <p:spPr>
          <a:xfrm>
            <a:off x="2747963" y="962150"/>
            <a:ext cx="164644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Christ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you are reproached for the name of Christ, blessed are you, for the Spirit of glory and of God rests upon you. On their part He is blasphemed, but on your part He is glorified. But let none of you suffer as a murderer, a thief, an evildoer, or as a busybody in other people's matters.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4:14-15 </a:t>
            </a:r>
          </a:p>
        </p:txBody>
      </p:sp>
      <p:sp>
        <p:nvSpPr>
          <p:cNvPr id="10" name="!!Top">
            <a:extLst>
              <a:ext uri="{FF2B5EF4-FFF2-40B4-BE49-F238E27FC236}">
                <a16:creationId xmlns:a16="http://schemas.microsoft.com/office/drawing/2014/main" id="{9F9D0D07-4849-480C-9265-DB82D516DF7A}"/>
              </a:ext>
            </a:extLst>
          </p:cNvPr>
          <p:cNvSpPr txBox="1">
            <a:spLocks noChangeArrowheads="1"/>
          </p:cNvSpPr>
          <p:nvPr/>
        </p:nvSpPr>
        <p:spPr bwMode="auto">
          <a:xfrm>
            <a:off x="495415" y="1290445"/>
            <a:ext cx="8062331" cy="2226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900" b="1" i="0" u="none" strike="noStrike" kern="0" cap="none" spc="0" normalizeH="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Spirit of glory and of God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rests upon you</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Bottom">
            <a:extLst>
              <a:ext uri="{FF2B5EF4-FFF2-40B4-BE49-F238E27FC236}">
                <a16:creationId xmlns:a16="http://schemas.microsoft.com/office/drawing/2014/main" id="{DF558BD0-1E42-49D9-9060-02C00BE1DDEB}"/>
              </a:ext>
            </a:extLst>
          </p:cNvPr>
          <p:cNvSpPr txBox="1">
            <a:spLocks noChangeArrowheads="1"/>
          </p:cNvSpPr>
          <p:nvPr/>
        </p:nvSpPr>
        <p:spPr bwMode="auto">
          <a:xfrm>
            <a:off x="462253" y="3980561"/>
            <a:ext cx="8062331" cy="2226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16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 murderer, a thief, an</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evildoer, or as a busybody</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ndParaRPr>
          </a:p>
        </p:txBody>
      </p:sp>
      <p:sp>
        <p:nvSpPr>
          <p:cNvPr id="6" name="Rectangle 2">
            <a:extLst>
              <a:ext uri="{FF2B5EF4-FFF2-40B4-BE49-F238E27FC236}">
                <a16:creationId xmlns:a16="http://schemas.microsoft.com/office/drawing/2014/main" id="{B2E034DA-5A7B-4504-87FE-5C63B2C65688}"/>
              </a:ext>
            </a:extLst>
          </p:cNvPr>
          <p:cNvSpPr txBox="1">
            <a:spLocks noChangeArrowheads="1"/>
          </p:cNvSpPr>
          <p:nvPr/>
        </p:nvSpPr>
        <p:spPr bwMode="auto">
          <a:xfrm>
            <a:off x="3348990" y="2526029"/>
            <a:ext cx="2468880" cy="792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spit upon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9">
            <a:extLst>
              <a:ext uri="{FF2B5EF4-FFF2-40B4-BE49-F238E27FC236}">
                <a16:creationId xmlns:a16="http://schemas.microsoft.com/office/drawing/2014/main" id="{42469232-9F01-4340-B847-5A12A024CC74}"/>
              </a:ext>
            </a:extLst>
          </p:cNvPr>
          <p:cNvSpPr>
            <a:spLocks noChangeArrowheads="1"/>
          </p:cNvSpPr>
          <p:nvPr/>
        </p:nvSpPr>
        <p:spPr bwMode="auto">
          <a:xfrm>
            <a:off x="2732587" y="1045505"/>
            <a:ext cx="1686307"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Christ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2" name="Title 1">
            <a:extLst>
              <a:ext uri="{FF2B5EF4-FFF2-40B4-BE49-F238E27FC236}">
                <a16:creationId xmlns:a16="http://schemas.microsoft.com/office/drawing/2014/main" id="{4B46E3EB-6CC8-4ECD-A512-59DB3498605C}"/>
              </a:ext>
            </a:extLst>
          </p:cNvPr>
          <p:cNvSpPr txBox="1">
            <a:spLocks/>
          </p:cNvSpPr>
          <p:nvPr/>
        </p:nvSpPr>
        <p:spPr>
          <a:xfrm>
            <a:off x="2844599" y="1987887"/>
            <a:ext cx="3651736"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righteous</a:t>
            </a:r>
          </a:p>
        </p:txBody>
      </p:sp>
      <p:sp>
        <p:nvSpPr>
          <p:cNvPr id="13" name="Title 1">
            <a:extLst>
              <a:ext uri="{FF2B5EF4-FFF2-40B4-BE49-F238E27FC236}">
                <a16:creationId xmlns:a16="http://schemas.microsoft.com/office/drawing/2014/main" id="{800D9D51-66F2-4FD6-A773-8AFD79EB67F1}"/>
              </a:ext>
            </a:extLst>
          </p:cNvPr>
          <p:cNvSpPr txBox="1">
            <a:spLocks/>
          </p:cNvSpPr>
          <p:nvPr/>
        </p:nvSpPr>
        <p:spPr>
          <a:xfrm>
            <a:off x="2696747" y="4364871"/>
            <a:ext cx="4058896"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effectLst>
                  <a:glow rad="63500">
                    <a:srgbClr val="9966FF"/>
                  </a:glow>
                  <a:outerShdw blurRad="50800" algn="tl" rotWithShape="0">
                    <a:srgbClr val="000000"/>
                  </a:outerShdw>
                </a:effectLst>
                <a:latin typeface="Calibri" panose="020F0502020204030204" pitchFamily="34" charset="0"/>
              </a:rPr>
              <a:t>unrighteous</a:t>
            </a:r>
          </a:p>
        </p:txBody>
      </p:sp>
      <p:sp>
        <p:nvSpPr>
          <p:cNvPr id="14" name="Rectangle 2">
            <a:extLst>
              <a:ext uri="{FF2B5EF4-FFF2-40B4-BE49-F238E27FC236}">
                <a16:creationId xmlns:a16="http://schemas.microsoft.com/office/drawing/2014/main" id="{34B495FA-0BCC-4A8E-A401-BB5C55DCDD5E}"/>
              </a:ext>
            </a:extLst>
          </p:cNvPr>
          <p:cNvSpPr txBox="1">
            <a:spLocks noChangeArrowheads="1"/>
          </p:cNvSpPr>
          <p:nvPr/>
        </p:nvSpPr>
        <p:spPr bwMode="auto">
          <a:xfrm>
            <a:off x="940822" y="350109"/>
            <a:ext cx="555916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If you are reproached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9124558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25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250"/>
                                        <p:tgtEl>
                                          <p:spTgt spid="3074"/>
                                        </p:tgtEl>
                                      </p:cBhvr>
                                    </p:animEffect>
                                    <p:anim calcmode="lin" valueType="num">
                                      <p:cBhvr>
                                        <p:cTn id="8" dur="1250" fill="hold"/>
                                        <p:tgtEl>
                                          <p:spTgt spid="3074"/>
                                        </p:tgtEl>
                                        <p:attrNameLst>
                                          <p:attrName>style.rotation</p:attrName>
                                        </p:attrNameLst>
                                      </p:cBhvr>
                                      <p:tavLst>
                                        <p:tav tm="0">
                                          <p:val>
                                            <p:fltVal val="720"/>
                                          </p:val>
                                        </p:tav>
                                        <p:tav tm="100000">
                                          <p:val>
                                            <p:fltVal val="0"/>
                                          </p:val>
                                        </p:tav>
                                      </p:tavLst>
                                    </p:anim>
                                    <p:anim calcmode="lin" valueType="num">
                                      <p:cBhvr>
                                        <p:cTn id="9" dur="1250" fill="hold"/>
                                        <p:tgtEl>
                                          <p:spTgt spid="3074"/>
                                        </p:tgtEl>
                                        <p:attrNameLst>
                                          <p:attrName>ppt_h</p:attrName>
                                        </p:attrNameLst>
                                      </p:cBhvr>
                                      <p:tavLst>
                                        <p:tav tm="0">
                                          <p:val>
                                            <p:fltVal val="0"/>
                                          </p:val>
                                        </p:tav>
                                        <p:tav tm="100000">
                                          <p:val>
                                            <p:strVal val="#ppt_h"/>
                                          </p:val>
                                        </p:tav>
                                      </p:tavLst>
                                    </p:anim>
                                    <p:anim calcmode="lin" valueType="num">
                                      <p:cBhvr>
                                        <p:cTn id="10" dur="1250" fill="hold"/>
                                        <p:tgtEl>
                                          <p:spTgt spid="3074"/>
                                        </p:tgtEl>
                                        <p:attrNameLst>
                                          <p:attrName>ppt_w</p:attrName>
                                        </p:attrNameLst>
                                      </p:cBhvr>
                                      <p:tavLst>
                                        <p:tav tm="0">
                                          <p:val>
                                            <p:fltVal val="0"/>
                                          </p:val>
                                        </p:tav>
                                        <p:tav tm="100000">
                                          <p:val>
                                            <p:strVal val="#ppt_w"/>
                                          </p:val>
                                        </p:tav>
                                      </p:tavLst>
                                    </p:anim>
                                  </p:childTnLst>
                                </p:cTn>
                              </p:par>
                              <p:par>
                                <p:cTn id="11" presetID="53" presetClass="exit" presetSubtype="32" fill="hold" grpId="1" nodeType="withEffect">
                                  <p:stCondLst>
                                    <p:cond delay="0"/>
                                  </p:stCondLst>
                                  <p:childTnLst>
                                    <p:anim calcmode="lin" valueType="num">
                                      <p:cBhvr>
                                        <p:cTn id="12" dur="1000"/>
                                        <p:tgtEl>
                                          <p:spTgt spid="6"/>
                                        </p:tgtEl>
                                        <p:attrNameLst>
                                          <p:attrName>ppt_w</p:attrName>
                                        </p:attrNameLst>
                                      </p:cBhvr>
                                      <p:tavLst>
                                        <p:tav tm="0">
                                          <p:val>
                                            <p:strVal val="ppt_w"/>
                                          </p:val>
                                        </p:tav>
                                        <p:tav tm="100000">
                                          <p:val>
                                            <p:fltVal val="0"/>
                                          </p:val>
                                        </p:tav>
                                      </p:tavLst>
                                    </p:anim>
                                    <p:anim calcmode="lin" valueType="num">
                                      <p:cBhvr>
                                        <p:cTn id="13" dur="1000"/>
                                        <p:tgtEl>
                                          <p:spTgt spid="6"/>
                                        </p:tgtEl>
                                        <p:attrNameLst>
                                          <p:attrName>ppt_h</p:attrName>
                                        </p:attrNameLst>
                                      </p:cBhvr>
                                      <p:tavLst>
                                        <p:tav tm="0">
                                          <p:val>
                                            <p:strVal val="ppt_h"/>
                                          </p:val>
                                        </p:tav>
                                        <p:tav tm="100000">
                                          <p:val>
                                            <p:fltVal val="0"/>
                                          </p:val>
                                        </p:tav>
                                      </p:tavLst>
                                    </p:anim>
                                    <p:animEffect transition="out" filter="fade">
                                      <p:cBhvr>
                                        <p:cTn id="14" dur="1000"/>
                                        <p:tgtEl>
                                          <p:spTgt spid="6"/>
                                        </p:tgtEl>
                                      </p:cBhvr>
                                    </p:animEffect>
                                    <p:set>
                                      <p:cBhvr>
                                        <p:cTn id="15" dur="1" fill="hold">
                                          <p:stCondLst>
                                            <p:cond delay="999"/>
                                          </p:stCondLst>
                                        </p:cTn>
                                        <p:tgtEl>
                                          <p:spTgt spid="6"/>
                                        </p:tgtEl>
                                        <p:attrNameLst>
                                          <p:attrName>style.visibility</p:attrName>
                                        </p:attrNameLst>
                                      </p:cBhvr>
                                      <p:to>
                                        <p:strVal val="hidden"/>
                                      </p:to>
                                    </p:set>
                                  </p:childTnLst>
                                </p:cTn>
                              </p:par>
                              <p:par>
                                <p:cTn id="16" presetID="42" presetClass="path" presetSubtype="0" accel="50000" decel="50000" fill="hold" grpId="2" nodeType="withEffect">
                                  <p:stCondLst>
                                    <p:cond delay="0"/>
                                  </p:stCondLst>
                                  <p:childTnLst>
                                    <p:animMotion origin="layout" path="M 4.72222E-6 2.59259E-6 L 4.72222E-6 0.04676 " pathEditMode="relative" rAng="0" ptsTypes="AA">
                                      <p:cBhvr>
                                        <p:cTn id="17" dur="1000" fill="hold"/>
                                        <p:tgtEl>
                                          <p:spTgt spid="6"/>
                                        </p:tgtEl>
                                        <p:attrNameLst>
                                          <p:attrName>ppt_x</p:attrName>
                                          <p:attrName>ppt_y</p:attrName>
                                        </p:attrNameLst>
                                      </p:cBhvr>
                                      <p:rCtr x="0" y="2338"/>
                                    </p:animMotion>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5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750"/>
                                        <p:tgtEl>
                                          <p:spTgt spid="3"/>
                                        </p:tgtEl>
                                      </p:cBhvr>
                                    </p:animEffect>
                                  </p:childTnLst>
                                </p:cTn>
                              </p:par>
                              <p:par>
                                <p:cTn id="30" presetID="18" presetClass="emph" presetSubtype="0" fill="hold" grpId="1" nodeType="withEffect">
                                  <p:stCondLst>
                                    <p:cond delay="0"/>
                                  </p:stCondLst>
                                  <p:childTnLst>
                                    <p:set>
                                      <p:cBhvr override="childStyle">
                                        <p:cTn id="31" dur="750" fill="hold"/>
                                        <p:tgtEl>
                                          <p:spTgt spid="3"/>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par>
                                <p:cTn id="35" presetID="22" presetClass="entr" presetSubtype="8" fill="hold" grpId="0" nodeType="withEffect">
                                  <p:stCondLst>
                                    <p:cond delay="65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par>
                                <p:cTn id="38" presetID="18" presetClass="emph" presetSubtype="0" fill="hold" grpId="1" nodeType="withEffect">
                                  <p:stCondLst>
                                    <p:cond delay="650"/>
                                  </p:stCondLst>
                                  <p:childTnLst>
                                    <p:set>
                                      <p:cBhvr override="childStyle">
                                        <p:cTn id="39" dur="500" fill="hold"/>
                                        <p:tgtEl>
                                          <p:spTgt spid="4"/>
                                        </p:tgtEl>
                                        <p:attrNameLst>
                                          <p:attrName>style.textDecorationUnderline</p:attrName>
                                        </p:attrNameLst>
                                      </p:cBhvr>
                                      <p:to>
                                        <p:strVal val="true"/>
                                      </p:to>
                                    </p:set>
                                  </p:childTnLst>
                                </p:cTn>
                              </p:par>
                              <p:par>
                                <p:cTn id="40" presetID="0" presetClass="entr" presetSubtype="0" fill="hold" grpId="0" nodeType="withEffect">
                                  <p:stCondLst>
                                    <p:cond delay="750"/>
                                  </p:stCondLst>
                                  <p:iterate type="lt">
                                    <p:tmPct val="10000"/>
                                  </p:iterate>
                                  <p:childTnLst>
                                    <p:set>
                                      <p:cBhvr>
                                        <p:cTn id="41" dur="1" fill="hold">
                                          <p:stCondLst>
                                            <p:cond delay="0"/>
                                          </p:stCondLst>
                                        </p:cTn>
                                        <p:tgtEl>
                                          <p:spTgt spid="7"/>
                                        </p:tgtEl>
                                        <p:attrNameLst>
                                          <p:attrName>style.visibility</p:attrName>
                                        </p:attrNameLst>
                                      </p:cBhvr>
                                      <p:to>
                                        <p:strVal val="visible"/>
                                      </p:to>
                                    </p:set>
                                    <p:animEffect transition="in" filter="dissolve">
                                      <p:cBhvr>
                                        <p:cTn id="42" dur="500">
                                          <p:stCondLst>
                                            <p:cond delay="0"/>
                                          </p:stCondLst>
                                        </p:cTn>
                                        <p:tgtEl>
                                          <p:spTgt spid="7"/>
                                        </p:tgtEl>
                                      </p:cBhvr>
                                    </p:animEffect>
                                    <p:anim to="" calcmode="lin" valueType="num">
                                      <p:cBhvr>
                                        <p:cTn id="43"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44"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45" fill="hold">
                            <p:stCondLst>
                              <p:cond delay="1500"/>
                            </p:stCondLst>
                            <p:childTnLst>
                              <p:par>
                                <p:cTn id="46" presetID="26" presetClass="emph" presetSubtype="0" fill="hold" grpId="1" nodeType="afterEffect">
                                  <p:stCondLst>
                                    <p:cond delay="0"/>
                                  </p:stCondLst>
                                  <p:iterate type="lt">
                                    <p:tmPct val="0"/>
                                  </p:iterate>
                                  <p:childTnLst>
                                    <p:animEffect transition="out" filter="fade">
                                      <p:cBhvr>
                                        <p:cTn id="47" dur="500" tmFilter="0, 0; .2, .5; .8, .5; 1, 0"/>
                                        <p:tgtEl>
                                          <p:spTgt spid="7"/>
                                        </p:tgtEl>
                                      </p:cBhvr>
                                    </p:animEffect>
                                    <p:animScale>
                                      <p:cBhvr>
                                        <p:cTn id="48" dur="250" autoRev="1" fill="hold"/>
                                        <p:tgtEl>
                                          <p:spTgt spid="7"/>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50" presetClass="entr" presetSubtype="0" decel="10000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1000" fill="hold"/>
                                        <p:tgtEl>
                                          <p:spTgt spid="12"/>
                                        </p:tgtEl>
                                        <p:attrNameLst>
                                          <p:attrName>ppt_w</p:attrName>
                                        </p:attrNameLst>
                                      </p:cBhvr>
                                      <p:tavLst>
                                        <p:tav tm="0">
                                          <p:val>
                                            <p:strVal val="#ppt_w+.3"/>
                                          </p:val>
                                        </p:tav>
                                        <p:tav tm="100000">
                                          <p:val>
                                            <p:strVal val="#ppt_w"/>
                                          </p:val>
                                        </p:tav>
                                      </p:tavLst>
                                    </p:anim>
                                    <p:anim calcmode="lin" valueType="num">
                                      <p:cBhvr>
                                        <p:cTn id="54" dur="1000" fill="hold"/>
                                        <p:tgtEl>
                                          <p:spTgt spid="12"/>
                                        </p:tgtEl>
                                        <p:attrNameLst>
                                          <p:attrName>ppt_h</p:attrName>
                                        </p:attrNameLst>
                                      </p:cBhvr>
                                      <p:tavLst>
                                        <p:tav tm="0">
                                          <p:val>
                                            <p:strVal val="#ppt_h"/>
                                          </p:val>
                                        </p:tav>
                                        <p:tav tm="100000">
                                          <p:val>
                                            <p:strVal val="#ppt_h"/>
                                          </p:val>
                                        </p:tav>
                                      </p:tavLst>
                                    </p:anim>
                                    <p:animEffect transition="in" filter="fade">
                                      <p:cBhvr>
                                        <p:cTn id="55" dur="1000"/>
                                        <p:tgtEl>
                                          <p:spTgt spid="12"/>
                                        </p:tgtEl>
                                      </p:cBhvr>
                                    </p:animEffect>
                                  </p:childTnLst>
                                </p:cTn>
                              </p:par>
                              <p:par>
                                <p:cTn id="56" presetID="50" presetClass="entr" presetSubtype="0" decel="100000" fill="hold" grpId="0" nodeType="withEffect">
                                  <p:stCondLst>
                                    <p:cond delay="500"/>
                                  </p:stCondLst>
                                  <p:childTnLst>
                                    <p:set>
                                      <p:cBhvr>
                                        <p:cTn id="57" dur="1" fill="hold">
                                          <p:stCondLst>
                                            <p:cond delay="0"/>
                                          </p:stCondLst>
                                        </p:cTn>
                                        <p:tgtEl>
                                          <p:spTgt spid="13"/>
                                        </p:tgtEl>
                                        <p:attrNameLst>
                                          <p:attrName>style.visibility</p:attrName>
                                        </p:attrNameLst>
                                      </p:cBhvr>
                                      <p:to>
                                        <p:strVal val="visible"/>
                                      </p:to>
                                    </p:set>
                                    <p:anim calcmode="lin" valueType="num">
                                      <p:cBhvr>
                                        <p:cTn id="58" dur="1000" fill="hold"/>
                                        <p:tgtEl>
                                          <p:spTgt spid="13"/>
                                        </p:tgtEl>
                                        <p:attrNameLst>
                                          <p:attrName>ppt_w</p:attrName>
                                        </p:attrNameLst>
                                      </p:cBhvr>
                                      <p:tavLst>
                                        <p:tav tm="0">
                                          <p:val>
                                            <p:strVal val="#ppt_w+.3"/>
                                          </p:val>
                                        </p:tav>
                                        <p:tav tm="100000">
                                          <p:val>
                                            <p:strVal val="#ppt_w"/>
                                          </p:val>
                                        </p:tav>
                                      </p:tavLst>
                                    </p:anim>
                                    <p:anim calcmode="lin" valueType="num">
                                      <p:cBhvr>
                                        <p:cTn id="59" dur="1000" fill="hold"/>
                                        <p:tgtEl>
                                          <p:spTgt spid="13"/>
                                        </p:tgtEl>
                                        <p:attrNameLst>
                                          <p:attrName>ppt_h</p:attrName>
                                        </p:attrNameLst>
                                      </p:cBhvr>
                                      <p:tavLst>
                                        <p:tav tm="0">
                                          <p:val>
                                            <p:strVal val="#ppt_h"/>
                                          </p:val>
                                        </p:tav>
                                        <p:tav tm="100000">
                                          <p:val>
                                            <p:strVal val="#ppt_h"/>
                                          </p:val>
                                        </p:tav>
                                      </p:tavLst>
                                    </p:anim>
                                    <p:animEffect transition="in" filter="fade">
                                      <p:cBhvr>
                                        <p:cTn id="60" dur="10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1250"/>
                                        <p:tgtEl>
                                          <p:spTgt spid="3074"/>
                                        </p:tgtEl>
                                      </p:cBhvr>
                                    </p:animEffect>
                                    <p:set>
                                      <p:cBhvr>
                                        <p:cTn id="65" dur="1" fill="hold">
                                          <p:stCondLst>
                                            <p:cond delay="1249"/>
                                          </p:stCondLst>
                                        </p:cTn>
                                        <p:tgtEl>
                                          <p:spTgt spid="3074"/>
                                        </p:tgtEl>
                                        <p:attrNameLst>
                                          <p:attrName>style.visibility</p:attrName>
                                        </p:attrNameLst>
                                      </p:cBhvr>
                                      <p:to>
                                        <p:strVal val="hidden"/>
                                      </p:to>
                                    </p:set>
                                  </p:childTnLst>
                                </p:cTn>
                              </p:par>
                              <p:par>
                                <p:cTn id="66" presetID="50" presetClass="exit" presetSubtype="0" accel="100000" fill="hold" grpId="1" nodeType="withEffect">
                                  <p:stCondLst>
                                    <p:cond delay="0"/>
                                  </p:stCondLst>
                                  <p:childTnLst>
                                    <p:anim calcmode="lin" valueType="num">
                                      <p:cBhvr>
                                        <p:cTn id="67" dur="1000"/>
                                        <p:tgtEl>
                                          <p:spTgt spid="12"/>
                                        </p:tgtEl>
                                        <p:attrNameLst>
                                          <p:attrName>ppt_w</p:attrName>
                                        </p:attrNameLst>
                                      </p:cBhvr>
                                      <p:tavLst>
                                        <p:tav tm="0">
                                          <p:val>
                                            <p:strVal val="ppt_w"/>
                                          </p:val>
                                        </p:tav>
                                        <p:tav tm="100000">
                                          <p:val>
                                            <p:strVal val="ppt_w+.3"/>
                                          </p:val>
                                        </p:tav>
                                      </p:tavLst>
                                    </p:anim>
                                    <p:anim calcmode="lin" valueType="num">
                                      <p:cBhvr>
                                        <p:cTn id="68" dur="1000"/>
                                        <p:tgtEl>
                                          <p:spTgt spid="12"/>
                                        </p:tgtEl>
                                        <p:attrNameLst>
                                          <p:attrName>ppt_h</p:attrName>
                                        </p:attrNameLst>
                                      </p:cBhvr>
                                      <p:tavLst>
                                        <p:tav tm="0">
                                          <p:val>
                                            <p:strVal val="ppt_h"/>
                                          </p:val>
                                        </p:tav>
                                        <p:tav tm="100000">
                                          <p:val>
                                            <p:strVal val="ppt_h"/>
                                          </p:val>
                                        </p:tav>
                                      </p:tavLst>
                                    </p:anim>
                                    <p:animEffect transition="out" filter="fade">
                                      <p:cBhvr>
                                        <p:cTn id="69" dur="1000"/>
                                        <p:tgtEl>
                                          <p:spTgt spid="12"/>
                                        </p:tgtEl>
                                      </p:cBhvr>
                                    </p:animEffect>
                                    <p:set>
                                      <p:cBhvr>
                                        <p:cTn id="70" dur="1" fill="hold">
                                          <p:stCondLst>
                                            <p:cond delay="999"/>
                                          </p:stCondLst>
                                        </p:cTn>
                                        <p:tgtEl>
                                          <p:spTgt spid="12"/>
                                        </p:tgtEl>
                                        <p:attrNameLst>
                                          <p:attrName>style.visibility</p:attrName>
                                        </p:attrNameLst>
                                      </p:cBhvr>
                                      <p:to>
                                        <p:strVal val="hidden"/>
                                      </p:to>
                                    </p:set>
                                  </p:childTnLst>
                                </p:cTn>
                              </p:par>
                              <p:par>
                                <p:cTn id="71" presetID="50" presetClass="exit" presetSubtype="0" accel="100000" fill="hold" grpId="1" nodeType="withEffect">
                                  <p:stCondLst>
                                    <p:cond delay="0"/>
                                  </p:stCondLst>
                                  <p:childTnLst>
                                    <p:anim calcmode="lin" valueType="num">
                                      <p:cBhvr>
                                        <p:cTn id="72" dur="1000"/>
                                        <p:tgtEl>
                                          <p:spTgt spid="13"/>
                                        </p:tgtEl>
                                        <p:attrNameLst>
                                          <p:attrName>ppt_w</p:attrName>
                                        </p:attrNameLst>
                                      </p:cBhvr>
                                      <p:tavLst>
                                        <p:tav tm="0">
                                          <p:val>
                                            <p:strVal val="ppt_w"/>
                                          </p:val>
                                        </p:tav>
                                        <p:tav tm="100000">
                                          <p:val>
                                            <p:strVal val="ppt_w+.3"/>
                                          </p:val>
                                        </p:tav>
                                      </p:tavLst>
                                    </p:anim>
                                    <p:anim calcmode="lin" valueType="num">
                                      <p:cBhvr>
                                        <p:cTn id="73" dur="1000"/>
                                        <p:tgtEl>
                                          <p:spTgt spid="13"/>
                                        </p:tgtEl>
                                        <p:attrNameLst>
                                          <p:attrName>ppt_h</p:attrName>
                                        </p:attrNameLst>
                                      </p:cBhvr>
                                      <p:tavLst>
                                        <p:tav tm="0">
                                          <p:val>
                                            <p:strVal val="ppt_h"/>
                                          </p:val>
                                        </p:tav>
                                        <p:tav tm="100000">
                                          <p:val>
                                            <p:strVal val="ppt_h"/>
                                          </p:val>
                                        </p:tav>
                                      </p:tavLst>
                                    </p:anim>
                                    <p:animEffect transition="out" filter="fade">
                                      <p:cBhvr>
                                        <p:cTn id="74" dur="1000"/>
                                        <p:tgtEl>
                                          <p:spTgt spid="13"/>
                                        </p:tgtEl>
                                      </p:cBhvr>
                                    </p:animEffect>
                                    <p:set>
                                      <p:cBhvr>
                                        <p:cTn id="75" dur="1" fill="hold">
                                          <p:stCondLst>
                                            <p:cond delay="999"/>
                                          </p:stCondLst>
                                        </p:cTn>
                                        <p:tgtEl>
                                          <p:spTgt spid="13"/>
                                        </p:tgtEl>
                                        <p:attrNameLst>
                                          <p:attrName>style.visibility</p:attrName>
                                        </p:attrNameLst>
                                      </p:cBhvr>
                                      <p:to>
                                        <p:strVal val="hidden"/>
                                      </p:to>
                                    </p:set>
                                  </p:childTnLst>
                                </p:cTn>
                              </p:par>
                              <p:par>
                                <p:cTn id="76" presetID="10" presetClass="exit" presetSubtype="0" fill="hold" grpId="2" nodeType="withEffect">
                                  <p:stCondLst>
                                    <p:cond delay="0"/>
                                  </p:stCondLst>
                                  <p:iterate type="lt">
                                    <p:tmPct val="0"/>
                                  </p:iterate>
                                  <p:childTnLst>
                                    <p:animEffect transition="out" filter="fade">
                                      <p:cBhvr>
                                        <p:cTn id="77" dur="500"/>
                                        <p:tgtEl>
                                          <p:spTgt spid="7"/>
                                        </p:tgtEl>
                                      </p:cBhvr>
                                    </p:animEffect>
                                    <p:set>
                                      <p:cBhvr>
                                        <p:cTn id="78" dur="1" fill="hold">
                                          <p:stCondLst>
                                            <p:cond delay="499"/>
                                          </p:stCondLst>
                                        </p:cTn>
                                        <p:tgtEl>
                                          <p:spTgt spid="7"/>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14"/>
                                        </p:tgtEl>
                                      </p:cBhvr>
                                    </p:animEffect>
                                    <p:set>
                                      <p:cBhvr>
                                        <p:cTn id="81" dur="1" fill="hold">
                                          <p:stCondLst>
                                            <p:cond delay="499"/>
                                          </p:stCondLst>
                                        </p:cTn>
                                        <p:tgtEl>
                                          <p:spTgt spid="14"/>
                                        </p:tgtEl>
                                        <p:attrNameLst>
                                          <p:attrName>style.visibility</p:attrName>
                                        </p:attrNameLst>
                                      </p:cBhvr>
                                      <p:to>
                                        <p:strVal val="hidden"/>
                                      </p:to>
                                    </p:set>
                                  </p:childTnLst>
                                </p:cTn>
                              </p:par>
                              <p:par>
                                <p:cTn id="82" presetID="10" presetClass="exit" presetSubtype="0" fill="hold" grpId="2" nodeType="withEffect">
                                  <p:stCondLst>
                                    <p:cond delay="0"/>
                                  </p:stCondLst>
                                  <p:childTnLst>
                                    <p:animEffect transition="out" filter="fade">
                                      <p:cBhvr>
                                        <p:cTn id="83" dur="250"/>
                                        <p:tgtEl>
                                          <p:spTgt spid="4"/>
                                        </p:tgtEl>
                                      </p:cBhvr>
                                    </p:animEffect>
                                    <p:set>
                                      <p:cBhvr>
                                        <p:cTn id="84" dur="1" fill="hold">
                                          <p:stCondLst>
                                            <p:cond delay="249"/>
                                          </p:stCondLst>
                                        </p:cTn>
                                        <p:tgtEl>
                                          <p:spTgt spid="4"/>
                                        </p:tgtEl>
                                        <p:attrNameLst>
                                          <p:attrName>style.visibility</p:attrName>
                                        </p:attrNameLst>
                                      </p:cBhvr>
                                      <p:to>
                                        <p:strVal val="hidden"/>
                                      </p:to>
                                    </p:set>
                                  </p:childTnLst>
                                </p:cTn>
                              </p:par>
                              <p:par>
                                <p:cTn id="85" presetID="10" presetClass="exit" presetSubtype="0" fill="hold" grpId="2" nodeType="withEffect">
                                  <p:stCondLst>
                                    <p:cond delay="0"/>
                                  </p:stCondLst>
                                  <p:childTnLst>
                                    <p:animEffect transition="out" filter="fade">
                                      <p:cBhvr>
                                        <p:cTn id="86" dur="250"/>
                                        <p:tgtEl>
                                          <p:spTgt spid="3"/>
                                        </p:tgtEl>
                                      </p:cBhvr>
                                    </p:animEffect>
                                    <p:set>
                                      <p:cBhvr>
                                        <p:cTn id="87" dur="1" fill="hold">
                                          <p:stCondLst>
                                            <p:cond delay="249"/>
                                          </p:stCondLst>
                                        </p:cTn>
                                        <p:tgtEl>
                                          <p:spTgt spid="3"/>
                                        </p:tgtEl>
                                        <p:attrNameLst>
                                          <p:attrName>style.visibility</p:attrName>
                                        </p:attrNameLst>
                                      </p:cBhvr>
                                      <p:to>
                                        <p:strVal val="hidden"/>
                                      </p:to>
                                    </p:set>
                                  </p:childTnLst>
                                </p:cTn>
                              </p:par>
                            </p:childTnLst>
                          </p:cTn>
                        </p:par>
                        <p:par>
                          <p:cTn id="88" fill="hold">
                            <p:stCondLst>
                              <p:cond delay="1250"/>
                            </p:stCondLst>
                            <p:childTnLst>
                              <p:par>
                                <p:cTn id="89" presetID="3" presetClass="emph" presetSubtype="2" fill="hold" grpId="1" nodeType="afterEffect">
                                  <p:stCondLst>
                                    <p:cond delay="0"/>
                                  </p:stCondLst>
                                  <p:childTnLst>
                                    <p:animClr clrSpc="rgb" dir="cw">
                                      <p:cBhvr override="childStyle">
                                        <p:cTn id="90" dur="1000" fill="hold"/>
                                        <p:tgtEl>
                                          <p:spTgt spid="10"/>
                                        </p:tgtEl>
                                        <p:attrNameLst>
                                          <p:attrName>style.color</p:attrName>
                                        </p:attrNameLst>
                                      </p:cBhvr>
                                      <p:to>
                                        <a:srgbClr val="FF9900"/>
                                      </p:to>
                                    </p:animClr>
                                  </p:childTnLst>
                                </p:cTn>
                              </p:par>
                              <p:par>
                                <p:cTn id="91" presetID="3" presetClass="emph" presetSubtype="2" fill="hold" grpId="1" nodeType="withEffect">
                                  <p:stCondLst>
                                    <p:cond delay="0"/>
                                  </p:stCondLst>
                                  <p:childTnLst>
                                    <p:animClr clrSpc="rgb" dir="cw">
                                      <p:cBhvr override="childStyle">
                                        <p:cTn id="92" dur="1000" fill="hold"/>
                                        <p:tgtEl>
                                          <p:spTgt spid="11"/>
                                        </p:tgtEl>
                                        <p:attrNameLst>
                                          <p:attrName>style.color</p:attrName>
                                        </p:attrNameLst>
                                      </p:cBhvr>
                                      <p:to>
                                        <a:srgbClr val="0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4" grpId="2"/>
      <p:bldP spid="3074" grpId="0"/>
      <p:bldP spid="3074" grpId="1"/>
      <p:bldP spid="10" grpId="0"/>
      <p:bldP spid="10" grpId="1"/>
      <p:bldP spid="11" grpId="0"/>
      <p:bldP spid="11" grpId="1"/>
      <p:bldP spid="6" grpId="1"/>
      <p:bldP spid="6" grpId="2"/>
      <p:bldP spid="7" grpId="0"/>
      <p:bldP spid="7" grpId="1"/>
      <p:bldP spid="7" grpId="2"/>
      <p:bldP spid="12" grpId="0"/>
      <p:bldP spid="12" grpId="1"/>
      <p:bldP spid="13" grpId="0"/>
      <p:bldP spid="13" grpId="1"/>
      <p:bldP spid="14" grpId="0"/>
      <p:bldP spid="14"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D9903F-C9D8-450F-A460-F56616C04E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9" name="!!Bottom">
            <a:extLst>
              <a:ext uri="{FF2B5EF4-FFF2-40B4-BE49-F238E27FC236}">
                <a16:creationId xmlns:a16="http://schemas.microsoft.com/office/drawing/2014/main" id="{2DDBFF02-53CC-4BB8-A0A7-65736F95C52E}"/>
              </a:ext>
            </a:extLst>
          </p:cNvPr>
          <p:cNvSpPr txBox="1">
            <a:spLocks noChangeArrowheads="1"/>
          </p:cNvSpPr>
          <p:nvPr/>
        </p:nvSpPr>
        <p:spPr bwMode="auto">
          <a:xfrm>
            <a:off x="1624362" y="468352"/>
            <a:ext cx="54864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Circle">
              <a:avLst>
                <a:gd name="adj" fmla="val 10881754"/>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0" cap="none" spc="0" normalizeH="0" baseline="0" noProof="0" dirty="0">
                <a:ln w="19050"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 murderer   -   a thief   -   an evildoer  -  a busybody   -</a:t>
            </a:r>
            <a:endParaRPr kumimoji="0" lang="en-US" altLang="en-US" sz="4400" b="1" i="1" u="none" strike="noStrike" kern="0" cap="none" spc="0" normalizeH="0" baseline="0" noProof="0" dirty="0">
              <a:ln w="19050"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Top">
            <a:extLst>
              <a:ext uri="{FF2B5EF4-FFF2-40B4-BE49-F238E27FC236}">
                <a16:creationId xmlns:a16="http://schemas.microsoft.com/office/drawing/2014/main" id="{3C89B52C-AB38-4321-8D94-4E03BF70451B}"/>
              </a:ext>
            </a:extLst>
          </p:cNvPr>
          <p:cNvSpPr txBox="1">
            <a:spLocks noChangeArrowheads="1"/>
          </p:cNvSpPr>
          <p:nvPr/>
        </p:nvSpPr>
        <p:spPr bwMode="auto">
          <a:xfrm>
            <a:off x="2672576" y="2077419"/>
            <a:ext cx="3549805" cy="2226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Spirit of glory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God rests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upon you</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7892031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2" nodeType="withEffect">
                                  <p:stCondLst>
                                    <p:cond delay="0"/>
                                  </p:stCondLst>
                                  <p:endCondLst>
                                    <p:cond evt="onNext" delay="0">
                                      <p:tgtEl>
                                        <p:sldTgt/>
                                      </p:tgtEl>
                                    </p:cond>
                                  </p:endCondLst>
                                  <p:childTnLst>
                                    <p:animRot by="21600000">
                                      <p:cBhvr>
                                        <p:cTn id="6" dur="8000" fill="hold"/>
                                        <p:tgtEl>
                                          <p:spTgt spid="9"/>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3" presetClass="exit" presetSubtype="32" fill="hold" grpId="1" nodeType="clickEffect">
                                  <p:stCondLst>
                                    <p:cond delay="0"/>
                                  </p:stCondLst>
                                  <p:childTnLst>
                                    <p:anim calcmode="lin" valueType="num">
                                      <p:cBhvr>
                                        <p:cTn id="10" dur="750"/>
                                        <p:tgtEl>
                                          <p:spTgt spid="9"/>
                                        </p:tgtEl>
                                        <p:attrNameLst>
                                          <p:attrName>ppt_w</p:attrName>
                                        </p:attrNameLst>
                                      </p:cBhvr>
                                      <p:tavLst>
                                        <p:tav tm="0">
                                          <p:val>
                                            <p:strVal val="ppt_w"/>
                                          </p:val>
                                        </p:tav>
                                        <p:tav tm="100000">
                                          <p:val>
                                            <p:fltVal val="0"/>
                                          </p:val>
                                        </p:tav>
                                      </p:tavLst>
                                    </p:anim>
                                    <p:anim calcmode="lin" valueType="num">
                                      <p:cBhvr>
                                        <p:cTn id="11" dur="750"/>
                                        <p:tgtEl>
                                          <p:spTgt spid="9"/>
                                        </p:tgtEl>
                                        <p:attrNameLst>
                                          <p:attrName>ppt_h</p:attrName>
                                        </p:attrNameLst>
                                      </p:cBhvr>
                                      <p:tavLst>
                                        <p:tav tm="0">
                                          <p:val>
                                            <p:strVal val="ppt_h"/>
                                          </p:val>
                                        </p:tav>
                                        <p:tav tm="100000">
                                          <p:val>
                                            <p:fltVal val="0"/>
                                          </p:val>
                                        </p:tav>
                                      </p:tavLst>
                                    </p:anim>
                                    <p:set>
                                      <p:cBhvr>
                                        <p:cTn id="12" dur="1" fill="hold">
                                          <p:stCondLst>
                                            <p:cond delay="74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9" grpId="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874556-5BEE-4D44-A97A-B9161E0E48B0}"/>
              </a:ext>
            </a:extLst>
          </p:cNvPr>
          <p:cNvPicPr>
            <a:picLocks noChangeAspect="1"/>
          </p:cNvPicPr>
          <p:nvPr/>
        </p:nvPicPr>
        <p:blipFill rotWithShape="1">
          <a:blip r:embed="rId3">
            <a:extLst>
              <a:ext uri="{28A0092B-C50C-407E-A947-70E740481C1C}">
                <a14:useLocalDpi xmlns:a14="http://schemas.microsoft.com/office/drawing/2010/main" val="0"/>
              </a:ext>
            </a:extLst>
          </a:blip>
          <a:srcRect l="9209" r="21125"/>
          <a:stretch/>
        </p:blipFill>
        <p:spPr>
          <a:xfrm>
            <a:off x="0" y="0"/>
            <a:ext cx="9144000" cy="6858000"/>
          </a:xfrm>
          <a:prstGeom prst="rect">
            <a:avLst/>
          </a:prstGeom>
        </p:spPr>
      </p:pic>
      <p:pic>
        <p:nvPicPr>
          <p:cNvPr id="4" name="Picture 3">
            <a:extLst>
              <a:ext uri="{FF2B5EF4-FFF2-40B4-BE49-F238E27FC236}">
                <a16:creationId xmlns:a16="http://schemas.microsoft.com/office/drawing/2014/main" id="{121FE21D-9CD5-46B0-9644-3FAD080C1CC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19939" y1="88961" x2="34356" y2="87013"/>
                      </a14:backgroundRemoval>
                    </a14:imgEffect>
                  </a14:imgLayer>
                </a14:imgProps>
              </a:ext>
              <a:ext uri="{28A0092B-C50C-407E-A947-70E740481C1C}">
                <a14:useLocalDpi xmlns:a14="http://schemas.microsoft.com/office/drawing/2010/main" val="0"/>
              </a:ext>
            </a:extLst>
          </a:blip>
          <a:stretch>
            <a:fillRect/>
          </a:stretch>
        </p:blipFill>
        <p:spPr>
          <a:xfrm rot="21125646">
            <a:off x="-5707913" y="2189019"/>
            <a:ext cx="6184183" cy="2921363"/>
          </a:xfrm>
          <a:prstGeom prst="rect">
            <a:avLst/>
          </a:prstGeom>
        </p:spPr>
      </p:pic>
      <p:sp>
        <p:nvSpPr>
          <p:cNvPr id="10" name="Freeform 8">
            <a:extLst>
              <a:ext uri="{FF2B5EF4-FFF2-40B4-BE49-F238E27FC236}">
                <a16:creationId xmlns:a16="http://schemas.microsoft.com/office/drawing/2014/main" id="{5FD47C31-E0D9-4945-9A9A-7D1B4819C92D}"/>
              </a:ext>
            </a:extLst>
          </p:cNvPr>
          <p:cNvSpPr/>
          <p:nvPr/>
        </p:nvSpPr>
        <p:spPr>
          <a:xfrm>
            <a:off x="4267200" y="0"/>
            <a:ext cx="4876800" cy="2734491"/>
          </a:xfrm>
          <a:custGeom>
            <a:avLst/>
            <a:gdLst>
              <a:gd name="connsiteX0" fmla="*/ 0 w 4876800"/>
              <a:gd name="connsiteY0" fmla="*/ 8709 h 2743200"/>
              <a:gd name="connsiteX1" fmla="*/ 34834 w 4876800"/>
              <a:gd name="connsiteY1" fmla="*/ 1602378 h 2743200"/>
              <a:gd name="connsiteX2" fmla="*/ 261257 w 4876800"/>
              <a:gd name="connsiteY2" fmla="*/ 1628503 h 2743200"/>
              <a:gd name="connsiteX3" fmla="*/ 557349 w 4876800"/>
              <a:gd name="connsiteY3" fmla="*/ 1680755 h 2743200"/>
              <a:gd name="connsiteX4" fmla="*/ 775063 w 4876800"/>
              <a:gd name="connsiteY4" fmla="*/ 1733006 h 2743200"/>
              <a:gd name="connsiteX5" fmla="*/ 870857 w 4876800"/>
              <a:gd name="connsiteY5" fmla="*/ 1907178 h 2743200"/>
              <a:gd name="connsiteX6" fmla="*/ 809897 w 4876800"/>
              <a:gd name="connsiteY6" fmla="*/ 2290355 h 2743200"/>
              <a:gd name="connsiteX7" fmla="*/ 687977 w 4876800"/>
              <a:gd name="connsiteY7" fmla="*/ 2656115 h 2743200"/>
              <a:gd name="connsiteX8" fmla="*/ 1105989 w 4876800"/>
              <a:gd name="connsiteY8" fmla="*/ 2743200 h 2743200"/>
              <a:gd name="connsiteX9" fmla="*/ 4876800 w 4876800"/>
              <a:gd name="connsiteY9" fmla="*/ 2743200 h 2743200"/>
              <a:gd name="connsiteX10" fmla="*/ 4876800 w 4876800"/>
              <a:gd name="connsiteY10" fmla="*/ 0 h 2743200"/>
              <a:gd name="connsiteX11" fmla="*/ 0 w 4876800"/>
              <a:gd name="connsiteY11" fmla="*/ 8709 h 2743200"/>
              <a:gd name="connsiteX0" fmla="*/ 0 w 4876800"/>
              <a:gd name="connsiteY0" fmla="*/ 0 h 2734491"/>
              <a:gd name="connsiteX1" fmla="*/ 34834 w 4876800"/>
              <a:gd name="connsiteY1" fmla="*/ 1593669 h 2734491"/>
              <a:gd name="connsiteX2" fmla="*/ 261257 w 4876800"/>
              <a:gd name="connsiteY2" fmla="*/ 1619794 h 2734491"/>
              <a:gd name="connsiteX3" fmla="*/ 557349 w 4876800"/>
              <a:gd name="connsiteY3" fmla="*/ 1672046 h 2734491"/>
              <a:gd name="connsiteX4" fmla="*/ 775063 w 4876800"/>
              <a:gd name="connsiteY4" fmla="*/ 1724297 h 2734491"/>
              <a:gd name="connsiteX5" fmla="*/ 870857 w 4876800"/>
              <a:gd name="connsiteY5" fmla="*/ 1898469 h 2734491"/>
              <a:gd name="connsiteX6" fmla="*/ 809897 w 4876800"/>
              <a:gd name="connsiteY6" fmla="*/ 2281646 h 2734491"/>
              <a:gd name="connsiteX7" fmla="*/ 687977 w 4876800"/>
              <a:gd name="connsiteY7" fmla="*/ 2647406 h 2734491"/>
              <a:gd name="connsiteX8" fmla="*/ 1105989 w 4876800"/>
              <a:gd name="connsiteY8" fmla="*/ 2734491 h 2734491"/>
              <a:gd name="connsiteX9" fmla="*/ 4876800 w 4876800"/>
              <a:gd name="connsiteY9" fmla="*/ 2734491 h 2734491"/>
              <a:gd name="connsiteX10" fmla="*/ 4874419 w 4876800"/>
              <a:gd name="connsiteY10" fmla="*/ 816 h 2734491"/>
              <a:gd name="connsiteX11" fmla="*/ 0 w 4876800"/>
              <a:gd name="connsiteY11" fmla="*/ 0 h 2734491"/>
              <a:gd name="connsiteX0" fmla="*/ 0 w 4876800"/>
              <a:gd name="connsiteY0" fmla="*/ 0 h 2734491"/>
              <a:gd name="connsiteX1" fmla="*/ 32452 w 4876800"/>
              <a:gd name="connsiteY1" fmla="*/ 1569857 h 2734491"/>
              <a:gd name="connsiteX2" fmla="*/ 261257 w 4876800"/>
              <a:gd name="connsiteY2" fmla="*/ 1619794 h 2734491"/>
              <a:gd name="connsiteX3" fmla="*/ 557349 w 4876800"/>
              <a:gd name="connsiteY3" fmla="*/ 1672046 h 2734491"/>
              <a:gd name="connsiteX4" fmla="*/ 775063 w 4876800"/>
              <a:gd name="connsiteY4" fmla="*/ 1724297 h 2734491"/>
              <a:gd name="connsiteX5" fmla="*/ 870857 w 4876800"/>
              <a:gd name="connsiteY5" fmla="*/ 1898469 h 2734491"/>
              <a:gd name="connsiteX6" fmla="*/ 809897 w 4876800"/>
              <a:gd name="connsiteY6" fmla="*/ 2281646 h 2734491"/>
              <a:gd name="connsiteX7" fmla="*/ 687977 w 4876800"/>
              <a:gd name="connsiteY7" fmla="*/ 2647406 h 2734491"/>
              <a:gd name="connsiteX8" fmla="*/ 1105989 w 4876800"/>
              <a:gd name="connsiteY8" fmla="*/ 2734491 h 2734491"/>
              <a:gd name="connsiteX9" fmla="*/ 4876800 w 4876800"/>
              <a:gd name="connsiteY9" fmla="*/ 2734491 h 2734491"/>
              <a:gd name="connsiteX10" fmla="*/ 4874419 w 4876800"/>
              <a:gd name="connsiteY10" fmla="*/ 816 h 2734491"/>
              <a:gd name="connsiteX11" fmla="*/ 0 w 4876800"/>
              <a:gd name="connsiteY11" fmla="*/ 0 h 2734491"/>
              <a:gd name="connsiteX0" fmla="*/ 0 w 4876800"/>
              <a:gd name="connsiteY0" fmla="*/ 0 h 2734491"/>
              <a:gd name="connsiteX1" fmla="*/ 32452 w 4876800"/>
              <a:gd name="connsiteY1" fmla="*/ 1569857 h 2734491"/>
              <a:gd name="connsiteX2" fmla="*/ 256494 w 4876800"/>
              <a:gd name="connsiteY2" fmla="*/ 1603126 h 2734491"/>
              <a:gd name="connsiteX3" fmla="*/ 557349 w 4876800"/>
              <a:gd name="connsiteY3" fmla="*/ 1672046 h 2734491"/>
              <a:gd name="connsiteX4" fmla="*/ 775063 w 4876800"/>
              <a:gd name="connsiteY4" fmla="*/ 1724297 h 2734491"/>
              <a:gd name="connsiteX5" fmla="*/ 870857 w 4876800"/>
              <a:gd name="connsiteY5" fmla="*/ 1898469 h 2734491"/>
              <a:gd name="connsiteX6" fmla="*/ 809897 w 4876800"/>
              <a:gd name="connsiteY6" fmla="*/ 2281646 h 2734491"/>
              <a:gd name="connsiteX7" fmla="*/ 687977 w 4876800"/>
              <a:gd name="connsiteY7" fmla="*/ 2647406 h 2734491"/>
              <a:gd name="connsiteX8" fmla="*/ 1105989 w 4876800"/>
              <a:gd name="connsiteY8" fmla="*/ 2734491 h 2734491"/>
              <a:gd name="connsiteX9" fmla="*/ 4876800 w 4876800"/>
              <a:gd name="connsiteY9" fmla="*/ 2734491 h 2734491"/>
              <a:gd name="connsiteX10" fmla="*/ 4874419 w 4876800"/>
              <a:gd name="connsiteY10" fmla="*/ 816 h 2734491"/>
              <a:gd name="connsiteX11" fmla="*/ 0 w 4876800"/>
              <a:gd name="connsiteY11" fmla="*/ 0 h 2734491"/>
              <a:gd name="connsiteX0" fmla="*/ 0 w 4876800"/>
              <a:gd name="connsiteY0" fmla="*/ 0 h 2734491"/>
              <a:gd name="connsiteX1" fmla="*/ 32452 w 4876800"/>
              <a:gd name="connsiteY1" fmla="*/ 1569857 h 2734491"/>
              <a:gd name="connsiteX2" fmla="*/ 256494 w 4876800"/>
              <a:gd name="connsiteY2" fmla="*/ 1603126 h 2734491"/>
              <a:gd name="connsiteX3" fmla="*/ 452438 w 4876800"/>
              <a:gd name="connsiteY3" fmla="*/ 1664494 h 2734491"/>
              <a:gd name="connsiteX4" fmla="*/ 557349 w 4876800"/>
              <a:gd name="connsiteY4" fmla="*/ 1672046 h 2734491"/>
              <a:gd name="connsiteX5" fmla="*/ 775063 w 4876800"/>
              <a:gd name="connsiteY5" fmla="*/ 1724297 h 2734491"/>
              <a:gd name="connsiteX6" fmla="*/ 870857 w 4876800"/>
              <a:gd name="connsiteY6" fmla="*/ 1898469 h 2734491"/>
              <a:gd name="connsiteX7" fmla="*/ 809897 w 4876800"/>
              <a:gd name="connsiteY7" fmla="*/ 2281646 h 2734491"/>
              <a:gd name="connsiteX8" fmla="*/ 687977 w 4876800"/>
              <a:gd name="connsiteY8" fmla="*/ 2647406 h 2734491"/>
              <a:gd name="connsiteX9" fmla="*/ 1105989 w 4876800"/>
              <a:gd name="connsiteY9" fmla="*/ 2734491 h 2734491"/>
              <a:gd name="connsiteX10" fmla="*/ 4876800 w 4876800"/>
              <a:gd name="connsiteY10" fmla="*/ 2734491 h 2734491"/>
              <a:gd name="connsiteX11" fmla="*/ 4874419 w 4876800"/>
              <a:gd name="connsiteY11" fmla="*/ 816 h 2734491"/>
              <a:gd name="connsiteX12" fmla="*/ 0 w 4876800"/>
              <a:gd name="connsiteY12" fmla="*/ 0 h 2734491"/>
              <a:gd name="connsiteX0" fmla="*/ 0 w 4876800"/>
              <a:gd name="connsiteY0" fmla="*/ 0 h 2734491"/>
              <a:gd name="connsiteX1" fmla="*/ 32452 w 4876800"/>
              <a:gd name="connsiteY1" fmla="*/ 1569857 h 2734491"/>
              <a:gd name="connsiteX2" fmla="*/ 256494 w 4876800"/>
              <a:gd name="connsiteY2" fmla="*/ 1603126 h 2734491"/>
              <a:gd name="connsiteX3" fmla="*/ 452438 w 4876800"/>
              <a:gd name="connsiteY3" fmla="*/ 1664494 h 2734491"/>
              <a:gd name="connsiteX4" fmla="*/ 633549 w 4876800"/>
              <a:gd name="connsiteY4" fmla="*/ 1691096 h 2734491"/>
              <a:gd name="connsiteX5" fmla="*/ 775063 w 4876800"/>
              <a:gd name="connsiteY5" fmla="*/ 1724297 h 2734491"/>
              <a:gd name="connsiteX6" fmla="*/ 870857 w 4876800"/>
              <a:gd name="connsiteY6" fmla="*/ 1898469 h 2734491"/>
              <a:gd name="connsiteX7" fmla="*/ 809897 w 4876800"/>
              <a:gd name="connsiteY7" fmla="*/ 2281646 h 2734491"/>
              <a:gd name="connsiteX8" fmla="*/ 687977 w 4876800"/>
              <a:gd name="connsiteY8" fmla="*/ 2647406 h 2734491"/>
              <a:gd name="connsiteX9" fmla="*/ 1105989 w 4876800"/>
              <a:gd name="connsiteY9" fmla="*/ 2734491 h 2734491"/>
              <a:gd name="connsiteX10" fmla="*/ 4876800 w 4876800"/>
              <a:gd name="connsiteY10" fmla="*/ 2734491 h 2734491"/>
              <a:gd name="connsiteX11" fmla="*/ 4874419 w 4876800"/>
              <a:gd name="connsiteY11" fmla="*/ 816 h 2734491"/>
              <a:gd name="connsiteX12" fmla="*/ 0 w 4876800"/>
              <a:gd name="connsiteY12" fmla="*/ 0 h 2734491"/>
              <a:gd name="connsiteX0" fmla="*/ 0 w 4876800"/>
              <a:gd name="connsiteY0" fmla="*/ 0 h 2734491"/>
              <a:gd name="connsiteX1" fmla="*/ 32452 w 4876800"/>
              <a:gd name="connsiteY1" fmla="*/ 1569857 h 2734491"/>
              <a:gd name="connsiteX2" fmla="*/ 157163 w 4876800"/>
              <a:gd name="connsiteY2" fmla="*/ 1566863 h 2734491"/>
              <a:gd name="connsiteX3" fmla="*/ 256494 w 4876800"/>
              <a:gd name="connsiteY3" fmla="*/ 1603126 h 2734491"/>
              <a:gd name="connsiteX4" fmla="*/ 452438 w 4876800"/>
              <a:gd name="connsiteY4" fmla="*/ 1664494 h 2734491"/>
              <a:gd name="connsiteX5" fmla="*/ 633549 w 4876800"/>
              <a:gd name="connsiteY5" fmla="*/ 1691096 h 2734491"/>
              <a:gd name="connsiteX6" fmla="*/ 775063 w 4876800"/>
              <a:gd name="connsiteY6" fmla="*/ 1724297 h 2734491"/>
              <a:gd name="connsiteX7" fmla="*/ 870857 w 4876800"/>
              <a:gd name="connsiteY7" fmla="*/ 1898469 h 2734491"/>
              <a:gd name="connsiteX8" fmla="*/ 809897 w 4876800"/>
              <a:gd name="connsiteY8" fmla="*/ 2281646 h 2734491"/>
              <a:gd name="connsiteX9" fmla="*/ 687977 w 4876800"/>
              <a:gd name="connsiteY9" fmla="*/ 2647406 h 2734491"/>
              <a:gd name="connsiteX10" fmla="*/ 1105989 w 4876800"/>
              <a:gd name="connsiteY10" fmla="*/ 2734491 h 2734491"/>
              <a:gd name="connsiteX11" fmla="*/ 4876800 w 4876800"/>
              <a:gd name="connsiteY11" fmla="*/ 2734491 h 2734491"/>
              <a:gd name="connsiteX12" fmla="*/ 4874419 w 4876800"/>
              <a:gd name="connsiteY12" fmla="*/ 816 h 2734491"/>
              <a:gd name="connsiteX13" fmla="*/ 0 w 4876800"/>
              <a:gd name="connsiteY13" fmla="*/ 0 h 2734491"/>
              <a:gd name="connsiteX0" fmla="*/ 0 w 4876800"/>
              <a:gd name="connsiteY0" fmla="*/ 0 h 2734491"/>
              <a:gd name="connsiteX1" fmla="*/ 32452 w 4876800"/>
              <a:gd name="connsiteY1" fmla="*/ 1569857 h 2734491"/>
              <a:gd name="connsiteX2" fmla="*/ 157163 w 4876800"/>
              <a:gd name="connsiteY2" fmla="*/ 1566863 h 2734491"/>
              <a:gd name="connsiteX3" fmla="*/ 256494 w 4876800"/>
              <a:gd name="connsiteY3" fmla="*/ 1603126 h 2734491"/>
              <a:gd name="connsiteX4" fmla="*/ 452438 w 4876800"/>
              <a:gd name="connsiteY4" fmla="*/ 1664494 h 2734491"/>
              <a:gd name="connsiteX5" fmla="*/ 633549 w 4876800"/>
              <a:gd name="connsiteY5" fmla="*/ 1691096 h 2734491"/>
              <a:gd name="connsiteX6" fmla="*/ 775063 w 4876800"/>
              <a:gd name="connsiteY6" fmla="*/ 1724297 h 2734491"/>
              <a:gd name="connsiteX7" fmla="*/ 866775 w 4876800"/>
              <a:gd name="connsiteY7" fmla="*/ 1790700 h 2734491"/>
              <a:gd name="connsiteX8" fmla="*/ 870857 w 4876800"/>
              <a:gd name="connsiteY8" fmla="*/ 1898469 h 2734491"/>
              <a:gd name="connsiteX9" fmla="*/ 809897 w 4876800"/>
              <a:gd name="connsiteY9" fmla="*/ 2281646 h 2734491"/>
              <a:gd name="connsiteX10" fmla="*/ 687977 w 4876800"/>
              <a:gd name="connsiteY10" fmla="*/ 2647406 h 2734491"/>
              <a:gd name="connsiteX11" fmla="*/ 1105989 w 4876800"/>
              <a:gd name="connsiteY11" fmla="*/ 2734491 h 2734491"/>
              <a:gd name="connsiteX12" fmla="*/ 4876800 w 4876800"/>
              <a:gd name="connsiteY12" fmla="*/ 2734491 h 2734491"/>
              <a:gd name="connsiteX13" fmla="*/ 4874419 w 4876800"/>
              <a:gd name="connsiteY13" fmla="*/ 816 h 2734491"/>
              <a:gd name="connsiteX14" fmla="*/ 0 w 4876800"/>
              <a:gd name="connsiteY14" fmla="*/ 0 h 2734491"/>
              <a:gd name="connsiteX0" fmla="*/ 0 w 4876800"/>
              <a:gd name="connsiteY0" fmla="*/ 0 h 2734491"/>
              <a:gd name="connsiteX1" fmla="*/ 32452 w 4876800"/>
              <a:gd name="connsiteY1" fmla="*/ 1569857 h 2734491"/>
              <a:gd name="connsiteX2" fmla="*/ 157163 w 4876800"/>
              <a:gd name="connsiteY2" fmla="*/ 1566863 h 2734491"/>
              <a:gd name="connsiteX3" fmla="*/ 256494 w 4876800"/>
              <a:gd name="connsiteY3" fmla="*/ 1603126 h 2734491"/>
              <a:gd name="connsiteX4" fmla="*/ 452438 w 4876800"/>
              <a:gd name="connsiteY4" fmla="*/ 1664494 h 2734491"/>
              <a:gd name="connsiteX5" fmla="*/ 647837 w 4876800"/>
              <a:gd name="connsiteY5" fmla="*/ 1679190 h 2734491"/>
              <a:gd name="connsiteX6" fmla="*/ 775063 w 4876800"/>
              <a:gd name="connsiteY6" fmla="*/ 1724297 h 2734491"/>
              <a:gd name="connsiteX7" fmla="*/ 866775 w 4876800"/>
              <a:gd name="connsiteY7" fmla="*/ 1790700 h 2734491"/>
              <a:gd name="connsiteX8" fmla="*/ 870857 w 4876800"/>
              <a:gd name="connsiteY8" fmla="*/ 1898469 h 2734491"/>
              <a:gd name="connsiteX9" fmla="*/ 809897 w 4876800"/>
              <a:gd name="connsiteY9" fmla="*/ 2281646 h 2734491"/>
              <a:gd name="connsiteX10" fmla="*/ 687977 w 4876800"/>
              <a:gd name="connsiteY10" fmla="*/ 2647406 h 2734491"/>
              <a:gd name="connsiteX11" fmla="*/ 1105989 w 4876800"/>
              <a:gd name="connsiteY11" fmla="*/ 2734491 h 2734491"/>
              <a:gd name="connsiteX12" fmla="*/ 4876800 w 4876800"/>
              <a:gd name="connsiteY12" fmla="*/ 2734491 h 2734491"/>
              <a:gd name="connsiteX13" fmla="*/ 4874419 w 4876800"/>
              <a:gd name="connsiteY13" fmla="*/ 816 h 2734491"/>
              <a:gd name="connsiteX14" fmla="*/ 0 w 4876800"/>
              <a:gd name="connsiteY14" fmla="*/ 0 h 2734491"/>
              <a:gd name="connsiteX0" fmla="*/ 0 w 4876800"/>
              <a:gd name="connsiteY0" fmla="*/ 0 h 2734491"/>
              <a:gd name="connsiteX1" fmla="*/ 32452 w 4876800"/>
              <a:gd name="connsiteY1" fmla="*/ 1569857 h 2734491"/>
              <a:gd name="connsiteX2" fmla="*/ 157163 w 4876800"/>
              <a:gd name="connsiteY2" fmla="*/ 1566863 h 2734491"/>
              <a:gd name="connsiteX3" fmla="*/ 256494 w 4876800"/>
              <a:gd name="connsiteY3" fmla="*/ 1603126 h 2734491"/>
              <a:gd name="connsiteX4" fmla="*/ 452438 w 4876800"/>
              <a:gd name="connsiteY4" fmla="*/ 1664494 h 2734491"/>
              <a:gd name="connsiteX5" fmla="*/ 647837 w 4876800"/>
              <a:gd name="connsiteY5" fmla="*/ 1679190 h 2734491"/>
              <a:gd name="connsiteX6" fmla="*/ 777444 w 4876800"/>
              <a:gd name="connsiteY6" fmla="*/ 1707628 h 2734491"/>
              <a:gd name="connsiteX7" fmla="*/ 866775 w 4876800"/>
              <a:gd name="connsiteY7" fmla="*/ 1790700 h 2734491"/>
              <a:gd name="connsiteX8" fmla="*/ 870857 w 4876800"/>
              <a:gd name="connsiteY8" fmla="*/ 1898469 h 2734491"/>
              <a:gd name="connsiteX9" fmla="*/ 809897 w 4876800"/>
              <a:gd name="connsiteY9" fmla="*/ 2281646 h 2734491"/>
              <a:gd name="connsiteX10" fmla="*/ 687977 w 4876800"/>
              <a:gd name="connsiteY10" fmla="*/ 2647406 h 2734491"/>
              <a:gd name="connsiteX11" fmla="*/ 1105989 w 4876800"/>
              <a:gd name="connsiteY11" fmla="*/ 2734491 h 2734491"/>
              <a:gd name="connsiteX12" fmla="*/ 4876800 w 4876800"/>
              <a:gd name="connsiteY12" fmla="*/ 2734491 h 2734491"/>
              <a:gd name="connsiteX13" fmla="*/ 4874419 w 4876800"/>
              <a:gd name="connsiteY13" fmla="*/ 816 h 2734491"/>
              <a:gd name="connsiteX14" fmla="*/ 0 w 4876800"/>
              <a:gd name="connsiteY14" fmla="*/ 0 h 2734491"/>
              <a:gd name="connsiteX0" fmla="*/ 0 w 4876800"/>
              <a:gd name="connsiteY0" fmla="*/ 0 h 2734491"/>
              <a:gd name="connsiteX1" fmla="*/ 32452 w 4876800"/>
              <a:gd name="connsiteY1" fmla="*/ 1569857 h 2734491"/>
              <a:gd name="connsiteX2" fmla="*/ 157163 w 4876800"/>
              <a:gd name="connsiteY2" fmla="*/ 1566863 h 2734491"/>
              <a:gd name="connsiteX3" fmla="*/ 256494 w 4876800"/>
              <a:gd name="connsiteY3" fmla="*/ 1603126 h 2734491"/>
              <a:gd name="connsiteX4" fmla="*/ 450057 w 4876800"/>
              <a:gd name="connsiteY4" fmla="*/ 1650206 h 2734491"/>
              <a:gd name="connsiteX5" fmla="*/ 647837 w 4876800"/>
              <a:gd name="connsiteY5" fmla="*/ 1679190 h 2734491"/>
              <a:gd name="connsiteX6" fmla="*/ 777444 w 4876800"/>
              <a:gd name="connsiteY6" fmla="*/ 1707628 h 2734491"/>
              <a:gd name="connsiteX7" fmla="*/ 866775 w 4876800"/>
              <a:gd name="connsiteY7" fmla="*/ 1790700 h 2734491"/>
              <a:gd name="connsiteX8" fmla="*/ 870857 w 4876800"/>
              <a:gd name="connsiteY8" fmla="*/ 1898469 h 2734491"/>
              <a:gd name="connsiteX9" fmla="*/ 809897 w 4876800"/>
              <a:gd name="connsiteY9" fmla="*/ 2281646 h 2734491"/>
              <a:gd name="connsiteX10" fmla="*/ 687977 w 4876800"/>
              <a:gd name="connsiteY10" fmla="*/ 2647406 h 2734491"/>
              <a:gd name="connsiteX11" fmla="*/ 1105989 w 4876800"/>
              <a:gd name="connsiteY11" fmla="*/ 2734491 h 2734491"/>
              <a:gd name="connsiteX12" fmla="*/ 4876800 w 4876800"/>
              <a:gd name="connsiteY12" fmla="*/ 2734491 h 2734491"/>
              <a:gd name="connsiteX13" fmla="*/ 4874419 w 4876800"/>
              <a:gd name="connsiteY13" fmla="*/ 816 h 2734491"/>
              <a:gd name="connsiteX14" fmla="*/ 0 w 4876800"/>
              <a:gd name="connsiteY14" fmla="*/ 0 h 2734491"/>
              <a:gd name="connsiteX0" fmla="*/ 0 w 4876800"/>
              <a:gd name="connsiteY0" fmla="*/ 0 h 2734491"/>
              <a:gd name="connsiteX1" fmla="*/ 32452 w 4876800"/>
              <a:gd name="connsiteY1" fmla="*/ 1569857 h 2734491"/>
              <a:gd name="connsiteX2" fmla="*/ 157163 w 4876800"/>
              <a:gd name="connsiteY2" fmla="*/ 1566863 h 2734491"/>
              <a:gd name="connsiteX3" fmla="*/ 270782 w 4876800"/>
              <a:gd name="connsiteY3" fmla="*/ 1593601 h 2734491"/>
              <a:gd name="connsiteX4" fmla="*/ 450057 w 4876800"/>
              <a:gd name="connsiteY4" fmla="*/ 1650206 h 2734491"/>
              <a:gd name="connsiteX5" fmla="*/ 647837 w 4876800"/>
              <a:gd name="connsiteY5" fmla="*/ 1679190 h 2734491"/>
              <a:gd name="connsiteX6" fmla="*/ 777444 w 4876800"/>
              <a:gd name="connsiteY6" fmla="*/ 1707628 h 2734491"/>
              <a:gd name="connsiteX7" fmla="*/ 866775 w 4876800"/>
              <a:gd name="connsiteY7" fmla="*/ 1790700 h 2734491"/>
              <a:gd name="connsiteX8" fmla="*/ 870857 w 4876800"/>
              <a:gd name="connsiteY8" fmla="*/ 1898469 h 2734491"/>
              <a:gd name="connsiteX9" fmla="*/ 809897 w 4876800"/>
              <a:gd name="connsiteY9" fmla="*/ 2281646 h 2734491"/>
              <a:gd name="connsiteX10" fmla="*/ 687977 w 4876800"/>
              <a:gd name="connsiteY10" fmla="*/ 2647406 h 2734491"/>
              <a:gd name="connsiteX11" fmla="*/ 1105989 w 4876800"/>
              <a:gd name="connsiteY11" fmla="*/ 2734491 h 2734491"/>
              <a:gd name="connsiteX12" fmla="*/ 4876800 w 4876800"/>
              <a:gd name="connsiteY12" fmla="*/ 2734491 h 2734491"/>
              <a:gd name="connsiteX13" fmla="*/ 4874419 w 4876800"/>
              <a:gd name="connsiteY13" fmla="*/ 816 h 2734491"/>
              <a:gd name="connsiteX14" fmla="*/ 0 w 4876800"/>
              <a:gd name="connsiteY14" fmla="*/ 0 h 2734491"/>
              <a:gd name="connsiteX0" fmla="*/ 0 w 4876800"/>
              <a:gd name="connsiteY0" fmla="*/ 0 h 2734491"/>
              <a:gd name="connsiteX1" fmla="*/ 63409 w 4876800"/>
              <a:gd name="connsiteY1" fmla="*/ 1529376 h 2734491"/>
              <a:gd name="connsiteX2" fmla="*/ 157163 w 4876800"/>
              <a:gd name="connsiteY2" fmla="*/ 1566863 h 2734491"/>
              <a:gd name="connsiteX3" fmla="*/ 270782 w 4876800"/>
              <a:gd name="connsiteY3" fmla="*/ 1593601 h 2734491"/>
              <a:gd name="connsiteX4" fmla="*/ 450057 w 4876800"/>
              <a:gd name="connsiteY4" fmla="*/ 1650206 h 2734491"/>
              <a:gd name="connsiteX5" fmla="*/ 647837 w 4876800"/>
              <a:gd name="connsiteY5" fmla="*/ 1679190 h 2734491"/>
              <a:gd name="connsiteX6" fmla="*/ 777444 w 4876800"/>
              <a:gd name="connsiteY6" fmla="*/ 1707628 h 2734491"/>
              <a:gd name="connsiteX7" fmla="*/ 866775 w 4876800"/>
              <a:gd name="connsiteY7" fmla="*/ 1790700 h 2734491"/>
              <a:gd name="connsiteX8" fmla="*/ 870857 w 4876800"/>
              <a:gd name="connsiteY8" fmla="*/ 1898469 h 2734491"/>
              <a:gd name="connsiteX9" fmla="*/ 809897 w 4876800"/>
              <a:gd name="connsiteY9" fmla="*/ 2281646 h 2734491"/>
              <a:gd name="connsiteX10" fmla="*/ 687977 w 4876800"/>
              <a:gd name="connsiteY10" fmla="*/ 2647406 h 2734491"/>
              <a:gd name="connsiteX11" fmla="*/ 1105989 w 4876800"/>
              <a:gd name="connsiteY11" fmla="*/ 2734491 h 2734491"/>
              <a:gd name="connsiteX12" fmla="*/ 4876800 w 4876800"/>
              <a:gd name="connsiteY12" fmla="*/ 2734491 h 2734491"/>
              <a:gd name="connsiteX13" fmla="*/ 4874419 w 4876800"/>
              <a:gd name="connsiteY13" fmla="*/ 816 h 2734491"/>
              <a:gd name="connsiteX14" fmla="*/ 0 w 4876800"/>
              <a:gd name="connsiteY14" fmla="*/ 0 h 2734491"/>
              <a:gd name="connsiteX0" fmla="*/ 0 w 4876800"/>
              <a:gd name="connsiteY0" fmla="*/ 0 h 2734491"/>
              <a:gd name="connsiteX1" fmla="*/ 63409 w 4876800"/>
              <a:gd name="connsiteY1" fmla="*/ 1529376 h 2734491"/>
              <a:gd name="connsiteX2" fmla="*/ 157163 w 4876800"/>
              <a:gd name="connsiteY2" fmla="*/ 1566863 h 2734491"/>
              <a:gd name="connsiteX3" fmla="*/ 270782 w 4876800"/>
              <a:gd name="connsiteY3" fmla="*/ 1593601 h 2734491"/>
              <a:gd name="connsiteX4" fmla="*/ 450057 w 4876800"/>
              <a:gd name="connsiteY4" fmla="*/ 1650206 h 2734491"/>
              <a:gd name="connsiteX5" fmla="*/ 647837 w 4876800"/>
              <a:gd name="connsiteY5" fmla="*/ 1679190 h 2734491"/>
              <a:gd name="connsiteX6" fmla="*/ 777444 w 4876800"/>
              <a:gd name="connsiteY6" fmla="*/ 1707628 h 2734491"/>
              <a:gd name="connsiteX7" fmla="*/ 866775 w 4876800"/>
              <a:gd name="connsiteY7" fmla="*/ 1790700 h 2734491"/>
              <a:gd name="connsiteX8" fmla="*/ 870857 w 4876800"/>
              <a:gd name="connsiteY8" fmla="*/ 1898469 h 2734491"/>
              <a:gd name="connsiteX9" fmla="*/ 805135 w 4876800"/>
              <a:gd name="connsiteY9" fmla="*/ 2341178 h 2734491"/>
              <a:gd name="connsiteX10" fmla="*/ 687977 w 4876800"/>
              <a:gd name="connsiteY10" fmla="*/ 2647406 h 2734491"/>
              <a:gd name="connsiteX11" fmla="*/ 1105989 w 4876800"/>
              <a:gd name="connsiteY11" fmla="*/ 2734491 h 2734491"/>
              <a:gd name="connsiteX12" fmla="*/ 4876800 w 4876800"/>
              <a:gd name="connsiteY12" fmla="*/ 2734491 h 2734491"/>
              <a:gd name="connsiteX13" fmla="*/ 4874419 w 4876800"/>
              <a:gd name="connsiteY13" fmla="*/ 816 h 2734491"/>
              <a:gd name="connsiteX14" fmla="*/ 0 w 4876800"/>
              <a:gd name="connsiteY14" fmla="*/ 0 h 2734491"/>
              <a:gd name="connsiteX0" fmla="*/ 0 w 4876800"/>
              <a:gd name="connsiteY0" fmla="*/ 0 h 2734491"/>
              <a:gd name="connsiteX1" fmla="*/ 63409 w 4876800"/>
              <a:gd name="connsiteY1" fmla="*/ 1529376 h 2734491"/>
              <a:gd name="connsiteX2" fmla="*/ 157163 w 4876800"/>
              <a:gd name="connsiteY2" fmla="*/ 1566863 h 2734491"/>
              <a:gd name="connsiteX3" fmla="*/ 270782 w 4876800"/>
              <a:gd name="connsiteY3" fmla="*/ 1593601 h 2734491"/>
              <a:gd name="connsiteX4" fmla="*/ 450057 w 4876800"/>
              <a:gd name="connsiteY4" fmla="*/ 1650206 h 2734491"/>
              <a:gd name="connsiteX5" fmla="*/ 647837 w 4876800"/>
              <a:gd name="connsiteY5" fmla="*/ 1679190 h 2734491"/>
              <a:gd name="connsiteX6" fmla="*/ 777444 w 4876800"/>
              <a:gd name="connsiteY6" fmla="*/ 1707628 h 2734491"/>
              <a:gd name="connsiteX7" fmla="*/ 866775 w 4876800"/>
              <a:gd name="connsiteY7" fmla="*/ 1790700 h 2734491"/>
              <a:gd name="connsiteX8" fmla="*/ 870857 w 4876800"/>
              <a:gd name="connsiteY8" fmla="*/ 1898469 h 2734491"/>
              <a:gd name="connsiteX9" fmla="*/ 805135 w 4876800"/>
              <a:gd name="connsiteY9" fmla="*/ 2341178 h 2734491"/>
              <a:gd name="connsiteX10" fmla="*/ 723900 w 4876800"/>
              <a:gd name="connsiteY10" fmla="*/ 2445544 h 2734491"/>
              <a:gd name="connsiteX11" fmla="*/ 687977 w 4876800"/>
              <a:gd name="connsiteY11" fmla="*/ 2647406 h 2734491"/>
              <a:gd name="connsiteX12" fmla="*/ 1105989 w 4876800"/>
              <a:gd name="connsiteY12" fmla="*/ 2734491 h 2734491"/>
              <a:gd name="connsiteX13" fmla="*/ 4876800 w 4876800"/>
              <a:gd name="connsiteY13" fmla="*/ 2734491 h 2734491"/>
              <a:gd name="connsiteX14" fmla="*/ 4874419 w 4876800"/>
              <a:gd name="connsiteY14" fmla="*/ 816 h 2734491"/>
              <a:gd name="connsiteX15" fmla="*/ 0 w 4876800"/>
              <a:gd name="connsiteY15" fmla="*/ 0 h 2734491"/>
              <a:gd name="connsiteX0" fmla="*/ 0 w 4876800"/>
              <a:gd name="connsiteY0" fmla="*/ 0 h 2734491"/>
              <a:gd name="connsiteX1" fmla="*/ 63409 w 4876800"/>
              <a:gd name="connsiteY1" fmla="*/ 1529376 h 2734491"/>
              <a:gd name="connsiteX2" fmla="*/ 157163 w 4876800"/>
              <a:gd name="connsiteY2" fmla="*/ 1566863 h 2734491"/>
              <a:gd name="connsiteX3" fmla="*/ 270782 w 4876800"/>
              <a:gd name="connsiteY3" fmla="*/ 1593601 h 2734491"/>
              <a:gd name="connsiteX4" fmla="*/ 450057 w 4876800"/>
              <a:gd name="connsiteY4" fmla="*/ 1650206 h 2734491"/>
              <a:gd name="connsiteX5" fmla="*/ 647837 w 4876800"/>
              <a:gd name="connsiteY5" fmla="*/ 1679190 h 2734491"/>
              <a:gd name="connsiteX6" fmla="*/ 777444 w 4876800"/>
              <a:gd name="connsiteY6" fmla="*/ 1707628 h 2734491"/>
              <a:gd name="connsiteX7" fmla="*/ 866775 w 4876800"/>
              <a:gd name="connsiteY7" fmla="*/ 1790700 h 2734491"/>
              <a:gd name="connsiteX8" fmla="*/ 870857 w 4876800"/>
              <a:gd name="connsiteY8" fmla="*/ 1898469 h 2734491"/>
              <a:gd name="connsiteX9" fmla="*/ 805135 w 4876800"/>
              <a:gd name="connsiteY9" fmla="*/ 2341178 h 2734491"/>
              <a:gd name="connsiteX10" fmla="*/ 723900 w 4876800"/>
              <a:gd name="connsiteY10" fmla="*/ 2445544 h 2734491"/>
              <a:gd name="connsiteX11" fmla="*/ 721314 w 4876800"/>
              <a:gd name="connsiteY11" fmla="*/ 2640262 h 2734491"/>
              <a:gd name="connsiteX12" fmla="*/ 1105989 w 4876800"/>
              <a:gd name="connsiteY12" fmla="*/ 2734491 h 2734491"/>
              <a:gd name="connsiteX13" fmla="*/ 4876800 w 4876800"/>
              <a:gd name="connsiteY13" fmla="*/ 2734491 h 2734491"/>
              <a:gd name="connsiteX14" fmla="*/ 4874419 w 4876800"/>
              <a:gd name="connsiteY14" fmla="*/ 816 h 2734491"/>
              <a:gd name="connsiteX15" fmla="*/ 0 w 4876800"/>
              <a:gd name="connsiteY15" fmla="*/ 0 h 2734491"/>
              <a:gd name="connsiteX0" fmla="*/ 0 w 4876800"/>
              <a:gd name="connsiteY0" fmla="*/ 0 h 2734491"/>
              <a:gd name="connsiteX1" fmla="*/ 63409 w 4876800"/>
              <a:gd name="connsiteY1" fmla="*/ 1529376 h 2734491"/>
              <a:gd name="connsiteX2" fmla="*/ 157163 w 4876800"/>
              <a:gd name="connsiteY2" fmla="*/ 1566863 h 2734491"/>
              <a:gd name="connsiteX3" fmla="*/ 270782 w 4876800"/>
              <a:gd name="connsiteY3" fmla="*/ 1593601 h 2734491"/>
              <a:gd name="connsiteX4" fmla="*/ 450057 w 4876800"/>
              <a:gd name="connsiteY4" fmla="*/ 1650206 h 2734491"/>
              <a:gd name="connsiteX5" fmla="*/ 647837 w 4876800"/>
              <a:gd name="connsiteY5" fmla="*/ 1679190 h 2734491"/>
              <a:gd name="connsiteX6" fmla="*/ 777444 w 4876800"/>
              <a:gd name="connsiteY6" fmla="*/ 1707628 h 2734491"/>
              <a:gd name="connsiteX7" fmla="*/ 866775 w 4876800"/>
              <a:gd name="connsiteY7" fmla="*/ 1790700 h 2734491"/>
              <a:gd name="connsiteX8" fmla="*/ 870857 w 4876800"/>
              <a:gd name="connsiteY8" fmla="*/ 1898469 h 2734491"/>
              <a:gd name="connsiteX9" fmla="*/ 805135 w 4876800"/>
              <a:gd name="connsiteY9" fmla="*/ 2341178 h 2734491"/>
              <a:gd name="connsiteX10" fmla="*/ 723900 w 4876800"/>
              <a:gd name="connsiteY10" fmla="*/ 2445544 h 2734491"/>
              <a:gd name="connsiteX11" fmla="*/ 704850 w 4876800"/>
              <a:gd name="connsiteY11" fmla="*/ 2545556 h 2734491"/>
              <a:gd name="connsiteX12" fmla="*/ 721314 w 4876800"/>
              <a:gd name="connsiteY12" fmla="*/ 2640262 h 2734491"/>
              <a:gd name="connsiteX13" fmla="*/ 1105989 w 4876800"/>
              <a:gd name="connsiteY13" fmla="*/ 2734491 h 2734491"/>
              <a:gd name="connsiteX14" fmla="*/ 4876800 w 4876800"/>
              <a:gd name="connsiteY14" fmla="*/ 2734491 h 2734491"/>
              <a:gd name="connsiteX15" fmla="*/ 4874419 w 4876800"/>
              <a:gd name="connsiteY15" fmla="*/ 816 h 2734491"/>
              <a:gd name="connsiteX16" fmla="*/ 0 w 4876800"/>
              <a:gd name="connsiteY16" fmla="*/ 0 h 2734491"/>
              <a:gd name="connsiteX0" fmla="*/ 0 w 4876800"/>
              <a:gd name="connsiteY0" fmla="*/ 0 h 2734491"/>
              <a:gd name="connsiteX1" fmla="*/ 63409 w 4876800"/>
              <a:gd name="connsiteY1" fmla="*/ 1529376 h 2734491"/>
              <a:gd name="connsiteX2" fmla="*/ 157163 w 4876800"/>
              <a:gd name="connsiteY2" fmla="*/ 1566863 h 2734491"/>
              <a:gd name="connsiteX3" fmla="*/ 270782 w 4876800"/>
              <a:gd name="connsiteY3" fmla="*/ 1593601 h 2734491"/>
              <a:gd name="connsiteX4" fmla="*/ 450057 w 4876800"/>
              <a:gd name="connsiteY4" fmla="*/ 1650206 h 2734491"/>
              <a:gd name="connsiteX5" fmla="*/ 647837 w 4876800"/>
              <a:gd name="connsiteY5" fmla="*/ 1679190 h 2734491"/>
              <a:gd name="connsiteX6" fmla="*/ 777444 w 4876800"/>
              <a:gd name="connsiteY6" fmla="*/ 1707628 h 2734491"/>
              <a:gd name="connsiteX7" fmla="*/ 866775 w 4876800"/>
              <a:gd name="connsiteY7" fmla="*/ 1790700 h 2734491"/>
              <a:gd name="connsiteX8" fmla="*/ 870857 w 4876800"/>
              <a:gd name="connsiteY8" fmla="*/ 1898469 h 2734491"/>
              <a:gd name="connsiteX9" fmla="*/ 805135 w 4876800"/>
              <a:gd name="connsiteY9" fmla="*/ 2341178 h 2734491"/>
              <a:gd name="connsiteX10" fmla="*/ 723900 w 4876800"/>
              <a:gd name="connsiteY10" fmla="*/ 2445544 h 2734491"/>
              <a:gd name="connsiteX11" fmla="*/ 704850 w 4876800"/>
              <a:gd name="connsiteY11" fmla="*/ 2545556 h 2734491"/>
              <a:gd name="connsiteX12" fmla="*/ 721314 w 4876800"/>
              <a:gd name="connsiteY12" fmla="*/ 2640262 h 2734491"/>
              <a:gd name="connsiteX13" fmla="*/ 916781 w 4876800"/>
              <a:gd name="connsiteY13" fmla="*/ 2705100 h 2734491"/>
              <a:gd name="connsiteX14" fmla="*/ 1105989 w 4876800"/>
              <a:gd name="connsiteY14" fmla="*/ 2734491 h 2734491"/>
              <a:gd name="connsiteX15" fmla="*/ 4876800 w 4876800"/>
              <a:gd name="connsiteY15" fmla="*/ 2734491 h 2734491"/>
              <a:gd name="connsiteX16" fmla="*/ 4874419 w 4876800"/>
              <a:gd name="connsiteY16" fmla="*/ 816 h 2734491"/>
              <a:gd name="connsiteX17" fmla="*/ 0 w 4876800"/>
              <a:gd name="connsiteY17" fmla="*/ 0 h 2734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76800" h="2734491">
                <a:moveTo>
                  <a:pt x="0" y="0"/>
                </a:moveTo>
                <a:lnTo>
                  <a:pt x="63409" y="1529376"/>
                </a:lnTo>
                <a:cubicBezTo>
                  <a:pt x="103392" y="1533934"/>
                  <a:pt x="117180" y="1562305"/>
                  <a:pt x="157163" y="1566863"/>
                </a:cubicBezTo>
                <a:lnTo>
                  <a:pt x="270782" y="1593601"/>
                </a:lnTo>
                <a:lnTo>
                  <a:pt x="450057" y="1650206"/>
                </a:lnTo>
                <a:lnTo>
                  <a:pt x="647837" y="1679190"/>
                </a:lnTo>
                <a:lnTo>
                  <a:pt x="777444" y="1707628"/>
                </a:lnTo>
                <a:cubicBezTo>
                  <a:pt x="792140" y="1735319"/>
                  <a:pt x="852079" y="1763009"/>
                  <a:pt x="866775" y="1790700"/>
                </a:cubicBezTo>
                <a:lnTo>
                  <a:pt x="870857" y="1898469"/>
                </a:lnTo>
                <a:lnTo>
                  <a:pt x="805135" y="2341178"/>
                </a:lnTo>
                <a:cubicBezTo>
                  <a:pt x="785994" y="2388667"/>
                  <a:pt x="743041" y="2398055"/>
                  <a:pt x="723900" y="2445544"/>
                </a:cubicBezTo>
                <a:cubicBezTo>
                  <a:pt x="722313" y="2474913"/>
                  <a:pt x="706437" y="2516187"/>
                  <a:pt x="704850" y="2545556"/>
                </a:cubicBezTo>
                <a:lnTo>
                  <a:pt x="721314" y="2640262"/>
                </a:lnTo>
                <a:cubicBezTo>
                  <a:pt x="789645" y="2657112"/>
                  <a:pt x="848450" y="2688250"/>
                  <a:pt x="916781" y="2705100"/>
                </a:cubicBezTo>
                <a:lnTo>
                  <a:pt x="1105989" y="2734491"/>
                </a:lnTo>
                <a:lnTo>
                  <a:pt x="4876800" y="2734491"/>
                </a:lnTo>
                <a:cubicBezTo>
                  <a:pt x="4876006" y="1823266"/>
                  <a:pt x="4875213" y="912041"/>
                  <a:pt x="4874419" y="816"/>
                </a:cubicBezTo>
                <a:lnTo>
                  <a:pt x="0" y="0"/>
                </a:ln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Rectangle 2"/>
          <p:cNvSpPr>
            <a:spLocks noGrp="1" noChangeArrowheads="1"/>
          </p:cNvSpPr>
          <p:nvPr>
            <p:ph type="title"/>
          </p:nvPr>
        </p:nvSpPr>
        <p:spPr>
          <a:xfrm>
            <a:off x="342900" y="3120962"/>
            <a:ext cx="8458200" cy="2239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Have I therefore become your enemy because I tell you the truth?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Galatians 4:16</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30696660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6" presetClass="emph" presetSubtype="0" fill="hold" nodeType="withEffect">
                                  <p:stCondLst>
                                    <p:cond delay="0"/>
                                  </p:stCondLst>
                                  <p:childTnLst>
                                    <p:animScale>
                                      <p:cBhvr>
                                        <p:cTn id="20" dur="1900" fill="hold"/>
                                        <p:tgtEl>
                                          <p:spTgt spid="4"/>
                                        </p:tgtEl>
                                      </p:cBhvr>
                                      <p:by x="25000" y="25000"/>
                                    </p:animScale>
                                  </p:childTnLst>
                                </p:cTn>
                              </p:par>
                              <p:par>
                                <p:cTn id="21" presetID="42" presetClass="path" presetSubtype="0" accel="50000" decel="50000" fill="hold" nodeType="withEffect">
                                  <p:stCondLst>
                                    <p:cond delay="0"/>
                                  </p:stCondLst>
                                  <p:childTnLst>
                                    <p:animMotion origin="layout" path="M 1.11111E-6 4.07407E-6 L 0.81319 -0.27269 " pathEditMode="relative" rAng="0" ptsTypes="AA">
                                      <p:cBhvr>
                                        <p:cTn id="22" dur="2000" fill="hold"/>
                                        <p:tgtEl>
                                          <p:spTgt spid="4"/>
                                        </p:tgtEl>
                                        <p:attrNameLst>
                                          <p:attrName>ppt_x</p:attrName>
                                          <p:attrName>ppt_y</p:attrName>
                                        </p:attrNameLst>
                                      </p:cBhvr>
                                      <p:rCtr x="40660" y="-136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38422E-59C1-4A54-AD61-0485C638B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975519"/>
            <a:ext cx="8229600" cy="4906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I say, through the grace given to me, to everyone who is among you, not to think of himself more highly than he ought to think, but to think soberly, as God has dealt to each one a measure of faith.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12:3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5C7D7898-B42E-49D8-B65A-5D06D7DBAF99}"/>
              </a:ext>
            </a:extLst>
          </p:cNvPr>
          <p:cNvSpPr txBox="1">
            <a:spLocks noChangeArrowheads="1"/>
          </p:cNvSpPr>
          <p:nvPr/>
        </p:nvSpPr>
        <p:spPr bwMode="auto">
          <a:xfrm>
            <a:off x="469557" y="3805881"/>
            <a:ext cx="8229600" cy="1087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think highly of self  </a:t>
            </a:r>
            <a:r>
              <a:rPr lang="en-US" altLang="en-US" sz="4800" b="1" kern="0" dirty="0">
                <a:ln w="17780" cmpd="sng">
                  <a:solidFill>
                    <a:srgbClr val="FFFFFF"/>
                  </a:solidFill>
                  <a:prstDash val="solid"/>
                  <a:miter lim="800000"/>
                </a:ln>
                <a:solidFill>
                  <a:srgbClr val="0066FF"/>
                </a:solidFill>
                <a:effectLst>
                  <a:glow rad="101600">
                    <a:srgbClr val="FF0000">
                      <a:alpha val="80000"/>
                    </a:srgbClr>
                  </a:glow>
                  <a:outerShdw blurRad="50800" algn="tl" rotWithShape="0">
                    <a:srgbClr val="000000"/>
                  </a:outerShdw>
                </a:effectLst>
                <a:latin typeface="Calibri" panose="020F0502020204030204" pitchFamily="34" charset="0"/>
              </a:rPr>
              <a:t>≠</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sober faith</a:t>
            </a:r>
          </a:p>
        </p:txBody>
      </p:sp>
      <p:sp>
        <p:nvSpPr>
          <p:cNvPr id="5" name="Rectangle 2">
            <a:extLst>
              <a:ext uri="{FF2B5EF4-FFF2-40B4-BE49-F238E27FC236}">
                <a16:creationId xmlns:a16="http://schemas.microsoft.com/office/drawing/2014/main" id="{F242E59A-AAD7-42FF-BA3A-964360CD762B}"/>
              </a:ext>
            </a:extLst>
          </p:cNvPr>
          <p:cNvSpPr txBox="1">
            <a:spLocks noChangeArrowheads="1"/>
          </p:cNvSpPr>
          <p:nvPr/>
        </p:nvSpPr>
        <p:spPr bwMode="auto">
          <a:xfrm>
            <a:off x="3193896" y="2353040"/>
            <a:ext cx="1642810"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think</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BDED3D9C-9558-47E5-958A-11160F694E54}"/>
              </a:ext>
            </a:extLst>
          </p:cNvPr>
          <p:cNvSpPr txBox="1">
            <a:spLocks noChangeArrowheads="1"/>
          </p:cNvSpPr>
          <p:nvPr/>
        </p:nvSpPr>
        <p:spPr bwMode="auto">
          <a:xfrm>
            <a:off x="474507" y="3025967"/>
            <a:ext cx="1788459"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highly</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2BC34F19-A9DA-4168-8E3D-0ABD7DDA2EC3}"/>
              </a:ext>
            </a:extLst>
          </p:cNvPr>
          <p:cNvSpPr txBox="1">
            <a:spLocks noChangeArrowheads="1"/>
          </p:cNvSpPr>
          <p:nvPr/>
        </p:nvSpPr>
        <p:spPr bwMode="auto">
          <a:xfrm>
            <a:off x="4638546" y="2350658"/>
            <a:ext cx="676989"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of</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36B87BFE-ABDD-4667-B13E-62929EB1632F}"/>
              </a:ext>
            </a:extLst>
          </p:cNvPr>
          <p:cNvSpPr txBox="1">
            <a:spLocks noChangeArrowheads="1"/>
          </p:cNvSpPr>
          <p:nvPr/>
        </p:nvSpPr>
        <p:spPr bwMode="auto">
          <a:xfrm>
            <a:off x="6087569" y="2353489"/>
            <a:ext cx="1109475"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self</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0597D6FD-35D8-4B6C-BD08-3914DF8F9897}"/>
              </a:ext>
            </a:extLst>
          </p:cNvPr>
          <p:cNvSpPr txBox="1">
            <a:spLocks noChangeArrowheads="1"/>
          </p:cNvSpPr>
          <p:nvPr/>
        </p:nvSpPr>
        <p:spPr bwMode="auto">
          <a:xfrm>
            <a:off x="2404542" y="3692782"/>
            <a:ext cx="1788459"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sober</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4DAEE4E1-86EE-4506-9D04-57A8008D4612}"/>
              </a:ext>
            </a:extLst>
          </p:cNvPr>
          <p:cNvSpPr txBox="1">
            <a:spLocks noChangeArrowheads="1"/>
          </p:cNvSpPr>
          <p:nvPr/>
        </p:nvSpPr>
        <p:spPr bwMode="auto">
          <a:xfrm>
            <a:off x="6747878" y="4368092"/>
            <a:ext cx="1494530"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faith</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56554478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Horizont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5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5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5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5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50"/>
                                        <p:tgtEl>
                                          <p:spTgt spid="10"/>
                                        </p:tgtEl>
                                      </p:cBhvr>
                                    </p:animEffect>
                                  </p:childTnLst>
                                </p:cTn>
                              </p:par>
                              <p:par>
                                <p:cTn id="28" presetID="42" presetClass="path" presetSubtype="0" accel="50000" decel="50000" fill="hold" grpId="2" nodeType="withEffect">
                                  <p:stCondLst>
                                    <p:cond delay="0"/>
                                  </p:stCondLst>
                                  <p:childTnLst>
                                    <p:animMotion origin="layout" path="M -2.5E-6 -1.48148E-6 L -0.28732 0.22986 " pathEditMode="relative" rAng="0" ptsTypes="AA">
                                      <p:cBhvr>
                                        <p:cTn id="29" dur="2000" fill="hold"/>
                                        <p:tgtEl>
                                          <p:spTgt spid="5"/>
                                        </p:tgtEl>
                                        <p:attrNameLst>
                                          <p:attrName>ppt_x</p:attrName>
                                          <p:attrName>ppt_y</p:attrName>
                                        </p:attrNameLst>
                                      </p:cBhvr>
                                      <p:rCtr x="-14375" y="11481"/>
                                    </p:animMotion>
                                  </p:childTnLst>
                                </p:cTn>
                              </p:par>
                              <p:par>
                                <p:cTn id="30" presetID="42" presetClass="path" presetSubtype="0" accel="50000" decel="50000" fill="hold" grpId="2" nodeType="withEffect">
                                  <p:stCondLst>
                                    <p:cond delay="0"/>
                                  </p:stCondLst>
                                  <p:childTnLst>
                                    <p:animMotion origin="layout" path="M -2.77778E-6 3.7037E-7 L 0.15782 0.13218 " pathEditMode="relative" rAng="0" ptsTypes="AA">
                                      <p:cBhvr>
                                        <p:cTn id="31" dur="2000" fill="hold"/>
                                        <p:tgtEl>
                                          <p:spTgt spid="6"/>
                                        </p:tgtEl>
                                        <p:attrNameLst>
                                          <p:attrName>ppt_x</p:attrName>
                                          <p:attrName>ppt_y</p:attrName>
                                        </p:attrNameLst>
                                      </p:cBhvr>
                                      <p:rCtr x="7882" y="6597"/>
                                    </p:animMotion>
                                  </p:childTnLst>
                                </p:cTn>
                              </p:par>
                              <p:par>
                                <p:cTn id="32" presetID="42" presetClass="path" presetSubtype="0" accel="50000" decel="50000" fill="hold" grpId="2" nodeType="withEffect">
                                  <p:stCondLst>
                                    <p:cond delay="0"/>
                                  </p:stCondLst>
                                  <p:childTnLst>
                                    <p:animMotion origin="layout" path="M -8.33333E-7 1.48148E-6 L -0.11979 0.23079 " pathEditMode="relative" rAng="0" ptsTypes="AA">
                                      <p:cBhvr>
                                        <p:cTn id="33" dur="2000" fill="hold"/>
                                        <p:tgtEl>
                                          <p:spTgt spid="7"/>
                                        </p:tgtEl>
                                        <p:attrNameLst>
                                          <p:attrName>ppt_x</p:attrName>
                                          <p:attrName>ppt_y</p:attrName>
                                        </p:attrNameLst>
                                      </p:cBhvr>
                                      <p:rCtr x="-5990" y="11528"/>
                                    </p:animMotion>
                                  </p:childTnLst>
                                </p:cTn>
                              </p:par>
                              <p:par>
                                <p:cTn id="34" presetID="42" presetClass="path" presetSubtype="0" accel="50000" decel="50000" fill="hold" grpId="2" nodeType="withEffect">
                                  <p:stCondLst>
                                    <p:cond delay="0"/>
                                  </p:stCondLst>
                                  <p:childTnLst>
                                    <p:animMotion origin="layout" path="M 1.11111E-6 -1.48148E-6 L -0.21719 0.23033 " pathEditMode="relative" rAng="0" ptsTypes="AA">
                                      <p:cBhvr>
                                        <p:cTn id="35" dur="2000" fill="hold"/>
                                        <p:tgtEl>
                                          <p:spTgt spid="8"/>
                                        </p:tgtEl>
                                        <p:attrNameLst>
                                          <p:attrName>ppt_x</p:attrName>
                                          <p:attrName>ppt_y</p:attrName>
                                        </p:attrNameLst>
                                      </p:cBhvr>
                                      <p:rCtr x="-10868" y="11505"/>
                                    </p:animMotion>
                                  </p:childTnLst>
                                </p:cTn>
                              </p:par>
                              <p:par>
                                <p:cTn id="36" presetID="42" presetClass="path" presetSubtype="0" accel="50000" decel="50000" fill="hold" grpId="2" nodeType="withEffect">
                                  <p:stCondLst>
                                    <p:cond delay="0"/>
                                  </p:stCondLst>
                                  <p:childTnLst>
                                    <p:animMotion origin="layout" path="M -3.88889E-6 -1.85185E-6 L 0.35261 0.03496 " pathEditMode="relative" rAng="0" ptsTypes="AA">
                                      <p:cBhvr>
                                        <p:cTn id="37" dur="2000" fill="hold"/>
                                        <p:tgtEl>
                                          <p:spTgt spid="9"/>
                                        </p:tgtEl>
                                        <p:attrNameLst>
                                          <p:attrName>ppt_x</p:attrName>
                                          <p:attrName>ppt_y</p:attrName>
                                        </p:attrNameLst>
                                      </p:cBhvr>
                                      <p:rCtr x="17622" y="1736"/>
                                    </p:animMotion>
                                  </p:childTnLst>
                                </p:cTn>
                              </p:par>
                              <p:par>
                                <p:cTn id="38" presetID="42" presetClass="path" presetSubtype="0" accel="50000" decel="50000" fill="hold" grpId="2" nodeType="withEffect">
                                  <p:stCondLst>
                                    <p:cond delay="0"/>
                                  </p:stCondLst>
                                  <p:childTnLst>
                                    <p:animMotion origin="layout" path="M 1.94444E-6 -1.48148E-6 L 0.03819 -0.06342 " pathEditMode="relative" rAng="0" ptsTypes="AA">
                                      <p:cBhvr>
                                        <p:cTn id="39" dur="2000" fill="hold"/>
                                        <p:tgtEl>
                                          <p:spTgt spid="10"/>
                                        </p:tgtEl>
                                        <p:attrNameLst>
                                          <p:attrName>ppt_x</p:attrName>
                                          <p:attrName>ppt_y</p:attrName>
                                        </p:attrNameLst>
                                      </p:cBhvr>
                                      <p:rCtr x="1910" y="-3171"/>
                                    </p:animMotion>
                                  </p:childTnLst>
                                </p:cTn>
                              </p:par>
                              <p:par>
                                <p:cTn id="40" presetID="10" presetClass="exit" presetSubtype="0" fill="hold" grpId="1" nodeType="withEffect">
                                  <p:stCondLst>
                                    <p:cond delay="0"/>
                                  </p:stCondLst>
                                  <p:childTnLst>
                                    <p:animEffect transition="out" filter="fade">
                                      <p:cBhvr>
                                        <p:cTn id="41" dur="1250"/>
                                        <p:tgtEl>
                                          <p:spTgt spid="3074"/>
                                        </p:tgtEl>
                                      </p:cBhvr>
                                    </p:animEffect>
                                    <p:set>
                                      <p:cBhvr>
                                        <p:cTn id="42" dur="1" fill="hold">
                                          <p:stCondLst>
                                            <p:cond delay="1249"/>
                                          </p:stCondLst>
                                        </p:cTn>
                                        <p:tgtEl>
                                          <p:spTgt spid="3074"/>
                                        </p:tgtEl>
                                        <p:attrNameLst>
                                          <p:attrName>style.visibility</p:attrName>
                                        </p:attrNameLst>
                                      </p:cBhvr>
                                      <p:to>
                                        <p:strVal val="hidden"/>
                                      </p:to>
                                    </p:set>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250"/>
                                        <p:tgtEl>
                                          <p:spTgt spid="4"/>
                                        </p:tgtEl>
                                      </p:cBhvr>
                                    </p:animEffect>
                                  </p:childTnLst>
                                </p:cTn>
                              </p:par>
                              <p:par>
                                <p:cTn id="47" presetID="10" presetClass="exit" presetSubtype="0" fill="hold" grpId="1" nodeType="withEffect">
                                  <p:stCondLst>
                                    <p:cond delay="0"/>
                                  </p:stCondLst>
                                  <p:childTnLst>
                                    <p:animEffect transition="out" filter="fade">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0"/>
                                        </p:tgtEl>
                                      </p:cBhvr>
                                    </p:animEffect>
                                    <p:set>
                                      <p:cBhvr>
                                        <p:cTn id="6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F43D01-15A0-4D42-A0C8-53A2DE4D4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1">
            <a:extLst>
              <a:ext uri="{FF2B5EF4-FFF2-40B4-BE49-F238E27FC236}">
                <a16:creationId xmlns:a16="http://schemas.microsoft.com/office/drawing/2014/main" id="{609BA006-AE92-4C4A-B675-3E88DC3FDF5C}"/>
              </a:ext>
            </a:extLst>
          </p:cNvPr>
          <p:cNvSpPr txBox="1">
            <a:spLocks/>
          </p:cNvSpPr>
          <p:nvPr/>
        </p:nvSpPr>
        <p:spPr>
          <a:xfrm>
            <a:off x="1672212" y="4592098"/>
            <a:ext cx="2361040" cy="7294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FF00"/>
                  </a:solidFill>
                  <a:prstDash val="solid"/>
                </a:ln>
                <a:solidFill>
                  <a:srgbClr val="00FF00"/>
                </a:solidFill>
                <a:effectLst>
                  <a:outerShdw blurRad="63500" dir="3600000" algn="tl" rotWithShape="0">
                    <a:srgbClr val="000000">
                      <a:alpha val="70000"/>
                    </a:srgbClr>
                  </a:outerShdw>
                </a:effectLst>
                <a:latin typeface="Calibri" panose="020F0502020204030204" pitchFamily="34" charset="0"/>
              </a:rPr>
              <a:t>use them</a:t>
            </a:r>
          </a:p>
        </p:txBody>
      </p:sp>
      <p:sp>
        <p:nvSpPr>
          <p:cNvPr id="3" name="Title 1">
            <a:extLst>
              <a:ext uri="{FF2B5EF4-FFF2-40B4-BE49-F238E27FC236}">
                <a16:creationId xmlns:a16="http://schemas.microsoft.com/office/drawing/2014/main" id="{05C9472A-1068-4BEF-9C7D-51D826245ED7}"/>
              </a:ext>
            </a:extLst>
          </p:cNvPr>
          <p:cNvSpPr txBox="1">
            <a:spLocks/>
          </p:cNvSpPr>
          <p:nvPr/>
        </p:nvSpPr>
        <p:spPr>
          <a:xfrm>
            <a:off x="3157035" y="3373603"/>
            <a:ext cx="3330863" cy="7294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FF00"/>
                  </a:solidFill>
                  <a:prstDash val="solid"/>
                </a:ln>
                <a:solidFill>
                  <a:srgbClr val="00FF00"/>
                </a:solidFill>
                <a:effectLst>
                  <a:outerShdw blurRad="63500" dir="3600000" algn="tl" rotWithShape="0">
                    <a:srgbClr val="000000">
                      <a:alpha val="70000"/>
                    </a:srgbClr>
                  </a:outerShdw>
                </a:effectLst>
                <a:latin typeface="Calibri" panose="020F0502020204030204" pitchFamily="34" charset="0"/>
              </a:rPr>
              <a:t>gifts differing</a:t>
            </a:r>
          </a:p>
        </p:txBody>
      </p:sp>
      <p:sp>
        <p:nvSpPr>
          <p:cNvPr id="5" name="Title 1">
            <a:extLst>
              <a:ext uri="{FF2B5EF4-FFF2-40B4-BE49-F238E27FC236}">
                <a16:creationId xmlns:a16="http://schemas.microsoft.com/office/drawing/2014/main" id="{F058501E-02B0-41F4-B03D-5A38FA11890A}"/>
              </a:ext>
            </a:extLst>
          </p:cNvPr>
          <p:cNvSpPr txBox="1">
            <a:spLocks/>
          </p:cNvSpPr>
          <p:nvPr/>
        </p:nvSpPr>
        <p:spPr>
          <a:xfrm>
            <a:off x="2875499" y="2152132"/>
            <a:ext cx="4559166" cy="7294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FF"/>
                </a:solidFill>
                <a:effectLst>
                  <a:outerShdw blurRad="63500" dir="3600000" algn="tl" rotWithShape="0">
                    <a:srgbClr val="000000">
                      <a:alpha val="70000"/>
                    </a:srgbClr>
                  </a:outerShdw>
                </a:effectLst>
                <a:latin typeface="Calibri" panose="020F0502020204030204" pitchFamily="34" charset="0"/>
              </a:rPr>
              <a:t>one body in Christ</a:t>
            </a:r>
          </a:p>
        </p:txBody>
      </p:sp>
      <p:sp>
        <p:nvSpPr>
          <p:cNvPr id="8" name="Title 1">
            <a:extLst>
              <a:ext uri="{FF2B5EF4-FFF2-40B4-BE49-F238E27FC236}">
                <a16:creationId xmlns:a16="http://schemas.microsoft.com/office/drawing/2014/main" id="{1B1E4A00-9156-4557-8565-BF8B78913C19}"/>
              </a:ext>
            </a:extLst>
          </p:cNvPr>
          <p:cNvSpPr txBox="1">
            <a:spLocks/>
          </p:cNvSpPr>
          <p:nvPr/>
        </p:nvSpPr>
        <p:spPr>
          <a:xfrm>
            <a:off x="4867861" y="3978331"/>
            <a:ext cx="2682515" cy="7294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FF00"/>
                  </a:solidFill>
                  <a:prstDash val="solid"/>
                </a:ln>
                <a:solidFill>
                  <a:srgbClr val="00FF00"/>
                </a:solidFill>
                <a:effectLst>
                  <a:outerShdw blurRad="63500" dir="3600000" algn="tl" rotWithShape="0">
                    <a:srgbClr val="000000">
                      <a:alpha val="70000"/>
                    </a:srgbClr>
                  </a:outerShdw>
                </a:effectLst>
                <a:latin typeface="Calibri" panose="020F0502020204030204" pitchFamily="34" charset="0"/>
              </a:rPr>
              <a:t>given to us</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as we have many members in one body, but all the members do not have the same function, so we, being many, are one body in Christ, and individually members of one another. Having then gifts differing according to the grace that is given to us, let      us use them: if prophecy, let us prophesy in proportion to our faith;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12:4-6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4" name="Rectangle 2">
            <a:extLst>
              <a:ext uri="{FF2B5EF4-FFF2-40B4-BE49-F238E27FC236}">
                <a16:creationId xmlns:a16="http://schemas.microsoft.com/office/drawing/2014/main" id="{D349CCE2-6163-4E5E-9F06-2AC8F136AE10}"/>
              </a:ext>
            </a:extLst>
          </p:cNvPr>
          <p:cNvSpPr txBox="1">
            <a:spLocks noChangeArrowheads="1"/>
          </p:cNvSpPr>
          <p:nvPr/>
        </p:nvSpPr>
        <p:spPr bwMode="auto">
          <a:xfrm>
            <a:off x="3059906" y="2122725"/>
            <a:ext cx="4207167" cy="74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one body in Christ</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6">
            <a:extLst>
              <a:ext uri="{FF2B5EF4-FFF2-40B4-BE49-F238E27FC236}">
                <a16:creationId xmlns:a16="http://schemas.microsoft.com/office/drawing/2014/main" id="{7FE531A0-F590-42A5-B873-29F0DB89B906}"/>
              </a:ext>
            </a:extLst>
          </p:cNvPr>
          <p:cNvSpPr>
            <a:spLocks noChangeArrowheads="1"/>
          </p:cNvSpPr>
          <p:nvPr/>
        </p:nvSpPr>
        <p:spPr bwMode="auto">
          <a:xfrm>
            <a:off x="5189037" y="2050292"/>
            <a:ext cx="694916" cy="900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7" name="Rectangle 9">
            <a:extLst>
              <a:ext uri="{FF2B5EF4-FFF2-40B4-BE49-F238E27FC236}">
                <a16:creationId xmlns:a16="http://schemas.microsoft.com/office/drawing/2014/main" id="{43E63AFE-947D-4C58-833E-C110F99BDC48}"/>
              </a:ext>
            </a:extLst>
          </p:cNvPr>
          <p:cNvSpPr>
            <a:spLocks noChangeArrowheads="1"/>
          </p:cNvSpPr>
          <p:nvPr/>
        </p:nvSpPr>
        <p:spPr bwMode="auto">
          <a:xfrm>
            <a:off x="5720966" y="2145465"/>
            <a:ext cx="1479311"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10" b="1" dirty="0">
                <a:solidFill>
                  <a:srgbClr val="CC9900"/>
                </a:solidFill>
                <a:latin typeface="Calibri" panose="020F0502020204030204" pitchFamily="34" charset="0"/>
                <a:cs typeface="Calibri" panose="020F0502020204030204" pitchFamily="34" charset="0"/>
              </a:rPr>
              <a:t>Christ</a:t>
            </a:r>
            <a:endParaRPr lang="en-US" sz="4010" b="1" i="1" dirty="0">
              <a:solidFill>
                <a:srgbClr val="CC9900"/>
              </a:solidFill>
              <a:latin typeface="Calibri" panose="020F0502020204030204" pitchFamily="34" charset="0"/>
              <a:cs typeface="Calibri" panose="020F0502020204030204" pitchFamily="34" charset="0"/>
            </a:endParaRPr>
          </a:p>
        </p:txBody>
      </p:sp>
      <p:sp>
        <p:nvSpPr>
          <p:cNvPr id="2" name="Arrow: Right 1">
            <a:extLst>
              <a:ext uri="{FF2B5EF4-FFF2-40B4-BE49-F238E27FC236}">
                <a16:creationId xmlns:a16="http://schemas.microsoft.com/office/drawing/2014/main" id="{B3721A96-6F04-48BC-BC77-17503493179E}"/>
              </a:ext>
            </a:extLst>
          </p:cNvPr>
          <p:cNvSpPr/>
          <p:nvPr/>
        </p:nvSpPr>
        <p:spPr>
          <a:xfrm>
            <a:off x="1097280" y="4702629"/>
            <a:ext cx="705394" cy="574765"/>
          </a:xfrm>
          <a:prstGeom prst="rightArrow">
            <a:avLst/>
          </a:prstGeom>
          <a:solidFill>
            <a:schemeClr val="bg1"/>
          </a:solidFill>
          <a:ln>
            <a:solidFill>
              <a:srgbClr val="2425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2">
            <a:extLst>
              <a:ext uri="{FF2B5EF4-FFF2-40B4-BE49-F238E27FC236}">
                <a16:creationId xmlns:a16="http://schemas.microsoft.com/office/drawing/2014/main" id="{E7360D27-67C3-478B-AE77-C7F489FAF504}"/>
              </a:ext>
            </a:extLst>
          </p:cNvPr>
          <p:cNvSpPr txBox="1">
            <a:spLocks noChangeArrowheads="1"/>
          </p:cNvSpPr>
          <p:nvPr/>
        </p:nvSpPr>
        <p:spPr bwMode="auto">
          <a:xfrm>
            <a:off x="3249114" y="3334656"/>
            <a:ext cx="315101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gifts differing</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34129111-3F7F-4B85-9305-E397ABAC5A70}"/>
              </a:ext>
            </a:extLst>
          </p:cNvPr>
          <p:cNvSpPr txBox="1">
            <a:spLocks noChangeArrowheads="1"/>
          </p:cNvSpPr>
          <p:nvPr/>
        </p:nvSpPr>
        <p:spPr bwMode="auto">
          <a:xfrm>
            <a:off x="4838021" y="3949834"/>
            <a:ext cx="273300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given to us</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87C44D43-A885-44FF-8A1C-6A6E57FAE4FC}"/>
              </a:ext>
            </a:extLst>
          </p:cNvPr>
          <p:cNvSpPr txBox="1">
            <a:spLocks noChangeArrowheads="1"/>
          </p:cNvSpPr>
          <p:nvPr/>
        </p:nvSpPr>
        <p:spPr bwMode="auto">
          <a:xfrm>
            <a:off x="1561556" y="4562634"/>
            <a:ext cx="257625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use them</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41983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strVal val="#ppt_w*0.7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par>
                                <p:cTn id="15" presetID="18" presetClass="emph" presetSubtype="0" fill="hold" grpId="1" nodeType="withEffect">
                                  <p:stCondLst>
                                    <p:cond delay="0"/>
                                  </p:stCondLst>
                                  <p:childTnLst>
                                    <p:set>
                                      <p:cBhvr override="childStyle">
                                        <p:cTn id="16" dur="500" fill="hold"/>
                                        <p:tgtEl>
                                          <p:spTgt spid="5"/>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par>
                                <p:cTn id="20" presetID="0" presetClass="entr" presetSubtype="0" fill="hold" grpId="0" nodeType="withEffect">
                                  <p:stCondLst>
                                    <p:cond delay="25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stCondLst>
                                            <p:cond delay="0"/>
                                          </p:stCondLst>
                                        </p:cTn>
                                        <p:tgtEl>
                                          <p:spTgt spid="6"/>
                                        </p:tgtEl>
                                      </p:cBhvr>
                                    </p:animEffect>
                                    <p:anim to="" calcmode="lin" valueType="num">
                                      <p:cBhvr>
                                        <p:cTn id="23"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6"/>
                                        </p:tgtEl>
                                        <p:attrNameLst>
                                          <p:attrName>ppt_h</p:attrName>
                                        </p:attrNameLst>
                                      </p:cBhvr>
                                      <p:tavLst>
                                        <p:tav tm="0">
                                          <p:val>
                                            <p:strVal val="#ppt_h*4"/>
                                          </p:val>
                                        </p:tav>
                                        <p:tav tm="100000">
                                          <p:val>
                                            <p:strVal val="#ppt_h"/>
                                          </p:val>
                                        </p:tav>
                                      </p:tavLst>
                                    </p:anim>
                                  </p:childTnLst>
                                </p:cTn>
                              </p:par>
                              <p:par>
                                <p:cTn id="25" presetID="0" presetClass="entr" presetSubtype="0" fill="hold" grpId="0" nodeType="withEffect">
                                  <p:stCondLst>
                                    <p:cond delay="500"/>
                                  </p:stCondLst>
                                  <p:iterate type="lt">
                                    <p:tmPct val="10000"/>
                                  </p:iterate>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stCondLst>
                                            <p:cond delay="0"/>
                                          </p:stCondLst>
                                        </p:cTn>
                                        <p:tgtEl>
                                          <p:spTgt spid="7"/>
                                        </p:tgtEl>
                                      </p:cBhvr>
                                    </p:animEffect>
                                    <p:anim to="" calcmode="lin" valueType="num">
                                      <p:cBhvr>
                                        <p:cTn id="28"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30" fill="hold">
                            <p:stCondLst>
                              <p:cond delay="1250"/>
                            </p:stCondLst>
                            <p:childTnLst>
                              <p:par>
                                <p:cTn id="31" presetID="26" presetClass="emph" presetSubtype="0" fill="hold" grpId="1" nodeType="afterEffect">
                                  <p:stCondLst>
                                    <p:cond delay="0"/>
                                  </p:stCondLst>
                                  <p:iterate type="lt">
                                    <p:tmPct val="0"/>
                                  </p:iterate>
                                  <p:childTnLst>
                                    <p:animEffect transition="out" filter="fade">
                                      <p:cBhvr>
                                        <p:cTn id="32" dur="500" tmFilter="0, 0; .2, .5; .8, .5; 1, 0"/>
                                        <p:tgtEl>
                                          <p:spTgt spid="7"/>
                                        </p:tgtEl>
                                      </p:cBhvr>
                                    </p:animEffect>
                                    <p:animScale>
                                      <p:cBhvr>
                                        <p:cTn id="33" dur="250" autoRev="1" fill="hold"/>
                                        <p:tgtEl>
                                          <p:spTgt spid="7"/>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250"/>
                                  </p:stCondLst>
                                  <p:childTnLst>
                                    <p:set>
                                      <p:cBhvr>
                                        <p:cTn id="37" dur="1" fill="hold">
                                          <p:stCondLst>
                                            <p:cond delay="0"/>
                                          </p:stCondLst>
                                        </p:cTn>
                                        <p:tgtEl>
                                          <p:spTgt spid="3"/>
                                        </p:tgtEl>
                                        <p:attrNameLst>
                                          <p:attrName>style.visibility</p:attrName>
                                        </p:attrNameLst>
                                      </p:cBhvr>
                                      <p:to>
                                        <p:strVal val="visible"/>
                                      </p:to>
                                    </p:set>
                                    <p:animEffect transition="in" filter="wipe(left)">
                                      <p:cBhvr>
                                        <p:cTn id="38" dur="500"/>
                                        <p:tgtEl>
                                          <p:spTgt spid="3"/>
                                        </p:tgtEl>
                                      </p:cBhvr>
                                    </p:animEffect>
                                  </p:childTnLst>
                                </p:cTn>
                              </p:par>
                              <p:par>
                                <p:cTn id="39" presetID="18" presetClass="emph" presetSubtype="0" fill="hold" grpId="1" nodeType="withEffect">
                                  <p:stCondLst>
                                    <p:cond delay="250"/>
                                  </p:stCondLst>
                                  <p:childTnLst>
                                    <p:set>
                                      <p:cBhvr override="childStyle">
                                        <p:cTn id="40" dur="500" fill="hold"/>
                                        <p:tgtEl>
                                          <p:spTgt spid="3"/>
                                        </p:tgtEl>
                                        <p:attrNameLst>
                                          <p:attrName>style.textDecorationUnderline</p:attrName>
                                        </p:attrNameLst>
                                      </p:cBhvr>
                                      <p:to>
                                        <p:strVal val="true"/>
                                      </p:to>
                                    </p:set>
                                  </p:childTnLst>
                                </p:cTn>
                              </p:par>
                              <p:par>
                                <p:cTn id="41" presetID="22" presetClass="entr" presetSubtype="8" fill="hold" grpId="0" nodeType="withEffect">
                                  <p:stCondLst>
                                    <p:cond delay="25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par>
                                <p:cTn id="44" presetID="16" presetClass="exit" presetSubtype="21" fill="hold" grpId="2" nodeType="withEffect">
                                  <p:stCondLst>
                                    <p:cond delay="0"/>
                                  </p:stCondLst>
                                  <p:childTnLst>
                                    <p:animEffect transition="out" filter="barn(inVertical)">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par>
                                <p:cTn id="50" presetID="22" presetClass="entr" presetSubtype="8" fill="hold" grpId="0" nodeType="withEffect">
                                  <p:stCondLst>
                                    <p:cond delay="650"/>
                                  </p:stCondLst>
                                  <p:childTnLst>
                                    <p:set>
                                      <p:cBhvr>
                                        <p:cTn id="51" dur="1" fill="hold">
                                          <p:stCondLst>
                                            <p:cond delay="0"/>
                                          </p:stCondLst>
                                        </p:cTn>
                                        <p:tgtEl>
                                          <p:spTgt spid="8"/>
                                        </p:tgtEl>
                                        <p:attrNameLst>
                                          <p:attrName>style.visibility</p:attrName>
                                        </p:attrNameLst>
                                      </p:cBhvr>
                                      <p:to>
                                        <p:strVal val="visible"/>
                                      </p:to>
                                    </p:set>
                                    <p:animEffect transition="in" filter="wipe(left)">
                                      <p:cBhvr>
                                        <p:cTn id="52" dur="500"/>
                                        <p:tgtEl>
                                          <p:spTgt spid="8"/>
                                        </p:tgtEl>
                                      </p:cBhvr>
                                    </p:animEffect>
                                  </p:childTnLst>
                                </p:cTn>
                              </p:par>
                              <p:par>
                                <p:cTn id="53" presetID="18" presetClass="emph" presetSubtype="0" fill="hold" grpId="1" nodeType="withEffect">
                                  <p:stCondLst>
                                    <p:cond delay="650"/>
                                  </p:stCondLst>
                                  <p:childTnLst>
                                    <p:set>
                                      <p:cBhvr override="childStyle">
                                        <p:cTn id="54" dur="500" fill="hold"/>
                                        <p:tgtEl>
                                          <p:spTgt spid="8"/>
                                        </p:tgtEl>
                                        <p:attrNameLst>
                                          <p:attrName>style.textDecorationUnderline</p:attrName>
                                        </p:attrNameLst>
                                      </p:cBhvr>
                                      <p:to>
                                        <p:strVal val="true"/>
                                      </p:to>
                                    </p:set>
                                  </p:childTnLst>
                                </p:cTn>
                              </p:par>
                              <p:par>
                                <p:cTn id="55" presetID="22" presetClass="entr" presetSubtype="8" fill="hold" grpId="0" nodeType="withEffect">
                                  <p:stCondLst>
                                    <p:cond delay="65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par>
                                <p:cTn id="58" presetID="22" presetClass="entr" presetSubtype="8" fill="hold" grpId="0" nodeType="withEffect">
                                  <p:stCondLst>
                                    <p:cond delay="1050"/>
                                  </p:stCondLst>
                                  <p:childTnLst>
                                    <p:set>
                                      <p:cBhvr>
                                        <p:cTn id="59" dur="1" fill="hold">
                                          <p:stCondLst>
                                            <p:cond delay="0"/>
                                          </p:stCondLst>
                                        </p:cTn>
                                        <p:tgtEl>
                                          <p:spTgt spid="9"/>
                                        </p:tgtEl>
                                        <p:attrNameLst>
                                          <p:attrName>style.visibility</p:attrName>
                                        </p:attrNameLst>
                                      </p:cBhvr>
                                      <p:to>
                                        <p:strVal val="visible"/>
                                      </p:to>
                                    </p:set>
                                    <p:animEffect transition="in" filter="wipe(left)">
                                      <p:cBhvr>
                                        <p:cTn id="60" dur="500"/>
                                        <p:tgtEl>
                                          <p:spTgt spid="9"/>
                                        </p:tgtEl>
                                      </p:cBhvr>
                                    </p:animEffect>
                                  </p:childTnLst>
                                </p:cTn>
                              </p:par>
                              <p:par>
                                <p:cTn id="61" presetID="18" presetClass="emph" presetSubtype="0" fill="hold" grpId="1" nodeType="withEffect">
                                  <p:stCondLst>
                                    <p:cond delay="1050"/>
                                  </p:stCondLst>
                                  <p:childTnLst>
                                    <p:set>
                                      <p:cBhvr override="childStyle">
                                        <p:cTn id="62" dur="500" fill="hold"/>
                                        <p:tgtEl>
                                          <p:spTgt spid="9"/>
                                        </p:tgtEl>
                                        <p:attrNameLst>
                                          <p:attrName>style.textDecorationUnderline</p:attrName>
                                        </p:attrNameLst>
                                      </p:cBhvr>
                                      <p:to>
                                        <p:strVal val="true"/>
                                      </p:to>
                                    </p:set>
                                  </p:childTnLst>
                                </p:cTn>
                              </p:par>
                              <p:par>
                                <p:cTn id="63" presetID="22" presetClass="entr" presetSubtype="8" fill="hold" grpId="0" nodeType="withEffect">
                                  <p:stCondLst>
                                    <p:cond delay="1050"/>
                                  </p:stCondLst>
                                  <p:childTnLst>
                                    <p:set>
                                      <p:cBhvr>
                                        <p:cTn id="64" dur="1" fill="hold">
                                          <p:stCondLst>
                                            <p:cond delay="0"/>
                                          </p:stCondLst>
                                        </p:cTn>
                                        <p:tgtEl>
                                          <p:spTgt spid="13"/>
                                        </p:tgtEl>
                                        <p:attrNameLst>
                                          <p:attrName>style.visibility</p:attrName>
                                        </p:attrNameLst>
                                      </p:cBhvr>
                                      <p:to>
                                        <p:strVal val="visible"/>
                                      </p:to>
                                    </p:set>
                                    <p:animEffect transition="in" filter="wipe(left)">
                                      <p:cBhvr>
                                        <p:cTn id="65" dur="500"/>
                                        <p:tgtEl>
                                          <p:spTgt spid="13"/>
                                        </p:tgtEl>
                                      </p:cBhvr>
                                    </p:animEffect>
                                  </p:childTnLst>
                                </p:cTn>
                              </p:par>
                            </p:childTnLst>
                          </p:cTn>
                        </p:par>
                        <p:par>
                          <p:cTn id="66" fill="hold">
                            <p:stCondLst>
                              <p:cond delay="1550"/>
                            </p:stCondLst>
                            <p:childTnLst>
                              <p:par>
                                <p:cTn id="67" presetID="12" presetClass="entr" presetSubtype="8" fill="hold" grpId="0" nodeType="afterEffect">
                                  <p:stCondLst>
                                    <p:cond delay="0"/>
                                  </p:stCondLst>
                                  <p:childTnLst>
                                    <p:set>
                                      <p:cBhvr>
                                        <p:cTn id="68" dur="1" fill="hold">
                                          <p:stCondLst>
                                            <p:cond delay="0"/>
                                          </p:stCondLst>
                                        </p:cTn>
                                        <p:tgtEl>
                                          <p:spTgt spid="2"/>
                                        </p:tgtEl>
                                        <p:attrNameLst>
                                          <p:attrName>style.visibility</p:attrName>
                                        </p:attrNameLst>
                                      </p:cBhvr>
                                      <p:to>
                                        <p:strVal val="visible"/>
                                      </p:to>
                                    </p:set>
                                    <p:anim calcmode="lin" valueType="num">
                                      <p:cBhvr additive="base">
                                        <p:cTn id="69" dur="500"/>
                                        <p:tgtEl>
                                          <p:spTgt spid="2"/>
                                        </p:tgtEl>
                                        <p:attrNameLst>
                                          <p:attrName>ppt_x</p:attrName>
                                        </p:attrNameLst>
                                      </p:cBhvr>
                                      <p:tavLst>
                                        <p:tav tm="0">
                                          <p:val>
                                            <p:strVal val="#ppt_x-#ppt_w*1.125000"/>
                                          </p:val>
                                        </p:tav>
                                        <p:tav tm="100000">
                                          <p:val>
                                            <p:strVal val="#ppt_x"/>
                                          </p:val>
                                        </p:tav>
                                      </p:tavLst>
                                    </p:anim>
                                    <p:animEffect transition="in" filter="wipe(right)">
                                      <p:cBhvr>
                                        <p:cTn id="7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3" grpId="0"/>
      <p:bldP spid="3" grpId="1"/>
      <p:bldP spid="5" grpId="0"/>
      <p:bldP spid="5" grpId="1"/>
      <p:bldP spid="5" grpId="2"/>
      <p:bldP spid="8" grpId="0"/>
      <p:bldP spid="8" grpId="1"/>
      <p:bldP spid="3074" grpId="0"/>
      <p:bldP spid="14" grpId="0"/>
      <p:bldP spid="14" grpId="1"/>
      <p:bldP spid="6" grpId="0"/>
      <p:bldP spid="7" grpId="0"/>
      <p:bldP spid="7" grpId="1"/>
      <p:bldP spid="2" grpId="0" animBg="1"/>
      <p:bldP spid="11" grpId="0"/>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78B5AD-65BF-48C8-8F57-F37424F99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274638"/>
            <a:ext cx="83820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or ministry, let us use it in          our ministering; he who teaches,      in teaching; he who exhorts, in exhortation; he who gives, with liberality; he who leads, with diligence; he who shows mercy, with cheerfulness. Let love be without hypocrisy. Abhor what is evil. Cling to what is good.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12:7-9 </a:t>
            </a:r>
          </a:p>
        </p:txBody>
      </p:sp>
      <p:sp>
        <p:nvSpPr>
          <p:cNvPr id="4" name="Rectangle 2">
            <a:extLst>
              <a:ext uri="{FF2B5EF4-FFF2-40B4-BE49-F238E27FC236}">
                <a16:creationId xmlns:a16="http://schemas.microsoft.com/office/drawing/2014/main" id="{84C1C006-47F6-43FC-9893-2288EB3A7E2F}"/>
              </a:ext>
            </a:extLst>
          </p:cNvPr>
          <p:cNvSpPr txBox="1">
            <a:spLocks noChangeArrowheads="1"/>
          </p:cNvSpPr>
          <p:nvPr/>
        </p:nvSpPr>
        <p:spPr bwMode="auto">
          <a:xfrm>
            <a:off x="360948" y="1293312"/>
            <a:ext cx="8494295" cy="4337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2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ministry ↔ ministering</a:t>
            </a:r>
          </a:p>
          <a:p>
            <a:pPr algn="l" eaLnBrk="1" hangingPunct="1"/>
            <a:r>
              <a:rPr lang="en-US" altLang="en-US" sz="42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	</a:t>
            </a:r>
            <a:r>
              <a:rPr lang="en-US" altLang="en-US" sz="28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  </a:t>
            </a:r>
            <a:r>
              <a:rPr lang="en-US" altLang="en-US" sz="42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 who teaches ↔ in teaching</a:t>
            </a:r>
          </a:p>
          <a:p>
            <a:pPr algn="l" eaLnBrk="1" hangingPunct="1"/>
            <a:r>
              <a:rPr lang="en-US" altLang="en-US" sz="42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	</a:t>
            </a:r>
            <a:r>
              <a:rPr lang="en-US" altLang="en-US" sz="36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   </a:t>
            </a:r>
            <a:r>
              <a:rPr lang="en-US" altLang="en-US" sz="42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who exhorts ↔ in exhortation	        	       who gives ↔ with liberality</a:t>
            </a:r>
          </a:p>
          <a:p>
            <a:pPr algn="l" eaLnBrk="1" hangingPunct="1"/>
            <a:r>
              <a:rPr lang="en-US" altLang="en-US" sz="42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 </a:t>
            </a:r>
            <a:r>
              <a:rPr lang="en-US" altLang="en-US" sz="42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who leads ↔ with diligence</a:t>
            </a:r>
          </a:p>
          <a:p>
            <a:pPr algn="l" eaLnBrk="1" hangingPunct="1"/>
            <a:r>
              <a:rPr lang="en-US" altLang="en-US" sz="42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who shows mercy ↔ cheerfulness</a:t>
            </a:r>
            <a:endParaRPr lang="en-US" altLang="en-US" sz="32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82A7C15D-80F3-4DA9-AA2D-DBFB63D31CB5}"/>
              </a:ext>
            </a:extLst>
          </p:cNvPr>
          <p:cNvSpPr txBox="1">
            <a:spLocks noChangeArrowheads="1"/>
          </p:cNvSpPr>
          <p:nvPr/>
        </p:nvSpPr>
        <p:spPr bwMode="auto">
          <a:xfrm>
            <a:off x="2439829" y="462438"/>
            <a:ext cx="2183130" cy="787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ministry</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5877BC13-03B7-4498-AA6E-D28D8F3F0E43}"/>
              </a:ext>
            </a:extLst>
          </p:cNvPr>
          <p:cNvSpPr txBox="1">
            <a:spLocks noChangeArrowheads="1"/>
          </p:cNvSpPr>
          <p:nvPr/>
        </p:nvSpPr>
        <p:spPr bwMode="auto">
          <a:xfrm>
            <a:off x="1701675" y="1110944"/>
            <a:ext cx="2897948" cy="764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ministering</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8FB2E2AE-F125-49F0-8F79-6346655FCBA1}"/>
              </a:ext>
            </a:extLst>
          </p:cNvPr>
          <p:cNvSpPr txBox="1">
            <a:spLocks noChangeArrowheads="1"/>
          </p:cNvSpPr>
          <p:nvPr/>
        </p:nvSpPr>
        <p:spPr bwMode="auto">
          <a:xfrm>
            <a:off x="5087336" y="1111567"/>
            <a:ext cx="3320858" cy="764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 teaches</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466C9F9B-C178-4DA8-9B1D-182778CC5A83}"/>
              </a:ext>
            </a:extLst>
          </p:cNvPr>
          <p:cNvSpPr txBox="1">
            <a:spLocks noChangeArrowheads="1"/>
          </p:cNvSpPr>
          <p:nvPr/>
        </p:nvSpPr>
        <p:spPr bwMode="auto">
          <a:xfrm>
            <a:off x="1004444" y="1750694"/>
            <a:ext cx="2909378" cy="764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teaching</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6CB35252-505D-4BCF-9B40-5A93F77F7209}"/>
              </a:ext>
            </a:extLst>
          </p:cNvPr>
          <p:cNvSpPr txBox="1">
            <a:spLocks noChangeArrowheads="1"/>
          </p:cNvSpPr>
          <p:nvPr/>
        </p:nvSpPr>
        <p:spPr bwMode="auto">
          <a:xfrm>
            <a:off x="4435826" y="1749265"/>
            <a:ext cx="3126548" cy="764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 exhorts</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3045CE72-2631-4F77-99C9-0B6D8D5CF344}"/>
              </a:ext>
            </a:extLst>
          </p:cNvPr>
          <p:cNvSpPr txBox="1">
            <a:spLocks noChangeArrowheads="1"/>
          </p:cNvSpPr>
          <p:nvPr/>
        </p:nvSpPr>
        <p:spPr bwMode="auto">
          <a:xfrm>
            <a:off x="7509544" y="1748789"/>
            <a:ext cx="680528" cy="764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1C40A78A-706C-4161-8307-404A6F93E8B6}"/>
              </a:ext>
            </a:extLst>
          </p:cNvPr>
          <p:cNvSpPr txBox="1">
            <a:spLocks noChangeArrowheads="1"/>
          </p:cNvSpPr>
          <p:nvPr/>
        </p:nvSpPr>
        <p:spPr bwMode="auto">
          <a:xfrm>
            <a:off x="982061" y="2388869"/>
            <a:ext cx="2920808" cy="764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exhortation</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B7F51E13-0A8C-4DDB-833E-AD6EDFC9A877}"/>
              </a:ext>
            </a:extLst>
          </p:cNvPr>
          <p:cNvSpPr txBox="1">
            <a:spLocks noChangeArrowheads="1"/>
          </p:cNvSpPr>
          <p:nvPr/>
        </p:nvSpPr>
        <p:spPr bwMode="auto">
          <a:xfrm>
            <a:off x="4486308" y="2388869"/>
            <a:ext cx="2623628" cy="764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 gives</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50302B9D-A370-4838-9B5F-1FF7A640A800}"/>
              </a:ext>
            </a:extLst>
          </p:cNvPr>
          <p:cNvSpPr txBox="1">
            <a:spLocks noChangeArrowheads="1"/>
          </p:cNvSpPr>
          <p:nvPr/>
        </p:nvSpPr>
        <p:spPr bwMode="auto">
          <a:xfrm>
            <a:off x="6960870" y="2389346"/>
            <a:ext cx="1394460" cy="764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with</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99EC530C-F8F4-4AA9-AD8B-6084C4F1B9A4}"/>
              </a:ext>
            </a:extLst>
          </p:cNvPr>
          <p:cNvSpPr txBox="1">
            <a:spLocks noChangeArrowheads="1"/>
          </p:cNvSpPr>
          <p:nvPr/>
        </p:nvSpPr>
        <p:spPr bwMode="auto">
          <a:xfrm>
            <a:off x="1205422" y="3035617"/>
            <a:ext cx="2429318" cy="764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liberality</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BCFDFBC4-1D82-468C-978F-C13A48DD35EE}"/>
              </a:ext>
            </a:extLst>
          </p:cNvPr>
          <p:cNvSpPr txBox="1">
            <a:spLocks noChangeArrowheads="1"/>
          </p:cNvSpPr>
          <p:nvPr/>
        </p:nvSpPr>
        <p:spPr bwMode="auto">
          <a:xfrm>
            <a:off x="4161505" y="3028949"/>
            <a:ext cx="2623628" cy="764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 leads</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B0B409F3-099D-474C-A645-38FF82F7589A}"/>
              </a:ext>
            </a:extLst>
          </p:cNvPr>
          <p:cNvSpPr txBox="1">
            <a:spLocks noChangeArrowheads="1"/>
          </p:cNvSpPr>
          <p:nvPr/>
        </p:nvSpPr>
        <p:spPr bwMode="auto">
          <a:xfrm>
            <a:off x="6675120" y="3028949"/>
            <a:ext cx="1371600" cy="764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with</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1DBC81F6-F6D1-4C7A-A90B-8EE3BFFD7B4B}"/>
              </a:ext>
            </a:extLst>
          </p:cNvPr>
          <p:cNvSpPr txBox="1">
            <a:spLocks noChangeArrowheads="1"/>
          </p:cNvSpPr>
          <p:nvPr/>
        </p:nvSpPr>
        <p:spPr bwMode="auto">
          <a:xfrm>
            <a:off x="447232" y="3674267"/>
            <a:ext cx="2223578" cy="764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diligence</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BCCF8912-BC74-4D94-903F-B83D2ADB0C5B}"/>
              </a:ext>
            </a:extLst>
          </p:cNvPr>
          <p:cNvSpPr txBox="1">
            <a:spLocks noChangeArrowheads="1"/>
          </p:cNvSpPr>
          <p:nvPr/>
        </p:nvSpPr>
        <p:spPr bwMode="auto">
          <a:xfrm>
            <a:off x="3255168" y="3669505"/>
            <a:ext cx="4457700" cy="764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 shows mercy</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0E9930ED-FB94-46A6-B07E-D4A4B98695B3}"/>
              </a:ext>
            </a:extLst>
          </p:cNvPr>
          <p:cNvSpPr txBox="1">
            <a:spLocks noChangeArrowheads="1"/>
          </p:cNvSpPr>
          <p:nvPr/>
        </p:nvSpPr>
        <p:spPr bwMode="auto">
          <a:xfrm>
            <a:off x="767715" y="4309585"/>
            <a:ext cx="3200400" cy="764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cheerfulness</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5084594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3.33333E-6 4.81481E-6 L 0.02813 -0.15533 " pathEditMode="relative" rAng="0" ptsTypes="AA">
                                      <p:cBhvr>
                                        <p:cTn id="10" dur="1000" spd="-100000" fill="hold"/>
                                        <p:tgtEl>
                                          <p:spTgt spid="3074"/>
                                        </p:tgtEl>
                                        <p:attrNameLst>
                                          <p:attrName>ppt_x</p:attrName>
                                          <p:attrName>ppt_y</p:attrName>
                                        </p:attrNameLst>
                                      </p:cBhvr>
                                      <p:rCtr x="1406" y="-7778"/>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5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5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5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5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25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25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5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250"/>
                                        <p:tgtEl>
                                          <p:spTgt spid="1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250"/>
                                        <p:tgtEl>
                                          <p:spTgt spid="1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25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250"/>
                                        <p:tgtEl>
                                          <p:spTgt spid="1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250"/>
                                        <p:tgtEl>
                                          <p:spTgt spid="1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250"/>
                                        <p:tgtEl>
                                          <p:spTgt spid="19"/>
                                        </p:tgtEl>
                                      </p:cBhvr>
                                    </p:animEffect>
                                  </p:childTnLst>
                                </p:cTn>
                              </p:par>
                              <p:par>
                                <p:cTn id="58" presetID="42" presetClass="path" presetSubtype="0" accel="50000" decel="50000" fill="hold" grpId="2" nodeType="withEffect">
                                  <p:stCondLst>
                                    <p:cond delay="0"/>
                                  </p:stCondLst>
                                  <p:childTnLst>
                                    <p:animMotion origin="layout" path="M -1.11111E-6 1.48148E-6 L -0.00017 0.14676 " pathEditMode="relative" rAng="0" ptsTypes="AA">
                                      <p:cBhvr>
                                        <p:cTn id="59" dur="2000" fill="hold"/>
                                        <p:tgtEl>
                                          <p:spTgt spid="5"/>
                                        </p:tgtEl>
                                        <p:attrNameLst>
                                          <p:attrName>ppt_x</p:attrName>
                                          <p:attrName>ppt_y</p:attrName>
                                        </p:attrNameLst>
                                      </p:cBhvr>
                                      <p:rCtr x="-17" y="7338"/>
                                    </p:animMotion>
                                  </p:childTnLst>
                                </p:cTn>
                              </p:par>
                              <p:par>
                                <p:cTn id="60" presetID="42" presetClass="path" presetSubtype="0" accel="50000" decel="50000" fill="hold" grpId="2" nodeType="withEffect">
                                  <p:stCondLst>
                                    <p:cond delay="0"/>
                                  </p:stCondLst>
                                  <p:childTnLst>
                                    <p:animMotion origin="layout" path="M -4.44444E-6 -2.59259E-6 L 0.38108 0.05324 " pathEditMode="relative" rAng="0" ptsTypes="AA">
                                      <p:cBhvr>
                                        <p:cTn id="61" dur="2000" fill="hold"/>
                                        <p:tgtEl>
                                          <p:spTgt spid="6"/>
                                        </p:tgtEl>
                                        <p:attrNameLst>
                                          <p:attrName>ppt_x</p:attrName>
                                          <p:attrName>ppt_y</p:attrName>
                                        </p:attrNameLst>
                                      </p:cBhvr>
                                      <p:rCtr x="19045" y="2662"/>
                                    </p:animMotion>
                                  </p:childTnLst>
                                </p:cTn>
                              </p:par>
                              <p:par>
                                <p:cTn id="62" presetID="42" presetClass="path" presetSubtype="0" accel="50000" decel="50000" fill="hold" grpId="2" nodeType="withEffect">
                                  <p:stCondLst>
                                    <p:cond delay="0"/>
                                  </p:stCondLst>
                                  <p:childTnLst>
                                    <p:animMotion origin="layout" path="M -8.33333E-7 -4.07407E-6 L -0.40399 0.14723 " pathEditMode="relative" rAng="0" ptsTypes="AA">
                                      <p:cBhvr>
                                        <p:cTn id="63" dur="2000" fill="hold"/>
                                        <p:tgtEl>
                                          <p:spTgt spid="7"/>
                                        </p:tgtEl>
                                        <p:attrNameLst>
                                          <p:attrName>ppt_x</p:attrName>
                                          <p:attrName>ppt_y</p:attrName>
                                        </p:attrNameLst>
                                      </p:cBhvr>
                                      <p:rCtr x="-20208" y="7361"/>
                                    </p:animMotion>
                                  </p:childTnLst>
                                </p:cTn>
                              </p:par>
                              <p:par>
                                <p:cTn id="64" presetID="42" presetClass="path" presetSubtype="0" accel="50000" decel="50000" fill="hold" grpId="2" nodeType="withEffect">
                                  <p:stCondLst>
                                    <p:cond delay="0"/>
                                  </p:stCondLst>
                                  <p:childTnLst>
                                    <p:animMotion origin="layout" path="M -3.61111E-6 3.7037E-7 L 0.45296 0.05417 " pathEditMode="relative" rAng="0" ptsTypes="AA">
                                      <p:cBhvr>
                                        <p:cTn id="65" dur="2000" fill="hold"/>
                                        <p:tgtEl>
                                          <p:spTgt spid="8"/>
                                        </p:tgtEl>
                                        <p:attrNameLst>
                                          <p:attrName>ppt_x</p:attrName>
                                          <p:attrName>ppt_y</p:attrName>
                                        </p:attrNameLst>
                                      </p:cBhvr>
                                      <p:rCtr x="22639" y="2708"/>
                                    </p:animMotion>
                                  </p:childTnLst>
                                </p:cTn>
                              </p:par>
                              <p:par>
                                <p:cTn id="66" presetID="42" presetClass="path" presetSubtype="0" accel="50000" decel="50000" fill="hold" grpId="2" nodeType="withEffect">
                                  <p:stCondLst>
                                    <p:cond delay="0"/>
                                  </p:stCondLst>
                                  <p:childTnLst>
                                    <p:animMotion origin="layout" path="M 3.61111E-6 1.85185E-6 L -0.3217 0.14699 " pathEditMode="relative" rAng="0" ptsTypes="AA">
                                      <p:cBhvr>
                                        <p:cTn id="67" dur="2000" fill="hold"/>
                                        <p:tgtEl>
                                          <p:spTgt spid="9"/>
                                        </p:tgtEl>
                                        <p:attrNameLst>
                                          <p:attrName>ppt_x</p:attrName>
                                          <p:attrName>ppt_y</p:attrName>
                                        </p:attrNameLst>
                                      </p:cBhvr>
                                      <p:rCtr x="-16094" y="7338"/>
                                    </p:animMotion>
                                  </p:childTnLst>
                                </p:cTn>
                              </p:par>
                              <p:par>
                                <p:cTn id="68" presetID="42" presetClass="path" presetSubtype="0" accel="50000" decel="50000" fill="hold" grpId="2" nodeType="withEffect">
                                  <p:stCondLst>
                                    <p:cond delay="0"/>
                                  </p:stCondLst>
                                  <p:childTnLst>
                                    <p:animMotion origin="layout" path="M -3.33333E-6 1.85185E-6 L -0.24705 0.14745 " pathEditMode="relative" rAng="0" ptsTypes="AA">
                                      <p:cBhvr>
                                        <p:cTn id="69" dur="2000" fill="hold"/>
                                        <p:tgtEl>
                                          <p:spTgt spid="10"/>
                                        </p:tgtEl>
                                        <p:attrNameLst>
                                          <p:attrName>ppt_x</p:attrName>
                                          <p:attrName>ppt_y</p:attrName>
                                        </p:attrNameLst>
                                      </p:cBhvr>
                                      <p:rCtr x="-12361" y="7361"/>
                                    </p:animMotion>
                                  </p:childTnLst>
                                </p:cTn>
                              </p:par>
                              <p:par>
                                <p:cTn id="70" presetID="42" presetClass="path" presetSubtype="0" accel="50000" decel="50000" fill="hold" grpId="2" nodeType="withEffect">
                                  <p:stCondLst>
                                    <p:cond delay="0"/>
                                  </p:stCondLst>
                                  <p:childTnLst>
                                    <p:animMotion origin="layout" path="M 2.5E-6 4.81481E-6 L 0.52274 0.0537 " pathEditMode="relative" rAng="0" ptsTypes="AA">
                                      <p:cBhvr>
                                        <p:cTn id="71" dur="2000" fill="hold"/>
                                        <p:tgtEl>
                                          <p:spTgt spid="11"/>
                                        </p:tgtEl>
                                        <p:attrNameLst>
                                          <p:attrName>ppt_x</p:attrName>
                                          <p:attrName>ppt_y</p:attrName>
                                        </p:attrNameLst>
                                      </p:cBhvr>
                                      <p:rCtr x="26128" y="2685"/>
                                    </p:animMotion>
                                  </p:childTnLst>
                                </p:cTn>
                              </p:par>
                              <p:par>
                                <p:cTn id="72" presetID="42" presetClass="path" presetSubtype="0" accel="50000" decel="50000" fill="hold" grpId="2" nodeType="withEffect">
                                  <p:stCondLst>
                                    <p:cond delay="0"/>
                                  </p:stCondLst>
                                  <p:childTnLst>
                                    <p:animMotion origin="layout" path="M 2.22222E-6 4.81481E-6 L -0.27153 0.14745 " pathEditMode="relative" rAng="0" ptsTypes="AA">
                                      <p:cBhvr>
                                        <p:cTn id="73" dur="2000" fill="hold"/>
                                        <p:tgtEl>
                                          <p:spTgt spid="12"/>
                                        </p:tgtEl>
                                        <p:attrNameLst>
                                          <p:attrName>ppt_x</p:attrName>
                                          <p:attrName>ppt_y</p:attrName>
                                        </p:attrNameLst>
                                      </p:cBhvr>
                                      <p:rCtr x="-13576" y="7361"/>
                                    </p:animMotion>
                                  </p:childTnLst>
                                </p:cTn>
                              </p:par>
                              <p:par>
                                <p:cTn id="74" presetID="42" presetClass="path" presetSubtype="0" accel="50000" decel="50000" fill="hold" grpId="2" nodeType="withEffect">
                                  <p:stCondLst>
                                    <p:cond delay="0"/>
                                  </p:stCondLst>
                                  <p:childTnLst>
                                    <p:animMotion origin="layout" path="M 0 4.81481E-6 L -0.1967 0.14791 " pathEditMode="relative" rAng="0" ptsTypes="AA">
                                      <p:cBhvr>
                                        <p:cTn id="75" dur="2000" fill="hold"/>
                                        <p:tgtEl>
                                          <p:spTgt spid="13"/>
                                        </p:tgtEl>
                                        <p:attrNameLst>
                                          <p:attrName>ppt_x</p:attrName>
                                          <p:attrName>ppt_y</p:attrName>
                                        </p:attrNameLst>
                                      </p:cBhvr>
                                      <p:rCtr x="-9844" y="7384"/>
                                    </p:animMotion>
                                  </p:childTnLst>
                                </p:cTn>
                              </p:par>
                              <p:par>
                                <p:cTn id="76" presetID="42" presetClass="path" presetSubtype="0" accel="50000" decel="50000" fill="hold" grpId="2" nodeType="withEffect">
                                  <p:stCondLst>
                                    <p:cond delay="0"/>
                                  </p:stCondLst>
                                  <p:childTnLst>
                                    <p:animMotion origin="layout" path="M -3.33333E-6 3.7037E-7 L 0.55157 0.05301 " pathEditMode="relative" rAng="0" ptsTypes="AA">
                                      <p:cBhvr>
                                        <p:cTn id="77" dur="2000" fill="hold"/>
                                        <p:tgtEl>
                                          <p:spTgt spid="14"/>
                                        </p:tgtEl>
                                        <p:attrNameLst>
                                          <p:attrName>ppt_x</p:attrName>
                                          <p:attrName>ppt_y</p:attrName>
                                        </p:attrNameLst>
                                      </p:cBhvr>
                                      <p:rCtr x="27569" y="2639"/>
                                    </p:animMotion>
                                  </p:childTnLst>
                                </p:cTn>
                              </p:par>
                              <p:par>
                                <p:cTn id="78" presetID="42" presetClass="path" presetSubtype="0" accel="50000" decel="50000" fill="hold" grpId="2" nodeType="withEffect">
                                  <p:stCondLst>
                                    <p:cond delay="0"/>
                                  </p:stCondLst>
                                  <p:childTnLst>
                                    <p:animMotion origin="layout" path="M 2.5E-6 -2.22222E-6 L -0.23646 0.14746 " pathEditMode="relative" rAng="0" ptsTypes="AA">
                                      <p:cBhvr>
                                        <p:cTn id="79" dur="2000" fill="hold"/>
                                        <p:tgtEl>
                                          <p:spTgt spid="15"/>
                                        </p:tgtEl>
                                        <p:attrNameLst>
                                          <p:attrName>ppt_x</p:attrName>
                                          <p:attrName>ppt_y</p:attrName>
                                        </p:attrNameLst>
                                      </p:cBhvr>
                                      <p:rCtr x="-11823" y="7361"/>
                                    </p:animMotion>
                                  </p:childTnLst>
                                </p:cTn>
                              </p:par>
                              <p:par>
                                <p:cTn id="80" presetID="42" presetClass="path" presetSubtype="0" accel="50000" decel="50000" fill="hold" grpId="2" nodeType="withEffect">
                                  <p:stCondLst>
                                    <p:cond delay="0"/>
                                  </p:stCondLst>
                                  <p:childTnLst>
                                    <p:animMotion origin="layout" path="M -4.72222E-6 -2.22222E-6 L -0.16215 0.14792 " pathEditMode="relative" rAng="0" ptsTypes="AA">
                                      <p:cBhvr>
                                        <p:cTn id="81" dur="2000" fill="hold"/>
                                        <p:tgtEl>
                                          <p:spTgt spid="16"/>
                                        </p:tgtEl>
                                        <p:attrNameLst>
                                          <p:attrName>ppt_x</p:attrName>
                                          <p:attrName>ppt_y</p:attrName>
                                        </p:attrNameLst>
                                      </p:cBhvr>
                                      <p:rCtr x="-8108" y="7384"/>
                                    </p:animMotion>
                                  </p:childTnLst>
                                </p:cTn>
                              </p:par>
                              <p:par>
                                <p:cTn id="82" presetID="42" presetClass="path" presetSubtype="0" accel="50000" decel="50000" fill="hold" grpId="2" nodeType="withEffect">
                                  <p:stCondLst>
                                    <p:cond delay="0"/>
                                  </p:stCondLst>
                                  <p:childTnLst>
                                    <p:animMotion origin="layout" path="M 3.88889E-6 4.81481E-6 L 0.64809 0.0537 " pathEditMode="relative" rAng="0" ptsTypes="AA">
                                      <p:cBhvr>
                                        <p:cTn id="83" dur="2000" fill="hold"/>
                                        <p:tgtEl>
                                          <p:spTgt spid="17"/>
                                        </p:tgtEl>
                                        <p:attrNameLst>
                                          <p:attrName>ppt_x</p:attrName>
                                          <p:attrName>ppt_y</p:attrName>
                                        </p:attrNameLst>
                                      </p:cBhvr>
                                      <p:rCtr x="32396" y="2685"/>
                                    </p:animMotion>
                                  </p:childTnLst>
                                </p:cTn>
                              </p:par>
                              <p:par>
                                <p:cTn id="84" presetID="42" presetClass="path" presetSubtype="0" accel="50000" decel="50000" fill="hold" grpId="2" nodeType="withEffect">
                                  <p:stCondLst>
                                    <p:cond delay="0"/>
                                  </p:stCondLst>
                                  <p:childTnLst>
                                    <p:animMotion origin="layout" path="M -2.77778E-6 -7.40741E-7 L -0.33246 0.14722 " pathEditMode="relative" rAng="0" ptsTypes="AA">
                                      <p:cBhvr>
                                        <p:cTn id="85" dur="2000" fill="hold"/>
                                        <p:tgtEl>
                                          <p:spTgt spid="18"/>
                                        </p:tgtEl>
                                        <p:attrNameLst>
                                          <p:attrName>ppt_x</p:attrName>
                                          <p:attrName>ppt_y</p:attrName>
                                        </p:attrNameLst>
                                      </p:cBhvr>
                                      <p:rCtr x="-16632" y="7361"/>
                                    </p:animMotion>
                                  </p:childTnLst>
                                </p:cTn>
                              </p:par>
                              <p:par>
                                <p:cTn id="86" presetID="42" presetClass="path" presetSubtype="0" accel="50000" decel="50000" fill="hold" grpId="2" nodeType="withEffect">
                                  <p:stCondLst>
                                    <p:cond delay="0"/>
                                  </p:stCondLst>
                                  <p:childTnLst>
                                    <p:animMotion origin="layout" path="M 2.22222E-6 2.22222E-6 L 0.48073 0.05416 " pathEditMode="relative" rAng="0" ptsTypes="AA">
                                      <p:cBhvr>
                                        <p:cTn id="87" dur="2000" fill="hold"/>
                                        <p:tgtEl>
                                          <p:spTgt spid="19"/>
                                        </p:tgtEl>
                                        <p:attrNameLst>
                                          <p:attrName>ppt_x</p:attrName>
                                          <p:attrName>ppt_y</p:attrName>
                                        </p:attrNameLst>
                                      </p:cBhvr>
                                      <p:rCtr x="24028" y="2708"/>
                                    </p:animMotion>
                                  </p:childTnLst>
                                </p:cTn>
                              </p:par>
                              <p:par>
                                <p:cTn id="88" presetID="10" presetClass="exit" presetSubtype="0" fill="hold" grpId="1" nodeType="withEffect">
                                  <p:stCondLst>
                                    <p:cond delay="0"/>
                                  </p:stCondLst>
                                  <p:childTnLst>
                                    <p:animEffect transition="out" filter="fade">
                                      <p:cBhvr>
                                        <p:cTn id="89" dur="1250"/>
                                        <p:tgtEl>
                                          <p:spTgt spid="3074"/>
                                        </p:tgtEl>
                                      </p:cBhvr>
                                    </p:animEffect>
                                    <p:set>
                                      <p:cBhvr>
                                        <p:cTn id="90" dur="1" fill="hold">
                                          <p:stCondLst>
                                            <p:cond delay="1249"/>
                                          </p:stCondLst>
                                        </p:cTn>
                                        <p:tgtEl>
                                          <p:spTgt spid="3074"/>
                                        </p:tgtEl>
                                        <p:attrNameLst>
                                          <p:attrName>style.visibility</p:attrName>
                                        </p:attrNameLst>
                                      </p:cBhvr>
                                      <p:to>
                                        <p:strVal val="hidden"/>
                                      </p:to>
                                    </p:set>
                                  </p:childTnLst>
                                </p:cTn>
                              </p:par>
                            </p:childTnLst>
                          </p:cTn>
                        </p:par>
                        <p:par>
                          <p:cTn id="91" fill="hold">
                            <p:stCondLst>
                              <p:cond delay="2000"/>
                            </p:stCondLst>
                            <p:childTnLst>
                              <p:par>
                                <p:cTn id="92" presetID="16" presetClass="entr" presetSubtype="37" fill="hold" grpId="0" nodeType="afterEffect">
                                  <p:stCondLst>
                                    <p:cond delay="0"/>
                                  </p:stCondLst>
                                  <p:childTnLst>
                                    <p:set>
                                      <p:cBhvr>
                                        <p:cTn id="93" dur="1" fill="hold">
                                          <p:stCondLst>
                                            <p:cond delay="0"/>
                                          </p:stCondLst>
                                        </p:cTn>
                                        <p:tgtEl>
                                          <p:spTgt spid="4"/>
                                        </p:tgtEl>
                                        <p:attrNameLst>
                                          <p:attrName>style.visibility</p:attrName>
                                        </p:attrNameLst>
                                      </p:cBhvr>
                                      <p:to>
                                        <p:strVal val="visible"/>
                                      </p:to>
                                    </p:set>
                                    <p:animEffect transition="in" filter="barn(outVertical)">
                                      <p:cBhvr>
                                        <p:cTn id="94" dur="500"/>
                                        <p:tgtEl>
                                          <p:spTgt spid="4"/>
                                        </p:tgtEl>
                                      </p:cBhvr>
                                    </p:animEffect>
                                  </p:childTnLst>
                                </p:cTn>
                              </p:par>
                            </p:childTnLst>
                          </p:cTn>
                        </p:par>
                        <p:par>
                          <p:cTn id="95" fill="hold">
                            <p:stCondLst>
                              <p:cond delay="2500"/>
                            </p:stCondLst>
                            <p:childTnLst>
                              <p:par>
                                <p:cTn id="96" presetID="10" presetClass="exit" presetSubtype="0" fill="hold" grpId="1" nodeType="afterEffect">
                                  <p:stCondLst>
                                    <p:cond delay="0"/>
                                  </p:stCondLst>
                                  <p:childTnLst>
                                    <p:animEffect transition="out" filter="fade">
                                      <p:cBhvr>
                                        <p:cTn id="97" dur="500"/>
                                        <p:tgtEl>
                                          <p:spTgt spid="5"/>
                                        </p:tgtEl>
                                      </p:cBhvr>
                                    </p:animEffect>
                                    <p:set>
                                      <p:cBhvr>
                                        <p:cTn id="98" dur="1" fill="hold">
                                          <p:stCondLst>
                                            <p:cond delay="499"/>
                                          </p:stCondLst>
                                        </p:cTn>
                                        <p:tgtEl>
                                          <p:spTgt spid="5"/>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6"/>
                                        </p:tgtEl>
                                      </p:cBhvr>
                                    </p:animEffect>
                                    <p:set>
                                      <p:cBhvr>
                                        <p:cTn id="101" dur="1" fill="hold">
                                          <p:stCondLst>
                                            <p:cond delay="499"/>
                                          </p:stCondLst>
                                        </p:cTn>
                                        <p:tgtEl>
                                          <p:spTgt spid="6"/>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7"/>
                                        </p:tgtEl>
                                      </p:cBhvr>
                                    </p:animEffect>
                                    <p:set>
                                      <p:cBhvr>
                                        <p:cTn id="104" dur="1" fill="hold">
                                          <p:stCondLst>
                                            <p:cond delay="499"/>
                                          </p:stCondLst>
                                        </p:cTn>
                                        <p:tgtEl>
                                          <p:spTgt spid="7"/>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8"/>
                                        </p:tgtEl>
                                      </p:cBhvr>
                                    </p:animEffect>
                                    <p:set>
                                      <p:cBhvr>
                                        <p:cTn id="107" dur="1" fill="hold">
                                          <p:stCondLst>
                                            <p:cond delay="499"/>
                                          </p:stCondLst>
                                        </p:cTn>
                                        <p:tgtEl>
                                          <p:spTgt spid="8"/>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9"/>
                                        </p:tgtEl>
                                      </p:cBhvr>
                                    </p:animEffect>
                                    <p:set>
                                      <p:cBhvr>
                                        <p:cTn id="110" dur="1" fill="hold">
                                          <p:stCondLst>
                                            <p:cond delay="499"/>
                                          </p:stCondLst>
                                        </p:cTn>
                                        <p:tgtEl>
                                          <p:spTgt spid="9"/>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10"/>
                                        </p:tgtEl>
                                      </p:cBhvr>
                                    </p:animEffect>
                                    <p:set>
                                      <p:cBhvr>
                                        <p:cTn id="113" dur="1" fill="hold">
                                          <p:stCondLst>
                                            <p:cond delay="499"/>
                                          </p:stCondLst>
                                        </p:cTn>
                                        <p:tgtEl>
                                          <p:spTgt spid="10"/>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11"/>
                                        </p:tgtEl>
                                      </p:cBhvr>
                                    </p:animEffect>
                                    <p:set>
                                      <p:cBhvr>
                                        <p:cTn id="116" dur="1" fill="hold">
                                          <p:stCondLst>
                                            <p:cond delay="499"/>
                                          </p:stCondLst>
                                        </p:cTn>
                                        <p:tgtEl>
                                          <p:spTgt spid="11"/>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12"/>
                                        </p:tgtEl>
                                      </p:cBhvr>
                                    </p:animEffect>
                                    <p:set>
                                      <p:cBhvr>
                                        <p:cTn id="119" dur="1" fill="hold">
                                          <p:stCondLst>
                                            <p:cond delay="499"/>
                                          </p:stCondLst>
                                        </p:cTn>
                                        <p:tgtEl>
                                          <p:spTgt spid="12"/>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13"/>
                                        </p:tgtEl>
                                      </p:cBhvr>
                                    </p:animEffect>
                                    <p:set>
                                      <p:cBhvr>
                                        <p:cTn id="122" dur="1" fill="hold">
                                          <p:stCondLst>
                                            <p:cond delay="499"/>
                                          </p:stCondLst>
                                        </p:cTn>
                                        <p:tgtEl>
                                          <p:spTgt spid="13"/>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14"/>
                                        </p:tgtEl>
                                      </p:cBhvr>
                                    </p:animEffect>
                                    <p:set>
                                      <p:cBhvr>
                                        <p:cTn id="125" dur="1" fill="hold">
                                          <p:stCondLst>
                                            <p:cond delay="499"/>
                                          </p:stCondLst>
                                        </p:cTn>
                                        <p:tgtEl>
                                          <p:spTgt spid="14"/>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15"/>
                                        </p:tgtEl>
                                      </p:cBhvr>
                                    </p:animEffect>
                                    <p:set>
                                      <p:cBhvr>
                                        <p:cTn id="128" dur="1" fill="hold">
                                          <p:stCondLst>
                                            <p:cond delay="499"/>
                                          </p:stCondLst>
                                        </p:cTn>
                                        <p:tgtEl>
                                          <p:spTgt spid="15"/>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16"/>
                                        </p:tgtEl>
                                      </p:cBhvr>
                                    </p:animEffect>
                                    <p:set>
                                      <p:cBhvr>
                                        <p:cTn id="131" dur="1" fill="hold">
                                          <p:stCondLst>
                                            <p:cond delay="499"/>
                                          </p:stCondLst>
                                        </p:cTn>
                                        <p:tgtEl>
                                          <p:spTgt spid="16"/>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17"/>
                                        </p:tgtEl>
                                      </p:cBhvr>
                                    </p:animEffect>
                                    <p:set>
                                      <p:cBhvr>
                                        <p:cTn id="134" dur="1" fill="hold">
                                          <p:stCondLst>
                                            <p:cond delay="499"/>
                                          </p:stCondLst>
                                        </p:cTn>
                                        <p:tgtEl>
                                          <p:spTgt spid="17"/>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18"/>
                                        </p:tgtEl>
                                      </p:cBhvr>
                                    </p:animEffect>
                                    <p:set>
                                      <p:cBhvr>
                                        <p:cTn id="137" dur="1" fill="hold">
                                          <p:stCondLst>
                                            <p:cond delay="499"/>
                                          </p:stCondLst>
                                        </p:cTn>
                                        <p:tgtEl>
                                          <p:spTgt spid="18"/>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19"/>
                                        </p:tgtEl>
                                      </p:cBhvr>
                                    </p:animEffect>
                                    <p:set>
                                      <p:cBhvr>
                                        <p:cTn id="140"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0"/>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F7725A-24ED-4F9B-899B-99772C5C1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 kindly affectionate to one another with brotherly love, in honor giving preference to one another; not lagging in diligence, fervent in spirit, serving the Lord; rejoicing in hope, patient in tribulation, continuing steadfastly in prayer; distributing to the needs of the saints, given to hospitality.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12:10-13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29763987-8AB5-49C2-9366-14DA401147D9}"/>
              </a:ext>
            </a:extLst>
          </p:cNvPr>
          <p:cNvSpPr txBox="1">
            <a:spLocks noChangeArrowheads="1"/>
          </p:cNvSpPr>
          <p:nvPr/>
        </p:nvSpPr>
        <p:spPr bwMode="auto">
          <a:xfrm>
            <a:off x="355963" y="492353"/>
            <a:ext cx="8587740" cy="5921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 kindly affectionate in honor</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giving preference to one another</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not lagging in diligence</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fervent in spirit, serving the Lord</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rejoicing in hope</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patient in tribulation</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continuing steadfastly in prayer</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distributing to saints needs</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given to hospitality</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A4DDF277-2AB2-4446-803A-1EDC471A5183}"/>
              </a:ext>
            </a:extLst>
          </p:cNvPr>
          <p:cNvSpPr txBox="1">
            <a:spLocks noChangeArrowheads="1"/>
          </p:cNvSpPr>
          <p:nvPr/>
        </p:nvSpPr>
        <p:spPr bwMode="auto">
          <a:xfrm>
            <a:off x="1103281" y="113018"/>
            <a:ext cx="5384790"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Be kindly affectionate</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Arrow: Bent-Up 9">
            <a:extLst>
              <a:ext uri="{FF2B5EF4-FFF2-40B4-BE49-F238E27FC236}">
                <a16:creationId xmlns:a16="http://schemas.microsoft.com/office/drawing/2014/main" id="{2C562B00-E179-4C89-80C2-F8454ED0734E}"/>
              </a:ext>
            </a:extLst>
          </p:cNvPr>
          <p:cNvSpPr/>
          <p:nvPr/>
        </p:nvSpPr>
        <p:spPr>
          <a:xfrm rot="5400000">
            <a:off x="972535" y="1368501"/>
            <a:ext cx="345015" cy="327934"/>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9E5B033-B1D3-46D1-9ACE-AC55FA73E60B}"/>
              </a:ext>
            </a:extLst>
          </p:cNvPr>
          <p:cNvSpPr>
            <a:spLocks noChangeArrowheads="1"/>
          </p:cNvSpPr>
          <p:nvPr/>
        </p:nvSpPr>
        <p:spPr bwMode="auto">
          <a:xfrm>
            <a:off x="5214414" y="40436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8" name="Rectangle 7">
            <a:extLst>
              <a:ext uri="{FF2B5EF4-FFF2-40B4-BE49-F238E27FC236}">
                <a16:creationId xmlns:a16="http://schemas.microsoft.com/office/drawing/2014/main" id="{1DE43EB2-B22C-4929-8623-E945C32B8962}"/>
              </a:ext>
            </a:extLst>
          </p:cNvPr>
          <p:cNvSpPr>
            <a:spLocks noChangeArrowheads="1"/>
          </p:cNvSpPr>
          <p:nvPr/>
        </p:nvSpPr>
        <p:spPr bwMode="auto">
          <a:xfrm>
            <a:off x="3873703" y="169282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9" name="Rectangle 8">
            <a:extLst>
              <a:ext uri="{FF2B5EF4-FFF2-40B4-BE49-F238E27FC236}">
                <a16:creationId xmlns:a16="http://schemas.microsoft.com/office/drawing/2014/main" id="{6468F815-7B11-4E46-B301-E8E82E964188}"/>
              </a:ext>
            </a:extLst>
          </p:cNvPr>
          <p:cNvSpPr>
            <a:spLocks noChangeArrowheads="1"/>
          </p:cNvSpPr>
          <p:nvPr/>
        </p:nvSpPr>
        <p:spPr bwMode="auto">
          <a:xfrm>
            <a:off x="3037679" y="233406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0" name="Rectangle 9">
            <a:extLst>
              <a:ext uri="{FF2B5EF4-FFF2-40B4-BE49-F238E27FC236}">
                <a16:creationId xmlns:a16="http://schemas.microsoft.com/office/drawing/2014/main" id="{4B63C523-3276-4B9D-8EB6-ED53AAF4B76D}"/>
              </a:ext>
            </a:extLst>
          </p:cNvPr>
          <p:cNvSpPr>
            <a:spLocks noChangeArrowheads="1"/>
          </p:cNvSpPr>
          <p:nvPr/>
        </p:nvSpPr>
        <p:spPr bwMode="auto">
          <a:xfrm>
            <a:off x="3328601" y="297537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1" name="Rectangle 10">
            <a:extLst>
              <a:ext uri="{FF2B5EF4-FFF2-40B4-BE49-F238E27FC236}">
                <a16:creationId xmlns:a16="http://schemas.microsoft.com/office/drawing/2014/main" id="{62DAA6C1-E3A5-466A-A7CF-0A3F5E9756CB}"/>
              </a:ext>
            </a:extLst>
          </p:cNvPr>
          <p:cNvSpPr>
            <a:spLocks noChangeArrowheads="1"/>
          </p:cNvSpPr>
          <p:nvPr/>
        </p:nvSpPr>
        <p:spPr bwMode="auto">
          <a:xfrm>
            <a:off x="3025841" y="361306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2" name="Rectangle 11">
            <a:extLst>
              <a:ext uri="{FF2B5EF4-FFF2-40B4-BE49-F238E27FC236}">
                <a16:creationId xmlns:a16="http://schemas.microsoft.com/office/drawing/2014/main" id="{3DB71709-3D42-45E8-9A02-44BA574E995A}"/>
              </a:ext>
            </a:extLst>
          </p:cNvPr>
          <p:cNvSpPr>
            <a:spLocks noChangeArrowheads="1"/>
          </p:cNvSpPr>
          <p:nvPr/>
        </p:nvSpPr>
        <p:spPr bwMode="auto">
          <a:xfrm>
            <a:off x="6333057" y="425791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3" name="Rectangle 2">
            <a:extLst>
              <a:ext uri="{FF2B5EF4-FFF2-40B4-BE49-F238E27FC236}">
                <a16:creationId xmlns:a16="http://schemas.microsoft.com/office/drawing/2014/main" id="{8672FCD9-782E-4ED0-97B3-662005E7D8BF}"/>
              </a:ext>
            </a:extLst>
          </p:cNvPr>
          <p:cNvSpPr txBox="1">
            <a:spLocks noChangeArrowheads="1"/>
          </p:cNvSpPr>
          <p:nvPr/>
        </p:nvSpPr>
        <p:spPr bwMode="auto">
          <a:xfrm>
            <a:off x="7425554" y="751871"/>
            <a:ext cx="692331"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in</a:t>
            </a:r>
            <a:endParaRPr lang="en-US" altLang="en-US" sz="42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F2A01ADE-0A12-4C02-8215-8C861990A303}"/>
              </a:ext>
            </a:extLst>
          </p:cNvPr>
          <p:cNvSpPr txBox="1">
            <a:spLocks noChangeArrowheads="1"/>
          </p:cNvSpPr>
          <p:nvPr/>
        </p:nvSpPr>
        <p:spPr bwMode="auto">
          <a:xfrm>
            <a:off x="988727" y="1391953"/>
            <a:ext cx="1648813"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honor</a:t>
            </a:r>
            <a:endParaRPr lang="en-US" altLang="en-US" sz="42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D3E4512D-DFB4-4268-92D7-6171820164C1}"/>
              </a:ext>
            </a:extLst>
          </p:cNvPr>
          <p:cNvSpPr txBox="1">
            <a:spLocks noChangeArrowheads="1"/>
          </p:cNvSpPr>
          <p:nvPr/>
        </p:nvSpPr>
        <p:spPr bwMode="auto">
          <a:xfrm>
            <a:off x="2273651" y="1396715"/>
            <a:ext cx="6050996"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giving preference to one</a:t>
            </a:r>
            <a:endParaRPr lang="en-US" altLang="en-US" sz="42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C63D2E43-523B-49F2-B6A2-860EEDB8B88C}"/>
              </a:ext>
            </a:extLst>
          </p:cNvPr>
          <p:cNvSpPr txBox="1">
            <a:spLocks noChangeArrowheads="1"/>
          </p:cNvSpPr>
          <p:nvPr/>
        </p:nvSpPr>
        <p:spPr bwMode="auto">
          <a:xfrm>
            <a:off x="757646" y="2032033"/>
            <a:ext cx="2129245"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another</a:t>
            </a:r>
            <a:endParaRPr lang="en-US" altLang="en-US" sz="42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091EA6B3-D382-425A-B231-437D513BF535}"/>
              </a:ext>
            </a:extLst>
          </p:cNvPr>
          <p:cNvSpPr txBox="1">
            <a:spLocks noChangeArrowheads="1"/>
          </p:cNvSpPr>
          <p:nvPr/>
        </p:nvSpPr>
        <p:spPr bwMode="auto">
          <a:xfrm>
            <a:off x="2835796" y="2034414"/>
            <a:ext cx="5368834"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not lagging in diligence</a:t>
            </a:r>
            <a:endParaRPr lang="en-US" altLang="en-US" sz="42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863D478D-DA92-416A-8343-6C5539C6C464}"/>
              </a:ext>
            </a:extLst>
          </p:cNvPr>
          <p:cNvSpPr txBox="1">
            <a:spLocks noChangeArrowheads="1"/>
          </p:cNvSpPr>
          <p:nvPr/>
        </p:nvSpPr>
        <p:spPr bwMode="auto">
          <a:xfrm>
            <a:off x="718457" y="2675719"/>
            <a:ext cx="7563394"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fervent in spirit, serving the Lord</a:t>
            </a:r>
            <a:endParaRPr lang="en-US" altLang="en-US" sz="42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6C5D7982-5CD4-4DD2-AB36-9722C47CD4C9}"/>
              </a:ext>
            </a:extLst>
          </p:cNvPr>
          <p:cNvSpPr txBox="1">
            <a:spLocks noChangeArrowheads="1"/>
          </p:cNvSpPr>
          <p:nvPr/>
        </p:nvSpPr>
        <p:spPr bwMode="auto">
          <a:xfrm>
            <a:off x="1330677" y="3314574"/>
            <a:ext cx="4078504"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rejoicing in hope</a:t>
            </a:r>
            <a:endParaRPr lang="en-US" altLang="en-US" sz="42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73F81EDC-B4E3-4C7F-94F6-5A18128B87E7}"/>
              </a:ext>
            </a:extLst>
          </p:cNvPr>
          <p:cNvSpPr txBox="1">
            <a:spLocks noChangeArrowheads="1"/>
          </p:cNvSpPr>
          <p:nvPr/>
        </p:nvSpPr>
        <p:spPr bwMode="auto">
          <a:xfrm>
            <a:off x="5261949" y="3312193"/>
            <a:ext cx="2573383"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patient in</a:t>
            </a:r>
            <a:endParaRPr lang="en-US" altLang="en-US" sz="42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084340DC-DC83-499B-BB9C-42E31543A3E7}"/>
              </a:ext>
            </a:extLst>
          </p:cNvPr>
          <p:cNvSpPr txBox="1">
            <a:spLocks noChangeArrowheads="1"/>
          </p:cNvSpPr>
          <p:nvPr/>
        </p:nvSpPr>
        <p:spPr bwMode="auto">
          <a:xfrm>
            <a:off x="578303" y="3951116"/>
            <a:ext cx="2821577"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tribulation</a:t>
            </a:r>
            <a:endParaRPr lang="en-US" altLang="en-US" sz="42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A49F8B51-325D-461B-80B1-8D6F96BD9036}"/>
              </a:ext>
            </a:extLst>
          </p:cNvPr>
          <p:cNvSpPr txBox="1">
            <a:spLocks noChangeArrowheads="1"/>
          </p:cNvSpPr>
          <p:nvPr/>
        </p:nvSpPr>
        <p:spPr bwMode="auto">
          <a:xfrm>
            <a:off x="3262109" y="3953429"/>
            <a:ext cx="5238205"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continuing steadfastly</a:t>
            </a:r>
            <a:endParaRPr lang="en-US" altLang="en-US" sz="42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3" name="Rectangle 2">
            <a:extLst>
              <a:ext uri="{FF2B5EF4-FFF2-40B4-BE49-F238E27FC236}">
                <a16:creationId xmlns:a16="http://schemas.microsoft.com/office/drawing/2014/main" id="{60C2937A-95DC-43FE-95EE-2FE822E1F3A8}"/>
              </a:ext>
            </a:extLst>
          </p:cNvPr>
          <p:cNvSpPr txBox="1">
            <a:spLocks noChangeArrowheads="1"/>
          </p:cNvSpPr>
          <p:nvPr/>
        </p:nvSpPr>
        <p:spPr bwMode="auto">
          <a:xfrm>
            <a:off x="547415" y="4687183"/>
            <a:ext cx="2325188" cy="680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in prayer</a:t>
            </a:r>
            <a:endParaRPr lang="en-US" altLang="en-US" sz="42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4" name="Rectangle 2">
            <a:extLst>
              <a:ext uri="{FF2B5EF4-FFF2-40B4-BE49-F238E27FC236}">
                <a16:creationId xmlns:a16="http://schemas.microsoft.com/office/drawing/2014/main" id="{4CA8EC02-FDE6-47CC-9A90-B9B653F8D07A}"/>
              </a:ext>
            </a:extLst>
          </p:cNvPr>
          <p:cNvSpPr txBox="1">
            <a:spLocks noChangeArrowheads="1"/>
          </p:cNvSpPr>
          <p:nvPr/>
        </p:nvSpPr>
        <p:spPr bwMode="auto">
          <a:xfrm>
            <a:off x="2726600" y="4592285"/>
            <a:ext cx="3644537"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distributing to</a:t>
            </a:r>
            <a:endParaRPr lang="en-US" altLang="en-US" sz="42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5" name="Rectangle 2">
            <a:extLst>
              <a:ext uri="{FF2B5EF4-FFF2-40B4-BE49-F238E27FC236}">
                <a16:creationId xmlns:a16="http://schemas.microsoft.com/office/drawing/2014/main" id="{2B9D6EBC-61DF-4096-B65D-7A4F599113F9}"/>
              </a:ext>
            </a:extLst>
          </p:cNvPr>
          <p:cNvSpPr txBox="1">
            <a:spLocks noChangeArrowheads="1"/>
          </p:cNvSpPr>
          <p:nvPr/>
        </p:nvSpPr>
        <p:spPr bwMode="auto">
          <a:xfrm>
            <a:off x="2179116" y="5232433"/>
            <a:ext cx="1567543"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saints</a:t>
            </a:r>
            <a:endParaRPr lang="en-US" altLang="en-US" sz="42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6" name="Rectangle 2">
            <a:extLst>
              <a:ext uri="{FF2B5EF4-FFF2-40B4-BE49-F238E27FC236}">
                <a16:creationId xmlns:a16="http://schemas.microsoft.com/office/drawing/2014/main" id="{285ED272-F811-4BE5-979B-CED7A9A3E309}"/>
              </a:ext>
            </a:extLst>
          </p:cNvPr>
          <p:cNvSpPr txBox="1">
            <a:spLocks noChangeArrowheads="1"/>
          </p:cNvSpPr>
          <p:nvPr/>
        </p:nvSpPr>
        <p:spPr bwMode="auto">
          <a:xfrm>
            <a:off x="6925627" y="4587522"/>
            <a:ext cx="1685108"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needs</a:t>
            </a:r>
            <a:endParaRPr lang="en-US" altLang="en-US" sz="42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7" name="Rectangle 2">
            <a:extLst>
              <a:ext uri="{FF2B5EF4-FFF2-40B4-BE49-F238E27FC236}">
                <a16:creationId xmlns:a16="http://schemas.microsoft.com/office/drawing/2014/main" id="{74B9D469-6D65-4F61-BEC8-202355787AD8}"/>
              </a:ext>
            </a:extLst>
          </p:cNvPr>
          <p:cNvSpPr txBox="1">
            <a:spLocks noChangeArrowheads="1"/>
          </p:cNvSpPr>
          <p:nvPr/>
        </p:nvSpPr>
        <p:spPr bwMode="auto">
          <a:xfrm>
            <a:off x="3582761" y="5233590"/>
            <a:ext cx="4820194"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given to hospitality</a:t>
            </a:r>
            <a:endParaRPr lang="en-US" altLang="en-US" sz="42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1398376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upLef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5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5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5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25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25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25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25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250"/>
                                        <p:tgtEl>
                                          <p:spTgt spid="2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25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25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25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25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250"/>
                                        <p:tgtEl>
                                          <p:spTgt spid="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25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250"/>
                                        <p:tgtEl>
                                          <p:spTgt spid="27"/>
                                        </p:tgtEl>
                                      </p:cBhvr>
                                    </p:animEffect>
                                  </p:childTnLst>
                                </p:cTn>
                              </p:par>
                              <p:par>
                                <p:cTn id="58" presetID="42" presetClass="path" presetSubtype="0" accel="50000" decel="50000" fill="hold" grpId="2" nodeType="withEffect">
                                  <p:stCondLst>
                                    <p:cond delay="0"/>
                                  </p:stCondLst>
                                  <p:childTnLst>
                                    <p:animMotion origin="layout" path="M -4.16667E-6 -1.11111E-6 L -0.10121 0.04792 " pathEditMode="relative" rAng="0" ptsTypes="AA">
                                      <p:cBhvr>
                                        <p:cTn id="59" dur="2000" fill="hold"/>
                                        <p:tgtEl>
                                          <p:spTgt spid="5"/>
                                        </p:tgtEl>
                                        <p:attrNameLst>
                                          <p:attrName>ppt_x</p:attrName>
                                          <p:attrName>ppt_y</p:attrName>
                                        </p:attrNameLst>
                                      </p:cBhvr>
                                      <p:rCtr x="-5069" y="2384"/>
                                    </p:animMotion>
                                  </p:childTnLst>
                                </p:cTn>
                              </p:par>
                              <p:par>
                                <p:cTn id="60" presetID="42" presetClass="path" presetSubtype="0" accel="50000" decel="50000" fill="hold" grpId="2" nodeType="withEffect">
                                  <p:stCondLst>
                                    <p:cond delay="0"/>
                                  </p:stCondLst>
                                  <p:childTnLst>
                                    <p:animMotion origin="layout" path="M 1.11022E-16 3.33333E-6 L -0.23472 -0.04306 " pathEditMode="relative" rAng="0" ptsTypes="AA">
                                      <p:cBhvr>
                                        <p:cTn id="61" dur="2000" fill="hold"/>
                                        <p:tgtEl>
                                          <p:spTgt spid="13"/>
                                        </p:tgtEl>
                                        <p:attrNameLst>
                                          <p:attrName>ppt_x</p:attrName>
                                          <p:attrName>ppt_y</p:attrName>
                                        </p:attrNameLst>
                                      </p:cBhvr>
                                      <p:rCtr x="-11736" y="-2153"/>
                                    </p:animMotion>
                                  </p:childTnLst>
                                </p:cTn>
                              </p:par>
                              <p:par>
                                <p:cTn id="62" presetID="42" presetClass="path" presetSubtype="0" accel="50000" decel="50000" fill="hold" grpId="2" nodeType="withEffect">
                                  <p:stCondLst>
                                    <p:cond delay="0"/>
                                  </p:stCondLst>
                                  <p:childTnLst>
                                    <p:animMotion origin="layout" path="M -3.88889E-6 4.81481E-6 L 0.52622 -0.13704 " pathEditMode="relative" rAng="0" ptsTypes="AA">
                                      <p:cBhvr>
                                        <p:cTn id="63" dur="2000" fill="hold"/>
                                        <p:tgtEl>
                                          <p:spTgt spid="14"/>
                                        </p:tgtEl>
                                        <p:attrNameLst>
                                          <p:attrName>ppt_x</p:attrName>
                                          <p:attrName>ppt_y</p:attrName>
                                        </p:attrNameLst>
                                      </p:cBhvr>
                                      <p:rCtr x="26302" y="-6852"/>
                                    </p:animMotion>
                                  </p:childTnLst>
                                </p:cTn>
                              </p:par>
                              <p:par>
                                <p:cTn id="64" presetID="42" presetClass="path" presetSubtype="0" accel="50000" decel="50000" fill="hold" grpId="2" nodeType="withEffect">
                                  <p:stCondLst>
                                    <p:cond delay="0"/>
                                  </p:stCondLst>
                                  <p:childTnLst>
                                    <p:animMotion origin="layout" path="M -3.88889E-6 3.7037E-7 L -0.12257 -0.04468 " pathEditMode="relative" rAng="0" ptsTypes="AA">
                                      <p:cBhvr>
                                        <p:cTn id="65" dur="2000" fill="hold"/>
                                        <p:tgtEl>
                                          <p:spTgt spid="15"/>
                                        </p:tgtEl>
                                        <p:attrNameLst>
                                          <p:attrName>ppt_x</p:attrName>
                                          <p:attrName>ppt_y</p:attrName>
                                        </p:attrNameLst>
                                      </p:cBhvr>
                                      <p:rCtr x="-6128" y="-2245"/>
                                    </p:animMotion>
                                  </p:childTnLst>
                                </p:cTn>
                              </p:par>
                              <p:par>
                                <p:cTn id="66" presetID="42" presetClass="path" presetSubtype="0" accel="50000" decel="50000" fill="hold" grpId="2" nodeType="withEffect">
                                  <p:stCondLst>
                                    <p:cond delay="0"/>
                                  </p:stCondLst>
                                  <p:childTnLst>
                                    <p:animMotion origin="layout" path="M 4.44444E-6 -2.22222E-6 L 0.66267 -0.13611 " pathEditMode="relative" rAng="0" ptsTypes="AA">
                                      <p:cBhvr>
                                        <p:cTn id="67" dur="2000" fill="hold"/>
                                        <p:tgtEl>
                                          <p:spTgt spid="16"/>
                                        </p:tgtEl>
                                        <p:attrNameLst>
                                          <p:attrName>ppt_x</p:attrName>
                                          <p:attrName>ppt_y</p:attrName>
                                        </p:attrNameLst>
                                      </p:cBhvr>
                                      <p:rCtr x="33125" y="-6806"/>
                                    </p:animMotion>
                                  </p:childTnLst>
                                </p:cTn>
                              </p:par>
                              <p:par>
                                <p:cTn id="68" presetID="42" presetClass="path" presetSubtype="0" accel="50000" decel="50000" fill="hold" grpId="2" nodeType="withEffect">
                                  <p:stCondLst>
                                    <p:cond delay="0"/>
                                  </p:stCondLst>
                                  <p:childTnLst>
                                    <p:animMotion origin="layout" path="M 4.16667E-6 -3.7037E-6 L -0.16181 -0.04305 " pathEditMode="relative" rAng="0" ptsTypes="AA">
                                      <p:cBhvr>
                                        <p:cTn id="69" dur="2000" fill="hold"/>
                                        <p:tgtEl>
                                          <p:spTgt spid="17"/>
                                        </p:tgtEl>
                                        <p:attrNameLst>
                                          <p:attrName>ppt_x</p:attrName>
                                          <p:attrName>ppt_y</p:attrName>
                                        </p:attrNameLst>
                                      </p:cBhvr>
                                      <p:rCtr x="-8090" y="-2153"/>
                                    </p:animMotion>
                                  </p:childTnLst>
                                </p:cTn>
                              </p:par>
                              <p:par>
                                <p:cTn id="70" presetID="42" presetClass="path" presetSubtype="0" accel="50000" decel="50000" fill="hold" grpId="2" nodeType="withEffect">
                                  <p:stCondLst>
                                    <p:cond delay="0"/>
                                  </p:stCondLst>
                                  <p:childTnLst>
                                    <p:animMotion origin="layout" path="M 2.5E-6 -2.22222E-6 L 0.06632 -0.04375 " pathEditMode="relative" rAng="0" ptsTypes="AA">
                                      <p:cBhvr>
                                        <p:cTn id="71" dur="2000" fill="hold"/>
                                        <p:tgtEl>
                                          <p:spTgt spid="18"/>
                                        </p:tgtEl>
                                        <p:attrNameLst>
                                          <p:attrName>ppt_x</p:attrName>
                                          <p:attrName>ppt_y</p:attrName>
                                        </p:attrNameLst>
                                      </p:cBhvr>
                                      <p:rCtr x="3316" y="-2199"/>
                                    </p:animMotion>
                                  </p:childTnLst>
                                </p:cTn>
                              </p:par>
                              <p:par>
                                <p:cTn id="72" presetID="42" presetClass="path" presetSubtype="0" accel="50000" decel="50000" fill="hold" grpId="2" nodeType="withEffect">
                                  <p:stCondLst>
                                    <p:cond delay="0"/>
                                  </p:stCondLst>
                                  <p:childTnLst>
                                    <p:animMotion origin="layout" path="M -2.77778E-6 7.40741E-7 L -0.00295 -0.04329 " pathEditMode="relative" rAng="0" ptsTypes="AA">
                                      <p:cBhvr>
                                        <p:cTn id="73" dur="2000" fill="hold"/>
                                        <p:tgtEl>
                                          <p:spTgt spid="19"/>
                                        </p:tgtEl>
                                        <p:attrNameLst>
                                          <p:attrName>ppt_x</p:attrName>
                                          <p:attrName>ppt_y</p:attrName>
                                        </p:attrNameLst>
                                      </p:cBhvr>
                                      <p:rCtr x="-156" y="-2176"/>
                                    </p:animMotion>
                                  </p:childTnLst>
                                </p:cTn>
                              </p:par>
                              <p:par>
                                <p:cTn id="74" presetID="42" presetClass="path" presetSubtype="0" accel="50000" decel="50000" fill="hold" grpId="2" nodeType="withEffect">
                                  <p:stCondLst>
                                    <p:cond delay="0"/>
                                  </p:stCondLst>
                                  <p:childTnLst>
                                    <p:animMotion origin="layout" path="M 4.16667E-6 3.7037E-6 L -0.43629 0.05185 " pathEditMode="relative" rAng="0" ptsTypes="AA">
                                      <p:cBhvr>
                                        <p:cTn id="75" dur="2000" fill="hold"/>
                                        <p:tgtEl>
                                          <p:spTgt spid="20"/>
                                        </p:tgtEl>
                                        <p:attrNameLst>
                                          <p:attrName>ppt_x</p:attrName>
                                          <p:attrName>ppt_y</p:attrName>
                                        </p:attrNameLst>
                                      </p:cBhvr>
                                      <p:rCtr x="-21823" y="2593"/>
                                    </p:animMotion>
                                  </p:childTnLst>
                                </p:cTn>
                              </p:par>
                              <p:par>
                                <p:cTn id="76" presetID="42" presetClass="path" presetSubtype="0" accel="50000" decel="50000" fill="hold" grpId="2" nodeType="withEffect">
                                  <p:stCondLst>
                                    <p:cond delay="0"/>
                                  </p:stCondLst>
                                  <p:childTnLst>
                                    <p:animMotion origin="layout" path="M -4.72222E-6 -3.33333E-6 L 0.32223 -0.04305 " pathEditMode="relative" rAng="0" ptsTypes="AA">
                                      <p:cBhvr>
                                        <p:cTn id="77" dur="2000" fill="hold"/>
                                        <p:tgtEl>
                                          <p:spTgt spid="21"/>
                                        </p:tgtEl>
                                        <p:attrNameLst>
                                          <p:attrName>ppt_x</p:attrName>
                                          <p:attrName>ppt_y</p:attrName>
                                        </p:attrNameLst>
                                      </p:cBhvr>
                                      <p:rCtr x="16111" y="-2153"/>
                                    </p:animMotion>
                                  </p:childTnLst>
                                </p:cTn>
                              </p:par>
                              <p:par>
                                <p:cTn id="78" presetID="42" presetClass="path" presetSubtype="0" accel="50000" decel="50000" fill="hold" grpId="2" nodeType="withEffect">
                                  <p:stCondLst>
                                    <p:cond delay="0"/>
                                  </p:stCondLst>
                                  <p:childTnLst>
                                    <p:animMotion origin="layout" path="M 8.33333E-7 -4.81481E-6 L -0.21129 0.04977 " pathEditMode="relative" rAng="0" ptsTypes="AA">
                                      <p:cBhvr>
                                        <p:cTn id="79" dur="2000" fill="hold"/>
                                        <p:tgtEl>
                                          <p:spTgt spid="22"/>
                                        </p:tgtEl>
                                        <p:attrNameLst>
                                          <p:attrName>ppt_x</p:attrName>
                                          <p:attrName>ppt_y</p:attrName>
                                        </p:attrNameLst>
                                      </p:cBhvr>
                                      <p:rCtr x="-10573" y="2477"/>
                                    </p:animMotion>
                                  </p:childTnLst>
                                </p:cTn>
                              </p:par>
                              <p:par>
                                <p:cTn id="80" presetID="42" presetClass="path" presetSubtype="0" accel="50000" decel="50000" fill="hold" grpId="2" nodeType="withEffect">
                                  <p:stCondLst>
                                    <p:cond delay="0"/>
                                  </p:stCondLst>
                                  <p:childTnLst>
                                    <p:animMotion origin="layout" path="M 8.33333E-7 -1.85185E-6 L 0.63437 -0.04352 " pathEditMode="relative" rAng="0" ptsTypes="AA">
                                      <p:cBhvr>
                                        <p:cTn id="81" dur="2000" fill="hold"/>
                                        <p:tgtEl>
                                          <p:spTgt spid="23"/>
                                        </p:tgtEl>
                                        <p:attrNameLst>
                                          <p:attrName>ppt_x</p:attrName>
                                          <p:attrName>ppt_y</p:attrName>
                                        </p:attrNameLst>
                                      </p:cBhvr>
                                      <p:rCtr x="31719" y="-2176"/>
                                    </p:animMotion>
                                  </p:childTnLst>
                                </p:cTn>
                              </p:par>
                              <p:par>
                                <p:cTn id="82" presetID="42" presetClass="path" presetSubtype="0" accel="50000" decel="50000" fill="hold" grpId="2" nodeType="withEffect">
                                  <p:stCondLst>
                                    <p:cond delay="0"/>
                                  </p:stCondLst>
                                  <p:childTnLst>
                                    <p:animMotion origin="layout" path="M 0.00052 0.00185 L -0.16198 0.05046 " pathEditMode="relative" rAng="0" ptsTypes="AA">
                                      <p:cBhvr>
                                        <p:cTn id="83" dur="2000" fill="hold"/>
                                        <p:tgtEl>
                                          <p:spTgt spid="24"/>
                                        </p:tgtEl>
                                        <p:attrNameLst>
                                          <p:attrName>ppt_x</p:attrName>
                                          <p:attrName>ppt_y</p:attrName>
                                        </p:attrNameLst>
                                      </p:cBhvr>
                                      <p:rCtr x="-8125" y="2431"/>
                                    </p:animMotion>
                                  </p:childTnLst>
                                </p:cTn>
                              </p:par>
                              <p:par>
                                <p:cTn id="84" presetID="42" presetClass="path" presetSubtype="0" accel="50000" decel="50000" fill="hold" grpId="2" nodeType="withEffect">
                                  <p:stCondLst>
                                    <p:cond delay="0"/>
                                  </p:stCondLst>
                                  <p:childTnLst>
                                    <p:animMotion origin="layout" path="M 1.66667E-6 1.11111E-6 L 0.26788 -0.04329 " pathEditMode="relative" rAng="0" ptsTypes="AA">
                                      <p:cBhvr>
                                        <p:cTn id="85" dur="2000" fill="hold"/>
                                        <p:tgtEl>
                                          <p:spTgt spid="25"/>
                                        </p:tgtEl>
                                        <p:attrNameLst>
                                          <p:attrName>ppt_x</p:attrName>
                                          <p:attrName>ppt_y</p:attrName>
                                        </p:attrNameLst>
                                      </p:cBhvr>
                                      <p:rCtr x="13385" y="-2176"/>
                                    </p:animMotion>
                                  </p:childTnLst>
                                </p:cTn>
                              </p:par>
                              <p:par>
                                <p:cTn id="86" presetID="42" presetClass="path" presetSubtype="0" accel="50000" decel="50000" fill="hold" grpId="2" nodeType="withEffect">
                                  <p:stCondLst>
                                    <p:cond delay="0"/>
                                  </p:stCondLst>
                                  <p:childTnLst>
                                    <p:animMotion origin="layout" path="M 8.33333E-7 2.59259E-6 L -0.10156 0.05092 " pathEditMode="relative" rAng="0" ptsTypes="AA">
                                      <p:cBhvr>
                                        <p:cTn id="87" dur="2000" fill="hold"/>
                                        <p:tgtEl>
                                          <p:spTgt spid="26"/>
                                        </p:tgtEl>
                                        <p:attrNameLst>
                                          <p:attrName>ppt_x</p:attrName>
                                          <p:attrName>ppt_y</p:attrName>
                                        </p:attrNameLst>
                                      </p:cBhvr>
                                      <p:rCtr x="-5087" y="2546"/>
                                    </p:animMotion>
                                  </p:childTnLst>
                                </p:cTn>
                              </p:par>
                              <p:par>
                                <p:cTn id="88" presetID="42" presetClass="path" presetSubtype="0" accel="50000" decel="50000" fill="hold" grpId="2" nodeType="withEffect">
                                  <p:stCondLst>
                                    <p:cond delay="0"/>
                                  </p:stCondLst>
                                  <p:childTnLst>
                                    <p:animMotion origin="layout" path="M -1.94444E-6 -3.7037E-7 L -0.25989 0.05 " pathEditMode="relative" rAng="0" ptsTypes="AA">
                                      <p:cBhvr>
                                        <p:cTn id="89" dur="2000" fill="hold"/>
                                        <p:tgtEl>
                                          <p:spTgt spid="27"/>
                                        </p:tgtEl>
                                        <p:attrNameLst>
                                          <p:attrName>ppt_x</p:attrName>
                                          <p:attrName>ppt_y</p:attrName>
                                        </p:attrNameLst>
                                      </p:cBhvr>
                                      <p:rCtr x="-13003" y="2500"/>
                                    </p:animMotion>
                                  </p:childTnLst>
                                </p:cTn>
                              </p:par>
                              <p:par>
                                <p:cTn id="90" presetID="10" presetClass="exit" presetSubtype="0" fill="hold" grpId="1" nodeType="withEffect">
                                  <p:stCondLst>
                                    <p:cond delay="0"/>
                                  </p:stCondLst>
                                  <p:childTnLst>
                                    <p:animEffect transition="out" filter="fade">
                                      <p:cBhvr>
                                        <p:cTn id="91" dur="1250"/>
                                        <p:tgtEl>
                                          <p:spTgt spid="3074"/>
                                        </p:tgtEl>
                                      </p:cBhvr>
                                    </p:animEffect>
                                    <p:set>
                                      <p:cBhvr>
                                        <p:cTn id="92" dur="1" fill="hold">
                                          <p:stCondLst>
                                            <p:cond delay="1249"/>
                                          </p:stCondLst>
                                        </p:cTn>
                                        <p:tgtEl>
                                          <p:spTgt spid="3074"/>
                                        </p:tgtEl>
                                        <p:attrNameLst>
                                          <p:attrName>style.visibility</p:attrName>
                                        </p:attrNameLst>
                                      </p:cBhvr>
                                      <p:to>
                                        <p:strVal val="hidden"/>
                                      </p:to>
                                    </p:set>
                                  </p:childTnLst>
                                </p:cTn>
                              </p:par>
                            </p:childTnLst>
                          </p:cTn>
                        </p:par>
                        <p:par>
                          <p:cTn id="93" fill="hold">
                            <p:stCondLst>
                              <p:cond delay="2000"/>
                            </p:stCondLst>
                            <p:childTnLst>
                              <p:par>
                                <p:cTn id="94" presetID="10" presetClass="entr" presetSubtype="0" fill="hold" grpId="0" nodeType="afterEffect">
                                  <p:stCondLst>
                                    <p:cond delay="0"/>
                                  </p:stCondLst>
                                  <p:childTnLst>
                                    <p:set>
                                      <p:cBhvr>
                                        <p:cTn id="95" dur="1" fill="hold">
                                          <p:stCondLst>
                                            <p:cond delay="0"/>
                                          </p:stCondLst>
                                        </p:cTn>
                                        <p:tgtEl>
                                          <p:spTgt spid="4"/>
                                        </p:tgtEl>
                                        <p:attrNameLst>
                                          <p:attrName>style.visibility</p:attrName>
                                        </p:attrNameLst>
                                      </p:cBhvr>
                                      <p:to>
                                        <p:strVal val="visible"/>
                                      </p:to>
                                    </p:set>
                                    <p:animEffect transition="in" filter="fade">
                                      <p:cBhvr>
                                        <p:cTn id="96" dur="250"/>
                                        <p:tgtEl>
                                          <p:spTgt spid="4"/>
                                        </p:tgtEl>
                                      </p:cBhvr>
                                    </p:animEffect>
                                  </p:childTnLst>
                                </p:cTn>
                              </p:par>
                              <p:par>
                                <p:cTn id="97" presetID="10" presetClass="exit" presetSubtype="0" fill="hold" grpId="1" nodeType="withEffect">
                                  <p:stCondLst>
                                    <p:cond delay="0"/>
                                  </p:stCondLst>
                                  <p:childTnLst>
                                    <p:animEffect transition="out" filter="fade">
                                      <p:cBhvr>
                                        <p:cTn id="98" dur="500"/>
                                        <p:tgtEl>
                                          <p:spTgt spid="5"/>
                                        </p:tgtEl>
                                      </p:cBhvr>
                                    </p:animEffect>
                                    <p:set>
                                      <p:cBhvr>
                                        <p:cTn id="99" dur="1" fill="hold">
                                          <p:stCondLst>
                                            <p:cond delay="499"/>
                                          </p:stCondLst>
                                        </p:cTn>
                                        <p:tgtEl>
                                          <p:spTgt spid="5"/>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3"/>
                                        </p:tgtEl>
                                      </p:cBhvr>
                                    </p:animEffect>
                                    <p:set>
                                      <p:cBhvr>
                                        <p:cTn id="102" dur="1" fill="hold">
                                          <p:stCondLst>
                                            <p:cond delay="499"/>
                                          </p:stCondLst>
                                        </p:cTn>
                                        <p:tgtEl>
                                          <p:spTgt spid="13"/>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14"/>
                                        </p:tgtEl>
                                      </p:cBhvr>
                                    </p:animEffect>
                                    <p:set>
                                      <p:cBhvr>
                                        <p:cTn id="105" dur="1" fill="hold">
                                          <p:stCondLst>
                                            <p:cond delay="499"/>
                                          </p:stCondLst>
                                        </p:cTn>
                                        <p:tgtEl>
                                          <p:spTgt spid="14"/>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15"/>
                                        </p:tgtEl>
                                      </p:cBhvr>
                                    </p:animEffect>
                                    <p:set>
                                      <p:cBhvr>
                                        <p:cTn id="108" dur="1" fill="hold">
                                          <p:stCondLst>
                                            <p:cond delay="499"/>
                                          </p:stCondLst>
                                        </p:cTn>
                                        <p:tgtEl>
                                          <p:spTgt spid="15"/>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6"/>
                                        </p:tgtEl>
                                      </p:cBhvr>
                                    </p:animEffect>
                                    <p:set>
                                      <p:cBhvr>
                                        <p:cTn id="111" dur="1" fill="hold">
                                          <p:stCondLst>
                                            <p:cond delay="499"/>
                                          </p:stCondLst>
                                        </p:cTn>
                                        <p:tgtEl>
                                          <p:spTgt spid="16"/>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17"/>
                                        </p:tgtEl>
                                      </p:cBhvr>
                                    </p:animEffect>
                                    <p:set>
                                      <p:cBhvr>
                                        <p:cTn id="114" dur="1" fill="hold">
                                          <p:stCondLst>
                                            <p:cond delay="499"/>
                                          </p:stCondLst>
                                        </p:cTn>
                                        <p:tgtEl>
                                          <p:spTgt spid="17"/>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8"/>
                                        </p:tgtEl>
                                      </p:cBhvr>
                                    </p:animEffect>
                                    <p:set>
                                      <p:cBhvr>
                                        <p:cTn id="117" dur="1" fill="hold">
                                          <p:stCondLst>
                                            <p:cond delay="499"/>
                                          </p:stCondLst>
                                        </p:cTn>
                                        <p:tgtEl>
                                          <p:spTgt spid="18"/>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19"/>
                                        </p:tgtEl>
                                      </p:cBhvr>
                                    </p:animEffect>
                                    <p:set>
                                      <p:cBhvr>
                                        <p:cTn id="120" dur="1" fill="hold">
                                          <p:stCondLst>
                                            <p:cond delay="499"/>
                                          </p:stCondLst>
                                        </p:cTn>
                                        <p:tgtEl>
                                          <p:spTgt spid="19"/>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20"/>
                                        </p:tgtEl>
                                      </p:cBhvr>
                                    </p:animEffect>
                                    <p:set>
                                      <p:cBhvr>
                                        <p:cTn id="123" dur="1" fill="hold">
                                          <p:stCondLst>
                                            <p:cond delay="499"/>
                                          </p:stCondLst>
                                        </p:cTn>
                                        <p:tgtEl>
                                          <p:spTgt spid="20"/>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21"/>
                                        </p:tgtEl>
                                      </p:cBhvr>
                                    </p:animEffect>
                                    <p:set>
                                      <p:cBhvr>
                                        <p:cTn id="126" dur="1" fill="hold">
                                          <p:stCondLst>
                                            <p:cond delay="499"/>
                                          </p:stCondLst>
                                        </p:cTn>
                                        <p:tgtEl>
                                          <p:spTgt spid="21"/>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22"/>
                                        </p:tgtEl>
                                      </p:cBhvr>
                                    </p:animEffect>
                                    <p:set>
                                      <p:cBhvr>
                                        <p:cTn id="129" dur="1" fill="hold">
                                          <p:stCondLst>
                                            <p:cond delay="499"/>
                                          </p:stCondLst>
                                        </p:cTn>
                                        <p:tgtEl>
                                          <p:spTgt spid="22"/>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23"/>
                                        </p:tgtEl>
                                      </p:cBhvr>
                                    </p:animEffect>
                                    <p:set>
                                      <p:cBhvr>
                                        <p:cTn id="132" dur="1" fill="hold">
                                          <p:stCondLst>
                                            <p:cond delay="499"/>
                                          </p:stCondLst>
                                        </p:cTn>
                                        <p:tgtEl>
                                          <p:spTgt spid="23"/>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24"/>
                                        </p:tgtEl>
                                      </p:cBhvr>
                                    </p:animEffect>
                                    <p:set>
                                      <p:cBhvr>
                                        <p:cTn id="135" dur="1" fill="hold">
                                          <p:stCondLst>
                                            <p:cond delay="499"/>
                                          </p:stCondLst>
                                        </p:cTn>
                                        <p:tgtEl>
                                          <p:spTgt spid="24"/>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25"/>
                                        </p:tgtEl>
                                      </p:cBhvr>
                                    </p:animEffect>
                                    <p:set>
                                      <p:cBhvr>
                                        <p:cTn id="138" dur="1" fill="hold">
                                          <p:stCondLst>
                                            <p:cond delay="499"/>
                                          </p:stCondLst>
                                        </p:cTn>
                                        <p:tgtEl>
                                          <p:spTgt spid="25"/>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26"/>
                                        </p:tgtEl>
                                      </p:cBhvr>
                                    </p:animEffect>
                                    <p:set>
                                      <p:cBhvr>
                                        <p:cTn id="141" dur="1" fill="hold">
                                          <p:stCondLst>
                                            <p:cond delay="499"/>
                                          </p:stCondLst>
                                        </p:cTn>
                                        <p:tgtEl>
                                          <p:spTgt spid="26"/>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27"/>
                                        </p:tgtEl>
                                      </p:cBhvr>
                                    </p:animEffect>
                                    <p:set>
                                      <p:cBhvr>
                                        <p:cTn id="144" dur="1" fill="hold">
                                          <p:stCondLst>
                                            <p:cond delay="499"/>
                                          </p:stCondLst>
                                        </p:cTn>
                                        <p:tgtEl>
                                          <p:spTgt spid="27"/>
                                        </p:tgtEl>
                                        <p:attrNameLst>
                                          <p:attrName>style.visibility</p:attrName>
                                        </p:attrNameLst>
                                      </p:cBhvr>
                                      <p:to>
                                        <p:strVal val="hidden"/>
                                      </p:to>
                                    </p:set>
                                  </p:childTnLst>
                                </p:cTn>
                              </p:par>
                              <p:par>
                                <p:cTn id="145" presetID="22" presetClass="entr" presetSubtype="8" fill="hold" grpId="0" nodeType="withEffect">
                                  <p:stCondLst>
                                    <p:cond delay="250"/>
                                  </p:stCondLst>
                                  <p:childTnLst>
                                    <p:set>
                                      <p:cBhvr>
                                        <p:cTn id="146" dur="1" fill="hold">
                                          <p:stCondLst>
                                            <p:cond delay="0"/>
                                          </p:stCondLst>
                                        </p:cTn>
                                        <p:tgtEl>
                                          <p:spTgt spid="6"/>
                                        </p:tgtEl>
                                        <p:attrNameLst>
                                          <p:attrName>style.visibility</p:attrName>
                                        </p:attrNameLst>
                                      </p:cBhvr>
                                      <p:to>
                                        <p:strVal val="visible"/>
                                      </p:to>
                                    </p:set>
                                    <p:animEffect transition="in" filter="wipe(left)">
                                      <p:cBhvr>
                                        <p:cTn id="147" dur="500"/>
                                        <p:tgtEl>
                                          <p:spTgt spid="6"/>
                                        </p:tgtEl>
                                      </p:cBhvr>
                                    </p:animEffect>
                                  </p:childTnLst>
                                </p:cTn>
                              </p:par>
                            </p:childTnLst>
                          </p:cTn>
                        </p:par>
                      </p:childTnLst>
                    </p:cTn>
                  </p:par>
                  <p:par>
                    <p:cTn id="148" fill="hold">
                      <p:stCondLst>
                        <p:cond delay="indefinite"/>
                      </p:stCondLst>
                      <p:childTnLst>
                        <p:par>
                          <p:cTn id="149" fill="hold">
                            <p:stCondLst>
                              <p:cond delay="0"/>
                            </p:stCondLst>
                            <p:childTnLst>
                              <p:par>
                                <p:cTn id="150" presetID="0" presetClass="entr" presetSubtype="0" fill="hold" grpId="0" nodeType="clickEffect">
                                  <p:stCondLst>
                                    <p:cond delay="0"/>
                                  </p:stCondLst>
                                  <p:childTnLst>
                                    <p:set>
                                      <p:cBhvr>
                                        <p:cTn id="151" dur="1" fill="hold">
                                          <p:stCondLst>
                                            <p:cond delay="0"/>
                                          </p:stCondLst>
                                        </p:cTn>
                                        <p:tgtEl>
                                          <p:spTgt spid="7"/>
                                        </p:tgtEl>
                                        <p:attrNameLst>
                                          <p:attrName>style.visibility</p:attrName>
                                        </p:attrNameLst>
                                      </p:cBhvr>
                                      <p:to>
                                        <p:strVal val="visible"/>
                                      </p:to>
                                    </p:set>
                                    <p:animEffect transition="in" filter="dissolve">
                                      <p:cBhvr>
                                        <p:cTn id="152" dur="500">
                                          <p:stCondLst>
                                            <p:cond delay="0"/>
                                          </p:stCondLst>
                                        </p:cTn>
                                        <p:tgtEl>
                                          <p:spTgt spid="7"/>
                                        </p:tgtEl>
                                      </p:cBhvr>
                                    </p:animEffect>
                                    <p:anim to="" calcmode="lin" valueType="num">
                                      <p:cBhvr>
                                        <p:cTn id="153"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154"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155" presetID="0" presetClass="entr" presetSubtype="0" fill="hold" grpId="0" nodeType="withEffect">
                                  <p:stCondLst>
                                    <p:cond delay="250"/>
                                  </p:stCondLst>
                                  <p:childTnLst>
                                    <p:set>
                                      <p:cBhvr>
                                        <p:cTn id="156" dur="1" fill="hold">
                                          <p:stCondLst>
                                            <p:cond delay="0"/>
                                          </p:stCondLst>
                                        </p:cTn>
                                        <p:tgtEl>
                                          <p:spTgt spid="8"/>
                                        </p:tgtEl>
                                        <p:attrNameLst>
                                          <p:attrName>style.visibility</p:attrName>
                                        </p:attrNameLst>
                                      </p:cBhvr>
                                      <p:to>
                                        <p:strVal val="visible"/>
                                      </p:to>
                                    </p:set>
                                    <p:animEffect transition="in" filter="dissolve">
                                      <p:cBhvr>
                                        <p:cTn id="157" dur="500">
                                          <p:stCondLst>
                                            <p:cond delay="0"/>
                                          </p:stCondLst>
                                        </p:cTn>
                                        <p:tgtEl>
                                          <p:spTgt spid="8"/>
                                        </p:tgtEl>
                                      </p:cBhvr>
                                    </p:animEffect>
                                    <p:anim to="" calcmode="lin" valueType="num">
                                      <p:cBhvr>
                                        <p:cTn id="158"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159" dur="500" fill="hold">
                                          <p:stCondLst>
                                            <p:cond delay="0"/>
                                          </p:stCondLst>
                                        </p:cTn>
                                        <p:tgtEl>
                                          <p:spTgt spid="8"/>
                                        </p:tgtEl>
                                        <p:attrNameLst>
                                          <p:attrName>ppt_h</p:attrName>
                                        </p:attrNameLst>
                                      </p:cBhvr>
                                      <p:tavLst>
                                        <p:tav tm="0">
                                          <p:val>
                                            <p:strVal val="#ppt_h*4"/>
                                          </p:val>
                                        </p:tav>
                                        <p:tav tm="100000">
                                          <p:val>
                                            <p:strVal val="#ppt_h"/>
                                          </p:val>
                                        </p:tav>
                                      </p:tavLst>
                                    </p:anim>
                                  </p:childTnLst>
                                </p:cTn>
                              </p:par>
                              <p:par>
                                <p:cTn id="160" presetID="0" presetClass="entr" presetSubtype="0" fill="hold" grpId="0" nodeType="withEffect">
                                  <p:stCondLst>
                                    <p:cond delay="500"/>
                                  </p:stCondLst>
                                  <p:childTnLst>
                                    <p:set>
                                      <p:cBhvr>
                                        <p:cTn id="161" dur="1" fill="hold">
                                          <p:stCondLst>
                                            <p:cond delay="0"/>
                                          </p:stCondLst>
                                        </p:cTn>
                                        <p:tgtEl>
                                          <p:spTgt spid="9"/>
                                        </p:tgtEl>
                                        <p:attrNameLst>
                                          <p:attrName>style.visibility</p:attrName>
                                        </p:attrNameLst>
                                      </p:cBhvr>
                                      <p:to>
                                        <p:strVal val="visible"/>
                                      </p:to>
                                    </p:set>
                                    <p:animEffect transition="in" filter="dissolve">
                                      <p:cBhvr>
                                        <p:cTn id="162" dur="500">
                                          <p:stCondLst>
                                            <p:cond delay="0"/>
                                          </p:stCondLst>
                                        </p:cTn>
                                        <p:tgtEl>
                                          <p:spTgt spid="9"/>
                                        </p:tgtEl>
                                      </p:cBhvr>
                                    </p:animEffect>
                                    <p:anim to="" calcmode="lin" valueType="num">
                                      <p:cBhvr>
                                        <p:cTn id="163"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164"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165" presetID="0" presetClass="entr" presetSubtype="0" fill="hold" grpId="0" nodeType="withEffect">
                                  <p:stCondLst>
                                    <p:cond delay="750"/>
                                  </p:stCondLst>
                                  <p:childTnLst>
                                    <p:set>
                                      <p:cBhvr>
                                        <p:cTn id="166" dur="1" fill="hold">
                                          <p:stCondLst>
                                            <p:cond delay="0"/>
                                          </p:stCondLst>
                                        </p:cTn>
                                        <p:tgtEl>
                                          <p:spTgt spid="10"/>
                                        </p:tgtEl>
                                        <p:attrNameLst>
                                          <p:attrName>style.visibility</p:attrName>
                                        </p:attrNameLst>
                                      </p:cBhvr>
                                      <p:to>
                                        <p:strVal val="visible"/>
                                      </p:to>
                                    </p:set>
                                    <p:animEffect transition="in" filter="dissolve">
                                      <p:cBhvr>
                                        <p:cTn id="167" dur="500">
                                          <p:stCondLst>
                                            <p:cond delay="0"/>
                                          </p:stCondLst>
                                        </p:cTn>
                                        <p:tgtEl>
                                          <p:spTgt spid="10"/>
                                        </p:tgtEl>
                                      </p:cBhvr>
                                    </p:animEffect>
                                    <p:anim to="" calcmode="lin" valueType="num">
                                      <p:cBhvr>
                                        <p:cTn id="168"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169"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170" presetID="0" presetClass="entr" presetSubtype="0" fill="hold" grpId="0" nodeType="withEffect">
                                  <p:stCondLst>
                                    <p:cond delay="1000"/>
                                  </p:stCondLst>
                                  <p:childTnLst>
                                    <p:set>
                                      <p:cBhvr>
                                        <p:cTn id="171" dur="1" fill="hold">
                                          <p:stCondLst>
                                            <p:cond delay="0"/>
                                          </p:stCondLst>
                                        </p:cTn>
                                        <p:tgtEl>
                                          <p:spTgt spid="11"/>
                                        </p:tgtEl>
                                        <p:attrNameLst>
                                          <p:attrName>style.visibility</p:attrName>
                                        </p:attrNameLst>
                                      </p:cBhvr>
                                      <p:to>
                                        <p:strVal val="visible"/>
                                      </p:to>
                                    </p:set>
                                    <p:animEffect transition="in" filter="dissolve">
                                      <p:cBhvr>
                                        <p:cTn id="172" dur="500">
                                          <p:stCondLst>
                                            <p:cond delay="0"/>
                                          </p:stCondLst>
                                        </p:cTn>
                                        <p:tgtEl>
                                          <p:spTgt spid="11"/>
                                        </p:tgtEl>
                                      </p:cBhvr>
                                    </p:animEffect>
                                    <p:anim to="" calcmode="lin" valueType="num">
                                      <p:cBhvr>
                                        <p:cTn id="173"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174" dur="500" fill="hold">
                                          <p:stCondLst>
                                            <p:cond delay="0"/>
                                          </p:stCondLst>
                                        </p:cTn>
                                        <p:tgtEl>
                                          <p:spTgt spid="11"/>
                                        </p:tgtEl>
                                        <p:attrNameLst>
                                          <p:attrName>ppt_h</p:attrName>
                                        </p:attrNameLst>
                                      </p:cBhvr>
                                      <p:tavLst>
                                        <p:tav tm="0">
                                          <p:val>
                                            <p:strVal val="#ppt_h*4"/>
                                          </p:val>
                                        </p:tav>
                                        <p:tav tm="100000">
                                          <p:val>
                                            <p:strVal val="#ppt_h"/>
                                          </p:val>
                                        </p:tav>
                                      </p:tavLst>
                                    </p:anim>
                                  </p:childTnLst>
                                </p:cTn>
                              </p:par>
                              <p:par>
                                <p:cTn id="175" presetID="0" presetClass="entr" presetSubtype="0" fill="hold" grpId="0" nodeType="withEffect">
                                  <p:stCondLst>
                                    <p:cond delay="1250"/>
                                  </p:stCondLst>
                                  <p:childTnLst>
                                    <p:set>
                                      <p:cBhvr>
                                        <p:cTn id="176" dur="1" fill="hold">
                                          <p:stCondLst>
                                            <p:cond delay="0"/>
                                          </p:stCondLst>
                                        </p:cTn>
                                        <p:tgtEl>
                                          <p:spTgt spid="12"/>
                                        </p:tgtEl>
                                        <p:attrNameLst>
                                          <p:attrName>style.visibility</p:attrName>
                                        </p:attrNameLst>
                                      </p:cBhvr>
                                      <p:to>
                                        <p:strVal val="visible"/>
                                      </p:to>
                                    </p:set>
                                    <p:animEffect transition="in" filter="dissolve">
                                      <p:cBhvr>
                                        <p:cTn id="177" dur="500">
                                          <p:stCondLst>
                                            <p:cond delay="0"/>
                                          </p:stCondLst>
                                        </p:cTn>
                                        <p:tgtEl>
                                          <p:spTgt spid="12"/>
                                        </p:tgtEl>
                                      </p:cBhvr>
                                    </p:animEffect>
                                    <p:anim to="" calcmode="lin" valueType="num">
                                      <p:cBhvr>
                                        <p:cTn id="178"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179"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5" grpId="0"/>
      <p:bldP spid="5" grpId="1"/>
      <p:bldP spid="5" grpId="2"/>
      <p:bldP spid="6" grpId="0" animBg="1"/>
      <p:bldP spid="7" grpId="0"/>
      <p:bldP spid="8" grpId="0"/>
      <p:bldP spid="9" grpId="0"/>
      <p:bldP spid="10" grpId="0"/>
      <p:bldP spid="11" grpId="0"/>
      <p:bldP spid="12" grpId="0"/>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14B4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857587-E55C-4936-B8BB-D811090D9FAD}"/>
              </a:ext>
            </a:extLst>
          </p:cNvPr>
          <p:cNvPicPr>
            <a:picLocks noChangeAspect="1"/>
          </p:cNvPicPr>
          <p:nvPr/>
        </p:nvPicPr>
        <p:blipFill rotWithShape="1">
          <a:blip r:embed="rId3">
            <a:extLst>
              <a:ext uri="{28A0092B-C50C-407E-A947-70E740481C1C}">
                <a14:useLocalDpi xmlns:a14="http://schemas.microsoft.com/office/drawing/2010/main" val="0"/>
              </a:ext>
            </a:extLst>
          </a:blip>
          <a:srcRect l="15456" r="7261"/>
          <a:stretch/>
        </p:blipFill>
        <p:spPr>
          <a:xfrm>
            <a:off x="0" y="0"/>
            <a:ext cx="9144000" cy="6858000"/>
          </a:xfrm>
          <a:prstGeom prst="rect">
            <a:avLst/>
          </a:prstGeom>
        </p:spPr>
      </p:pic>
      <p:sp>
        <p:nvSpPr>
          <p:cNvPr id="4" name="Title 1">
            <a:extLst>
              <a:ext uri="{FF2B5EF4-FFF2-40B4-BE49-F238E27FC236}">
                <a16:creationId xmlns:a16="http://schemas.microsoft.com/office/drawing/2014/main" id="{F8B2AF13-A9DF-4723-91F1-A79F5EFEFD94}"/>
              </a:ext>
            </a:extLst>
          </p:cNvPr>
          <p:cNvSpPr txBox="1">
            <a:spLocks/>
          </p:cNvSpPr>
          <p:nvPr/>
        </p:nvSpPr>
        <p:spPr>
          <a:xfrm>
            <a:off x="1855921" y="2977116"/>
            <a:ext cx="3841856" cy="7730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5" name="Title 1">
            <a:extLst>
              <a:ext uri="{FF2B5EF4-FFF2-40B4-BE49-F238E27FC236}">
                <a16:creationId xmlns:a16="http://schemas.microsoft.com/office/drawing/2014/main" id="{3D654A51-4E3C-4E28-A246-84B833E26FA6}"/>
              </a:ext>
            </a:extLst>
          </p:cNvPr>
          <p:cNvSpPr txBox="1">
            <a:spLocks/>
          </p:cNvSpPr>
          <p:nvPr/>
        </p:nvSpPr>
        <p:spPr>
          <a:xfrm>
            <a:off x="4291088" y="3659980"/>
            <a:ext cx="4316819" cy="7411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244549" y="1544361"/>
            <a:ext cx="8686800" cy="3535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 they were offended at Him.      But Jesus said to them, "A prophet is not without honor except in his own country and in his own house."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13:57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Honor">
            <a:extLst>
              <a:ext uri="{FF2B5EF4-FFF2-40B4-BE49-F238E27FC236}">
                <a16:creationId xmlns:a16="http://schemas.microsoft.com/office/drawing/2014/main" id="{27377C9B-9F37-420D-885D-6CE461BB7345}"/>
              </a:ext>
            </a:extLst>
          </p:cNvPr>
          <p:cNvSpPr txBox="1">
            <a:spLocks noChangeArrowheads="1"/>
          </p:cNvSpPr>
          <p:nvPr/>
        </p:nvSpPr>
        <p:spPr bwMode="auto">
          <a:xfrm>
            <a:off x="3853436" y="2959769"/>
            <a:ext cx="1816861" cy="757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honor</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63DCEF82-D814-4BB8-8577-93ADE1594F2A}"/>
              </a:ext>
            </a:extLst>
          </p:cNvPr>
          <p:cNvSpPr txBox="1">
            <a:spLocks noChangeArrowheads="1"/>
          </p:cNvSpPr>
          <p:nvPr/>
        </p:nvSpPr>
        <p:spPr bwMode="auto">
          <a:xfrm>
            <a:off x="1749288" y="2966106"/>
            <a:ext cx="406841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without honor</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F6A7622F-E951-4DFB-9302-FB2ACEEF062D}"/>
              </a:ext>
            </a:extLst>
          </p:cNvPr>
          <p:cNvSpPr txBox="1">
            <a:spLocks noChangeArrowheads="1"/>
          </p:cNvSpPr>
          <p:nvPr/>
        </p:nvSpPr>
        <p:spPr bwMode="auto">
          <a:xfrm>
            <a:off x="4209740" y="3637204"/>
            <a:ext cx="442622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in his own house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6">
            <a:extLst>
              <a:ext uri="{FF2B5EF4-FFF2-40B4-BE49-F238E27FC236}">
                <a16:creationId xmlns:a16="http://schemas.microsoft.com/office/drawing/2014/main" id="{4FAA08A2-221F-4EF1-8B1D-12AA3FAE791E}"/>
              </a:ext>
            </a:extLst>
          </p:cNvPr>
          <p:cNvSpPr>
            <a:spLocks noChangeArrowheads="1"/>
          </p:cNvSpPr>
          <p:nvPr/>
        </p:nvSpPr>
        <p:spPr bwMode="auto">
          <a:xfrm>
            <a:off x="4296878" y="3539246"/>
            <a:ext cx="800100" cy="947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8" name="Rectangle 2" hidden="1">
            <a:extLst>
              <a:ext uri="{FF2B5EF4-FFF2-40B4-BE49-F238E27FC236}">
                <a16:creationId xmlns:a16="http://schemas.microsoft.com/office/drawing/2014/main" id="{990B4C48-C7B0-4BE0-9B52-234793567B41}"/>
              </a:ext>
            </a:extLst>
          </p:cNvPr>
          <p:cNvSpPr txBox="1">
            <a:spLocks noChangeArrowheads="1"/>
          </p:cNvSpPr>
          <p:nvPr/>
        </p:nvSpPr>
        <p:spPr bwMode="auto">
          <a:xfrm>
            <a:off x="3693602" y="2911642"/>
            <a:ext cx="1816861" cy="757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honor</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60739083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40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18" presetClass="emph" presetSubtype="0" fill="hold" grpId="1" nodeType="withEffect">
                                  <p:stCondLst>
                                    <p:cond delay="400"/>
                                  </p:stCondLst>
                                  <p:childTnLst>
                                    <p:set>
                                      <p:cBhvr override="childStyle">
                                        <p:cTn id="22" dur="500" fill="hold"/>
                                        <p:tgtEl>
                                          <p:spTgt spid="5"/>
                                        </p:tgtEl>
                                        <p:attrNameLst>
                                          <p:attrName>style.textDecorationUnderline</p:attrName>
                                        </p:attrNameLst>
                                      </p:cBhvr>
                                      <p:to>
                                        <p:strVal val="true"/>
                                      </p:to>
                                    </p:set>
                                  </p:childTnLst>
                                </p:cTn>
                              </p:par>
                              <p:par>
                                <p:cTn id="23" presetID="22" presetClass="entr" presetSubtype="8" fill="hold" grpId="0" nodeType="withEffect">
                                  <p:stCondLst>
                                    <p:cond delay="40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par>
                          <p:cTn id="26" fill="hold">
                            <p:stCondLst>
                              <p:cond delay="900"/>
                            </p:stCondLst>
                            <p:childTnLst>
                              <p:par>
                                <p:cTn id="27" presetID="0"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dissolve">
                                      <p:cBhvr>
                                        <p:cTn id="29" dur="500">
                                          <p:stCondLst>
                                            <p:cond delay="0"/>
                                          </p:stCondLst>
                                        </p:cTn>
                                        <p:tgtEl>
                                          <p:spTgt spid="6"/>
                                        </p:tgtEl>
                                      </p:cBhvr>
                                    </p:animEffect>
                                    <p:anim to="" calcmode="lin" valueType="num">
                                      <p:cBhvr>
                                        <p:cTn id="30"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250"/>
                                        <p:tgtEl>
                                          <p:spTgt spid="7"/>
                                        </p:tgtEl>
                                      </p:cBhvr>
                                    </p:animEffect>
                                  </p:childTnLst>
                                </p:cTn>
                              </p:par>
                              <p:par>
                                <p:cTn id="37" presetID="42" presetClass="path" presetSubtype="0" accel="50000" decel="50000" fill="hold" grpId="2" nodeType="withEffect">
                                  <p:stCondLst>
                                    <p:cond delay="0"/>
                                  </p:stCondLst>
                                  <p:childTnLst>
                                    <p:animMotion origin="layout" path="M 2.77778E-7 4.44444E-6 L -0.01736 -0.00672 " pathEditMode="relative" rAng="0" ptsTypes="AA">
                                      <p:cBhvr>
                                        <p:cTn id="38" dur="1500" fill="hold"/>
                                        <p:tgtEl>
                                          <p:spTgt spid="7"/>
                                        </p:tgtEl>
                                        <p:attrNameLst>
                                          <p:attrName>ppt_x</p:attrName>
                                          <p:attrName>ppt_y</p:attrName>
                                        </p:attrNameLst>
                                      </p:cBhvr>
                                      <p:rCtr x="-86800" y="-34700"/>
                                    </p:animMotion>
                                  </p:childTnLst>
                                </p:cTn>
                              </p:par>
                              <p:par>
                                <p:cTn id="39" presetID="10" presetClass="exit" presetSubtype="0" fill="hold" grpId="1" nodeType="withEffect">
                                  <p:stCondLst>
                                    <p:cond delay="0"/>
                                  </p:stCondLst>
                                  <p:childTnLst>
                                    <p:animEffect transition="out" filter="fade">
                                      <p:cBhvr>
                                        <p:cTn id="40" dur="1000"/>
                                        <p:tgtEl>
                                          <p:spTgt spid="3074"/>
                                        </p:tgtEl>
                                      </p:cBhvr>
                                    </p:animEffect>
                                    <p:set>
                                      <p:cBhvr>
                                        <p:cTn id="41" dur="1" fill="hold">
                                          <p:stCondLst>
                                            <p:cond delay="999"/>
                                          </p:stCondLst>
                                        </p:cTn>
                                        <p:tgtEl>
                                          <p:spTgt spid="3074"/>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4"/>
                                        </p:tgtEl>
                                      </p:cBhvr>
                                    </p:animEffect>
                                    <p:set>
                                      <p:cBhvr>
                                        <p:cTn id="47" dur="1" fill="hold">
                                          <p:stCondLst>
                                            <p:cond delay="499"/>
                                          </p:stCondLst>
                                        </p:cTn>
                                        <p:tgtEl>
                                          <p:spTgt spid="4"/>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5"/>
                                        </p:tgtEl>
                                      </p:cBhvr>
                                    </p:animEffect>
                                    <p:set>
                                      <p:cBhvr>
                                        <p:cTn id="50" dur="1" fill="hold">
                                          <p:stCondLst>
                                            <p:cond delay="499"/>
                                          </p:stCondLst>
                                        </p:cTn>
                                        <p:tgtEl>
                                          <p:spTgt spid="5"/>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7" grpId="0"/>
      <p:bldP spid="7" grpId="2"/>
      <p:bldP spid="10" grpId="0"/>
      <p:bldP spid="10" grpId="1"/>
      <p:bldP spid="11" grpId="0"/>
      <p:bldP spid="11" grpId="1"/>
      <p:bldP spid="6" grpId="0"/>
      <p:bldP spid="6"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58F925-82C6-4984-BBBC-B87B7BD599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65431" cy="6858000"/>
          </a:xfrm>
          <a:prstGeom prst="rect">
            <a:avLst/>
          </a:prstGeom>
        </p:spPr>
      </p:pic>
      <p:sp>
        <p:nvSpPr>
          <p:cNvPr id="4" name="Title 1">
            <a:extLst>
              <a:ext uri="{FF2B5EF4-FFF2-40B4-BE49-F238E27FC236}">
                <a16:creationId xmlns:a16="http://schemas.microsoft.com/office/drawing/2014/main" id="{DDD81157-D8B2-4DC1-A49E-C2E6361AC879}"/>
              </a:ext>
            </a:extLst>
          </p:cNvPr>
          <p:cNvSpPr txBox="1">
            <a:spLocks/>
          </p:cNvSpPr>
          <p:nvPr/>
        </p:nvSpPr>
        <p:spPr>
          <a:xfrm>
            <a:off x="2706407" y="4983203"/>
            <a:ext cx="578463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not be wise in your</a:t>
            </a:r>
          </a:p>
        </p:txBody>
      </p:sp>
      <p:sp>
        <p:nvSpPr>
          <p:cNvPr id="5" name="Title 1">
            <a:extLst>
              <a:ext uri="{FF2B5EF4-FFF2-40B4-BE49-F238E27FC236}">
                <a16:creationId xmlns:a16="http://schemas.microsoft.com/office/drawing/2014/main" id="{AB38C4D6-E8C8-4C0A-8984-FF5D8FFD6F79}"/>
              </a:ext>
            </a:extLst>
          </p:cNvPr>
          <p:cNvSpPr txBox="1">
            <a:spLocks/>
          </p:cNvSpPr>
          <p:nvPr/>
        </p:nvSpPr>
        <p:spPr>
          <a:xfrm>
            <a:off x="948291" y="5649203"/>
            <a:ext cx="344248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own opinion</a:t>
            </a:r>
          </a:p>
        </p:txBody>
      </p:sp>
      <p:sp>
        <p:nvSpPr>
          <p:cNvPr id="8" name="Title 1">
            <a:extLst>
              <a:ext uri="{FF2B5EF4-FFF2-40B4-BE49-F238E27FC236}">
                <a16:creationId xmlns:a16="http://schemas.microsoft.com/office/drawing/2014/main" id="{A60744A0-847C-4C96-A94E-E873CEA94CB3}"/>
              </a:ext>
            </a:extLst>
          </p:cNvPr>
          <p:cNvSpPr txBox="1">
            <a:spLocks/>
          </p:cNvSpPr>
          <p:nvPr/>
        </p:nvSpPr>
        <p:spPr>
          <a:xfrm>
            <a:off x="574910" y="2969821"/>
            <a:ext cx="784899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same mind toward one another</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Bless those who persecute you; bless and do not curse. Rejoice with those who rejoice, and weep with those who weep. Be of the same mind toward one another. Do not set your mind on high things, but associate with the humble. Do not be wise in your own opinion.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12:14-16 </a:t>
            </a:r>
          </a:p>
        </p:txBody>
      </p:sp>
      <p:sp>
        <p:nvSpPr>
          <p:cNvPr id="9" name="Rectangle 2">
            <a:extLst>
              <a:ext uri="{FF2B5EF4-FFF2-40B4-BE49-F238E27FC236}">
                <a16:creationId xmlns:a16="http://schemas.microsoft.com/office/drawing/2014/main" id="{57D56AB0-BD41-43B6-9C70-7EC87F781882}"/>
              </a:ext>
            </a:extLst>
          </p:cNvPr>
          <p:cNvSpPr txBox="1">
            <a:spLocks noChangeArrowheads="1"/>
          </p:cNvSpPr>
          <p:nvPr/>
        </p:nvSpPr>
        <p:spPr bwMode="auto">
          <a:xfrm>
            <a:off x="3785781" y="2752541"/>
            <a:ext cx="1285731" cy="742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men</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E4F9C6ED-9BDA-4744-9197-854A7A9DF3C6}"/>
              </a:ext>
            </a:extLst>
          </p:cNvPr>
          <p:cNvSpPr txBox="1">
            <a:spLocks noChangeArrowheads="1"/>
          </p:cNvSpPr>
          <p:nvPr/>
        </p:nvSpPr>
        <p:spPr bwMode="auto">
          <a:xfrm>
            <a:off x="652461" y="3028199"/>
            <a:ext cx="769381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same mind toward one another</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D55DC13B-C457-46FF-936B-617B9A74470D}"/>
              </a:ext>
            </a:extLst>
          </p:cNvPr>
          <p:cNvSpPr txBox="1">
            <a:spLocks noChangeArrowheads="1"/>
          </p:cNvSpPr>
          <p:nvPr/>
        </p:nvSpPr>
        <p:spPr bwMode="auto">
          <a:xfrm>
            <a:off x="2820450" y="5050021"/>
            <a:ext cx="555916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Do not be wise in your</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1D384787-5C38-458C-B7C0-95D0E345A610}"/>
              </a:ext>
            </a:extLst>
          </p:cNvPr>
          <p:cNvSpPr txBox="1">
            <a:spLocks noChangeArrowheads="1"/>
          </p:cNvSpPr>
          <p:nvPr/>
        </p:nvSpPr>
        <p:spPr bwMode="auto">
          <a:xfrm>
            <a:off x="970569" y="5717612"/>
            <a:ext cx="339075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own opinion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Title 1">
            <a:extLst>
              <a:ext uri="{FF2B5EF4-FFF2-40B4-BE49-F238E27FC236}">
                <a16:creationId xmlns:a16="http://schemas.microsoft.com/office/drawing/2014/main" id="{228B78A7-3AA1-4959-9B46-09951B8F9553}"/>
              </a:ext>
            </a:extLst>
          </p:cNvPr>
          <p:cNvSpPr txBox="1">
            <a:spLocks/>
          </p:cNvSpPr>
          <p:nvPr/>
        </p:nvSpPr>
        <p:spPr>
          <a:xfrm>
            <a:off x="3126259" y="5301050"/>
            <a:ext cx="4584357" cy="1212094"/>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FFC000"/>
                  </a:glow>
                  <a:outerShdw blurRad="50800" algn="tl" rotWithShape="0">
                    <a:srgbClr val="000000"/>
                  </a:outerShdw>
                </a:effectLst>
                <a:latin typeface="Calibri" panose="020F0502020204030204" pitchFamily="34" charset="0"/>
              </a:rPr>
              <a:t>arrogance</a:t>
            </a:r>
          </a:p>
        </p:txBody>
      </p:sp>
    </p:spTree>
    <p:extLst>
      <p:ext uri="{BB962C8B-B14F-4D97-AF65-F5344CB8AC3E}">
        <p14:creationId xmlns:p14="http://schemas.microsoft.com/office/powerpoint/2010/main" val="19020642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750"/>
                                        <p:tgtEl>
                                          <p:spTgt spid="8"/>
                                        </p:tgtEl>
                                      </p:cBhvr>
                                    </p:animEffect>
                                  </p:childTnLst>
                                </p:cTn>
                              </p:par>
                              <p:par>
                                <p:cTn id="16" presetID="18" presetClass="emph" presetSubtype="0" fill="hold" grpId="1" nodeType="withEffect">
                                  <p:stCondLst>
                                    <p:cond delay="0"/>
                                  </p:stCondLst>
                                  <p:childTnLst>
                                    <p:set>
                                      <p:cBhvr override="childStyle">
                                        <p:cTn id="17" dur="750" fill="hold"/>
                                        <p:tgtEl>
                                          <p:spTgt spid="8"/>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75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25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par>
                                <p:cTn id="26" presetID="18" presetClass="emph" presetSubtype="0" fill="hold" grpId="1" nodeType="withEffect">
                                  <p:stCondLst>
                                    <p:cond delay="250"/>
                                  </p:stCondLst>
                                  <p:childTnLst>
                                    <p:set>
                                      <p:cBhvr override="childStyle">
                                        <p:cTn id="27" dur="500" fill="hold"/>
                                        <p:tgtEl>
                                          <p:spTgt spid="4"/>
                                        </p:tgtEl>
                                        <p:attrNameLst>
                                          <p:attrName>style.textDecorationUnderline</p:attrName>
                                        </p:attrNameLst>
                                      </p:cBhvr>
                                      <p:to>
                                        <p:strVal val="true"/>
                                      </p:to>
                                    </p:set>
                                  </p:childTnLst>
                                </p:cTn>
                              </p:par>
                              <p:par>
                                <p:cTn id="28" presetID="22" presetClass="entr" presetSubtype="8" fill="hold" grpId="0" nodeType="withEffect">
                                  <p:stCondLst>
                                    <p:cond delay="25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par>
                                <p:cTn id="31" presetID="16" presetClass="exit" presetSubtype="21" fill="hold" grpId="2" nodeType="withEffect">
                                  <p:stCondLst>
                                    <p:cond delay="0"/>
                                  </p:stCondLst>
                                  <p:childTnLst>
                                    <p:animEffect transition="out" filter="barn(inVertical)">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par>
                                <p:cTn id="37" presetID="22" presetClass="entr" presetSubtype="8" fill="hold" grpId="0" nodeType="withEffect">
                                  <p:stCondLst>
                                    <p:cond delay="65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par>
                                <p:cTn id="40" presetID="18" presetClass="emph" presetSubtype="0" fill="hold" grpId="1" nodeType="withEffect">
                                  <p:stCondLst>
                                    <p:cond delay="650"/>
                                  </p:stCondLst>
                                  <p:childTnLst>
                                    <p:set>
                                      <p:cBhvr override="childStyle">
                                        <p:cTn id="41" dur="500" fill="hold"/>
                                        <p:tgtEl>
                                          <p:spTgt spid="5"/>
                                        </p:tgtEl>
                                        <p:attrNameLst>
                                          <p:attrName>style.textDecorationUnderline</p:attrName>
                                        </p:attrNameLst>
                                      </p:cBhvr>
                                      <p:to>
                                        <p:strVal val="true"/>
                                      </p:to>
                                    </p:set>
                                  </p:childTnLst>
                                </p:cTn>
                              </p:par>
                              <p:par>
                                <p:cTn id="42" presetID="22" presetClass="entr" presetSubtype="8" fill="hold" grpId="0" nodeType="withEffect">
                                  <p:stCondLst>
                                    <p:cond delay="65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0"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dissolve">
                                      <p:cBhvr>
                                        <p:cTn id="49" dur="500">
                                          <p:stCondLst>
                                            <p:cond delay="0"/>
                                          </p:stCondLst>
                                        </p:cTn>
                                        <p:tgtEl>
                                          <p:spTgt spid="6"/>
                                        </p:tgtEl>
                                      </p:cBhvr>
                                    </p:animEffect>
                                    <p:anim to="" calcmode="lin" valueType="num">
                                      <p:cBhvr>
                                        <p:cTn id="50"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51"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grpId="0" nodeType="clickEffect">
                                  <p:stCondLst>
                                    <p:cond delay="25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fltVal val="0"/>
                                          </p:val>
                                        </p:tav>
                                        <p:tav tm="100000">
                                          <p:val>
                                            <p:strVal val="#ppt_w"/>
                                          </p:val>
                                        </p:tav>
                                      </p:tavLst>
                                    </p:anim>
                                    <p:anim calcmode="lin" valueType="num">
                                      <p:cBhvr>
                                        <p:cTn id="57" dur="500" fill="hold"/>
                                        <p:tgtEl>
                                          <p:spTgt spid="9"/>
                                        </p:tgtEl>
                                        <p:attrNameLst>
                                          <p:attrName>ppt_h</p:attrName>
                                        </p:attrNameLst>
                                      </p:cBhvr>
                                      <p:tavLst>
                                        <p:tav tm="0">
                                          <p:val>
                                            <p:fltVal val="0"/>
                                          </p:val>
                                        </p:tav>
                                        <p:tav tm="100000">
                                          <p:val>
                                            <p:strVal val="#ppt_h"/>
                                          </p:val>
                                        </p:tav>
                                      </p:tavLst>
                                    </p:anim>
                                  </p:childTnLst>
                                </p:cTn>
                              </p:par>
                              <p:par>
                                <p:cTn id="58" presetID="10" presetClass="exit" presetSubtype="0" fill="hold" grpId="1" nodeType="withEffect">
                                  <p:stCondLst>
                                    <p:cond delay="0"/>
                                  </p:stCondLst>
                                  <p:childTnLst>
                                    <p:animEffect transition="out" filter="fade">
                                      <p:cBhvr>
                                        <p:cTn id="59" dur="1250"/>
                                        <p:tgtEl>
                                          <p:spTgt spid="3074"/>
                                        </p:tgtEl>
                                      </p:cBhvr>
                                    </p:animEffect>
                                    <p:set>
                                      <p:cBhvr>
                                        <p:cTn id="60" dur="1" fill="hold">
                                          <p:stCondLst>
                                            <p:cond delay="1249"/>
                                          </p:stCondLst>
                                        </p:cTn>
                                        <p:tgtEl>
                                          <p:spTgt spid="3074"/>
                                        </p:tgtEl>
                                        <p:attrNameLst>
                                          <p:attrName>style.visibility</p:attrName>
                                        </p:attrNameLst>
                                      </p:cBhvr>
                                      <p:to>
                                        <p:strVal val="hidden"/>
                                      </p:to>
                                    </p:set>
                                  </p:childTnLst>
                                </p:cTn>
                              </p:par>
                              <p:par>
                                <p:cTn id="61" presetID="0" presetClass="exit" presetSubtype="0" fill="hold" grpId="1" nodeType="withEffect">
                                  <p:stCondLst>
                                    <p:cond delay="0"/>
                                  </p:stCondLst>
                                  <p:childTnLst>
                                    <p:set>
                                      <p:cBhvr>
                                        <p:cTn id="62" dur="1" fill="hold">
                                          <p:stCondLst>
                                            <p:cond delay="999"/>
                                          </p:stCondLst>
                                        </p:cTn>
                                        <p:tgtEl>
                                          <p:spTgt spid="6"/>
                                        </p:tgtEl>
                                        <p:attrNameLst>
                                          <p:attrName>style.visibility</p:attrName>
                                        </p:attrNameLst>
                                      </p:cBhvr>
                                      <p:to>
                                        <p:strVal val="hidden"/>
                                      </p:to>
                                    </p:set>
                                    <p:animEffect transition="out" filter="dissolve">
                                      <p:cBhvr>
                                        <p:cTn id="63" dur="1000">
                                          <p:stCondLst>
                                            <p:cond delay="0"/>
                                          </p:stCondLst>
                                        </p:cTn>
                                        <p:tgtEl>
                                          <p:spTgt spid="6"/>
                                        </p:tgtEl>
                                      </p:cBhvr>
                                    </p:animEffect>
                                    <p:anim to="" calcmode="lin" valueType="num">
                                      <p:cBhvr>
                                        <p:cTn id="64" dur="1000" fill="hold">
                                          <p:stCondLst>
                                            <p:cond delay="0"/>
                                          </p:stCondLst>
                                        </p:cTn>
                                        <p:tgtEl>
                                          <p:spTgt spid="6"/>
                                        </p:tgtEl>
                                        <p:attrNameLst>
                                          <p:attrName>ppt_w</p:attrName>
                                        </p:attrNameLst>
                                      </p:cBhvr>
                                      <p:tavLst>
                                        <p:tav tm="0">
                                          <p:val>
                                            <p:strVal val="#ppt_w"/>
                                          </p:val>
                                        </p:tav>
                                        <p:tav tm="100000">
                                          <p:val>
                                            <p:strVal val="#ppt_w*4"/>
                                          </p:val>
                                        </p:tav>
                                      </p:tavLst>
                                    </p:anim>
                                    <p:anim to="" calcmode="lin" valueType="num">
                                      <p:cBhvr>
                                        <p:cTn id="65" dur="1000" fill="hold">
                                          <p:stCondLst>
                                            <p:cond delay="0"/>
                                          </p:stCondLst>
                                        </p:cTn>
                                        <p:tgtEl>
                                          <p:spTgt spid="6"/>
                                        </p:tgtEl>
                                        <p:attrNameLst>
                                          <p:attrName>ppt_h</p:attrName>
                                        </p:attrNameLst>
                                      </p:cBhvr>
                                      <p:tavLst>
                                        <p:tav tm="0">
                                          <p:val>
                                            <p:strVal val="#ppt_h"/>
                                          </p:val>
                                        </p:tav>
                                        <p:tav tm="100000">
                                          <p:val>
                                            <p:strVal val="#ppt_h*4"/>
                                          </p:val>
                                        </p:tav>
                                      </p:tavLst>
                                    </p:anim>
                                  </p:childTnLst>
                                </p:cTn>
                              </p:par>
                              <p:par>
                                <p:cTn id="66" presetID="42" presetClass="path" presetSubtype="0" accel="50000" decel="50000" fill="hold" grpId="2" nodeType="withEffect">
                                  <p:stCondLst>
                                    <p:cond delay="0"/>
                                  </p:stCondLst>
                                  <p:childTnLst>
                                    <p:animMotion origin="layout" path="M -4.72222E-6 -2.59259E-6 L -0.09913 -0.4 " pathEditMode="relative" rAng="0" ptsTypes="AA">
                                      <p:cBhvr>
                                        <p:cTn id="67" dur="1000" fill="hold"/>
                                        <p:tgtEl>
                                          <p:spTgt spid="6"/>
                                        </p:tgtEl>
                                        <p:attrNameLst>
                                          <p:attrName>ppt_x</p:attrName>
                                          <p:attrName>ppt_y</p:attrName>
                                        </p:attrNameLst>
                                      </p:cBhvr>
                                      <p:rCtr x="-4965" y="-20000"/>
                                    </p:animMotion>
                                  </p:childTnLst>
                                </p:cTn>
                              </p:par>
                              <p:par>
                                <p:cTn id="68" presetID="10" presetClass="exit" presetSubtype="0" fill="hold" grpId="2" nodeType="with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4"/>
                                        </p:tgtEl>
                                      </p:cBhvr>
                                    </p:animEffect>
                                    <p:set>
                                      <p:cBhvr>
                                        <p:cTn id="73" dur="1" fill="hold">
                                          <p:stCondLst>
                                            <p:cond delay="499"/>
                                          </p:stCondLst>
                                        </p:cTn>
                                        <p:tgtEl>
                                          <p:spTgt spid="4"/>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1"/>
                                        </p:tgtEl>
                                      </p:cBhvr>
                                    </p:animEffect>
                                    <p:set>
                                      <p:cBhvr>
                                        <p:cTn id="76" dur="1" fill="hold">
                                          <p:stCondLst>
                                            <p:cond delay="499"/>
                                          </p:stCondLst>
                                        </p:cTn>
                                        <p:tgtEl>
                                          <p:spTgt spid="11"/>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8" grpId="0"/>
      <p:bldP spid="8" grpId="1"/>
      <p:bldP spid="8" grpId="2"/>
      <p:bldP spid="3074" grpId="0"/>
      <p:bldP spid="3074" grpId="1"/>
      <p:bldP spid="9" grpId="0"/>
      <p:bldP spid="10" grpId="0"/>
      <p:bldP spid="10" grpId="1"/>
      <p:bldP spid="11" grpId="0"/>
      <p:bldP spid="11" grpId="1"/>
      <p:bldP spid="12" grpId="0"/>
      <p:bldP spid="12" grpId="1"/>
      <p:bldP spid="6" grpId="0"/>
      <p:bldP spid="6" grpId="1"/>
      <p:bldP spid="6" grpId="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435E42C1-0A5D-442D-BFF6-8B1FF0FB7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3" y="-7690"/>
            <a:ext cx="9148763" cy="6865690"/>
          </a:xfrm>
          <a:prstGeom prst="rect">
            <a:avLst/>
          </a:prstGeom>
        </p:spPr>
      </p:pic>
      <p:pic>
        <p:nvPicPr>
          <p:cNvPr id="5" name="Picture 2">
            <a:extLst>
              <a:ext uri="{FF2B5EF4-FFF2-40B4-BE49-F238E27FC236}">
                <a16:creationId xmlns:a16="http://schemas.microsoft.com/office/drawing/2014/main" id="{35772C1B-D47D-49B0-BBC6-996613ECE497}"/>
              </a:ext>
            </a:extLst>
          </p:cNvPr>
          <p:cNvPicPr>
            <a:picLocks noChangeAspect="1"/>
          </p:cNvPicPr>
          <p:nvPr/>
        </p:nvPicPr>
        <p:blipFill rotWithShape="1">
          <a:blip r:embed="rId4">
            <a:extLst>
              <a:ext uri="{28A0092B-C50C-407E-A947-70E740481C1C}">
                <a14:useLocalDpi xmlns:a14="http://schemas.microsoft.com/office/drawing/2010/main" val="0"/>
              </a:ext>
            </a:extLst>
          </a:blip>
          <a:srcRect l="15456" r="7261"/>
          <a:stretch/>
        </p:blipFill>
        <p:spPr>
          <a:xfrm>
            <a:off x="0" y="0"/>
            <a:ext cx="9144000" cy="6858000"/>
          </a:xfrm>
          <a:prstGeom prst="rect">
            <a:avLst/>
          </a:prstGeom>
        </p:spPr>
      </p:pic>
      <p:pic>
        <p:nvPicPr>
          <p:cNvPr id="6" name="Picture 2">
            <a:extLst>
              <a:ext uri="{FF2B5EF4-FFF2-40B4-BE49-F238E27FC236}">
                <a16:creationId xmlns:a16="http://schemas.microsoft.com/office/drawing/2014/main" id="{80B48E32-2A14-4DFD-A024-CD8FD0256C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3">
            <a:extLst>
              <a:ext uri="{FF2B5EF4-FFF2-40B4-BE49-F238E27FC236}">
                <a16:creationId xmlns:a16="http://schemas.microsoft.com/office/drawing/2014/main" id="{41F1A870-8A9C-4BDD-AAFF-595C5B0C22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2084"/>
            <a:ext cx="9144001" cy="6890084"/>
          </a:xfrm>
          <a:prstGeom prst="rect">
            <a:avLst/>
          </a:prstGeom>
        </p:spPr>
      </p:pic>
      <p:pic>
        <p:nvPicPr>
          <p:cNvPr id="8" name="Picture 2">
            <a:extLst>
              <a:ext uri="{FF2B5EF4-FFF2-40B4-BE49-F238E27FC236}">
                <a16:creationId xmlns:a16="http://schemas.microsoft.com/office/drawing/2014/main" id="{F4442C46-BA83-4238-8BB7-59B0486E0B83}"/>
              </a:ext>
            </a:extLst>
          </p:cNvPr>
          <p:cNvPicPr>
            <a:picLocks noChangeAspect="1"/>
          </p:cNvPicPr>
          <p:nvPr/>
        </p:nvPicPr>
        <p:blipFill rotWithShape="1">
          <a:blip r:embed="rId7">
            <a:extLst>
              <a:ext uri="{28A0092B-C50C-407E-A947-70E740481C1C}">
                <a14:useLocalDpi xmlns:a14="http://schemas.microsoft.com/office/drawing/2010/main" val="0"/>
              </a:ext>
            </a:extLst>
          </a:blip>
          <a:srcRect b="1112"/>
          <a:stretch/>
        </p:blipFill>
        <p:spPr>
          <a:xfrm>
            <a:off x="8021" y="0"/>
            <a:ext cx="9135979" cy="6858000"/>
          </a:xfrm>
          <a:prstGeom prst="rect">
            <a:avLst/>
          </a:prstGeom>
        </p:spPr>
      </p:pic>
      <p:pic>
        <p:nvPicPr>
          <p:cNvPr id="9" name="Picture 3">
            <a:extLst>
              <a:ext uri="{FF2B5EF4-FFF2-40B4-BE49-F238E27FC236}">
                <a16:creationId xmlns:a16="http://schemas.microsoft.com/office/drawing/2014/main" id="{3E581457-3B3B-47D4-B497-9386099338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239534" cy="6858000"/>
          </a:xfrm>
          <a:prstGeom prst="rect">
            <a:avLst/>
          </a:prstGeom>
        </p:spPr>
      </p:pic>
      <p:pic>
        <p:nvPicPr>
          <p:cNvPr id="10" name="Picture 2">
            <a:extLst>
              <a:ext uri="{FF2B5EF4-FFF2-40B4-BE49-F238E27FC236}">
                <a16:creationId xmlns:a16="http://schemas.microsoft.com/office/drawing/2014/main" id="{9A88F0B1-B8A7-40FE-A24E-9E53FBBEF6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4">
            <a:extLst>
              <a:ext uri="{FF2B5EF4-FFF2-40B4-BE49-F238E27FC236}">
                <a16:creationId xmlns:a16="http://schemas.microsoft.com/office/drawing/2014/main" id="{3B6397E9-F31D-44DD-971E-E78FA5F935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2">
            <a:extLst>
              <a:ext uri="{FF2B5EF4-FFF2-40B4-BE49-F238E27FC236}">
                <a16:creationId xmlns:a16="http://schemas.microsoft.com/office/drawing/2014/main" id="{C6E7E086-E6EF-413D-9C74-56211C11215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2">
            <a:extLst>
              <a:ext uri="{FF2B5EF4-FFF2-40B4-BE49-F238E27FC236}">
                <a16:creationId xmlns:a16="http://schemas.microsoft.com/office/drawing/2014/main" id="{923AE4D4-05F9-4E88-B700-302736FA8AA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14" name="Picture 2">
            <a:extLst>
              <a:ext uri="{FF2B5EF4-FFF2-40B4-BE49-F238E27FC236}">
                <a16:creationId xmlns:a16="http://schemas.microsoft.com/office/drawing/2014/main" id="{3617A826-8739-4272-B5D2-845967C2CC78}"/>
              </a:ext>
            </a:extLst>
          </p:cNvPr>
          <p:cNvPicPr>
            <a:picLocks noChangeAspect="1"/>
          </p:cNvPicPr>
          <p:nvPr/>
        </p:nvPicPr>
        <p:blipFill rotWithShape="1">
          <a:blip r:embed="rId13">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pic>
        <p:nvPicPr>
          <p:cNvPr id="15" name="Picture 2">
            <a:extLst>
              <a:ext uri="{FF2B5EF4-FFF2-40B4-BE49-F238E27FC236}">
                <a16:creationId xmlns:a16="http://schemas.microsoft.com/office/drawing/2014/main" id="{B073BB2C-23D6-4ADD-8533-E7F4F2242D7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16" name="Picture 2">
            <a:extLst>
              <a:ext uri="{FF2B5EF4-FFF2-40B4-BE49-F238E27FC236}">
                <a16:creationId xmlns:a16="http://schemas.microsoft.com/office/drawing/2014/main" id="{008442B6-42C0-4D4C-AA50-6228B76C5A4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3">
            <a:extLst>
              <a:ext uri="{FF2B5EF4-FFF2-40B4-BE49-F238E27FC236}">
                <a16:creationId xmlns:a16="http://schemas.microsoft.com/office/drawing/2014/main" id="{453A6851-D122-4B65-B268-CD00E5EFDF4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71855"/>
          </a:xfrm>
          <a:prstGeom prst="rect">
            <a:avLst/>
          </a:prstGeom>
        </p:spPr>
      </p:pic>
      <p:pic>
        <p:nvPicPr>
          <p:cNvPr id="18" name="Picture 4">
            <a:extLst>
              <a:ext uri="{FF2B5EF4-FFF2-40B4-BE49-F238E27FC236}">
                <a16:creationId xmlns:a16="http://schemas.microsoft.com/office/drawing/2014/main" id="{9F4F9C94-FE43-412C-AD48-78D1941B0B7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pic>
        <p:nvPicPr>
          <p:cNvPr id="19" name="Picture 2">
            <a:extLst>
              <a:ext uri="{FF2B5EF4-FFF2-40B4-BE49-F238E27FC236}">
                <a16:creationId xmlns:a16="http://schemas.microsoft.com/office/drawing/2014/main" id="{3D12EC22-3228-4FB0-9019-F1D3EB037307}"/>
              </a:ext>
            </a:extLst>
          </p:cNvPr>
          <p:cNvPicPr>
            <a:picLocks noChangeAspect="1"/>
          </p:cNvPicPr>
          <p:nvPr/>
        </p:nvPicPr>
        <p:blipFill rotWithShape="1">
          <a:blip r:embed="rId18">
            <a:extLst>
              <a:ext uri="{28A0092B-C50C-407E-A947-70E740481C1C}">
                <a14:useLocalDpi xmlns:a14="http://schemas.microsoft.com/office/drawing/2010/main" val="0"/>
              </a:ext>
            </a:extLst>
          </a:blip>
          <a:srcRect l="9209" r="21125"/>
          <a:stretch/>
        </p:blipFill>
        <p:spPr>
          <a:xfrm>
            <a:off x="0" y="0"/>
            <a:ext cx="9144000" cy="6858000"/>
          </a:xfrm>
          <a:prstGeom prst="rect">
            <a:avLst/>
          </a:prstGeom>
        </p:spPr>
      </p:pic>
      <p:pic>
        <p:nvPicPr>
          <p:cNvPr id="20" name="Picture 2">
            <a:extLst>
              <a:ext uri="{FF2B5EF4-FFF2-40B4-BE49-F238E27FC236}">
                <a16:creationId xmlns:a16="http://schemas.microsoft.com/office/drawing/2014/main" id="{8ECFD97C-78CE-4345-8F1A-15C7A554119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1" name="Picture 3">
            <a:extLst>
              <a:ext uri="{FF2B5EF4-FFF2-40B4-BE49-F238E27FC236}">
                <a16:creationId xmlns:a16="http://schemas.microsoft.com/office/drawing/2014/main" id="{A1091881-21DD-4687-83D8-6AB00BDFB02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2" name="Picture 2">
            <a:extLst>
              <a:ext uri="{FF2B5EF4-FFF2-40B4-BE49-F238E27FC236}">
                <a16:creationId xmlns:a16="http://schemas.microsoft.com/office/drawing/2014/main" id="{50AD7F73-D5A1-4C65-9C84-110166BB3CF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3" name="Picture 2">
            <a:extLst>
              <a:ext uri="{FF2B5EF4-FFF2-40B4-BE49-F238E27FC236}">
                <a16:creationId xmlns:a16="http://schemas.microsoft.com/office/drawing/2014/main" id="{93330C0D-C33E-4475-AB79-FE2ED881518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4" name="Picture 6">
            <a:extLst>
              <a:ext uri="{FF2B5EF4-FFF2-40B4-BE49-F238E27FC236}">
                <a16:creationId xmlns:a16="http://schemas.microsoft.com/office/drawing/2014/main" id="{BB336AD6-03B4-465D-995E-1371AF92571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5" name="Picture 2">
            <a:extLst>
              <a:ext uri="{FF2B5EF4-FFF2-40B4-BE49-F238E27FC236}">
                <a16:creationId xmlns:a16="http://schemas.microsoft.com/office/drawing/2014/main" id="{B8ACDADB-CB1C-4DB6-B315-B4E0FEB7579E}"/>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6" name="Title 1">
            <a:extLst>
              <a:ext uri="{FF2B5EF4-FFF2-40B4-BE49-F238E27FC236}">
                <a16:creationId xmlns:a16="http://schemas.microsoft.com/office/drawing/2014/main" id="{4AB0068B-8D94-4EFB-B78C-52259F02AE71}"/>
              </a:ext>
            </a:extLst>
          </p:cNvPr>
          <p:cNvSpPr txBox="1">
            <a:spLocks/>
          </p:cNvSpPr>
          <p:nvPr/>
        </p:nvSpPr>
        <p:spPr>
          <a:xfrm>
            <a:off x="799562" y="2006557"/>
            <a:ext cx="701466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C000"/>
                  </a:solidFill>
                  <a:prstDash val="solid"/>
                </a:ln>
                <a:solidFill>
                  <a:srgbClr val="00FF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C000"/>
                  </a:solidFill>
                  <a:prstDash val="solid"/>
                </a:ln>
                <a:solidFill>
                  <a:srgbClr val="00FF00"/>
                </a:solidFill>
                <a:effectLst>
                  <a:outerShdw blurRad="63500" dir="3600000" algn="tl" rotWithShape="0">
                    <a:srgbClr val="000000">
                      <a:alpha val="70000"/>
                    </a:srgbClr>
                  </a:outerShdw>
                </a:effectLst>
                <a:latin typeface="Calibri" panose="020F0502020204030204" pitchFamily="34" charset="0"/>
              </a:rPr>
              <a:t>                                         </a:t>
            </a:r>
            <a:r>
              <a:rPr lang="en-US" sz="3600" b="1" dirty="0">
                <a:ln w="3175" cmpd="sng">
                  <a:solidFill>
                    <a:srgbClr val="FFC000"/>
                  </a:solidFill>
                  <a:prstDash val="solid"/>
                </a:ln>
                <a:solidFill>
                  <a:srgbClr val="00FF00"/>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rgbClr val="FFC000"/>
                  </a:solidFill>
                  <a:prstDash val="solid"/>
                </a:ln>
                <a:solidFill>
                  <a:srgbClr val="00FF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C000"/>
                  </a:solidFill>
                  <a:prstDash val="solid"/>
                </a:ln>
                <a:solidFill>
                  <a:srgbClr val="00FF00"/>
                </a:solidFill>
                <a:effectLst>
                  <a:outerShdw blurRad="63500" dir="3600000" algn="tl" rotWithShape="0">
                    <a:srgbClr val="000000">
                      <a:alpha val="70000"/>
                    </a:srgbClr>
                  </a:outerShdw>
                </a:effectLst>
                <a:latin typeface="Calibri" panose="020F0502020204030204" pitchFamily="34" charset="0"/>
              </a:rPr>
              <a:t>.</a:t>
            </a:r>
          </a:p>
        </p:txBody>
      </p:sp>
      <p:sp>
        <p:nvSpPr>
          <p:cNvPr id="27" name="Rectangle 2">
            <a:extLst>
              <a:ext uri="{FF2B5EF4-FFF2-40B4-BE49-F238E27FC236}">
                <a16:creationId xmlns:a16="http://schemas.microsoft.com/office/drawing/2014/main" id="{AB56D886-F853-4690-BA0B-A6587B89F781}"/>
              </a:ext>
            </a:extLst>
          </p:cNvPr>
          <p:cNvSpPr>
            <a:spLocks noGrp="1" noChangeArrowheads="1"/>
          </p:cNvSpPr>
          <p:nvPr>
            <p:ph type="title"/>
          </p:nvPr>
        </p:nvSpPr>
        <p:spPr>
          <a:xfrm>
            <a:off x="381000" y="1318419"/>
            <a:ext cx="8382000" cy="4221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Repay no one evil for evil.        Have regard for good things in    the sight of all men. If it is possible, as much as depends on you,         live peaceably with all men.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12:17-18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37" name="Rectangle 2">
            <a:extLst>
              <a:ext uri="{FF2B5EF4-FFF2-40B4-BE49-F238E27FC236}">
                <a16:creationId xmlns:a16="http://schemas.microsoft.com/office/drawing/2014/main" id="{2BB28446-25BB-4594-8F79-82584DEDA12F}"/>
              </a:ext>
            </a:extLst>
          </p:cNvPr>
          <p:cNvSpPr txBox="1">
            <a:spLocks noChangeArrowheads="1"/>
          </p:cNvSpPr>
          <p:nvPr/>
        </p:nvSpPr>
        <p:spPr bwMode="auto">
          <a:xfrm>
            <a:off x="3785781" y="2752541"/>
            <a:ext cx="1285731" cy="742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men</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2" name="Rectangle 12">
            <a:extLst>
              <a:ext uri="{FF2B5EF4-FFF2-40B4-BE49-F238E27FC236}">
                <a16:creationId xmlns:a16="http://schemas.microsoft.com/office/drawing/2014/main" id="{DA08246B-617A-487A-BCC4-2E9BD43213BD}"/>
              </a:ext>
            </a:extLst>
          </p:cNvPr>
          <p:cNvSpPr>
            <a:spLocks noChangeArrowheads="1"/>
          </p:cNvSpPr>
          <p:nvPr/>
        </p:nvSpPr>
        <p:spPr bwMode="auto">
          <a:xfrm>
            <a:off x="194351" y="2642711"/>
            <a:ext cx="503154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the sight of all men</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38" name="Rectangle 2">
            <a:extLst>
              <a:ext uri="{FF2B5EF4-FFF2-40B4-BE49-F238E27FC236}">
                <a16:creationId xmlns:a16="http://schemas.microsoft.com/office/drawing/2014/main" id="{BF347285-97FB-4415-B5C5-36DD932C39D7}"/>
              </a:ext>
            </a:extLst>
          </p:cNvPr>
          <p:cNvSpPr txBox="1">
            <a:spLocks noChangeArrowheads="1"/>
          </p:cNvSpPr>
          <p:nvPr/>
        </p:nvSpPr>
        <p:spPr bwMode="auto">
          <a:xfrm>
            <a:off x="916306" y="2071777"/>
            <a:ext cx="674983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Have regard for good things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pic>
        <p:nvPicPr>
          <p:cNvPr id="39" name="Picture 19">
            <a:extLst>
              <a:ext uri="{FF2B5EF4-FFF2-40B4-BE49-F238E27FC236}">
                <a16:creationId xmlns:a16="http://schemas.microsoft.com/office/drawing/2014/main" id="{4D811CC5-03AA-430E-860C-0512F917EDC9}"/>
              </a:ext>
            </a:extLst>
          </p:cNvPr>
          <p:cNvPicPr>
            <a:picLocks/>
          </p:cNvPicPr>
          <p:nvPr/>
        </p:nvPicPr>
        <p:blipFill>
          <a:blip r:embed="rId2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0" name="Rectangle 13">
            <a:extLst>
              <a:ext uri="{FF2B5EF4-FFF2-40B4-BE49-F238E27FC236}">
                <a16:creationId xmlns:a16="http://schemas.microsoft.com/office/drawing/2014/main" id="{15397D5C-3D1F-48FB-A723-938F5EFD9A8B}"/>
              </a:ext>
            </a:extLst>
          </p:cNvPr>
          <p:cNvSpPr/>
          <p:nvPr/>
        </p:nvSpPr>
        <p:spPr>
          <a:xfrm>
            <a:off x="1756611" y="3416968"/>
            <a:ext cx="1624263" cy="854243"/>
          </a:xfrm>
          <a:prstGeom prst="rect">
            <a:avLst/>
          </a:prstGeom>
          <a:blipFill>
            <a:blip r:embed="rId26"/>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14">
            <a:extLst>
              <a:ext uri="{FF2B5EF4-FFF2-40B4-BE49-F238E27FC236}">
                <a16:creationId xmlns:a16="http://schemas.microsoft.com/office/drawing/2014/main" id="{52802C5A-E79C-4FF8-921A-B44DA347C991}"/>
              </a:ext>
            </a:extLst>
          </p:cNvPr>
          <p:cNvSpPr/>
          <p:nvPr/>
        </p:nvSpPr>
        <p:spPr>
          <a:xfrm>
            <a:off x="3838074" y="3416968"/>
            <a:ext cx="3994484" cy="878306"/>
          </a:xfrm>
          <a:prstGeom prst="rect">
            <a:avLst/>
          </a:prstGeom>
          <a:blipFill>
            <a:blip r:embed="rId27"/>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15">
            <a:extLst>
              <a:ext uri="{FF2B5EF4-FFF2-40B4-BE49-F238E27FC236}">
                <a16:creationId xmlns:a16="http://schemas.microsoft.com/office/drawing/2014/main" id="{D15D4FD1-B608-43B5-B159-BDB261E1CC13}"/>
              </a:ext>
            </a:extLst>
          </p:cNvPr>
          <p:cNvSpPr/>
          <p:nvPr/>
        </p:nvSpPr>
        <p:spPr>
          <a:xfrm>
            <a:off x="1227221" y="4090737"/>
            <a:ext cx="3549316" cy="878305"/>
          </a:xfrm>
          <a:prstGeom prst="rect">
            <a:avLst/>
          </a:prstGeom>
          <a:blipFill>
            <a:blip r:embed="rId28"/>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24833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37"/>
                                        </p:tgtEl>
                                      </p:cBhvr>
                                    </p:animEffect>
                                    <p:set>
                                      <p:cBhvr>
                                        <p:cTn id="12" dur="1" fill="hold">
                                          <p:stCondLst>
                                            <p:cond delay="249"/>
                                          </p:stCondLst>
                                        </p:cTn>
                                        <p:tgtEl>
                                          <p:spTgt spid="3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750"/>
                                        <p:tgtEl>
                                          <p:spTgt spid="26"/>
                                        </p:tgtEl>
                                      </p:cBhvr>
                                    </p:animEffect>
                                  </p:childTnLst>
                                </p:cTn>
                              </p:par>
                              <p:par>
                                <p:cTn id="18" presetID="18" presetClass="emph" presetSubtype="0" fill="hold" grpId="1" nodeType="withEffect">
                                  <p:stCondLst>
                                    <p:cond delay="0"/>
                                  </p:stCondLst>
                                  <p:childTnLst>
                                    <p:set>
                                      <p:cBhvr override="childStyle">
                                        <p:cTn id="19" dur="750" fill="hold"/>
                                        <p:tgtEl>
                                          <p:spTgt spid="26"/>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left)">
                                      <p:cBhvr>
                                        <p:cTn id="22" dur="75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p:cTn id="27" dur="1000" fill="hold"/>
                                        <p:tgtEl>
                                          <p:spTgt spid="32"/>
                                        </p:tgtEl>
                                        <p:attrNameLst>
                                          <p:attrName>ppt_h</p:attrName>
                                        </p:attrNameLst>
                                      </p:cBhvr>
                                      <p:tavLst>
                                        <p:tav tm="0">
                                          <p:val>
                                            <p:strVal val="#ppt_h/20"/>
                                          </p:val>
                                        </p:tav>
                                        <p:tav tm="50000">
                                          <p:val>
                                            <p:strVal val="#ppt_h/20"/>
                                          </p:val>
                                        </p:tav>
                                        <p:tav tm="100000">
                                          <p:val>
                                            <p:strVal val="#ppt_h"/>
                                          </p:val>
                                        </p:tav>
                                      </p:tavLst>
                                    </p:anim>
                                    <p:anim calcmode="lin" valueType="num">
                                      <p:cBhvr>
                                        <p:cTn id="28" dur="1000" fill="hold"/>
                                        <p:tgtEl>
                                          <p:spTgt spid="32"/>
                                        </p:tgtEl>
                                        <p:attrNameLst>
                                          <p:attrName>ppt_w</p:attrName>
                                        </p:attrNameLst>
                                      </p:cBhvr>
                                      <p:tavLst>
                                        <p:tav tm="0">
                                          <p:val>
                                            <p:strVal val="#ppt_w+.3"/>
                                          </p:val>
                                        </p:tav>
                                        <p:tav tm="50000">
                                          <p:val>
                                            <p:strVal val="#ppt_w+.3"/>
                                          </p:val>
                                        </p:tav>
                                        <p:tav tm="100000">
                                          <p:val>
                                            <p:strVal val="#ppt_w"/>
                                          </p:val>
                                        </p:tav>
                                      </p:tavLst>
                                    </p:anim>
                                    <p:anim calcmode="lin" valueType="num">
                                      <p:cBhvr>
                                        <p:cTn id="29" dur="1000" fill="hold"/>
                                        <p:tgtEl>
                                          <p:spTgt spid="32"/>
                                        </p:tgtEl>
                                        <p:attrNameLst>
                                          <p:attrName>ppt_x</p:attrName>
                                        </p:attrNameLst>
                                      </p:cBhvr>
                                      <p:tavLst>
                                        <p:tav tm="0">
                                          <p:val>
                                            <p:strVal val="#ppt_x-.3"/>
                                          </p:val>
                                        </p:tav>
                                        <p:tav tm="5000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500"/>
                                        <p:tgtEl>
                                          <p:spTgt spid="4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7" grpId="0"/>
      <p:bldP spid="37" grpId="0"/>
      <p:bldP spid="32" grpId="0"/>
      <p:bldP spid="38" grpId="0"/>
      <p:bldP spid="40" grpId="0" animBg="1"/>
      <p:bldP spid="41" grpId="0" animBg="1"/>
      <p:bldP spid="4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4E1B59D-5815-4E46-A2BF-F6FD24CAC6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306472" cy="1719618"/>
          </a:xfrm>
          <a:prstGeom prst="rect">
            <a:avLst/>
          </a:prstGeom>
        </p:spPr>
      </p:pic>
      <p:pic>
        <p:nvPicPr>
          <p:cNvPr id="5" name="Picture 2">
            <a:extLst>
              <a:ext uri="{FF2B5EF4-FFF2-40B4-BE49-F238E27FC236}">
                <a16:creationId xmlns:a16="http://schemas.microsoft.com/office/drawing/2014/main" id="{6FCCAF52-40BF-4B9F-98BD-B2339BAC44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456" r="7261"/>
          <a:stretch/>
        </p:blipFill>
        <p:spPr>
          <a:xfrm>
            <a:off x="3646098" y="1702557"/>
            <a:ext cx="1803649" cy="1357068"/>
          </a:xfrm>
          <a:prstGeom prst="rect">
            <a:avLst/>
          </a:prstGeom>
        </p:spPr>
      </p:pic>
      <p:pic>
        <p:nvPicPr>
          <p:cNvPr id="6" name="Picture 2">
            <a:extLst>
              <a:ext uri="{FF2B5EF4-FFF2-40B4-BE49-F238E27FC236}">
                <a16:creationId xmlns:a16="http://schemas.microsoft.com/office/drawing/2014/main" id="{FA104322-2149-41C9-BC46-57CC8A2384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26591" y="0"/>
            <a:ext cx="2279176" cy="1709382"/>
          </a:xfrm>
          <a:prstGeom prst="rect">
            <a:avLst/>
          </a:prstGeom>
        </p:spPr>
      </p:pic>
      <p:pic>
        <p:nvPicPr>
          <p:cNvPr id="7" name="Picture 3">
            <a:extLst>
              <a:ext uri="{FF2B5EF4-FFF2-40B4-BE49-F238E27FC236}">
                <a16:creationId xmlns:a16="http://schemas.microsoft.com/office/drawing/2014/main" id="{CAE40F16-BC6A-4286-B510-8EAEE7B5DA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7088" y="4194755"/>
            <a:ext cx="1037969" cy="1201308"/>
          </a:xfrm>
          <a:prstGeom prst="rect">
            <a:avLst/>
          </a:prstGeom>
        </p:spPr>
      </p:pic>
      <p:pic>
        <p:nvPicPr>
          <p:cNvPr id="8" name="Picture 2">
            <a:extLst>
              <a:ext uri="{FF2B5EF4-FFF2-40B4-BE49-F238E27FC236}">
                <a16:creationId xmlns:a16="http://schemas.microsoft.com/office/drawing/2014/main" id="{BB4A51DD-27AB-4713-83D7-DC698E72F39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112"/>
          <a:stretch/>
        </p:blipFill>
        <p:spPr>
          <a:xfrm>
            <a:off x="1546065" y="3047999"/>
            <a:ext cx="1525762" cy="1143001"/>
          </a:xfrm>
          <a:prstGeom prst="rect">
            <a:avLst/>
          </a:prstGeom>
        </p:spPr>
      </p:pic>
      <p:pic>
        <p:nvPicPr>
          <p:cNvPr id="9" name="Picture 2">
            <a:extLst>
              <a:ext uri="{FF2B5EF4-FFF2-40B4-BE49-F238E27FC236}">
                <a16:creationId xmlns:a16="http://schemas.microsoft.com/office/drawing/2014/main" id="{39AF85E8-7F83-4E90-813B-62CD655335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3060291"/>
            <a:ext cx="1546486" cy="1134072"/>
          </a:xfrm>
          <a:prstGeom prst="rect">
            <a:avLst/>
          </a:prstGeom>
        </p:spPr>
      </p:pic>
      <p:pic>
        <p:nvPicPr>
          <p:cNvPr id="10" name="Picture 3">
            <a:extLst>
              <a:ext uri="{FF2B5EF4-FFF2-40B4-BE49-F238E27FC236}">
                <a16:creationId xmlns:a16="http://schemas.microsoft.com/office/drawing/2014/main" id="{A9D6FDDA-1EB7-4E41-B7AB-86CE76E5F8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98789" y="0"/>
            <a:ext cx="2340590" cy="1707306"/>
          </a:xfrm>
          <a:prstGeom prst="rect">
            <a:avLst/>
          </a:prstGeom>
        </p:spPr>
      </p:pic>
      <p:pic>
        <p:nvPicPr>
          <p:cNvPr id="11" name="Picture 2">
            <a:extLst>
              <a:ext uri="{FF2B5EF4-FFF2-40B4-BE49-F238E27FC236}">
                <a16:creationId xmlns:a16="http://schemas.microsoft.com/office/drawing/2014/main" id="{4D9FC6D6-BEF6-4DFB-9F08-5BA8CD9F14D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1704109"/>
            <a:ext cx="1831997" cy="1356182"/>
          </a:xfrm>
          <a:prstGeom prst="rect">
            <a:avLst/>
          </a:prstGeom>
        </p:spPr>
      </p:pic>
      <p:pic>
        <p:nvPicPr>
          <p:cNvPr id="12" name="Picture 4">
            <a:extLst>
              <a:ext uri="{FF2B5EF4-FFF2-40B4-BE49-F238E27FC236}">
                <a16:creationId xmlns:a16="http://schemas.microsoft.com/office/drawing/2014/main" id="{1FCFAB88-E2E8-4111-8694-8FB5CAA376A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183856"/>
            <a:ext cx="3543969" cy="2674144"/>
          </a:xfrm>
          <a:prstGeom prst="rect">
            <a:avLst/>
          </a:prstGeom>
        </p:spPr>
      </p:pic>
      <p:pic>
        <p:nvPicPr>
          <p:cNvPr id="13" name="Picture 2">
            <a:extLst>
              <a:ext uri="{FF2B5EF4-FFF2-40B4-BE49-F238E27FC236}">
                <a16:creationId xmlns:a16="http://schemas.microsoft.com/office/drawing/2014/main" id="{C3861F50-5B01-4B95-94A6-D41EAAA561F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23050" y="1703480"/>
            <a:ext cx="1823852" cy="1354962"/>
          </a:xfrm>
          <a:prstGeom prst="rect">
            <a:avLst/>
          </a:prstGeom>
        </p:spPr>
      </p:pic>
      <p:pic>
        <p:nvPicPr>
          <p:cNvPr id="14" name="Picture 2">
            <a:extLst>
              <a:ext uri="{FF2B5EF4-FFF2-40B4-BE49-F238E27FC236}">
                <a16:creationId xmlns:a16="http://schemas.microsoft.com/office/drawing/2014/main" id="{B3096EBA-B5D1-40F6-A12F-0891C00C80B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35687" y="5377071"/>
            <a:ext cx="1908313" cy="1480930"/>
          </a:xfrm>
          <a:prstGeom prst="rect">
            <a:avLst/>
          </a:prstGeom>
        </p:spPr>
      </p:pic>
      <p:pic>
        <p:nvPicPr>
          <p:cNvPr id="15" name="Picture 2">
            <a:extLst>
              <a:ext uri="{FF2B5EF4-FFF2-40B4-BE49-F238E27FC236}">
                <a16:creationId xmlns:a16="http://schemas.microsoft.com/office/drawing/2014/main" id="{37BD5DB6-BB52-4453-A211-CBCA62E9FB1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2500" r="12500"/>
          <a:stretch/>
        </p:blipFill>
        <p:spPr>
          <a:xfrm>
            <a:off x="6108290" y="3057832"/>
            <a:ext cx="1518191" cy="1129420"/>
          </a:xfrm>
          <a:prstGeom prst="rect">
            <a:avLst/>
          </a:prstGeom>
        </p:spPr>
      </p:pic>
      <p:pic>
        <p:nvPicPr>
          <p:cNvPr id="16" name="Picture 2">
            <a:extLst>
              <a:ext uri="{FF2B5EF4-FFF2-40B4-BE49-F238E27FC236}">
                <a16:creationId xmlns:a16="http://schemas.microsoft.com/office/drawing/2014/main" id="{AA194321-08D2-47C5-8391-3CB7DE22E80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87602" y="3055374"/>
            <a:ext cx="1524963" cy="1133167"/>
          </a:xfrm>
          <a:prstGeom prst="rect">
            <a:avLst/>
          </a:prstGeom>
        </p:spPr>
      </p:pic>
      <p:pic>
        <p:nvPicPr>
          <p:cNvPr id="17" name="Picture 2">
            <a:extLst>
              <a:ext uri="{FF2B5EF4-FFF2-40B4-BE49-F238E27FC236}">
                <a16:creationId xmlns:a16="http://schemas.microsoft.com/office/drawing/2014/main" id="{8C583110-43CA-476D-ABFD-98CB4152B7E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336185" y="5377070"/>
            <a:ext cx="1919380" cy="1480930"/>
          </a:xfrm>
          <a:prstGeom prst="rect">
            <a:avLst/>
          </a:prstGeom>
        </p:spPr>
      </p:pic>
      <p:pic>
        <p:nvPicPr>
          <p:cNvPr id="18" name="Picture 3">
            <a:extLst>
              <a:ext uri="{FF2B5EF4-FFF2-40B4-BE49-F238E27FC236}">
                <a16:creationId xmlns:a16="http://schemas.microsoft.com/office/drawing/2014/main" id="{EB8321A5-5F2A-45C1-BEB4-C73B7837551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878472" y="0"/>
            <a:ext cx="2265528" cy="1707306"/>
          </a:xfrm>
          <a:prstGeom prst="rect">
            <a:avLst/>
          </a:prstGeom>
        </p:spPr>
      </p:pic>
      <p:pic>
        <p:nvPicPr>
          <p:cNvPr id="19" name="Picture 4">
            <a:extLst>
              <a:ext uri="{FF2B5EF4-FFF2-40B4-BE49-F238E27FC236}">
                <a16:creationId xmlns:a16="http://schemas.microsoft.com/office/drawing/2014/main" id="{B8E72178-029A-45FD-A1CE-9AC43106988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50249" y="1707306"/>
            <a:ext cx="1832076" cy="1350526"/>
          </a:xfrm>
          <a:prstGeom prst="rect">
            <a:avLst/>
          </a:prstGeom>
        </p:spPr>
      </p:pic>
      <p:pic>
        <p:nvPicPr>
          <p:cNvPr id="20" name="Picture 2">
            <a:extLst>
              <a:ext uri="{FF2B5EF4-FFF2-40B4-BE49-F238E27FC236}">
                <a16:creationId xmlns:a16="http://schemas.microsoft.com/office/drawing/2014/main" id="{6F2C2F8D-D6D0-48BB-B97C-24DC4C508CDA}"/>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9209" r="21125"/>
          <a:stretch/>
        </p:blipFill>
        <p:spPr>
          <a:xfrm>
            <a:off x="7286446" y="1704108"/>
            <a:ext cx="1857554" cy="1353723"/>
          </a:xfrm>
          <a:prstGeom prst="rect">
            <a:avLst/>
          </a:prstGeom>
        </p:spPr>
      </p:pic>
      <p:pic>
        <p:nvPicPr>
          <p:cNvPr id="21" name="Picture 2">
            <a:extLst>
              <a:ext uri="{FF2B5EF4-FFF2-40B4-BE49-F238E27FC236}">
                <a16:creationId xmlns:a16="http://schemas.microsoft.com/office/drawing/2014/main" id="{5D9E325E-870D-496F-855D-D9D3B79ACBC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774898" y="4182256"/>
            <a:ext cx="1369102" cy="1204753"/>
          </a:xfrm>
          <a:prstGeom prst="rect">
            <a:avLst/>
          </a:prstGeom>
        </p:spPr>
      </p:pic>
      <p:pic>
        <p:nvPicPr>
          <p:cNvPr id="22" name="Picture 3">
            <a:extLst>
              <a:ext uri="{FF2B5EF4-FFF2-40B4-BE49-F238E27FC236}">
                <a16:creationId xmlns:a16="http://schemas.microsoft.com/office/drawing/2014/main" id="{3AC4D989-D4D0-4938-B37E-EC27A92C860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067794" y="3055374"/>
            <a:ext cx="1534023" cy="1133168"/>
          </a:xfrm>
          <a:prstGeom prst="rect">
            <a:avLst/>
          </a:prstGeom>
        </p:spPr>
      </p:pic>
      <p:pic>
        <p:nvPicPr>
          <p:cNvPr id="23" name="Picture 2">
            <a:extLst>
              <a:ext uri="{FF2B5EF4-FFF2-40B4-BE49-F238E27FC236}">
                <a16:creationId xmlns:a16="http://schemas.microsoft.com/office/drawing/2014/main" id="{DAFC3DDD-B8D5-4BF5-9A44-39AE06E4DDF0}"/>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363963" y="4179031"/>
            <a:ext cx="1412964" cy="1198924"/>
          </a:xfrm>
          <a:prstGeom prst="rect">
            <a:avLst/>
          </a:prstGeom>
        </p:spPr>
      </p:pic>
      <p:pic>
        <p:nvPicPr>
          <p:cNvPr id="24" name="Picture 2">
            <a:extLst>
              <a:ext uri="{FF2B5EF4-FFF2-40B4-BE49-F238E27FC236}">
                <a16:creationId xmlns:a16="http://schemas.microsoft.com/office/drawing/2014/main" id="{C40358CF-5FCB-44CF-AC48-0B463787B9A9}"/>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625350" y="3055374"/>
            <a:ext cx="1518649" cy="1130710"/>
          </a:xfrm>
          <a:prstGeom prst="rect">
            <a:avLst/>
          </a:prstGeom>
        </p:spPr>
      </p:pic>
      <p:pic>
        <p:nvPicPr>
          <p:cNvPr id="25" name="Picture 6">
            <a:extLst>
              <a:ext uri="{FF2B5EF4-FFF2-40B4-BE49-F238E27FC236}">
                <a16:creationId xmlns:a16="http://schemas.microsoft.com/office/drawing/2014/main" id="{517FC0D4-D58C-4098-B23F-EF7E217C32AD}"/>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535974" y="4189751"/>
            <a:ext cx="1799799" cy="1353799"/>
          </a:xfrm>
          <a:prstGeom prst="rect">
            <a:avLst/>
          </a:prstGeom>
        </p:spPr>
      </p:pic>
      <p:pic>
        <p:nvPicPr>
          <p:cNvPr id="26" name="Picture 2">
            <a:extLst>
              <a:ext uri="{FF2B5EF4-FFF2-40B4-BE49-F238E27FC236}">
                <a16:creationId xmlns:a16="http://schemas.microsoft.com/office/drawing/2014/main" id="{C4D3A5BA-E5E1-44E5-8922-B16106A2B1E7}"/>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548777" y="5533370"/>
            <a:ext cx="1790219" cy="1324630"/>
          </a:xfrm>
          <a:prstGeom prst="rect">
            <a:avLst/>
          </a:prstGeom>
        </p:spPr>
      </p:pic>
    </p:spTree>
    <p:extLst>
      <p:ext uri="{BB962C8B-B14F-4D97-AF65-F5344CB8AC3E}">
        <p14:creationId xmlns:p14="http://schemas.microsoft.com/office/powerpoint/2010/main" val="350543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75393D-FA00-4EC6-90C2-9F4DCA832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 prophet has no honor in his own house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Do not grieve the Holy Spirit with a bitter heart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Recognize those who labor in works &amp; esteem them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Passion for the word is what spices the heart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It is unprofitable to cause grief to one’s leaders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Let elders rule well with double honor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Care for and put others above yourself</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Grace and truth came through Jesus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Jesus, the greatest servant, was spit upon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Being criticized for Christ condemns accusers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truth can be offensive to those holding shame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Do not think higher about oneself but seek soberly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Each has use differing given gifts according to grace</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958574">
            <a:off x="442541" y="1354015"/>
            <a:ext cx="8392219" cy="3862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27000">
                    <a:schemeClr val="tx1">
                      <a:alpha val="80000"/>
                    </a:schemeClr>
                  </a:glow>
                  <a:outerShdw blurRad="76200" dist="50800" dir="5400000" algn="tl" rotWithShape="0">
                    <a:srgbClr val="000000">
                      <a:alpha val="65000"/>
                    </a:srgbClr>
                  </a:outerShdw>
                </a:effectLst>
                <a:latin typeface="Calibri" panose="020F0502020204030204" pitchFamily="34" charset="0"/>
              </a:rPr>
              <a:t>Hardship lies on the path for all that pursue truth</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5.55556E-7 3.7037E-6 L 0.26858 0.47291 " pathEditMode="relative" rAng="0" ptsTypes="AA">
                                      <p:cBhvr>
                                        <p:cTn id="189" dur="1750" fill="hold"/>
                                        <p:tgtEl>
                                          <p:spTgt spid="4">
                                            <p:txEl>
                                              <p:pRg st="0" end="0"/>
                                            </p:txEl>
                                          </p:spTgt>
                                        </p:tgtEl>
                                        <p:attrNameLst>
                                          <p:attrName>ppt_x</p:attrName>
                                          <p:attrName>ppt_y</p:attrName>
                                        </p:attrNameLst>
                                      </p:cBhvr>
                                      <p:rCtr x="13420" y="23634"/>
                                    </p:animMotion>
                                  </p:childTnLst>
                                </p:cTn>
                              </p:par>
                              <p:par>
                                <p:cTn id="190" presetID="0" presetClass="path" presetSubtype="0" accel="50000" decel="50000" fill="hold" nodeType="withEffect">
                                  <p:stCondLst>
                                    <p:cond delay="0"/>
                                  </p:stCondLst>
                                  <p:childTnLst>
                                    <p:animMotion origin="layout" path="M 8.33333E-7 -2.96296E-6 L 0.21719 0.40556 " pathEditMode="relative" rAng="0" ptsTypes="AA">
                                      <p:cBhvr>
                                        <p:cTn id="191" dur="1750" fill="hold"/>
                                        <p:tgtEl>
                                          <p:spTgt spid="4">
                                            <p:txEl>
                                              <p:pRg st="1" end="1"/>
                                            </p:txEl>
                                          </p:spTgt>
                                        </p:tgtEl>
                                        <p:attrNameLst>
                                          <p:attrName>ppt_x</p:attrName>
                                          <p:attrName>ppt_y</p:attrName>
                                        </p:attrNameLst>
                                      </p:cBhvr>
                                      <p:rCtr x="10851" y="20278"/>
                                    </p:animMotion>
                                  </p:childTnLst>
                                </p:cTn>
                              </p:par>
                              <p:par>
                                <p:cTn id="192" presetID="0" presetClass="path" presetSubtype="0" accel="50000" decel="50000" fill="hold" nodeType="withEffect">
                                  <p:stCondLst>
                                    <p:cond delay="0"/>
                                  </p:stCondLst>
                                  <p:childTnLst>
                                    <p:animMotion origin="layout" path="M -4.16667E-6 0.00023 L 0.1783 0.32963 " pathEditMode="relative" rAng="0" ptsTypes="AA">
                                      <p:cBhvr>
                                        <p:cTn id="193" dur="1750" fill="hold"/>
                                        <p:tgtEl>
                                          <p:spTgt spid="4">
                                            <p:txEl>
                                              <p:pRg st="2" end="2"/>
                                            </p:txEl>
                                          </p:spTgt>
                                        </p:tgtEl>
                                        <p:attrNameLst>
                                          <p:attrName>ppt_x</p:attrName>
                                          <p:attrName>ppt_y</p:attrName>
                                        </p:attrNameLst>
                                      </p:cBhvr>
                                      <p:rCtr x="8906" y="16458"/>
                                    </p:animMotion>
                                  </p:childTnLst>
                                </p:cTn>
                              </p:par>
                              <p:par>
                                <p:cTn id="194" presetID="0" presetClass="path" presetSubtype="0" accel="50000" decel="50000" fill="hold" nodeType="withEffect">
                                  <p:stCondLst>
                                    <p:cond delay="0"/>
                                  </p:stCondLst>
                                  <p:childTnLst>
                                    <p:animMotion origin="layout" path="M 4.16667E-6 0.00023 L 0.2375 0.26111 " pathEditMode="relative" rAng="0" ptsTypes="AA">
                                      <p:cBhvr>
                                        <p:cTn id="195" dur="1750" fill="hold"/>
                                        <p:tgtEl>
                                          <p:spTgt spid="4">
                                            <p:txEl>
                                              <p:pRg st="3" end="3"/>
                                            </p:txEl>
                                          </p:spTgt>
                                        </p:tgtEl>
                                        <p:attrNameLst>
                                          <p:attrName>ppt_x</p:attrName>
                                          <p:attrName>ppt_y</p:attrName>
                                        </p:attrNameLst>
                                      </p:cBhvr>
                                      <p:rCtr x="11875" y="13032"/>
                                    </p:animMotion>
                                  </p:childTnLst>
                                </p:cTn>
                              </p:par>
                              <p:par>
                                <p:cTn id="196" presetID="0" presetClass="path" presetSubtype="0" accel="50000" decel="50000" fill="hold" nodeType="withEffect">
                                  <p:stCondLst>
                                    <p:cond delay="0"/>
                                  </p:stCondLst>
                                  <p:childTnLst>
                                    <p:animMotion origin="layout" path="M 5E-6 0.00069 L 0.22032 0.18958 " pathEditMode="relative" rAng="0" ptsTypes="AA">
                                      <p:cBhvr>
                                        <p:cTn id="197" dur="1750" fill="hold"/>
                                        <p:tgtEl>
                                          <p:spTgt spid="4">
                                            <p:txEl>
                                              <p:pRg st="4" end="4"/>
                                            </p:txEl>
                                          </p:spTgt>
                                        </p:tgtEl>
                                        <p:attrNameLst>
                                          <p:attrName>ppt_x</p:attrName>
                                          <p:attrName>ppt_y</p:attrName>
                                        </p:attrNameLst>
                                      </p:cBhvr>
                                      <p:rCtr x="11007" y="9444"/>
                                    </p:animMotion>
                                  </p:childTnLst>
                                </p:cTn>
                              </p:par>
                              <p:par>
                                <p:cTn id="198" presetID="0" presetClass="path" presetSubtype="0" accel="50000" decel="50000" fill="hold" nodeType="withEffect">
                                  <p:stCondLst>
                                    <p:cond delay="0"/>
                                  </p:stCondLst>
                                  <p:childTnLst>
                                    <p:animMotion origin="layout" path="M 2.22222E-6 0.00046 L 0.29219 0.11296 " pathEditMode="relative" rAng="0" ptsTypes="AA">
                                      <p:cBhvr>
                                        <p:cTn id="199" dur="1750" fill="hold"/>
                                        <p:tgtEl>
                                          <p:spTgt spid="4">
                                            <p:txEl>
                                              <p:pRg st="5" end="5"/>
                                            </p:txEl>
                                          </p:spTgt>
                                        </p:tgtEl>
                                        <p:attrNameLst>
                                          <p:attrName>ppt_x</p:attrName>
                                          <p:attrName>ppt_y</p:attrName>
                                        </p:attrNameLst>
                                      </p:cBhvr>
                                      <p:rCtr x="14601" y="5625"/>
                                    </p:animMotion>
                                  </p:childTnLst>
                                </p:cTn>
                              </p:par>
                              <p:par>
                                <p:cTn id="200" presetID="0" presetClass="path" presetSubtype="0" accel="50000" decel="50000" fill="hold" nodeType="withEffect">
                                  <p:stCondLst>
                                    <p:cond delay="0"/>
                                  </p:stCondLst>
                                  <p:childTnLst>
                                    <p:animMotion origin="layout" path="M -2.77778E-6 0.00046 L 0.29375 0.03958 " pathEditMode="relative" rAng="0" ptsTypes="AA">
                                      <p:cBhvr>
                                        <p:cTn id="201" dur="1750" fill="hold"/>
                                        <p:tgtEl>
                                          <p:spTgt spid="4">
                                            <p:txEl>
                                              <p:pRg st="6" end="6"/>
                                            </p:txEl>
                                          </p:spTgt>
                                        </p:tgtEl>
                                        <p:attrNameLst>
                                          <p:attrName>ppt_x</p:attrName>
                                          <p:attrName>ppt_y</p:attrName>
                                        </p:attrNameLst>
                                      </p:cBhvr>
                                      <p:rCtr x="14687" y="1944"/>
                                    </p:animMotion>
                                  </p:childTnLst>
                                </p:cTn>
                              </p:par>
                              <p:par>
                                <p:cTn id="202" presetID="0" presetClass="path" presetSubtype="0" accel="50000" decel="50000" fill="hold" nodeType="withEffect">
                                  <p:stCondLst>
                                    <p:cond delay="0"/>
                                  </p:stCondLst>
                                  <p:childTnLst>
                                    <p:animMotion origin="layout" path="M 2.22222E-6 0.00023 L 0.31337 -0.0338 " pathEditMode="relative" rAng="0" ptsTypes="AA">
                                      <p:cBhvr>
                                        <p:cTn id="203" dur="1750" fill="hold"/>
                                        <p:tgtEl>
                                          <p:spTgt spid="4">
                                            <p:txEl>
                                              <p:pRg st="7" end="7"/>
                                            </p:txEl>
                                          </p:spTgt>
                                        </p:tgtEl>
                                        <p:attrNameLst>
                                          <p:attrName>ppt_x</p:attrName>
                                          <p:attrName>ppt_y</p:attrName>
                                        </p:attrNameLst>
                                      </p:cBhvr>
                                      <p:rCtr x="15660" y="-1713"/>
                                    </p:animMotion>
                                  </p:childTnLst>
                                </p:cTn>
                              </p:par>
                              <p:par>
                                <p:cTn id="204" presetID="0" presetClass="path" presetSubtype="0" accel="50000" decel="50000" fill="hold" nodeType="withEffect">
                                  <p:stCondLst>
                                    <p:cond delay="0"/>
                                  </p:stCondLst>
                                  <p:childTnLst>
                                    <p:animMotion origin="layout" path="M -4.44444E-6 0.00069 L 0.2665 -0.10556 " pathEditMode="relative" rAng="0" ptsTypes="AA">
                                      <p:cBhvr>
                                        <p:cTn id="205" dur="1750" fill="hold"/>
                                        <p:tgtEl>
                                          <p:spTgt spid="4">
                                            <p:txEl>
                                              <p:pRg st="8" end="8"/>
                                            </p:txEl>
                                          </p:spTgt>
                                        </p:tgtEl>
                                        <p:attrNameLst>
                                          <p:attrName>ppt_x</p:attrName>
                                          <p:attrName>ppt_y</p:attrName>
                                        </p:attrNameLst>
                                      </p:cBhvr>
                                      <p:rCtr x="13316" y="-5324"/>
                                    </p:animMotion>
                                  </p:childTnLst>
                                </p:cTn>
                              </p:par>
                              <p:par>
                                <p:cTn id="206" presetID="0" presetClass="path" presetSubtype="0" accel="50000" decel="50000" fill="hold" nodeType="withEffect">
                                  <p:stCondLst>
                                    <p:cond delay="0"/>
                                  </p:stCondLst>
                                  <p:childTnLst>
                                    <p:animMotion origin="layout" path="M 3.88889E-6 0.00023 L 0.23316 -0.18195 " pathEditMode="relative" rAng="0" ptsTypes="AA">
                                      <p:cBhvr>
                                        <p:cTn id="207" dur="1750" fill="hold"/>
                                        <p:tgtEl>
                                          <p:spTgt spid="4">
                                            <p:txEl>
                                              <p:pRg st="9" end="9"/>
                                            </p:txEl>
                                          </p:spTgt>
                                        </p:tgtEl>
                                        <p:attrNameLst>
                                          <p:attrName>ppt_x</p:attrName>
                                          <p:attrName>ppt_y</p:attrName>
                                        </p:attrNameLst>
                                      </p:cBhvr>
                                      <p:rCtr x="11649" y="-9120"/>
                                    </p:animMotion>
                                  </p:childTnLst>
                                </p:cTn>
                              </p:par>
                              <p:par>
                                <p:cTn id="208" presetID="0" presetClass="path" presetSubtype="0" accel="50000" decel="50000" fill="hold" nodeType="withEffect">
                                  <p:stCondLst>
                                    <p:cond delay="0"/>
                                  </p:stCondLst>
                                  <p:childTnLst>
                                    <p:animMotion origin="layout" path="M 1.94444E-6 0.00023 L 0.19305 -0.25672 " pathEditMode="relative" rAng="0" ptsTypes="AA">
                                      <p:cBhvr>
                                        <p:cTn id="209" dur="1750" fill="hold"/>
                                        <p:tgtEl>
                                          <p:spTgt spid="4">
                                            <p:txEl>
                                              <p:pRg st="10" end="10"/>
                                            </p:txEl>
                                          </p:spTgt>
                                        </p:tgtEl>
                                        <p:attrNameLst>
                                          <p:attrName>ppt_x</p:attrName>
                                          <p:attrName>ppt_y</p:attrName>
                                        </p:attrNameLst>
                                      </p:cBhvr>
                                      <p:rCtr x="9653" y="-12847"/>
                                    </p:animMotion>
                                  </p:childTnLst>
                                </p:cTn>
                              </p:par>
                              <p:par>
                                <p:cTn id="210" presetID="0" presetClass="path" presetSubtype="0" accel="50000" decel="50000" fill="hold" nodeType="withEffect">
                                  <p:stCondLst>
                                    <p:cond delay="0"/>
                                  </p:stCondLst>
                                  <p:childTnLst>
                                    <p:animMotion origin="layout" path="M -2.77778E-6 0.00069 L 0.18629 -0.32824 " pathEditMode="relative" rAng="0" ptsTypes="AA">
                                      <p:cBhvr>
                                        <p:cTn id="211" dur="1750" fill="hold"/>
                                        <p:tgtEl>
                                          <p:spTgt spid="4">
                                            <p:txEl>
                                              <p:pRg st="11" end="11"/>
                                            </p:txEl>
                                          </p:spTgt>
                                        </p:tgtEl>
                                        <p:attrNameLst>
                                          <p:attrName>ppt_x</p:attrName>
                                          <p:attrName>ppt_y</p:attrName>
                                        </p:attrNameLst>
                                      </p:cBhvr>
                                      <p:rCtr x="9306" y="-16458"/>
                                    </p:animMotion>
                                  </p:childTnLst>
                                </p:cTn>
                              </p:par>
                              <p:par>
                                <p:cTn id="212" presetID="0" presetClass="path" presetSubtype="0" accel="50000" decel="50000" fill="hold" nodeType="withEffect">
                                  <p:stCondLst>
                                    <p:cond delay="0"/>
                                  </p:stCondLst>
                                  <p:childTnLst>
                                    <p:animMotion origin="layout" path="M -1.38889E-6 0.00046 L 0.17917 -0.40047 " pathEditMode="relative" rAng="0" ptsTypes="AA">
                                      <p:cBhvr>
                                        <p:cTn id="213" dur="1750" fill="hold"/>
                                        <p:tgtEl>
                                          <p:spTgt spid="4">
                                            <p:txEl>
                                              <p:pRg st="12" end="12"/>
                                            </p:txEl>
                                          </p:spTgt>
                                        </p:tgtEl>
                                        <p:attrNameLst>
                                          <p:attrName>ppt_x</p:attrName>
                                          <p:attrName>ppt_y</p:attrName>
                                        </p:attrNameLst>
                                      </p:cBhvr>
                                      <p:rCtr x="8958" y="-200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3376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395F22-D3AF-403B-A410-AB78EF16DC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C80CC03B-C04C-4CCA-9D7F-82D860681807}"/>
              </a:ext>
            </a:extLst>
          </p:cNvPr>
          <p:cNvSpPr txBox="1">
            <a:spLocks/>
          </p:cNvSpPr>
          <p:nvPr/>
        </p:nvSpPr>
        <p:spPr>
          <a:xfrm>
            <a:off x="2038099" y="2343652"/>
            <a:ext cx="589547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7" name="!!Grace">
            <a:extLst>
              <a:ext uri="{FF2B5EF4-FFF2-40B4-BE49-F238E27FC236}">
                <a16:creationId xmlns:a16="http://schemas.microsoft.com/office/drawing/2014/main" id="{D7382B82-EA6A-4614-A1E9-EA11FDEA8589}"/>
              </a:ext>
            </a:extLst>
          </p:cNvPr>
          <p:cNvSpPr txBox="1">
            <a:spLocks noChangeArrowheads="1"/>
          </p:cNvSpPr>
          <p:nvPr/>
        </p:nvSpPr>
        <p:spPr bwMode="auto">
          <a:xfrm>
            <a:off x="3474381" y="1635125"/>
            <a:ext cx="2115772" cy="957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 LORD</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1623219"/>
            <a:ext cx="8229600" cy="3611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Not unto us, O LORD, not unto us, But to Your name give glory, Because of Your mercy,            Because of Your truth.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115:1</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Honor">
            <a:extLst>
              <a:ext uri="{FF2B5EF4-FFF2-40B4-BE49-F238E27FC236}">
                <a16:creationId xmlns:a16="http://schemas.microsoft.com/office/drawing/2014/main" id="{C2183886-4CC9-4166-A80B-8D55B9B6DFD4}"/>
              </a:ext>
            </a:extLst>
          </p:cNvPr>
          <p:cNvSpPr txBox="1">
            <a:spLocks noChangeArrowheads="1"/>
          </p:cNvSpPr>
          <p:nvPr/>
        </p:nvSpPr>
        <p:spPr bwMode="auto">
          <a:xfrm>
            <a:off x="1626002" y="2915561"/>
            <a:ext cx="5749447" cy="1753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Because of Your mercy Because of Your truth</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D40F724B-58E4-4FD0-AB1A-5C9142C3084C}"/>
              </a:ext>
            </a:extLst>
          </p:cNvPr>
          <p:cNvSpPr txBox="1">
            <a:spLocks noChangeArrowheads="1"/>
          </p:cNvSpPr>
          <p:nvPr/>
        </p:nvSpPr>
        <p:spPr bwMode="auto">
          <a:xfrm>
            <a:off x="1956679" y="2407187"/>
            <a:ext cx="601774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to Your name give glory</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40625204-8414-4245-B81F-9A094C40B4B7}"/>
              </a:ext>
            </a:extLst>
          </p:cNvPr>
          <p:cNvSpPr txBox="1">
            <a:spLocks noChangeArrowheads="1"/>
          </p:cNvSpPr>
          <p:nvPr/>
        </p:nvSpPr>
        <p:spPr bwMode="auto">
          <a:xfrm>
            <a:off x="5532645" y="3026399"/>
            <a:ext cx="1788459"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mercy</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C9A97F64-AEB3-4EB7-B657-5F309E97FA58}"/>
              </a:ext>
            </a:extLst>
          </p:cNvPr>
          <p:cNvSpPr txBox="1">
            <a:spLocks noChangeArrowheads="1"/>
          </p:cNvSpPr>
          <p:nvPr/>
        </p:nvSpPr>
        <p:spPr bwMode="auto">
          <a:xfrm>
            <a:off x="5532194" y="3698425"/>
            <a:ext cx="1788459"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67D6F36E-0960-4B8B-B136-2668D5CF7E00}"/>
              </a:ext>
            </a:extLst>
          </p:cNvPr>
          <p:cNvSpPr txBox="1">
            <a:spLocks noChangeArrowheads="1"/>
          </p:cNvSpPr>
          <p:nvPr/>
        </p:nvSpPr>
        <p:spPr bwMode="auto">
          <a:xfrm>
            <a:off x="2687289" y="2730479"/>
            <a:ext cx="3080466"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mercy truth</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9">
            <a:extLst>
              <a:ext uri="{FF2B5EF4-FFF2-40B4-BE49-F238E27FC236}">
                <a16:creationId xmlns:a16="http://schemas.microsoft.com/office/drawing/2014/main" id="{69AF1A1C-B6DC-4643-99DF-EF08F9C6F755}"/>
              </a:ext>
            </a:extLst>
          </p:cNvPr>
          <p:cNvSpPr>
            <a:spLocks noChangeArrowheads="1"/>
          </p:cNvSpPr>
          <p:nvPr/>
        </p:nvSpPr>
        <p:spPr bwMode="auto">
          <a:xfrm>
            <a:off x="6374852" y="2429686"/>
            <a:ext cx="1530557"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effectLst>
                  <a:glow rad="76200">
                    <a:schemeClr val="tx1"/>
                  </a:glow>
                </a:effectLst>
                <a:latin typeface="Calibri" panose="020F0502020204030204" pitchFamily="34" charset="0"/>
                <a:cs typeface="Calibri" panose="020F0502020204030204" pitchFamily="34" charset="0"/>
              </a:rPr>
              <a:t>glory</a:t>
            </a:r>
            <a:endParaRPr lang="en-US" sz="4410" b="1" i="1" dirty="0">
              <a:solidFill>
                <a:srgbClr val="CC9900"/>
              </a:solidFill>
              <a:effectLst>
                <a:glow rad="76200">
                  <a:schemeClr val="tx1"/>
                </a:glow>
              </a:effectLst>
              <a:latin typeface="Calibri" panose="020F0502020204030204" pitchFamily="34" charset="0"/>
              <a:cs typeface="Calibri" panose="020F0502020204030204" pitchFamily="34" charset="0"/>
            </a:endParaRPr>
          </a:p>
        </p:txBody>
      </p:sp>
      <p:sp>
        <p:nvSpPr>
          <p:cNvPr id="11" name="Grace" hidden="1">
            <a:extLst>
              <a:ext uri="{FF2B5EF4-FFF2-40B4-BE49-F238E27FC236}">
                <a16:creationId xmlns:a16="http://schemas.microsoft.com/office/drawing/2014/main" id="{010A8E35-EFA8-4D52-A606-FEFCF4AABDA7}"/>
              </a:ext>
            </a:extLst>
          </p:cNvPr>
          <p:cNvSpPr txBox="1">
            <a:spLocks noChangeArrowheads="1"/>
          </p:cNvSpPr>
          <p:nvPr/>
        </p:nvSpPr>
        <p:spPr bwMode="auto">
          <a:xfrm>
            <a:off x="3080342" y="2559129"/>
            <a:ext cx="2234608" cy="1129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600" b="1" i="0" u="none" strike="noStrike" kern="0" cap="none" spc="0" normalizeH="0" baseline="0" noProof="0" dirty="0">
                <a:ln w="1905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grace</a:t>
            </a:r>
            <a:endParaRPr kumimoji="0" lang="en-US" altLang="en-US" sz="6000" b="1" i="1" u="none" strike="noStrike" kern="0" cap="none" spc="0" normalizeH="0" baseline="0" noProof="0" dirty="0">
              <a:ln w="1905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89203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750"/>
                                        <p:tgtEl>
                                          <p:spTgt spid="5"/>
                                        </p:tgtEl>
                                      </p:cBhvr>
                                    </p:animEffect>
                                  </p:childTnLst>
                                </p:cTn>
                              </p:par>
                              <p:par>
                                <p:cTn id="20" presetID="18" presetClass="emph" presetSubtype="0" fill="hold" grpId="1" nodeType="withEffect">
                                  <p:stCondLst>
                                    <p:cond delay="0"/>
                                  </p:stCondLst>
                                  <p:childTnLst>
                                    <p:set>
                                      <p:cBhvr override="childStyle">
                                        <p:cTn id="21" dur="75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par>
                                <p:cTn id="25" presetID="0" presetClass="entr" presetSubtype="0" fill="hold" grpId="0" nodeType="withEffect">
                                  <p:stCondLst>
                                    <p:cond delay="500"/>
                                  </p:stCondLst>
                                  <p:iterate type="lt">
                                    <p:tmPct val="10000"/>
                                  </p:iterate>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stCondLst>
                                            <p:cond delay="0"/>
                                          </p:stCondLst>
                                        </p:cTn>
                                        <p:tgtEl>
                                          <p:spTgt spid="12"/>
                                        </p:tgtEl>
                                      </p:cBhvr>
                                    </p:animEffect>
                                    <p:anim to="" calcmode="lin" valueType="num">
                                      <p:cBhvr>
                                        <p:cTn id="28"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par>
                          <p:cTn id="30" fill="hold">
                            <p:stCondLst>
                              <p:cond delay="1200"/>
                            </p:stCondLst>
                            <p:childTnLst>
                              <p:par>
                                <p:cTn id="31" presetID="26" presetClass="emph" presetSubtype="0" fill="hold" grpId="1" nodeType="afterEffect">
                                  <p:stCondLst>
                                    <p:cond delay="0"/>
                                  </p:stCondLst>
                                  <p:iterate type="lt">
                                    <p:tmPct val="0"/>
                                  </p:iterate>
                                  <p:childTnLst>
                                    <p:animEffect transition="out" filter="fade">
                                      <p:cBhvr>
                                        <p:cTn id="32" dur="500" tmFilter="0, 0; .2, .5; .8, .5; 1, 0"/>
                                        <p:tgtEl>
                                          <p:spTgt spid="12"/>
                                        </p:tgtEl>
                                      </p:cBhvr>
                                    </p:animEffect>
                                    <p:animScale>
                                      <p:cBhvr>
                                        <p:cTn id="33" dur="250" autoRev="1" fill="hold"/>
                                        <p:tgtEl>
                                          <p:spTgt spid="12"/>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250"/>
                                        <p:tgtEl>
                                          <p:spTgt spid="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250"/>
                                        <p:tgtEl>
                                          <p:spTgt spid="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250"/>
                                        <p:tgtEl>
                                          <p:spTgt spid="7"/>
                                        </p:tgtEl>
                                      </p:cBhvr>
                                    </p:animEffect>
                                  </p:childTnLst>
                                </p:cTn>
                              </p:par>
                              <p:par>
                                <p:cTn id="45" presetID="42" presetClass="path" presetSubtype="0" accel="50000" decel="50000" fill="hold" grpId="2" nodeType="withEffect">
                                  <p:stCondLst>
                                    <p:cond delay="0"/>
                                  </p:stCondLst>
                                  <p:childTnLst>
                                    <p:animMotion origin="layout" path="M 2.22222E-6 3.7037E-7 L -0.31233 -0.04329 " pathEditMode="relative" rAng="0" ptsTypes="AA">
                                      <p:cBhvr>
                                        <p:cTn id="46" dur="2000" fill="hold"/>
                                        <p:tgtEl>
                                          <p:spTgt spid="8"/>
                                        </p:tgtEl>
                                        <p:attrNameLst>
                                          <p:attrName>ppt_x</p:attrName>
                                          <p:attrName>ppt_y</p:attrName>
                                        </p:attrNameLst>
                                      </p:cBhvr>
                                      <p:rCtr x="-15625" y="-2176"/>
                                    </p:animMotion>
                                  </p:childTnLst>
                                </p:cTn>
                              </p:par>
                              <p:par>
                                <p:cTn id="47" presetID="42" presetClass="path" presetSubtype="0" accel="50000" decel="50000" fill="hold" grpId="2" nodeType="withEffect">
                                  <p:stCondLst>
                                    <p:cond delay="0"/>
                                  </p:stCondLst>
                                  <p:childTnLst>
                                    <p:animMotion origin="layout" path="M 2.22222E-6 3.7037E-6 L -0.15538 -0.14121 " pathEditMode="relative" rAng="0" ptsTypes="AA">
                                      <p:cBhvr>
                                        <p:cTn id="48" dur="2000" fill="hold"/>
                                        <p:tgtEl>
                                          <p:spTgt spid="9"/>
                                        </p:tgtEl>
                                        <p:attrNameLst>
                                          <p:attrName>ppt_x</p:attrName>
                                          <p:attrName>ppt_y</p:attrName>
                                        </p:attrNameLst>
                                      </p:cBhvr>
                                      <p:rCtr x="-7778" y="-7060"/>
                                    </p:animMotion>
                                  </p:childTnLst>
                                </p:cTn>
                              </p:par>
                              <p:par>
                                <p:cTn id="49" presetID="10" presetClass="exit" presetSubtype="0" fill="hold" grpId="1" nodeType="withEffect">
                                  <p:stCondLst>
                                    <p:cond delay="0"/>
                                  </p:stCondLst>
                                  <p:childTnLst>
                                    <p:animEffect transition="out" filter="fade">
                                      <p:cBhvr>
                                        <p:cTn id="50" dur="1250"/>
                                        <p:tgtEl>
                                          <p:spTgt spid="3074"/>
                                        </p:tgtEl>
                                      </p:cBhvr>
                                    </p:animEffect>
                                    <p:set>
                                      <p:cBhvr>
                                        <p:cTn id="51" dur="1" fill="hold">
                                          <p:stCondLst>
                                            <p:cond delay="1249"/>
                                          </p:stCondLst>
                                        </p:cTn>
                                        <p:tgtEl>
                                          <p:spTgt spid="3074"/>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5"/>
                                        </p:tgtEl>
                                      </p:cBhvr>
                                    </p:animEffect>
                                    <p:set>
                                      <p:cBhvr>
                                        <p:cTn id="54" dur="1" fill="hold">
                                          <p:stCondLst>
                                            <p:cond delay="499"/>
                                          </p:stCondLst>
                                        </p:cTn>
                                        <p:tgtEl>
                                          <p:spTgt spid="5"/>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par>
                                <p:cTn id="58" presetID="42" presetClass="path" presetSubtype="0" accel="50000" decel="50000" fill="hold" grpId="3" nodeType="withEffect">
                                  <p:stCondLst>
                                    <p:cond delay="0"/>
                                  </p:stCondLst>
                                  <p:iterate type="lt">
                                    <p:tmPct val="0"/>
                                  </p:iterate>
                                  <p:childTnLst>
                                    <p:animMotion origin="layout" path="M -2.77778E-6 -1.48148E-6 L -0.29166 -0.10926 " pathEditMode="relative" rAng="0" ptsTypes="AA">
                                      <p:cBhvr>
                                        <p:cTn id="59" dur="1250" fill="hold"/>
                                        <p:tgtEl>
                                          <p:spTgt spid="12"/>
                                        </p:tgtEl>
                                        <p:attrNameLst>
                                          <p:attrName>ppt_x</p:attrName>
                                          <p:attrName>ppt_y</p:attrName>
                                        </p:attrNameLst>
                                      </p:cBhvr>
                                      <p:rCtr x="-14583" y="-5463"/>
                                    </p:animMotion>
                                  </p:childTnLst>
                                </p:cTn>
                              </p:par>
                              <p:par>
                                <p:cTn id="60" presetID="10" presetClass="exit" presetSubtype="0" fill="hold" grpId="2" nodeType="withEffect">
                                  <p:stCondLst>
                                    <p:cond delay="0"/>
                                  </p:stCondLst>
                                  <p:iterate type="lt">
                                    <p:tmPct val="0"/>
                                  </p:iterate>
                                  <p:childTnLst>
                                    <p:animEffect transition="out" filter="fade">
                                      <p:cBhvr>
                                        <p:cTn id="61" dur="1250"/>
                                        <p:tgtEl>
                                          <p:spTgt spid="12"/>
                                        </p:tgtEl>
                                      </p:cBhvr>
                                    </p:animEffect>
                                    <p:set>
                                      <p:cBhvr>
                                        <p:cTn id="62" dur="1" fill="hold">
                                          <p:stCondLst>
                                            <p:cond delay="1249"/>
                                          </p:stCondLst>
                                        </p:cTn>
                                        <p:tgtEl>
                                          <p:spTgt spid="12"/>
                                        </p:tgtEl>
                                        <p:attrNameLst>
                                          <p:attrName>style.visibility</p:attrName>
                                        </p:attrNameLst>
                                      </p:cBhvr>
                                      <p:to>
                                        <p:strVal val="hidden"/>
                                      </p:to>
                                    </p:set>
                                  </p:childTnLst>
                                </p:cTn>
                              </p:par>
                              <p:par>
                                <p:cTn id="63" presetID="23" presetClass="exit" presetSubtype="16" fill="hold" grpId="4" nodeType="withEffect">
                                  <p:stCondLst>
                                    <p:cond delay="0"/>
                                  </p:stCondLst>
                                  <p:iterate type="lt">
                                    <p:tmPct val="0"/>
                                  </p:iterate>
                                  <p:childTnLst>
                                    <p:anim calcmode="lin" valueType="num">
                                      <p:cBhvr>
                                        <p:cTn id="64" dur="1250"/>
                                        <p:tgtEl>
                                          <p:spTgt spid="12"/>
                                        </p:tgtEl>
                                        <p:attrNameLst>
                                          <p:attrName>ppt_w</p:attrName>
                                        </p:attrNameLst>
                                      </p:cBhvr>
                                      <p:tavLst>
                                        <p:tav tm="0">
                                          <p:val>
                                            <p:strVal val="ppt_w"/>
                                          </p:val>
                                        </p:tav>
                                        <p:tav tm="100000">
                                          <p:val>
                                            <p:strVal val="4*ppt_w"/>
                                          </p:val>
                                        </p:tav>
                                      </p:tavLst>
                                    </p:anim>
                                    <p:anim calcmode="lin" valueType="num">
                                      <p:cBhvr>
                                        <p:cTn id="65" dur="1250"/>
                                        <p:tgtEl>
                                          <p:spTgt spid="12"/>
                                        </p:tgtEl>
                                        <p:attrNameLst>
                                          <p:attrName>ppt_h</p:attrName>
                                        </p:attrNameLst>
                                      </p:cBhvr>
                                      <p:tavLst>
                                        <p:tav tm="0">
                                          <p:val>
                                            <p:strVal val="ppt_h"/>
                                          </p:val>
                                        </p:tav>
                                        <p:tav tm="100000">
                                          <p:val>
                                            <p:strVal val="4*ppt_h"/>
                                          </p:val>
                                        </p:tav>
                                      </p:tavLst>
                                    </p:anim>
                                    <p:set>
                                      <p:cBhvr>
                                        <p:cTn id="66" dur="1" fill="hold">
                                          <p:stCondLst>
                                            <p:cond delay="1249"/>
                                          </p:stCondLst>
                                        </p:cTn>
                                        <p:tgtEl>
                                          <p:spTgt spid="12"/>
                                        </p:tgtEl>
                                        <p:attrNameLst>
                                          <p:attrName>style.visibility</p:attrName>
                                        </p:attrNameLst>
                                      </p:cBhvr>
                                      <p:to>
                                        <p:strVal val="hidden"/>
                                      </p:to>
                                    </p:set>
                                  </p:childTnLst>
                                </p:cTn>
                              </p:par>
                            </p:childTnLst>
                          </p:cTn>
                        </p:par>
                        <p:par>
                          <p:cTn id="67" fill="hold">
                            <p:stCondLst>
                              <p:cond delay="2000"/>
                            </p:stCondLst>
                            <p:childTnLst>
                              <p:par>
                                <p:cTn id="68" presetID="10" presetClass="entr" presetSubtype="0" fill="hold" grpId="0" nodeType="after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250"/>
                                        <p:tgtEl>
                                          <p:spTgt spid="10"/>
                                        </p:tgtEl>
                                      </p:cBhvr>
                                    </p:animEffect>
                                  </p:childTnLst>
                                </p:cTn>
                              </p:par>
                              <p:par>
                                <p:cTn id="71" presetID="10" presetClass="exit" presetSubtype="0" fill="hold" grpId="1" nodeType="withEffect">
                                  <p:stCondLst>
                                    <p:cond delay="0"/>
                                  </p:stCondLst>
                                  <p:childTnLst>
                                    <p:animEffect transition="out" filter="fade">
                                      <p:cBhvr>
                                        <p:cTn id="72" dur="500"/>
                                        <p:tgtEl>
                                          <p:spTgt spid="8"/>
                                        </p:tgtEl>
                                      </p:cBhvr>
                                    </p:animEffect>
                                    <p:set>
                                      <p:cBhvr>
                                        <p:cTn id="73" dur="1" fill="hold">
                                          <p:stCondLst>
                                            <p:cond delay="499"/>
                                          </p:stCondLst>
                                        </p:cTn>
                                        <p:tgtEl>
                                          <p:spTgt spid="8"/>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9"/>
                                        </p:tgtEl>
                                      </p:cBhvr>
                                    </p:animEffect>
                                    <p:set>
                                      <p:cBhvr>
                                        <p:cTn id="76" dur="1" fill="hold">
                                          <p:stCondLst>
                                            <p:cond delay="499"/>
                                          </p:stCondLst>
                                        </p:cTn>
                                        <p:tgtEl>
                                          <p:spTgt spid="9"/>
                                        </p:tgtEl>
                                        <p:attrNameLst>
                                          <p:attrName>style.visibility</p:attrName>
                                        </p:attrNameLst>
                                      </p:cBhvr>
                                      <p:to>
                                        <p:strVal val="hidden"/>
                                      </p:to>
                                    </p:set>
                                  </p:childTnLst>
                                </p:cTn>
                              </p:par>
                            </p:childTnLst>
                          </p:cTn>
                        </p:par>
                        <p:par>
                          <p:cTn id="77" fill="hold">
                            <p:stCondLst>
                              <p:cond delay="2500"/>
                            </p:stCondLst>
                            <p:childTnLst>
                              <p:par>
                                <p:cTn id="78" presetID="50" presetClass="exit" presetSubtype="0" accel="100000" fill="hold" grpId="1" nodeType="afterEffect">
                                  <p:stCondLst>
                                    <p:cond delay="500"/>
                                  </p:stCondLst>
                                  <p:childTnLst>
                                    <p:anim calcmode="lin" valueType="num">
                                      <p:cBhvr>
                                        <p:cTn id="79" dur="1000"/>
                                        <p:tgtEl>
                                          <p:spTgt spid="10"/>
                                        </p:tgtEl>
                                        <p:attrNameLst>
                                          <p:attrName>ppt_w</p:attrName>
                                        </p:attrNameLst>
                                      </p:cBhvr>
                                      <p:tavLst>
                                        <p:tav tm="0">
                                          <p:val>
                                            <p:strVal val="ppt_w"/>
                                          </p:val>
                                        </p:tav>
                                        <p:tav tm="100000">
                                          <p:val>
                                            <p:strVal val="ppt_w+.3"/>
                                          </p:val>
                                        </p:tav>
                                      </p:tavLst>
                                    </p:anim>
                                    <p:anim calcmode="lin" valueType="num">
                                      <p:cBhvr>
                                        <p:cTn id="80" dur="1000"/>
                                        <p:tgtEl>
                                          <p:spTgt spid="10"/>
                                        </p:tgtEl>
                                        <p:attrNameLst>
                                          <p:attrName>ppt_h</p:attrName>
                                        </p:attrNameLst>
                                      </p:cBhvr>
                                      <p:tavLst>
                                        <p:tav tm="0">
                                          <p:val>
                                            <p:strVal val="ppt_h"/>
                                          </p:val>
                                        </p:tav>
                                        <p:tav tm="100000">
                                          <p:val>
                                            <p:strVal val="ppt_h"/>
                                          </p:val>
                                        </p:tav>
                                      </p:tavLst>
                                    </p:anim>
                                    <p:animEffect transition="out" filter="fade">
                                      <p:cBhvr>
                                        <p:cTn id="81" dur="1000"/>
                                        <p:tgtEl>
                                          <p:spTgt spid="10"/>
                                        </p:tgtEl>
                                      </p:cBhvr>
                                    </p:animEffect>
                                    <p:set>
                                      <p:cBhvr>
                                        <p:cTn id="82"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7" grpId="0"/>
      <p:bldP spid="3074" grpId="0"/>
      <p:bldP spid="3074" grpId="1"/>
      <p:bldP spid="4" grpId="1"/>
      <p:bldP spid="13" grpId="0"/>
      <p:bldP spid="13" grpId="1"/>
      <p:bldP spid="8" grpId="0"/>
      <p:bldP spid="8" grpId="1"/>
      <p:bldP spid="8" grpId="2"/>
      <p:bldP spid="9" grpId="0"/>
      <p:bldP spid="9" grpId="1"/>
      <p:bldP spid="9" grpId="2"/>
      <p:bldP spid="10" grpId="0"/>
      <p:bldP spid="10" grpId="1"/>
      <p:bldP spid="12" grpId="0"/>
      <p:bldP spid="12" grpId="1"/>
      <p:bldP spid="12" grpId="2"/>
      <p:bldP spid="12" grpId="3"/>
      <p:bldP spid="12" grpId="4"/>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3376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395F22-D3AF-403B-A410-AB78EF16DC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Grace">
            <a:extLst>
              <a:ext uri="{FF2B5EF4-FFF2-40B4-BE49-F238E27FC236}">
                <a16:creationId xmlns:a16="http://schemas.microsoft.com/office/drawing/2014/main" id="{D7382B82-EA6A-4614-A1E9-EA11FDEA8589}"/>
              </a:ext>
            </a:extLst>
          </p:cNvPr>
          <p:cNvSpPr txBox="1">
            <a:spLocks noChangeArrowheads="1"/>
          </p:cNvSpPr>
          <p:nvPr/>
        </p:nvSpPr>
        <p:spPr bwMode="auto">
          <a:xfrm>
            <a:off x="3080342" y="2559129"/>
            <a:ext cx="2234608" cy="1129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600" b="1" i="0" u="none" strike="noStrike" kern="0" cap="none" spc="0" normalizeH="0" baseline="0" noProof="0" dirty="0">
                <a:ln w="1905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grace</a:t>
            </a:r>
            <a:endParaRPr kumimoji="0" lang="en-US" altLang="en-US" sz="6000" b="1" i="1" u="none" strike="noStrike" kern="0" cap="none" spc="0" normalizeH="0" baseline="0" noProof="0" dirty="0">
              <a:ln w="1905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564343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A0334A-5E46-4232-AB71-E397B54593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2084"/>
            <a:ext cx="9144001" cy="6890084"/>
          </a:xfrm>
          <a:prstGeom prst="rect">
            <a:avLst/>
          </a:prstGeom>
        </p:spPr>
      </p:pic>
      <p:sp>
        <p:nvSpPr>
          <p:cNvPr id="3" name="Title 1">
            <a:extLst>
              <a:ext uri="{FF2B5EF4-FFF2-40B4-BE49-F238E27FC236}">
                <a16:creationId xmlns:a16="http://schemas.microsoft.com/office/drawing/2014/main" id="{4C769FF0-4650-4216-B322-F42F446E9E32}"/>
              </a:ext>
            </a:extLst>
          </p:cNvPr>
          <p:cNvSpPr txBox="1">
            <a:spLocks/>
          </p:cNvSpPr>
          <p:nvPr/>
        </p:nvSpPr>
        <p:spPr>
          <a:xfrm>
            <a:off x="1462133" y="3352634"/>
            <a:ext cx="728857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632619"/>
            <a:ext cx="8229600" cy="5592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Let no corrupt word proceed out of your mouth, but what is good for necessary edification, that it may impart grace to the hearers. And do not grieve the Holy Spirit of God, by whom you were sealed for the day of redemption.                  </a:t>
            </a:r>
            <a:r>
              <a:rPr lang="en-US" altLang="en-US" sz="32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Ephesians 4:29-30 </a:t>
            </a:r>
            <a:r>
              <a:rPr lang="en-US" altLang="en-US" sz="40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B31577BB-8A05-48D8-B808-B28292C2ACAB}"/>
              </a:ext>
            </a:extLst>
          </p:cNvPr>
          <p:cNvSpPr txBox="1">
            <a:spLocks noChangeArrowheads="1"/>
          </p:cNvSpPr>
          <p:nvPr/>
        </p:nvSpPr>
        <p:spPr bwMode="auto">
          <a:xfrm>
            <a:off x="3080342" y="2559129"/>
            <a:ext cx="2234608" cy="1129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600" b="1" kern="0" dirty="0">
                <a:ln w="2857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grace</a:t>
            </a:r>
            <a:endParaRPr lang="en-US" altLang="en-US" sz="6600" b="1" i="1" kern="0" dirty="0">
              <a:ln w="2857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G">
            <a:extLst>
              <a:ext uri="{FF2B5EF4-FFF2-40B4-BE49-F238E27FC236}">
                <a16:creationId xmlns:a16="http://schemas.microsoft.com/office/drawing/2014/main" id="{57114BE6-F353-42C3-97F2-CC35E5B7152C}"/>
              </a:ext>
            </a:extLst>
          </p:cNvPr>
          <p:cNvSpPr txBox="1">
            <a:spLocks noChangeArrowheads="1"/>
          </p:cNvSpPr>
          <p:nvPr/>
        </p:nvSpPr>
        <p:spPr bwMode="auto">
          <a:xfrm>
            <a:off x="2920194" y="2410689"/>
            <a:ext cx="764871" cy="2036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9600" b="1" dirty="0">
                <a:ln w="28575"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a:t>
            </a:r>
          </a:p>
        </p:txBody>
      </p:sp>
      <p:sp>
        <p:nvSpPr>
          <p:cNvPr id="9" name="!!R">
            <a:extLst>
              <a:ext uri="{FF2B5EF4-FFF2-40B4-BE49-F238E27FC236}">
                <a16:creationId xmlns:a16="http://schemas.microsoft.com/office/drawing/2014/main" id="{69562F44-0DFF-495D-AEAC-9B7D761CFFE0}"/>
              </a:ext>
            </a:extLst>
          </p:cNvPr>
          <p:cNvSpPr txBox="1">
            <a:spLocks noChangeArrowheads="1"/>
          </p:cNvSpPr>
          <p:nvPr/>
        </p:nvSpPr>
        <p:spPr bwMode="auto">
          <a:xfrm>
            <a:off x="3426130" y="2409333"/>
            <a:ext cx="764871" cy="2036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9600" b="1" dirty="0">
                <a:ln w="28575"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a:t>
            </a:r>
          </a:p>
        </p:txBody>
      </p:sp>
      <p:sp>
        <p:nvSpPr>
          <p:cNvPr id="10" name="!!I">
            <a:extLst>
              <a:ext uri="{FF2B5EF4-FFF2-40B4-BE49-F238E27FC236}">
                <a16:creationId xmlns:a16="http://schemas.microsoft.com/office/drawing/2014/main" id="{35EB84F4-6CC4-44C2-83FA-041ABABF305F}"/>
              </a:ext>
            </a:extLst>
          </p:cNvPr>
          <p:cNvSpPr txBox="1">
            <a:spLocks noChangeArrowheads="1"/>
          </p:cNvSpPr>
          <p:nvPr/>
        </p:nvSpPr>
        <p:spPr bwMode="auto">
          <a:xfrm>
            <a:off x="3792844" y="2409333"/>
            <a:ext cx="764871" cy="2036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9600" b="1" dirty="0" err="1">
                <a:ln w="28575"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a:t>
            </a:r>
            <a:endParaRPr lang="en-US" altLang="en-US" sz="9600" b="1" dirty="0">
              <a:ln w="28575"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E">
            <a:extLst>
              <a:ext uri="{FF2B5EF4-FFF2-40B4-BE49-F238E27FC236}">
                <a16:creationId xmlns:a16="http://schemas.microsoft.com/office/drawing/2014/main" id="{490A2A96-920F-45CA-A8AA-944B0B851302}"/>
              </a:ext>
            </a:extLst>
          </p:cNvPr>
          <p:cNvSpPr txBox="1">
            <a:spLocks noChangeArrowheads="1"/>
          </p:cNvSpPr>
          <p:nvPr/>
        </p:nvSpPr>
        <p:spPr bwMode="auto">
          <a:xfrm>
            <a:off x="4249245" y="2410919"/>
            <a:ext cx="764871" cy="2036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9600" b="1" dirty="0">
                <a:ln w="28575"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e</a:t>
            </a:r>
          </a:p>
        </p:txBody>
      </p:sp>
      <p:sp>
        <p:nvSpPr>
          <p:cNvPr id="12" name="!!V">
            <a:extLst>
              <a:ext uri="{FF2B5EF4-FFF2-40B4-BE49-F238E27FC236}">
                <a16:creationId xmlns:a16="http://schemas.microsoft.com/office/drawing/2014/main" id="{F9365FD6-D836-44AA-9408-ACC105980F21}"/>
              </a:ext>
            </a:extLst>
          </p:cNvPr>
          <p:cNvSpPr txBox="1">
            <a:spLocks noChangeArrowheads="1"/>
          </p:cNvSpPr>
          <p:nvPr/>
        </p:nvSpPr>
        <p:spPr bwMode="auto">
          <a:xfrm>
            <a:off x="4846145" y="2411714"/>
            <a:ext cx="764871" cy="2036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9600" b="1" dirty="0">
                <a:ln w="28575"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v</a:t>
            </a:r>
          </a:p>
        </p:txBody>
      </p:sp>
      <p:sp>
        <p:nvSpPr>
          <p:cNvPr id="13" name="!!End">
            <a:extLst>
              <a:ext uri="{FF2B5EF4-FFF2-40B4-BE49-F238E27FC236}">
                <a16:creationId xmlns:a16="http://schemas.microsoft.com/office/drawing/2014/main" id="{84A3C94E-8F9C-4B9E-9F56-CF7750CC3B80}"/>
              </a:ext>
            </a:extLst>
          </p:cNvPr>
          <p:cNvSpPr txBox="1">
            <a:spLocks noChangeArrowheads="1"/>
          </p:cNvSpPr>
          <p:nvPr/>
        </p:nvSpPr>
        <p:spPr bwMode="auto">
          <a:xfrm>
            <a:off x="5439078" y="2410919"/>
            <a:ext cx="764871" cy="2036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9600" b="1" dirty="0">
                <a:ln w="28575"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e</a:t>
            </a:r>
          </a:p>
        </p:txBody>
      </p:sp>
      <p:sp>
        <p:nvSpPr>
          <p:cNvPr id="5" name="Rectangle 2">
            <a:extLst>
              <a:ext uri="{FF2B5EF4-FFF2-40B4-BE49-F238E27FC236}">
                <a16:creationId xmlns:a16="http://schemas.microsoft.com/office/drawing/2014/main" id="{C4245580-4701-4D36-8245-D209B5FBAFBA}"/>
              </a:ext>
            </a:extLst>
          </p:cNvPr>
          <p:cNvSpPr txBox="1">
            <a:spLocks noChangeArrowheads="1"/>
          </p:cNvSpPr>
          <p:nvPr/>
        </p:nvSpPr>
        <p:spPr bwMode="auto">
          <a:xfrm>
            <a:off x="3314280" y="3361484"/>
            <a:ext cx="1788459"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grieve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9E00F1D6-95CD-4740-A456-66C3FF147FB3}"/>
              </a:ext>
            </a:extLst>
          </p:cNvPr>
          <p:cNvSpPr txBox="1">
            <a:spLocks noChangeArrowheads="1"/>
          </p:cNvSpPr>
          <p:nvPr/>
        </p:nvSpPr>
        <p:spPr bwMode="auto">
          <a:xfrm>
            <a:off x="1406252" y="3435179"/>
            <a:ext cx="7401696" cy="724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 not grieve the Holy Spirit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9">
            <a:extLst>
              <a:ext uri="{FF2B5EF4-FFF2-40B4-BE49-F238E27FC236}">
                <a16:creationId xmlns:a16="http://schemas.microsoft.com/office/drawing/2014/main" id="{2F241E3C-A8C1-43D4-BE1D-5ECD7ADCD7C9}"/>
              </a:ext>
            </a:extLst>
          </p:cNvPr>
          <p:cNvSpPr>
            <a:spLocks noChangeArrowheads="1"/>
          </p:cNvSpPr>
          <p:nvPr/>
        </p:nvSpPr>
        <p:spPr bwMode="auto">
          <a:xfrm>
            <a:off x="5692873" y="3439327"/>
            <a:ext cx="2940953"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chemeClr val="bg1"/>
                </a:solidFill>
                <a:latin typeface="Calibri" panose="020F0502020204030204" pitchFamily="34" charset="0"/>
                <a:cs typeface="Calibri" panose="020F0502020204030204" pitchFamily="34" charset="0"/>
              </a:rPr>
              <a:t>Holy Spirit</a:t>
            </a:r>
            <a:endParaRPr lang="en-US" sz="4410" b="1" i="1" dirty="0">
              <a:solidFill>
                <a:schemeClr val="bg1"/>
              </a:solidFill>
              <a:latin typeface="Calibri" panose="020F0502020204030204" pitchFamily="34" charset="0"/>
              <a:cs typeface="Calibri" panose="020F0502020204030204" pitchFamily="34" charset="0"/>
            </a:endParaRPr>
          </a:p>
        </p:txBody>
      </p:sp>
      <p:sp>
        <p:nvSpPr>
          <p:cNvPr id="7" name="Rectangle 2" hidden="1">
            <a:extLst>
              <a:ext uri="{FF2B5EF4-FFF2-40B4-BE49-F238E27FC236}">
                <a16:creationId xmlns:a16="http://schemas.microsoft.com/office/drawing/2014/main" id="{E1964699-CF1C-4E52-9FF3-59A776EEBAAC}"/>
              </a:ext>
            </a:extLst>
          </p:cNvPr>
          <p:cNvSpPr txBox="1">
            <a:spLocks noChangeArrowheads="1"/>
          </p:cNvSpPr>
          <p:nvPr/>
        </p:nvSpPr>
        <p:spPr bwMode="auto">
          <a:xfrm>
            <a:off x="2533879" y="2597896"/>
            <a:ext cx="4076241" cy="166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96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grieve</a:t>
            </a:r>
            <a:endParaRPr lang="en-US" altLang="en-US" sz="88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92114867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6">
                                            <p:txEl>
                                              <p:pRg st="0" end="0"/>
                                            </p:txEl>
                                          </p:spTgt>
                                        </p:tgtEl>
                                      </p:cBhvr>
                                      <p:by x="66000" y="66000"/>
                                    </p:animScale>
                                  </p:childTnLst>
                                </p:cTn>
                              </p:par>
                              <p:par>
                                <p:cTn id="7" presetID="42" presetClass="path" presetSubtype="0" accel="50000" decel="50000" fill="hold" grpId="2" nodeType="withEffect">
                                  <p:stCondLst>
                                    <p:cond delay="0"/>
                                  </p:stCondLst>
                                  <p:childTnLst>
                                    <p:animMotion origin="layout" path="M -8.33333E-7 4.44444E-6 L -8.33333E-7 -0.00695 " pathEditMode="relative" rAng="0" ptsTypes="AA">
                                      <p:cBhvr>
                                        <p:cTn id="8" dur="1000" fill="hold"/>
                                        <p:tgtEl>
                                          <p:spTgt spid="6">
                                            <p:txEl>
                                              <p:pRg st="0" end="0"/>
                                            </p:txEl>
                                          </p:spTgt>
                                        </p:tgtEl>
                                        <p:attrNameLst>
                                          <p:attrName>ppt_x</p:attrName>
                                          <p:attrName>ppt_y</p:attrName>
                                        </p:attrNameLst>
                                      </p:cBhvr>
                                      <p:rCtr x="0" y="-347"/>
                                    </p:animMotion>
                                  </p:childTnLst>
                                </p:cTn>
                              </p:par>
                              <p:par>
                                <p:cTn id="9" presetID="5" presetClass="entr" presetSubtype="5" fill="hold" grpId="0" nodeType="withEffect">
                                  <p:stCondLst>
                                    <p:cond delay="750"/>
                                  </p:stCondLst>
                                  <p:childTnLst>
                                    <p:set>
                                      <p:cBhvr>
                                        <p:cTn id="10" dur="1" fill="hold">
                                          <p:stCondLst>
                                            <p:cond delay="0"/>
                                          </p:stCondLst>
                                        </p:cTn>
                                        <p:tgtEl>
                                          <p:spTgt spid="3074"/>
                                        </p:tgtEl>
                                        <p:attrNameLst>
                                          <p:attrName>style.visibility</p:attrName>
                                        </p:attrNameLst>
                                      </p:cBhvr>
                                      <p:to>
                                        <p:strVal val="visible"/>
                                      </p:to>
                                    </p:set>
                                    <p:animEffect transition="in" filter="checkerboard(down)">
                                      <p:cBhvr>
                                        <p:cTn id="11" dur="500"/>
                                        <p:tgtEl>
                                          <p:spTgt spid="3074"/>
                                        </p:tgtEl>
                                      </p:cBhvr>
                                    </p:animEffect>
                                  </p:childTnLst>
                                </p:cTn>
                              </p:par>
                            </p:childTnLst>
                          </p:cTn>
                        </p:par>
                        <p:par>
                          <p:cTn id="12" fill="hold">
                            <p:stCondLst>
                              <p:cond delay="1250"/>
                            </p:stCondLst>
                            <p:childTnLst>
                              <p:par>
                                <p:cTn id="13" presetID="10" presetClass="exit" presetSubtype="0" fill="hold" grpId="3" nodeType="afterEffect">
                                  <p:stCondLst>
                                    <p:cond delay="0"/>
                                  </p:stCondLst>
                                  <p:childTnLst>
                                    <p:animEffect transition="out" filter="fade">
                                      <p:cBhvr>
                                        <p:cTn id="14" dur="250"/>
                                        <p:tgtEl>
                                          <p:spTgt spid="6">
                                            <p:txEl>
                                              <p:pRg st="0" end="0"/>
                                            </p:txEl>
                                          </p:spTgt>
                                        </p:tgtEl>
                                      </p:cBhvr>
                                    </p:animEffect>
                                    <p:set>
                                      <p:cBhvr>
                                        <p:cTn id="15" dur="1" fill="hold">
                                          <p:stCondLst>
                                            <p:cond delay="249"/>
                                          </p:stCondLst>
                                        </p:cTn>
                                        <p:tgtEl>
                                          <p:spTgt spid="6">
                                            <p:txEl>
                                              <p:pRg st="0" end="0"/>
                                            </p:txEl>
                                          </p:spTgt>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par>
                                <p:cTn id="21" presetID="18" presetClass="emph" presetSubtype="0" fill="hold" grpId="1" nodeType="withEffect">
                                  <p:stCondLst>
                                    <p:cond delay="0"/>
                                  </p:stCondLst>
                                  <p:childTnLst>
                                    <p:set>
                                      <p:cBhvr override="childStyle">
                                        <p:cTn id="22" dur="500" fill="hold"/>
                                        <p:tgtEl>
                                          <p:spTgt spid="3"/>
                                        </p:tgtEl>
                                        <p:attrNameLst>
                                          <p:attrName>style.textDecorationUnderline</p:attrName>
                                        </p:attrNameLst>
                                      </p:cBhvr>
                                      <p:to>
                                        <p:strVal val="true"/>
                                      </p:to>
                                    </p:set>
                                  </p:childTnLst>
                                </p:cTn>
                              </p:par>
                              <p:par>
                                <p:cTn id="23" presetID="22" presetClass="entr" presetSubtype="8"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0" presetClass="entr" presetSubtype="0" fill="hold" grpId="0" nodeType="withEffect">
                                  <p:stCondLst>
                                    <p:cond delay="250"/>
                                  </p:stCondLst>
                                  <p:iterate type="lt">
                                    <p:tmPct val="10000"/>
                                  </p:iterate>
                                  <p:childTnLst>
                                    <p:set>
                                      <p:cBhvr>
                                        <p:cTn id="27" dur="1" fill="hold">
                                          <p:stCondLst>
                                            <p:cond delay="0"/>
                                          </p:stCondLst>
                                        </p:cTn>
                                        <p:tgtEl>
                                          <p:spTgt spid="14"/>
                                        </p:tgtEl>
                                        <p:attrNameLst>
                                          <p:attrName>style.visibility</p:attrName>
                                        </p:attrNameLst>
                                      </p:cBhvr>
                                      <p:to>
                                        <p:strVal val="visible"/>
                                      </p:to>
                                    </p:set>
                                    <p:animEffect transition="in" filter="dissolve">
                                      <p:cBhvr>
                                        <p:cTn id="28" dur="500">
                                          <p:stCondLst>
                                            <p:cond delay="0"/>
                                          </p:stCondLst>
                                        </p:cTn>
                                        <p:tgtEl>
                                          <p:spTgt spid="14"/>
                                        </p:tgtEl>
                                      </p:cBhvr>
                                    </p:animEffect>
                                    <p:anim to="" calcmode="lin" valueType="num">
                                      <p:cBhvr>
                                        <p:cTn id="29"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par>
                          <p:cTn id="31" fill="hold">
                            <p:stCondLst>
                              <p:cond delay="1200"/>
                            </p:stCondLst>
                            <p:childTnLst>
                              <p:par>
                                <p:cTn id="32" presetID="26" presetClass="emph" presetSubtype="0" fill="hold" grpId="1" nodeType="afterEffect">
                                  <p:stCondLst>
                                    <p:cond delay="0"/>
                                  </p:stCondLst>
                                  <p:iterate type="lt">
                                    <p:tmPct val="0"/>
                                  </p:iterate>
                                  <p:childTnLst>
                                    <p:animEffect transition="out" filter="fade">
                                      <p:cBhvr>
                                        <p:cTn id="33" dur="500" tmFilter="0, 0; .2, .5; .8, .5; 1, 0"/>
                                        <p:tgtEl>
                                          <p:spTgt spid="14"/>
                                        </p:tgtEl>
                                      </p:cBhvr>
                                    </p:animEffect>
                                    <p:animScale>
                                      <p:cBhvr>
                                        <p:cTn id="34" dur="250" autoRev="1" fill="hold"/>
                                        <p:tgtEl>
                                          <p:spTgt spid="14"/>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
                                        <p:tgtEl>
                                          <p:spTgt spid="5"/>
                                        </p:tgtEl>
                                      </p:cBhvr>
                                    </p:animEffect>
                                  </p:childTnLst>
                                </p:cTn>
                              </p:par>
                              <p:par>
                                <p:cTn id="40" presetID="6" presetClass="emph" presetSubtype="0" fill="hold" grpId="3" nodeType="withEffect">
                                  <p:stCondLst>
                                    <p:cond delay="0"/>
                                  </p:stCondLst>
                                  <p:childTnLst>
                                    <p:animScale>
                                      <p:cBhvr>
                                        <p:cTn id="41" dur="2000" fill="hold"/>
                                        <p:tgtEl>
                                          <p:spTgt spid="5"/>
                                        </p:tgtEl>
                                      </p:cBhvr>
                                      <p:by x="218000" y="218000"/>
                                    </p:animScale>
                                  </p:childTnLst>
                                </p:cTn>
                              </p:par>
                              <p:par>
                                <p:cTn id="42" presetID="42" presetClass="path" presetSubtype="0" accel="50000" decel="50000" fill="hold" grpId="2" nodeType="withEffect">
                                  <p:stCondLst>
                                    <p:cond delay="0"/>
                                  </p:stCondLst>
                                  <p:childTnLst>
                                    <p:animMotion origin="layout" path="M -3.05556E-6 -2.22222E-6 L 0.03976 -0.05347 " pathEditMode="relative" rAng="0" ptsTypes="AA">
                                      <p:cBhvr>
                                        <p:cTn id="43" dur="2000" fill="hold"/>
                                        <p:tgtEl>
                                          <p:spTgt spid="5"/>
                                        </p:tgtEl>
                                        <p:attrNameLst>
                                          <p:attrName>ppt_x</p:attrName>
                                          <p:attrName>ppt_y</p:attrName>
                                        </p:attrNameLst>
                                      </p:cBhvr>
                                      <p:rCtr x="1979" y="-2685"/>
                                    </p:animMotion>
                                  </p:childTnLst>
                                </p:cTn>
                              </p:par>
                              <p:par>
                                <p:cTn id="44" presetID="10" presetClass="exit" presetSubtype="0" fill="hold" grpId="1" nodeType="withEffect">
                                  <p:stCondLst>
                                    <p:cond delay="0"/>
                                  </p:stCondLst>
                                  <p:childTnLst>
                                    <p:animEffect transition="out" filter="fade">
                                      <p:cBhvr>
                                        <p:cTn id="45" dur="1250"/>
                                        <p:tgtEl>
                                          <p:spTgt spid="3074"/>
                                        </p:tgtEl>
                                      </p:cBhvr>
                                    </p:animEffect>
                                    <p:set>
                                      <p:cBhvr>
                                        <p:cTn id="46" dur="1" fill="hold">
                                          <p:stCondLst>
                                            <p:cond delay="1249"/>
                                          </p:stCondLst>
                                        </p:cTn>
                                        <p:tgtEl>
                                          <p:spTgt spid="3074"/>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par>
                                <p:cTn id="53" presetID="10" presetClass="exit" presetSubtype="0" fill="hold" grpId="2" nodeType="withEffect">
                                  <p:stCondLst>
                                    <p:cond delay="0"/>
                                  </p:stCondLst>
                                  <p:iterate type="lt">
                                    <p:tmPct val="0"/>
                                  </p:iterate>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childTnLst>
                          </p:cTn>
                        </p:par>
                        <p:par>
                          <p:cTn id="56" fill="hold">
                            <p:stCondLst>
                              <p:cond delay="2000"/>
                            </p:stCondLst>
                            <p:childTnLst>
                              <p:par>
                                <p:cTn id="57" presetID="10" presetClass="entr" presetSubtype="0" fill="hold" grpId="0"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250"/>
                                        <p:tgtEl>
                                          <p:spTgt spid="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250"/>
                                        <p:tgtEl>
                                          <p:spTgt spid="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250"/>
                                        <p:tgtEl>
                                          <p:spTgt spid="1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250"/>
                                        <p:tgtEl>
                                          <p:spTgt spid="1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250"/>
                                        <p:tgtEl>
                                          <p:spTgt spid="1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250"/>
                                        <p:tgtEl>
                                          <p:spTgt spid="13"/>
                                        </p:tgtEl>
                                      </p:cBhvr>
                                    </p:animEffect>
                                  </p:childTnLst>
                                </p:cTn>
                              </p:par>
                              <p:par>
                                <p:cTn id="75" presetID="10" presetClass="exit" presetSubtype="0" fill="hold" grpId="1" nodeType="withEffect">
                                  <p:stCondLst>
                                    <p:cond delay="0"/>
                                  </p:stCondLst>
                                  <p:childTnLst>
                                    <p:animEffect transition="out" filter="fade">
                                      <p:cBhvr>
                                        <p:cTn id="76" dur="500"/>
                                        <p:tgtEl>
                                          <p:spTgt spid="5"/>
                                        </p:tgtEl>
                                      </p:cBhvr>
                                    </p:animEffect>
                                    <p:set>
                                      <p:cBhvr>
                                        <p:cTn id="7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3074" grpId="0"/>
      <p:bldP spid="3074" grpId="1"/>
      <p:bldP spid="6" grpId="2" build="allAtOnce"/>
      <p:bldP spid="6" grpId="3" build="allAtOnce"/>
      <p:bldP spid="8" grpId="0"/>
      <p:bldP spid="9" grpId="0"/>
      <p:bldP spid="10" grpId="0"/>
      <p:bldP spid="11" grpId="0"/>
      <p:bldP spid="12" grpId="0"/>
      <p:bldP spid="13" grpId="0"/>
      <p:bldP spid="5" grpId="0"/>
      <p:bldP spid="5" grpId="1"/>
      <p:bldP spid="5" grpId="2"/>
      <p:bldP spid="5" grpId="3"/>
      <p:bldP spid="15" grpId="0"/>
      <p:bldP spid="15" grpId="1"/>
      <p:bldP spid="14" grpId="0"/>
      <p:bldP spid="14" grpId="1"/>
      <p:bldP spid="14" grpId="2"/>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396117-5927-4748-9E13-785C3236F469}"/>
              </a:ext>
            </a:extLst>
          </p:cNvPr>
          <p:cNvPicPr>
            <a:picLocks noChangeAspect="1"/>
          </p:cNvPicPr>
          <p:nvPr/>
        </p:nvPicPr>
        <p:blipFill rotWithShape="1">
          <a:blip r:embed="rId4">
            <a:extLst>
              <a:ext uri="{28A0092B-C50C-407E-A947-70E740481C1C}">
                <a14:useLocalDpi xmlns:a14="http://schemas.microsoft.com/office/drawing/2010/main" val="0"/>
              </a:ext>
            </a:extLst>
          </a:blip>
          <a:srcRect b="1112"/>
          <a:stretch/>
        </p:blipFill>
        <p:spPr>
          <a:xfrm>
            <a:off x="8021" y="0"/>
            <a:ext cx="9135979" cy="6858000"/>
          </a:xfrm>
          <a:prstGeom prst="rect">
            <a:avLst/>
          </a:prstGeom>
        </p:spPr>
      </p:pic>
      <p:sp>
        <p:nvSpPr>
          <p:cNvPr id="3074" name="Rectangle 2"/>
          <p:cNvSpPr>
            <a:spLocks noGrp="1" noChangeArrowheads="1"/>
          </p:cNvSpPr>
          <p:nvPr>
            <p:ph type="title"/>
          </p:nvPr>
        </p:nvSpPr>
        <p:spPr>
          <a:xfrm>
            <a:off x="457200" y="937419"/>
            <a:ext cx="8229600" cy="4983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Let all bitterness, wrath, anger, clamor, and evil speaking be put away from you, with all malice. And be kind to one another, tenderhearted, forgiving one another, just as God in Christ forgave you.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4:31-32</a:t>
            </a:r>
          </a:p>
        </p:txBody>
      </p:sp>
      <p:sp>
        <p:nvSpPr>
          <p:cNvPr id="4" name="!!G">
            <a:extLst>
              <a:ext uri="{FF2B5EF4-FFF2-40B4-BE49-F238E27FC236}">
                <a16:creationId xmlns:a16="http://schemas.microsoft.com/office/drawing/2014/main" id="{E57073C3-23D5-45AA-9250-6E95AC6F676C}"/>
              </a:ext>
            </a:extLst>
          </p:cNvPr>
          <p:cNvSpPr txBox="1">
            <a:spLocks noChangeArrowheads="1"/>
          </p:cNvSpPr>
          <p:nvPr/>
        </p:nvSpPr>
        <p:spPr bwMode="auto">
          <a:xfrm>
            <a:off x="545988" y="400525"/>
            <a:ext cx="2660675"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bitterness</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
            <a:extLst>
              <a:ext uri="{FF2B5EF4-FFF2-40B4-BE49-F238E27FC236}">
                <a16:creationId xmlns:a16="http://schemas.microsoft.com/office/drawing/2014/main" id="{08DB3314-EB83-4437-A39D-387DB94924DF}"/>
              </a:ext>
            </a:extLst>
          </p:cNvPr>
          <p:cNvSpPr txBox="1">
            <a:spLocks noChangeArrowheads="1"/>
          </p:cNvSpPr>
          <p:nvPr/>
        </p:nvSpPr>
        <p:spPr bwMode="auto">
          <a:xfrm>
            <a:off x="4221271" y="0"/>
            <a:ext cx="1791222"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anger</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I">
            <a:extLst>
              <a:ext uri="{FF2B5EF4-FFF2-40B4-BE49-F238E27FC236}">
                <a16:creationId xmlns:a16="http://schemas.microsoft.com/office/drawing/2014/main" id="{938CC231-FAEE-411A-BC25-1A71E31D814D}"/>
              </a:ext>
            </a:extLst>
          </p:cNvPr>
          <p:cNvSpPr txBox="1">
            <a:spLocks noChangeArrowheads="1"/>
          </p:cNvSpPr>
          <p:nvPr/>
        </p:nvSpPr>
        <p:spPr bwMode="auto">
          <a:xfrm>
            <a:off x="3056350" y="1127034"/>
            <a:ext cx="1853852"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wrath</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E">
            <a:extLst>
              <a:ext uri="{FF2B5EF4-FFF2-40B4-BE49-F238E27FC236}">
                <a16:creationId xmlns:a16="http://schemas.microsoft.com/office/drawing/2014/main" id="{BA139282-D552-4DBE-9DDF-13713CC750C8}"/>
              </a:ext>
            </a:extLst>
          </p:cNvPr>
          <p:cNvSpPr txBox="1">
            <a:spLocks noChangeArrowheads="1"/>
          </p:cNvSpPr>
          <p:nvPr/>
        </p:nvSpPr>
        <p:spPr bwMode="auto">
          <a:xfrm>
            <a:off x="1127343" y="1904939"/>
            <a:ext cx="1991637"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clamor</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V">
            <a:extLst>
              <a:ext uri="{FF2B5EF4-FFF2-40B4-BE49-F238E27FC236}">
                <a16:creationId xmlns:a16="http://schemas.microsoft.com/office/drawing/2014/main" id="{F69B047B-9678-4D3B-AEA2-6EAC79D8E864}"/>
              </a:ext>
            </a:extLst>
          </p:cNvPr>
          <p:cNvSpPr txBox="1">
            <a:spLocks noChangeArrowheads="1"/>
          </p:cNvSpPr>
          <p:nvPr/>
        </p:nvSpPr>
        <p:spPr bwMode="auto">
          <a:xfrm>
            <a:off x="5174195" y="4523676"/>
            <a:ext cx="3325035"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evil speaking</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End">
            <a:extLst>
              <a:ext uri="{FF2B5EF4-FFF2-40B4-BE49-F238E27FC236}">
                <a16:creationId xmlns:a16="http://schemas.microsoft.com/office/drawing/2014/main" id="{BFCF2FE4-864E-459A-92B1-7815B7324F11}"/>
              </a:ext>
            </a:extLst>
          </p:cNvPr>
          <p:cNvSpPr txBox="1">
            <a:spLocks noChangeArrowheads="1"/>
          </p:cNvSpPr>
          <p:nvPr/>
        </p:nvSpPr>
        <p:spPr bwMode="auto">
          <a:xfrm>
            <a:off x="6937957" y="2812107"/>
            <a:ext cx="1901244"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malice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39066895-9D90-400D-9E81-54A378AB031D}"/>
              </a:ext>
            </a:extLst>
          </p:cNvPr>
          <p:cNvSpPr txBox="1">
            <a:spLocks noChangeArrowheads="1"/>
          </p:cNvSpPr>
          <p:nvPr/>
        </p:nvSpPr>
        <p:spPr bwMode="auto">
          <a:xfrm>
            <a:off x="2288275" y="1785855"/>
            <a:ext cx="6036860" cy="3045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be:</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tenderhearted</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kind to one another</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forgiving one another</a:t>
            </a:r>
            <a:endParaRPr lang="en-US" altLang="en-US" sz="320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685D5907-67B8-4CF3-8F6C-C12E2497079D}"/>
              </a:ext>
            </a:extLst>
          </p:cNvPr>
          <p:cNvSpPr txBox="1">
            <a:spLocks noChangeArrowheads="1"/>
          </p:cNvSpPr>
          <p:nvPr/>
        </p:nvSpPr>
        <p:spPr bwMode="auto">
          <a:xfrm>
            <a:off x="2206952" y="2993050"/>
            <a:ext cx="916005"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D1F7701D-A64F-44B3-9E04-94C6DDF09379}"/>
              </a:ext>
            </a:extLst>
          </p:cNvPr>
          <p:cNvSpPr txBox="1">
            <a:spLocks noChangeArrowheads="1"/>
          </p:cNvSpPr>
          <p:nvPr/>
        </p:nvSpPr>
        <p:spPr bwMode="auto">
          <a:xfrm>
            <a:off x="2827605" y="2990603"/>
            <a:ext cx="5119516"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kind to one another</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7A145568-7C1C-4EF3-B70F-C808E657AB49}"/>
              </a:ext>
            </a:extLst>
          </p:cNvPr>
          <p:cNvSpPr txBox="1">
            <a:spLocks noChangeArrowheads="1"/>
          </p:cNvSpPr>
          <p:nvPr/>
        </p:nvSpPr>
        <p:spPr bwMode="auto">
          <a:xfrm>
            <a:off x="959140" y="3663465"/>
            <a:ext cx="3904865"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tenderhearted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E03F97EC-A4CF-462F-9D45-F30A1BCB14E3}"/>
              </a:ext>
            </a:extLst>
          </p:cNvPr>
          <p:cNvSpPr txBox="1">
            <a:spLocks noChangeArrowheads="1"/>
          </p:cNvSpPr>
          <p:nvPr/>
        </p:nvSpPr>
        <p:spPr bwMode="auto">
          <a:xfrm>
            <a:off x="4641980" y="3668227"/>
            <a:ext cx="3521122"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forgiving one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7D79CAD1-DC33-485E-8C01-98345F8EC84C}"/>
              </a:ext>
            </a:extLst>
          </p:cNvPr>
          <p:cNvSpPr txBox="1">
            <a:spLocks noChangeArrowheads="1"/>
          </p:cNvSpPr>
          <p:nvPr/>
        </p:nvSpPr>
        <p:spPr bwMode="auto">
          <a:xfrm>
            <a:off x="1028019" y="4334586"/>
            <a:ext cx="2212543"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another</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8" name="Right Arrow 1">
            <a:extLst>
              <a:ext uri="{FF2B5EF4-FFF2-40B4-BE49-F238E27FC236}">
                <a16:creationId xmlns:a16="http://schemas.microsoft.com/office/drawing/2014/main" id="{0801B193-2F41-49B0-9784-231715C7BC6F}"/>
              </a:ext>
            </a:extLst>
          </p:cNvPr>
          <p:cNvSpPr/>
          <p:nvPr/>
        </p:nvSpPr>
        <p:spPr>
          <a:xfrm>
            <a:off x="1517409" y="2033570"/>
            <a:ext cx="705394" cy="574765"/>
          </a:xfrm>
          <a:prstGeom prst="rightArrow">
            <a:avLst/>
          </a:prstGeom>
          <a:solidFill>
            <a:schemeClr val="bg1"/>
          </a:solidFill>
          <a:ln>
            <a:solidFill>
              <a:srgbClr val="2425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4105625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150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par>
                                <p:cTn id="11" presetID="42" presetClass="path" presetSubtype="0" accel="50000" decel="50000" fill="hold" grpId="2" nodeType="withEffect">
                                  <p:stCondLst>
                                    <p:cond delay="0"/>
                                  </p:stCondLst>
                                  <p:childTnLst>
                                    <p:animMotion origin="layout" path="M 1.66667E-6 7.40741E-7 L 0.19219 0.08449 " pathEditMode="relative" rAng="0" ptsTypes="AA">
                                      <p:cBhvr>
                                        <p:cTn id="12" dur="2000" fill="hold"/>
                                        <p:tgtEl>
                                          <p:spTgt spid="4"/>
                                        </p:tgtEl>
                                        <p:attrNameLst>
                                          <p:attrName>ppt_x</p:attrName>
                                          <p:attrName>ppt_y</p:attrName>
                                        </p:attrNameLst>
                                      </p:cBhvr>
                                      <p:rCtr x="9601" y="4213"/>
                                    </p:animMotion>
                                  </p:childTnLst>
                                </p:cTn>
                              </p:par>
                              <p:par>
                                <p:cTn id="13" presetID="42" presetClass="path" presetSubtype="0" accel="50000" decel="50000" fill="hold" grpId="2" nodeType="withEffect">
                                  <p:stCondLst>
                                    <p:cond delay="0"/>
                                  </p:stCondLst>
                                  <p:childTnLst>
                                    <p:animMotion origin="layout" path="M 1.38889E-6 4.07407E-6 L 0.24826 0.14259 " pathEditMode="relative" rAng="0" ptsTypes="AA">
                                      <p:cBhvr>
                                        <p:cTn id="14" dur="2000" fill="hold"/>
                                        <p:tgtEl>
                                          <p:spTgt spid="6"/>
                                        </p:tgtEl>
                                        <p:attrNameLst>
                                          <p:attrName>ppt_x</p:attrName>
                                          <p:attrName>ppt_y</p:attrName>
                                        </p:attrNameLst>
                                      </p:cBhvr>
                                      <p:rCtr x="12413" y="7130"/>
                                    </p:animMotion>
                                  </p:childTnLst>
                                </p:cTn>
                              </p:par>
                              <p:par>
                                <p:cTn id="15" presetID="42" presetClass="path" presetSubtype="0" accel="50000" decel="50000" fill="hold" grpId="2" nodeType="withEffect">
                                  <p:stCondLst>
                                    <p:cond delay="0"/>
                                  </p:stCondLst>
                                  <p:childTnLst>
                                    <p:animMotion origin="layout" path="M -2.77778E-7 2.22222E-6 L 0.19444 -0.02153 " pathEditMode="relative" rAng="0" ptsTypes="AA">
                                      <p:cBhvr>
                                        <p:cTn id="16" dur="2000" fill="hold"/>
                                        <p:tgtEl>
                                          <p:spTgt spid="5"/>
                                        </p:tgtEl>
                                        <p:attrNameLst>
                                          <p:attrName>ppt_x</p:attrName>
                                          <p:attrName>ppt_y</p:attrName>
                                        </p:attrNameLst>
                                      </p:cBhvr>
                                      <p:rCtr x="9722" y="-1088"/>
                                    </p:animMotion>
                                  </p:childTnLst>
                                </p:cTn>
                              </p:par>
                              <p:par>
                                <p:cTn id="17" presetID="42" presetClass="path" presetSubtype="0" accel="50000" decel="50000" fill="hold" grpId="2" nodeType="withEffect">
                                  <p:stCondLst>
                                    <p:cond delay="0"/>
                                  </p:stCondLst>
                                  <p:childTnLst>
                                    <p:animMotion origin="layout" path="M 1.94444E-6 -3.7037E-6 L -0.05452 -0.03726 " pathEditMode="relative" rAng="0" ptsTypes="AA">
                                      <p:cBhvr>
                                        <p:cTn id="18" dur="2000" fill="hold"/>
                                        <p:tgtEl>
                                          <p:spTgt spid="7"/>
                                        </p:tgtEl>
                                        <p:attrNameLst>
                                          <p:attrName>ppt_x</p:attrName>
                                          <p:attrName>ppt_y</p:attrName>
                                        </p:attrNameLst>
                                      </p:cBhvr>
                                      <p:rCtr x="-2726" y="-1875"/>
                                    </p:animMotion>
                                  </p:childTnLst>
                                </p:cTn>
                              </p:par>
                              <p:par>
                                <p:cTn id="19" presetID="37" presetClass="path" presetSubtype="0" accel="50000" decel="50000" fill="hold" grpId="3" nodeType="withEffect">
                                  <p:stCondLst>
                                    <p:cond delay="0"/>
                                  </p:stCondLst>
                                  <p:childTnLst>
                                    <p:animMotion origin="layout" path="M -0.00052 -0.00047 C -0.01979 -0.00579 -0.08194 -0.01644 -0.11632 -0.03264 C -0.14271 -0.05278 -0.17465 -0.04723 -0.20885 -0.11667 C -0.22066 -0.15949 -0.23715 -0.23056 -0.22622 -0.28635 C -0.22517 -0.32848 -0.19115 -0.3919 -0.18021 -0.41829 " pathEditMode="relative" rAng="0" ptsTypes="AAAAA">
                                      <p:cBhvr>
                                        <p:cTn id="20" dur="2000" fill="hold"/>
                                        <p:tgtEl>
                                          <p:spTgt spid="9"/>
                                        </p:tgtEl>
                                        <p:attrNameLst>
                                          <p:attrName>ppt_x</p:attrName>
                                          <p:attrName>ppt_y</p:attrName>
                                        </p:attrNameLst>
                                      </p:cBhvr>
                                      <p:rCtr x="-11458" y="-20903"/>
                                    </p:animMotion>
                                  </p:childTnLst>
                                </p:cTn>
                              </p:par>
                              <p:par>
                                <p:cTn id="21" presetID="42" presetClass="path" presetSubtype="0" accel="24000" decel="76000" fill="hold" grpId="2" nodeType="withEffect">
                                  <p:stCondLst>
                                    <p:cond delay="0"/>
                                  </p:stCondLst>
                                  <p:childTnLst>
                                    <p:animMotion origin="layout" path="M -3.61111E-6 3.7037E-7 L -0.06458 -0.0713 " pathEditMode="relative" rAng="0" ptsTypes="AA">
                                      <p:cBhvr>
                                        <p:cTn id="22" dur="2000" fill="hold"/>
                                        <p:tgtEl>
                                          <p:spTgt spid="10"/>
                                        </p:tgtEl>
                                        <p:attrNameLst>
                                          <p:attrName>ppt_x</p:attrName>
                                          <p:attrName>ppt_y</p:attrName>
                                        </p:attrNameLst>
                                      </p:cBhvr>
                                      <p:rCtr x="-3229" y="-3565"/>
                                    </p:animMotion>
                                  </p:childTnLst>
                                </p:cTn>
                              </p:par>
                            </p:childTnLst>
                          </p:cTn>
                        </p:par>
                        <p:par>
                          <p:cTn id="23" fill="hold">
                            <p:stCondLst>
                              <p:cond delay="2500"/>
                            </p:stCondLst>
                            <p:childTnLst>
                              <p:par>
                                <p:cTn id="24" presetID="10" presetClass="exit" presetSubtype="0" fill="hold" grpId="1" nodeType="afterEffect">
                                  <p:stCondLst>
                                    <p:cond delay="0"/>
                                  </p:stCondLst>
                                  <p:childTnLst>
                                    <p:animEffect transition="out" filter="fade">
                                      <p:cBhvr>
                                        <p:cTn id="25" dur="250"/>
                                        <p:tgtEl>
                                          <p:spTgt spid="4"/>
                                        </p:tgtEl>
                                      </p:cBhvr>
                                    </p:animEffect>
                                    <p:set>
                                      <p:cBhvr>
                                        <p:cTn id="26" dur="1" fill="hold">
                                          <p:stCondLst>
                                            <p:cond delay="249"/>
                                          </p:stCondLst>
                                        </p:cTn>
                                        <p:tgtEl>
                                          <p:spTgt spid="4"/>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250"/>
                                        <p:tgtEl>
                                          <p:spTgt spid="5"/>
                                        </p:tgtEl>
                                      </p:cBhvr>
                                    </p:animEffect>
                                    <p:set>
                                      <p:cBhvr>
                                        <p:cTn id="29" dur="1" fill="hold">
                                          <p:stCondLst>
                                            <p:cond delay="249"/>
                                          </p:stCondLst>
                                        </p:cTn>
                                        <p:tgtEl>
                                          <p:spTgt spid="5"/>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250"/>
                                        <p:tgtEl>
                                          <p:spTgt spid="6"/>
                                        </p:tgtEl>
                                      </p:cBhvr>
                                    </p:animEffect>
                                    <p:set>
                                      <p:cBhvr>
                                        <p:cTn id="32" dur="1" fill="hold">
                                          <p:stCondLst>
                                            <p:cond delay="249"/>
                                          </p:stCondLst>
                                        </p:cTn>
                                        <p:tgtEl>
                                          <p:spTgt spid="6"/>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250"/>
                                        <p:tgtEl>
                                          <p:spTgt spid="7"/>
                                        </p:tgtEl>
                                      </p:cBhvr>
                                    </p:animEffect>
                                    <p:set>
                                      <p:cBhvr>
                                        <p:cTn id="35" dur="1" fill="hold">
                                          <p:stCondLst>
                                            <p:cond delay="249"/>
                                          </p:stCondLst>
                                        </p:cTn>
                                        <p:tgtEl>
                                          <p:spTgt spid="7"/>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250"/>
                                        <p:tgtEl>
                                          <p:spTgt spid="9"/>
                                        </p:tgtEl>
                                      </p:cBhvr>
                                    </p:animEffect>
                                    <p:set>
                                      <p:cBhvr>
                                        <p:cTn id="38" dur="1" fill="hold">
                                          <p:stCondLst>
                                            <p:cond delay="249"/>
                                          </p:stCondLst>
                                        </p:cTn>
                                        <p:tgtEl>
                                          <p:spTgt spid="9"/>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250"/>
                                        <p:tgtEl>
                                          <p:spTgt spid="10"/>
                                        </p:tgtEl>
                                      </p:cBhvr>
                                    </p:animEffect>
                                    <p:set>
                                      <p:cBhvr>
                                        <p:cTn id="41" dur="1" fill="hold">
                                          <p:stCondLst>
                                            <p:cond delay="249"/>
                                          </p:stCondLst>
                                        </p:cTn>
                                        <p:tgtEl>
                                          <p:spTgt spid="1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250"/>
                                        <p:tgtEl>
                                          <p:spTgt spid="1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250"/>
                                        <p:tgtEl>
                                          <p:spTgt spid="1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250"/>
                                        <p:tgtEl>
                                          <p:spTgt spid="1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250"/>
                                        <p:tgtEl>
                                          <p:spTgt spid="1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250"/>
                                        <p:tgtEl>
                                          <p:spTgt spid="17"/>
                                        </p:tgtEl>
                                      </p:cBhvr>
                                    </p:animEffect>
                                  </p:childTnLst>
                                </p:cTn>
                              </p:par>
                              <p:par>
                                <p:cTn id="59" presetID="42" presetClass="path" presetSubtype="0" accel="50000" decel="50000" fill="hold" grpId="2" nodeType="withEffect">
                                  <p:stCondLst>
                                    <p:cond delay="0"/>
                                  </p:stCondLst>
                                  <p:childTnLst>
                                    <p:animMotion origin="layout" path="M 5.55556E-7 1.48148E-6 L 0.00087 -0.16389 " pathEditMode="relative" rAng="0" ptsTypes="AA">
                                      <p:cBhvr>
                                        <p:cTn id="60" dur="2000" fill="hold"/>
                                        <p:tgtEl>
                                          <p:spTgt spid="13"/>
                                        </p:tgtEl>
                                        <p:attrNameLst>
                                          <p:attrName>ppt_x</p:attrName>
                                          <p:attrName>ppt_y</p:attrName>
                                        </p:attrNameLst>
                                      </p:cBhvr>
                                      <p:rCtr x="35" y="-8194"/>
                                    </p:animMotion>
                                  </p:childTnLst>
                                </p:cTn>
                              </p:par>
                              <p:par>
                                <p:cTn id="61" presetID="42" presetClass="path" presetSubtype="0" accel="50000" decel="50000" fill="hold" grpId="2" nodeType="withEffect">
                                  <p:stCondLst>
                                    <p:cond delay="0"/>
                                  </p:stCondLst>
                                  <p:childTnLst>
                                    <p:animMotion origin="layout" path="M -2.5E-6 2.96296E-6 L -0.00712 0.03148 " pathEditMode="relative" rAng="0" ptsTypes="AA">
                                      <p:cBhvr>
                                        <p:cTn id="62" dur="2000" fill="hold"/>
                                        <p:tgtEl>
                                          <p:spTgt spid="14"/>
                                        </p:tgtEl>
                                        <p:attrNameLst>
                                          <p:attrName>ppt_x</p:attrName>
                                          <p:attrName>ppt_y</p:attrName>
                                        </p:attrNameLst>
                                      </p:cBhvr>
                                      <p:rCtr x="-365" y="1574"/>
                                    </p:animMotion>
                                  </p:childTnLst>
                                </p:cTn>
                              </p:par>
                              <p:par>
                                <p:cTn id="63" presetID="42" presetClass="path" presetSubtype="0" accel="50000" decel="50000" fill="hold" grpId="2" nodeType="withEffect">
                                  <p:stCondLst>
                                    <p:cond delay="0"/>
                                  </p:stCondLst>
                                  <p:childTnLst>
                                    <p:animMotion origin="layout" path="M -2.77778E-6 -3.7037E-6 L 0.1967 -0.16412 " pathEditMode="relative" rAng="0" ptsTypes="AA">
                                      <p:cBhvr>
                                        <p:cTn id="64" dur="2000" fill="hold"/>
                                        <p:tgtEl>
                                          <p:spTgt spid="15"/>
                                        </p:tgtEl>
                                        <p:attrNameLst>
                                          <p:attrName>ppt_x</p:attrName>
                                          <p:attrName>ppt_y</p:attrName>
                                        </p:attrNameLst>
                                      </p:cBhvr>
                                      <p:rCtr x="9826" y="-8218"/>
                                    </p:animMotion>
                                  </p:childTnLst>
                                </p:cTn>
                              </p:par>
                              <p:par>
                                <p:cTn id="65" presetID="42" presetClass="path" presetSubtype="0" accel="50000" decel="50000" fill="hold" grpId="2" nodeType="withEffect">
                                  <p:stCondLst>
                                    <p:cond delay="0"/>
                                  </p:stCondLst>
                                  <p:childTnLst>
                                    <p:animMotion origin="layout" path="M -3.61111E-6 1.85185E-6 L -0.20382 0.03079 " pathEditMode="relative" rAng="0" ptsTypes="AA">
                                      <p:cBhvr>
                                        <p:cTn id="66" dur="2000" fill="hold"/>
                                        <p:tgtEl>
                                          <p:spTgt spid="16"/>
                                        </p:tgtEl>
                                        <p:attrNameLst>
                                          <p:attrName>ppt_x</p:attrName>
                                          <p:attrName>ppt_y</p:attrName>
                                        </p:attrNameLst>
                                      </p:cBhvr>
                                      <p:rCtr x="-10191" y="1528"/>
                                    </p:animMotion>
                                  </p:childTnLst>
                                </p:cTn>
                              </p:par>
                              <p:par>
                                <p:cTn id="67" presetID="10" presetClass="exit" presetSubtype="0" fill="hold" grpId="1" nodeType="withEffect">
                                  <p:stCondLst>
                                    <p:cond delay="0"/>
                                  </p:stCondLst>
                                  <p:childTnLst>
                                    <p:animEffect transition="out" filter="fade">
                                      <p:cBhvr>
                                        <p:cTn id="68" dur="1250"/>
                                        <p:tgtEl>
                                          <p:spTgt spid="3074"/>
                                        </p:tgtEl>
                                      </p:cBhvr>
                                    </p:animEffect>
                                    <p:set>
                                      <p:cBhvr>
                                        <p:cTn id="69" dur="1" fill="hold">
                                          <p:stCondLst>
                                            <p:cond delay="1249"/>
                                          </p:stCondLst>
                                        </p:cTn>
                                        <p:tgtEl>
                                          <p:spTgt spid="3074"/>
                                        </p:tgtEl>
                                        <p:attrNameLst>
                                          <p:attrName>style.visibility</p:attrName>
                                        </p:attrNameLst>
                                      </p:cBhvr>
                                      <p:to>
                                        <p:strVal val="hidden"/>
                                      </p:to>
                                    </p:set>
                                  </p:childTnLst>
                                </p:cTn>
                              </p:par>
                              <p:par>
                                <p:cTn id="70" presetID="37" presetClass="path" presetSubtype="0" accel="50000" decel="50000" fill="hold" grpId="3" nodeType="withEffect">
                                  <p:stCondLst>
                                    <p:cond delay="0"/>
                                  </p:stCondLst>
                                  <p:childTnLst>
                                    <p:animMotion origin="layout" path="M -3.33333E-6 -0.00093 C 0.02136 0.01227 0.029 0.03102 0.09532 0.06296 C 0.13594 0.07361 0.1948 0.08982 0.25382 0.0912 C 0.31181 0.09236 0.3967 0.09213 0.44775 0.0706 C 0.48959 0.05463 0.50556 0.02662 0.52136 0.00394 C 0.5375 -0.01898 0.5415 -0.04815 0.54532 -0.06551 " pathEditMode="relative" rAng="0" ptsTypes="AAAAAA">
                                      <p:cBhvr>
                                        <p:cTn id="71" dur="2000" fill="hold"/>
                                        <p:tgtEl>
                                          <p:spTgt spid="17"/>
                                        </p:tgtEl>
                                        <p:attrNameLst>
                                          <p:attrName>ppt_x</p:attrName>
                                          <p:attrName>ppt_y</p:attrName>
                                        </p:attrNameLst>
                                      </p:cBhvr>
                                      <p:rCtr x="27257" y="1389"/>
                                    </p:animMotion>
                                  </p:childTnLst>
                                </p:cTn>
                              </p:par>
                            </p:childTnLst>
                          </p:cTn>
                        </p:par>
                        <p:par>
                          <p:cTn id="72" fill="hold">
                            <p:stCondLst>
                              <p:cond delay="2000"/>
                            </p:stCondLst>
                            <p:childTnLst>
                              <p:par>
                                <p:cTn id="73" presetID="10" presetClass="entr" presetSubtype="0" fill="hold" grpId="0" nodeType="after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fade">
                                      <p:cBhvr>
                                        <p:cTn id="75" dur="100"/>
                                        <p:tgtEl>
                                          <p:spTgt spid="12"/>
                                        </p:tgtEl>
                                      </p:cBhvr>
                                    </p:animEffect>
                                  </p:childTnLst>
                                </p:cTn>
                              </p:par>
                              <p:par>
                                <p:cTn id="76" presetID="10" presetClass="exit" presetSubtype="0" fill="hold" grpId="1" nodeType="withEffect">
                                  <p:stCondLst>
                                    <p:cond delay="0"/>
                                  </p:stCondLst>
                                  <p:childTnLst>
                                    <p:animEffect transition="out" filter="fade">
                                      <p:cBhvr>
                                        <p:cTn id="77" dur="500"/>
                                        <p:tgtEl>
                                          <p:spTgt spid="13"/>
                                        </p:tgtEl>
                                      </p:cBhvr>
                                    </p:animEffect>
                                    <p:set>
                                      <p:cBhvr>
                                        <p:cTn id="78" dur="1" fill="hold">
                                          <p:stCondLst>
                                            <p:cond delay="499"/>
                                          </p:stCondLst>
                                        </p:cTn>
                                        <p:tgtEl>
                                          <p:spTgt spid="13"/>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14"/>
                                        </p:tgtEl>
                                      </p:cBhvr>
                                    </p:animEffect>
                                    <p:set>
                                      <p:cBhvr>
                                        <p:cTn id="81" dur="1" fill="hold">
                                          <p:stCondLst>
                                            <p:cond delay="499"/>
                                          </p:stCondLst>
                                        </p:cTn>
                                        <p:tgtEl>
                                          <p:spTgt spid="14"/>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5"/>
                                        </p:tgtEl>
                                      </p:cBhvr>
                                    </p:animEffect>
                                    <p:set>
                                      <p:cBhvr>
                                        <p:cTn id="84" dur="1" fill="hold">
                                          <p:stCondLst>
                                            <p:cond delay="499"/>
                                          </p:stCondLst>
                                        </p:cTn>
                                        <p:tgtEl>
                                          <p:spTgt spid="15"/>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16"/>
                                        </p:tgtEl>
                                      </p:cBhvr>
                                    </p:animEffect>
                                    <p:set>
                                      <p:cBhvr>
                                        <p:cTn id="87" dur="1" fill="hold">
                                          <p:stCondLst>
                                            <p:cond delay="499"/>
                                          </p:stCondLst>
                                        </p:cTn>
                                        <p:tgtEl>
                                          <p:spTgt spid="16"/>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17"/>
                                        </p:tgtEl>
                                      </p:cBhvr>
                                    </p:animEffect>
                                    <p:set>
                                      <p:cBhvr>
                                        <p:cTn id="90" dur="1" fill="hold">
                                          <p:stCondLst>
                                            <p:cond delay="499"/>
                                          </p:stCondLst>
                                        </p:cTn>
                                        <p:tgtEl>
                                          <p:spTgt spid="17"/>
                                        </p:tgtEl>
                                        <p:attrNameLst>
                                          <p:attrName>style.visibility</p:attrName>
                                        </p:attrNameLst>
                                      </p:cBhvr>
                                      <p:to>
                                        <p:strVal val="hidden"/>
                                      </p:to>
                                    </p:set>
                                  </p:childTnLst>
                                </p:cTn>
                              </p:par>
                            </p:childTnLst>
                          </p:cTn>
                        </p:par>
                        <p:par>
                          <p:cTn id="91" fill="hold">
                            <p:stCondLst>
                              <p:cond delay="2500"/>
                            </p:stCondLst>
                            <p:childTnLst>
                              <p:par>
                                <p:cTn id="92" presetID="12" presetClass="entr" presetSubtype="8" fill="hold" grpId="0" nodeType="afterEffect">
                                  <p:stCondLst>
                                    <p:cond delay="0"/>
                                  </p:stCondLst>
                                  <p:childTnLst>
                                    <p:set>
                                      <p:cBhvr>
                                        <p:cTn id="93" dur="1" fill="hold">
                                          <p:stCondLst>
                                            <p:cond delay="0"/>
                                          </p:stCondLst>
                                        </p:cTn>
                                        <p:tgtEl>
                                          <p:spTgt spid="18"/>
                                        </p:tgtEl>
                                        <p:attrNameLst>
                                          <p:attrName>style.visibility</p:attrName>
                                        </p:attrNameLst>
                                      </p:cBhvr>
                                      <p:to>
                                        <p:strVal val="visible"/>
                                      </p:to>
                                    </p:set>
                                    <p:anim calcmode="lin" valueType="num">
                                      <p:cBhvr additive="base">
                                        <p:cTn id="94" dur="500"/>
                                        <p:tgtEl>
                                          <p:spTgt spid="18"/>
                                        </p:tgtEl>
                                        <p:attrNameLst>
                                          <p:attrName>ppt_x</p:attrName>
                                        </p:attrNameLst>
                                      </p:cBhvr>
                                      <p:tavLst>
                                        <p:tav tm="0">
                                          <p:val>
                                            <p:strVal val="#ppt_x-#ppt_w*1.125000"/>
                                          </p:val>
                                        </p:tav>
                                        <p:tav tm="100000">
                                          <p:val>
                                            <p:strVal val="#ppt_x"/>
                                          </p:val>
                                        </p:tav>
                                      </p:tavLst>
                                    </p:anim>
                                    <p:animEffect transition="in" filter="wipe(right)">
                                      <p:cBhvr>
                                        <p:cTn id="9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1"/>
      <p:bldP spid="4" grpId="2"/>
      <p:bldP spid="6" grpId="1"/>
      <p:bldP spid="6" grpId="2"/>
      <p:bldP spid="5" grpId="1"/>
      <p:bldP spid="5" grpId="2"/>
      <p:bldP spid="7" grpId="1"/>
      <p:bldP spid="7" grpId="2"/>
      <p:bldP spid="9" grpId="1"/>
      <p:bldP spid="9" grpId="3"/>
      <p:bldP spid="10" grpId="1"/>
      <p:bldP spid="10" grpId="2"/>
      <p:bldP spid="12" grpId="0"/>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3"/>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16542D-31E5-4C89-9AF4-A912B7EF5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F8145ADD-FD08-4D50-8BA6-4EF6E86F29BC}"/>
              </a:ext>
            </a:extLst>
          </p:cNvPr>
          <p:cNvSpPr txBox="1">
            <a:spLocks/>
          </p:cNvSpPr>
          <p:nvPr/>
        </p:nvSpPr>
        <p:spPr>
          <a:xfrm>
            <a:off x="265488" y="2490285"/>
            <a:ext cx="6019800"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recognize those who labor</a:t>
            </a:r>
          </a:p>
        </p:txBody>
      </p:sp>
      <p:sp>
        <p:nvSpPr>
          <p:cNvPr id="6" name="Title 1">
            <a:extLst>
              <a:ext uri="{FF2B5EF4-FFF2-40B4-BE49-F238E27FC236}">
                <a16:creationId xmlns:a16="http://schemas.microsoft.com/office/drawing/2014/main" id="{8AA52CB1-7ADE-4DE2-A0CF-FDE4407B8F24}"/>
              </a:ext>
            </a:extLst>
          </p:cNvPr>
          <p:cNvSpPr txBox="1">
            <a:spLocks/>
          </p:cNvSpPr>
          <p:nvPr/>
        </p:nvSpPr>
        <p:spPr>
          <a:xfrm>
            <a:off x="4113756" y="4322217"/>
            <a:ext cx="4750844"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for their work's sake</a:t>
            </a:r>
          </a:p>
        </p:txBody>
      </p:sp>
      <p:sp>
        <p:nvSpPr>
          <p:cNvPr id="19" name="Title 1">
            <a:extLst>
              <a:ext uri="{FF2B5EF4-FFF2-40B4-BE49-F238E27FC236}">
                <a16:creationId xmlns:a16="http://schemas.microsoft.com/office/drawing/2014/main" id="{C55330F3-33E4-4A86-81DA-28617138FD5A}"/>
              </a:ext>
            </a:extLst>
          </p:cNvPr>
          <p:cNvSpPr txBox="1">
            <a:spLocks/>
          </p:cNvSpPr>
          <p:nvPr/>
        </p:nvSpPr>
        <p:spPr>
          <a:xfrm>
            <a:off x="2216280" y="629293"/>
            <a:ext cx="4839880" cy="7613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comfort each other</a:t>
            </a:r>
          </a:p>
        </p:txBody>
      </p:sp>
      <p:sp>
        <p:nvSpPr>
          <p:cNvPr id="3074" name="Rectangle 2"/>
          <p:cNvSpPr>
            <a:spLocks noGrp="1" noChangeArrowheads="1"/>
          </p:cNvSpPr>
          <p:nvPr>
            <p:ph type="title"/>
          </p:nvPr>
        </p:nvSpPr>
        <p:spPr>
          <a:xfrm>
            <a:off x="256673" y="594519"/>
            <a:ext cx="8630653" cy="56689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comfort each other and edify one another, just as you also are doing. And we urge you, brethren, to recognize those who labor among you, and are over you in the Lord and admonish you, and to esteem them very highly in love for their work's sake. Be at peace among yourselves.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Thessalonians 5:11-13</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a:extLst>
              <a:ext uri="{FF2B5EF4-FFF2-40B4-BE49-F238E27FC236}">
                <a16:creationId xmlns:a16="http://schemas.microsoft.com/office/drawing/2014/main" id="{3D949AB6-72FA-4A66-B337-6CA8AE642C2C}"/>
              </a:ext>
            </a:extLst>
          </p:cNvPr>
          <p:cNvSpPr txBox="1">
            <a:spLocks noChangeArrowheads="1"/>
          </p:cNvSpPr>
          <p:nvPr/>
        </p:nvSpPr>
        <p:spPr bwMode="auto">
          <a:xfrm rot="240000">
            <a:off x="-278296" y="4725307"/>
            <a:ext cx="10530981" cy="86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isometricOffAxis2Lef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800"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recognize those who labor among you</a:t>
            </a:r>
            <a:endParaRPr lang="en-US" altLang="en-US" sz="4800"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6A9C20C2-A9B4-4AB8-B297-0FB89CA20F47}"/>
              </a:ext>
            </a:extLst>
          </p:cNvPr>
          <p:cNvSpPr txBox="1">
            <a:spLocks noChangeArrowheads="1"/>
          </p:cNvSpPr>
          <p:nvPr/>
        </p:nvSpPr>
        <p:spPr bwMode="auto">
          <a:xfrm>
            <a:off x="5220248" y="3602609"/>
            <a:ext cx="3421686"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esteem them</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76176838-1693-4A79-BA06-C3B25003DDF4}"/>
              </a:ext>
            </a:extLst>
          </p:cNvPr>
          <p:cNvSpPr txBox="1">
            <a:spLocks noChangeArrowheads="1"/>
          </p:cNvSpPr>
          <p:nvPr/>
        </p:nvSpPr>
        <p:spPr bwMode="auto">
          <a:xfrm>
            <a:off x="-106864" y="4214590"/>
            <a:ext cx="4785265"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very highly in love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B19E8AF4-5B76-451B-92D9-960B0C4695B9}"/>
              </a:ext>
            </a:extLst>
          </p:cNvPr>
          <p:cNvSpPr txBox="1">
            <a:spLocks noChangeArrowheads="1"/>
          </p:cNvSpPr>
          <p:nvPr/>
        </p:nvSpPr>
        <p:spPr bwMode="auto">
          <a:xfrm>
            <a:off x="4028949" y="4217849"/>
            <a:ext cx="4908885"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their work's sake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3D96118C-D80E-4F1E-9F3B-A743A31F76EE}"/>
              </a:ext>
            </a:extLst>
          </p:cNvPr>
          <p:cNvSpPr txBox="1">
            <a:spLocks noChangeArrowheads="1"/>
          </p:cNvSpPr>
          <p:nvPr/>
        </p:nvSpPr>
        <p:spPr bwMode="auto">
          <a:xfrm>
            <a:off x="4456322" y="2994212"/>
            <a:ext cx="3007895"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the Lord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5D8CB889-8E4E-4F52-A402-312A62889D78}"/>
              </a:ext>
            </a:extLst>
          </p:cNvPr>
          <p:cNvSpPr txBox="1">
            <a:spLocks noChangeArrowheads="1"/>
          </p:cNvSpPr>
          <p:nvPr/>
        </p:nvSpPr>
        <p:spPr bwMode="auto">
          <a:xfrm>
            <a:off x="250030" y="2381250"/>
            <a:ext cx="8514349"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recognize those who labor among you</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6">
            <a:extLst>
              <a:ext uri="{FF2B5EF4-FFF2-40B4-BE49-F238E27FC236}">
                <a16:creationId xmlns:a16="http://schemas.microsoft.com/office/drawing/2014/main" id="{5099844A-9F80-436B-8ED1-576E64569A4A}"/>
              </a:ext>
            </a:extLst>
          </p:cNvPr>
          <p:cNvSpPr>
            <a:spLocks noChangeArrowheads="1"/>
          </p:cNvSpPr>
          <p:nvPr/>
        </p:nvSpPr>
        <p:spPr bwMode="auto">
          <a:xfrm>
            <a:off x="6789821" y="10394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5" name="Rectangle 9">
            <a:extLst>
              <a:ext uri="{FF2B5EF4-FFF2-40B4-BE49-F238E27FC236}">
                <a16:creationId xmlns:a16="http://schemas.microsoft.com/office/drawing/2014/main" id="{2E3FA301-DF7A-4A45-B81C-3284178BD3CD}"/>
              </a:ext>
            </a:extLst>
          </p:cNvPr>
          <p:cNvSpPr>
            <a:spLocks noChangeArrowheads="1"/>
          </p:cNvSpPr>
          <p:nvPr/>
        </p:nvSpPr>
        <p:spPr bwMode="auto">
          <a:xfrm>
            <a:off x="1741539" y="5664192"/>
            <a:ext cx="221163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10" b="1" dirty="0">
                <a:solidFill>
                  <a:srgbClr val="CC9900"/>
                </a:solidFill>
                <a:latin typeface="Calibri" panose="020F0502020204030204" pitchFamily="34" charset="0"/>
                <a:cs typeface="Calibri" panose="020F0502020204030204" pitchFamily="34" charset="0"/>
              </a:rPr>
              <a:t>the Lord</a:t>
            </a:r>
            <a:endParaRPr lang="en-US" sz="4010" b="1" i="1" dirty="0">
              <a:solidFill>
                <a:srgbClr val="CC9900"/>
              </a:solidFill>
              <a:latin typeface="Calibri" panose="020F0502020204030204" pitchFamily="34" charset="0"/>
              <a:cs typeface="Calibri" panose="020F0502020204030204" pitchFamily="34" charset="0"/>
            </a:endParaRPr>
          </a:p>
        </p:txBody>
      </p:sp>
      <p:sp>
        <p:nvSpPr>
          <p:cNvPr id="16" name="Rectangle 6">
            <a:extLst>
              <a:ext uri="{FF2B5EF4-FFF2-40B4-BE49-F238E27FC236}">
                <a16:creationId xmlns:a16="http://schemas.microsoft.com/office/drawing/2014/main" id="{BE0388A7-46D6-42D9-959B-5623920D99DD}"/>
              </a:ext>
            </a:extLst>
          </p:cNvPr>
          <p:cNvSpPr>
            <a:spLocks noChangeArrowheads="1"/>
          </p:cNvSpPr>
          <p:nvPr/>
        </p:nvSpPr>
        <p:spPr bwMode="auto">
          <a:xfrm>
            <a:off x="1251158" y="5546057"/>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22" name="Rectangle 2">
            <a:extLst>
              <a:ext uri="{FF2B5EF4-FFF2-40B4-BE49-F238E27FC236}">
                <a16:creationId xmlns:a16="http://schemas.microsoft.com/office/drawing/2014/main" id="{7F5D1C9D-C4A2-48D6-9EC5-01D7C34E734D}"/>
              </a:ext>
            </a:extLst>
          </p:cNvPr>
          <p:cNvSpPr txBox="1">
            <a:spLocks noChangeArrowheads="1"/>
          </p:cNvSpPr>
          <p:nvPr/>
        </p:nvSpPr>
        <p:spPr bwMode="auto">
          <a:xfrm>
            <a:off x="7345148" y="148413"/>
            <a:ext cx="1213065"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love</a:t>
            </a:r>
            <a:endParaRPr lang="en-US" altLang="en-US" sz="4000" b="1" i="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23" name="Rectangle 2">
            <a:extLst>
              <a:ext uri="{FF2B5EF4-FFF2-40B4-BE49-F238E27FC236}">
                <a16:creationId xmlns:a16="http://schemas.microsoft.com/office/drawing/2014/main" id="{A4165B1A-4D57-45B5-8D2C-DFD1DF72B011}"/>
              </a:ext>
            </a:extLst>
          </p:cNvPr>
          <p:cNvSpPr txBox="1">
            <a:spLocks noChangeArrowheads="1"/>
          </p:cNvSpPr>
          <p:nvPr/>
        </p:nvSpPr>
        <p:spPr bwMode="auto">
          <a:xfrm>
            <a:off x="2407024" y="605118"/>
            <a:ext cx="445721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comfort each other</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4" name="Rectangle 2">
            <a:extLst>
              <a:ext uri="{FF2B5EF4-FFF2-40B4-BE49-F238E27FC236}">
                <a16:creationId xmlns:a16="http://schemas.microsoft.com/office/drawing/2014/main" id="{0385E270-D059-4A67-A430-266463252942}"/>
              </a:ext>
            </a:extLst>
          </p:cNvPr>
          <p:cNvSpPr txBox="1">
            <a:spLocks noChangeArrowheads="1"/>
          </p:cNvSpPr>
          <p:nvPr/>
        </p:nvSpPr>
        <p:spPr bwMode="auto">
          <a:xfrm>
            <a:off x="105201" y="2441134"/>
            <a:ext cx="634190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recognize those who labor</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5" name="Rectangle 2">
            <a:extLst>
              <a:ext uri="{FF2B5EF4-FFF2-40B4-BE49-F238E27FC236}">
                <a16:creationId xmlns:a16="http://schemas.microsoft.com/office/drawing/2014/main" id="{B35C3734-D8C5-4265-9AEC-6A81E97DF0AE}"/>
              </a:ext>
            </a:extLst>
          </p:cNvPr>
          <p:cNvSpPr txBox="1">
            <a:spLocks noChangeArrowheads="1"/>
          </p:cNvSpPr>
          <p:nvPr/>
        </p:nvSpPr>
        <p:spPr bwMode="auto">
          <a:xfrm>
            <a:off x="4185445" y="4274872"/>
            <a:ext cx="458620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for their work's sake</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6" name="Rectangle 2">
            <a:extLst>
              <a:ext uri="{FF2B5EF4-FFF2-40B4-BE49-F238E27FC236}">
                <a16:creationId xmlns:a16="http://schemas.microsoft.com/office/drawing/2014/main" id="{F97212BE-AE56-4E54-8279-ED4DF3C92D6B}"/>
              </a:ext>
            </a:extLst>
          </p:cNvPr>
          <p:cNvSpPr txBox="1">
            <a:spLocks noChangeArrowheads="1"/>
          </p:cNvSpPr>
          <p:nvPr/>
        </p:nvSpPr>
        <p:spPr bwMode="auto">
          <a:xfrm>
            <a:off x="969169" y="4882661"/>
            <a:ext cx="7062722" cy="748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 at peace among yourselves</a:t>
            </a:r>
            <a:endParaRPr kumimoji="0" lang="en-US" altLang="en-US" sz="40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27" name="SpotlightShape1_rendered">
            <a:extLst>
              <a:ext uri="{FF2B5EF4-FFF2-40B4-BE49-F238E27FC236}">
                <a16:creationId xmlns:a16="http://schemas.microsoft.com/office/drawing/2014/main" id="{B0ECF01E-E861-4AC9-94F6-628E49B9DC82}"/>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9" name="Rectangle 2" hidden="1">
            <a:extLst>
              <a:ext uri="{FF2B5EF4-FFF2-40B4-BE49-F238E27FC236}">
                <a16:creationId xmlns:a16="http://schemas.microsoft.com/office/drawing/2014/main" id="{5067E52A-25BF-4247-8E60-AEBC143AA5B4}"/>
              </a:ext>
            </a:extLst>
          </p:cNvPr>
          <p:cNvSpPr txBox="1">
            <a:spLocks noChangeArrowheads="1"/>
          </p:cNvSpPr>
          <p:nvPr/>
        </p:nvSpPr>
        <p:spPr bwMode="auto">
          <a:xfrm>
            <a:off x="1540043" y="248653"/>
            <a:ext cx="6978316" cy="1275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rPr>
              <a:t>esteem them very highly in love for their work's sake</a:t>
            </a:r>
            <a:endParaRPr lang="en-US" altLang="en-US" sz="4000" b="1" i="1" kern="0" dirty="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1" name="Rectangle 2" hidden="1">
            <a:extLst>
              <a:ext uri="{FF2B5EF4-FFF2-40B4-BE49-F238E27FC236}">
                <a16:creationId xmlns:a16="http://schemas.microsoft.com/office/drawing/2014/main" id="{82A6E475-679C-43FF-80AF-85C3C8A41506}"/>
              </a:ext>
            </a:extLst>
          </p:cNvPr>
          <p:cNvSpPr txBox="1">
            <a:spLocks noChangeArrowheads="1"/>
          </p:cNvSpPr>
          <p:nvPr/>
        </p:nvSpPr>
        <p:spPr bwMode="auto">
          <a:xfrm rot="751299">
            <a:off x="256675" y="4695853"/>
            <a:ext cx="8807116" cy="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rPr>
              <a:t>recognize those who labor among you</a:t>
            </a:r>
            <a:endParaRPr lang="en-US" altLang="en-US" sz="4000" b="1" i="1" kern="0" dirty="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782662D4-CC9F-49BE-818C-B985B9AE392E}"/>
              </a:ext>
            </a:extLst>
          </p:cNvPr>
          <p:cNvSpPr txBox="1">
            <a:spLocks noChangeArrowheads="1"/>
          </p:cNvSpPr>
          <p:nvPr/>
        </p:nvSpPr>
        <p:spPr bwMode="auto">
          <a:xfrm>
            <a:off x="1363579" y="5486399"/>
            <a:ext cx="2518611" cy="1073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000" b="1" kern="0" dirty="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rPr>
              <a:t>in the Lord</a:t>
            </a:r>
            <a:endParaRPr lang="en-US" altLang="en-US" sz="4000" b="1" i="1" kern="0" dirty="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112493826"/>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par>
                                <p:cTn id="16" presetID="18" presetClass="emph" presetSubtype="0" fill="hold" grpId="1" nodeType="withEffect">
                                  <p:stCondLst>
                                    <p:cond delay="0"/>
                                  </p:stCondLst>
                                  <p:childTnLst>
                                    <p:set>
                                      <p:cBhvr override="childStyle">
                                        <p:cTn id="17" dur="500" fill="hold"/>
                                        <p:tgtEl>
                                          <p:spTgt spid="19"/>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750"/>
                                        <p:tgtEl>
                                          <p:spTgt spid="5"/>
                                        </p:tgtEl>
                                      </p:cBhvr>
                                    </p:animEffect>
                                  </p:childTnLst>
                                </p:cTn>
                              </p:par>
                              <p:par>
                                <p:cTn id="26" presetID="18" presetClass="emph" presetSubtype="0" fill="hold" grpId="1" nodeType="withEffect">
                                  <p:stCondLst>
                                    <p:cond delay="0"/>
                                  </p:stCondLst>
                                  <p:childTnLst>
                                    <p:set>
                                      <p:cBhvr override="childStyle">
                                        <p:cTn id="27" dur="750" fill="hold"/>
                                        <p:tgtEl>
                                          <p:spTgt spid="5"/>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750"/>
                                        <p:tgtEl>
                                          <p:spTgt spid="24"/>
                                        </p:tgtEl>
                                      </p:cBhvr>
                                    </p:animEffect>
                                  </p:childTnLst>
                                </p:cTn>
                              </p:par>
                              <p:par>
                                <p:cTn id="31" presetID="16" presetClass="exit" presetSubtype="21" fill="hold" grpId="2" nodeType="withEffect">
                                  <p:stCondLst>
                                    <p:cond delay="0"/>
                                  </p:stCondLst>
                                  <p:childTnLst>
                                    <p:animEffect transition="out" filter="barn(inVertical)">
                                      <p:cBhvr>
                                        <p:cTn id="32" dur="500"/>
                                        <p:tgtEl>
                                          <p:spTgt spid="19"/>
                                        </p:tgtEl>
                                      </p:cBhvr>
                                    </p:animEffect>
                                    <p:set>
                                      <p:cBhvr>
                                        <p:cTn id="33" dur="1" fill="hold">
                                          <p:stCondLst>
                                            <p:cond delay="499"/>
                                          </p:stCondLst>
                                        </p:cTn>
                                        <p:tgtEl>
                                          <p:spTgt spid="19"/>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23"/>
                                        </p:tgtEl>
                                      </p:cBhvr>
                                    </p:animEffect>
                                    <p:set>
                                      <p:cBhvr>
                                        <p:cTn id="36" dur="1" fill="hold">
                                          <p:stCondLst>
                                            <p:cond delay="499"/>
                                          </p:stCondLst>
                                        </p:cTn>
                                        <p:tgtEl>
                                          <p:spTgt spid="23"/>
                                        </p:tgtEl>
                                        <p:attrNameLst>
                                          <p:attrName>style.visibility</p:attrName>
                                        </p:attrNameLst>
                                      </p:cBhvr>
                                      <p:to>
                                        <p:strVal val="hidden"/>
                                      </p:to>
                                    </p:set>
                                  </p:childTnLst>
                                </p:cTn>
                              </p:par>
                              <p:par>
                                <p:cTn id="37" presetID="22" presetClass="entr" presetSubtype="8" fill="hold" grpId="0" nodeType="withEffect">
                                  <p:stCondLst>
                                    <p:cond delay="65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par>
                                <p:cTn id="40" presetID="18" presetClass="emph" presetSubtype="0" fill="hold" grpId="1" nodeType="withEffect">
                                  <p:stCondLst>
                                    <p:cond delay="650"/>
                                  </p:stCondLst>
                                  <p:childTnLst>
                                    <p:set>
                                      <p:cBhvr override="childStyle">
                                        <p:cTn id="41" dur="500" fill="hold"/>
                                        <p:tgtEl>
                                          <p:spTgt spid="6"/>
                                        </p:tgtEl>
                                        <p:attrNameLst>
                                          <p:attrName>style.textDecorationUnderline</p:attrName>
                                        </p:attrNameLst>
                                      </p:cBhvr>
                                      <p:to>
                                        <p:strVal val="true"/>
                                      </p:to>
                                    </p:set>
                                  </p:childTnLst>
                                </p:cTn>
                              </p:par>
                              <p:par>
                                <p:cTn id="42" presetID="22" presetClass="entr" presetSubtype="8" fill="hold" grpId="0" nodeType="withEffect">
                                  <p:stCondLst>
                                    <p:cond delay="650"/>
                                  </p:stCondLst>
                                  <p:childTnLst>
                                    <p:set>
                                      <p:cBhvr>
                                        <p:cTn id="43" dur="1" fill="hold">
                                          <p:stCondLst>
                                            <p:cond delay="0"/>
                                          </p:stCondLst>
                                        </p:cTn>
                                        <p:tgtEl>
                                          <p:spTgt spid="25"/>
                                        </p:tgtEl>
                                        <p:attrNameLst>
                                          <p:attrName>style.visibility</p:attrName>
                                        </p:attrNameLst>
                                      </p:cBhvr>
                                      <p:to>
                                        <p:strVal val="visible"/>
                                      </p:to>
                                    </p:set>
                                    <p:animEffect transition="in" filter="wipe(left)">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27"/>
                                        </p:tgtEl>
                                      </p:cBhvr>
                                    </p:animEffect>
                                    <p:set>
                                      <p:cBhvr>
                                        <p:cTn id="57" dur="1" fill="hold">
                                          <p:stCondLst>
                                            <p:cond delay="499"/>
                                          </p:stCondLst>
                                        </p:cTn>
                                        <p:tgtEl>
                                          <p:spTgt spid="27"/>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26"/>
                                        </p:tgtEl>
                                      </p:cBhvr>
                                    </p:animEffect>
                                    <p:set>
                                      <p:cBhvr>
                                        <p:cTn id="60" dur="1" fill="hold">
                                          <p:stCondLst>
                                            <p:cond delay="499"/>
                                          </p:stCondLst>
                                        </p:cTn>
                                        <p:tgtEl>
                                          <p:spTgt spid="26"/>
                                        </p:tgtEl>
                                        <p:attrNameLst>
                                          <p:attrName>style.visibility</p:attrName>
                                        </p:attrNameLst>
                                      </p:cBhvr>
                                      <p:to>
                                        <p:strVal val="hidden"/>
                                      </p:to>
                                    </p:set>
                                  </p:childTnLst>
                                </p:cTn>
                              </p:par>
                              <p:par>
                                <p:cTn id="61" presetID="10" presetClass="entr" presetSubtype="0" fill="hold" grpId="0" nodeType="withEffect">
                                  <p:stCondLst>
                                    <p:cond delay="35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250"/>
                                        <p:tgtEl>
                                          <p:spTgt spid="21"/>
                                        </p:tgtEl>
                                      </p:cBhvr>
                                    </p:animEffect>
                                  </p:childTnLst>
                                </p:cTn>
                              </p:par>
                              <p:par>
                                <p:cTn id="64" presetID="10" presetClass="entr" presetSubtype="0" fill="hold" grpId="0" nodeType="withEffect">
                                  <p:stCondLst>
                                    <p:cond delay="35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250"/>
                                        <p:tgtEl>
                                          <p:spTgt spid="12"/>
                                        </p:tgtEl>
                                      </p:cBhvr>
                                    </p:animEffect>
                                  </p:childTnLst>
                                </p:cTn>
                              </p:par>
                              <p:par>
                                <p:cTn id="67" presetID="10" presetClass="entr" presetSubtype="0" fill="hold" grpId="0" nodeType="withEffect">
                                  <p:stCondLst>
                                    <p:cond delay="35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250"/>
                                        <p:tgtEl>
                                          <p:spTgt spid="13"/>
                                        </p:tgtEl>
                                      </p:cBhvr>
                                    </p:animEffect>
                                  </p:childTnLst>
                                </p:cTn>
                              </p:par>
                              <p:par>
                                <p:cTn id="70" presetID="10" presetClass="entr" presetSubtype="0" fill="hold" grpId="0" nodeType="withEffect">
                                  <p:stCondLst>
                                    <p:cond delay="35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250"/>
                                        <p:tgtEl>
                                          <p:spTgt spid="20"/>
                                        </p:tgtEl>
                                      </p:cBhvr>
                                    </p:animEffect>
                                  </p:childTnLst>
                                </p:cTn>
                              </p:par>
                              <p:par>
                                <p:cTn id="73" presetID="10" presetClass="entr" presetSubtype="0" fill="hold" grpId="0" nodeType="withEffect">
                                  <p:stCondLst>
                                    <p:cond delay="35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250"/>
                                        <p:tgtEl>
                                          <p:spTgt spid="18"/>
                                        </p:tgtEl>
                                      </p:cBhvr>
                                    </p:animEffect>
                                  </p:childTnLst>
                                </p:cTn>
                              </p:par>
                              <p:par>
                                <p:cTn id="76" presetID="8" presetClass="emph" presetSubtype="0" fill="hold" grpId="3" nodeType="withEffect">
                                  <p:stCondLst>
                                    <p:cond delay="350"/>
                                  </p:stCondLst>
                                  <p:childTnLst>
                                    <p:animRot by="750000">
                                      <p:cBhvr>
                                        <p:cTn id="77" dur="2000" fill="hold"/>
                                        <p:tgtEl>
                                          <p:spTgt spid="21"/>
                                        </p:tgtEl>
                                        <p:attrNameLst>
                                          <p:attrName>r</p:attrName>
                                        </p:attrNameLst>
                                      </p:cBhvr>
                                    </p:animRot>
                                  </p:childTnLst>
                                </p:cTn>
                              </p:par>
                              <p:par>
                                <p:cTn id="78" presetID="42" presetClass="path" presetSubtype="0" accel="50000" decel="50000" fill="hold" grpId="2" nodeType="withEffect">
                                  <p:stCondLst>
                                    <p:cond delay="350"/>
                                  </p:stCondLst>
                                  <p:childTnLst>
                                    <p:animMotion origin="layout" path="M 3.88889E-6 2.59259E-6 L -0.42344 -0.50394 " pathEditMode="relative" rAng="0" ptsTypes="AA">
                                      <p:cBhvr>
                                        <p:cTn id="79" dur="2000" fill="hold"/>
                                        <p:tgtEl>
                                          <p:spTgt spid="12"/>
                                        </p:tgtEl>
                                        <p:attrNameLst>
                                          <p:attrName>ppt_x</p:attrName>
                                          <p:attrName>ppt_y</p:attrName>
                                        </p:attrNameLst>
                                      </p:cBhvr>
                                      <p:rCtr x="-21181" y="-25208"/>
                                    </p:animMotion>
                                  </p:childTnLst>
                                </p:cTn>
                              </p:par>
                              <p:par>
                                <p:cTn id="80" presetID="42" presetClass="path" presetSubtype="0" accel="50000" decel="50000" fill="hold" grpId="2" nodeType="withEffect">
                                  <p:stCondLst>
                                    <p:cond delay="350"/>
                                  </p:stCondLst>
                                  <p:childTnLst>
                                    <p:animMotion origin="layout" path="M 0 7.40741E-7 L 0.45885 -0.59329 " pathEditMode="relative" rAng="0" ptsTypes="AA">
                                      <p:cBhvr>
                                        <p:cTn id="81" dur="2000" fill="hold"/>
                                        <p:tgtEl>
                                          <p:spTgt spid="13"/>
                                        </p:tgtEl>
                                        <p:attrNameLst>
                                          <p:attrName>ppt_x</p:attrName>
                                          <p:attrName>ppt_y</p:attrName>
                                        </p:attrNameLst>
                                      </p:cBhvr>
                                      <p:rCtr x="22934" y="-29676"/>
                                    </p:animMotion>
                                  </p:childTnLst>
                                </p:cTn>
                              </p:par>
                              <p:par>
                                <p:cTn id="82" presetID="42" presetClass="path" presetSubtype="0" accel="50000" decel="50000" fill="hold" grpId="2" nodeType="withEffect">
                                  <p:stCondLst>
                                    <p:cond delay="350"/>
                                  </p:stCondLst>
                                  <p:childTnLst>
                                    <p:animMotion origin="layout" path="M 2.22222E-6 -2.22222E-6 L -0.15903 -0.50486 " pathEditMode="relative" rAng="0" ptsTypes="AA">
                                      <p:cBhvr>
                                        <p:cTn id="83" dur="2000" fill="hold"/>
                                        <p:tgtEl>
                                          <p:spTgt spid="18"/>
                                        </p:tgtEl>
                                        <p:attrNameLst>
                                          <p:attrName>ppt_x</p:attrName>
                                          <p:attrName>ppt_y</p:attrName>
                                        </p:attrNameLst>
                                      </p:cBhvr>
                                      <p:rCtr x="-7951" y="-25255"/>
                                    </p:animMotion>
                                  </p:childTnLst>
                                </p:cTn>
                              </p:par>
                              <p:par>
                                <p:cTn id="84" presetID="42" presetClass="path" presetSubtype="0" accel="50000" decel="50000" fill="hold" grpId="2" nodeType="withEffect">
                                  <p:stCondLst>
                                    <p:cond delay="350"/>
                                  </p:stCondLst>
                                  <p:childTnLst>
                                    <p:animMotion origin="layout" path="M 3.88889E-6 0 L -0.36823 0.37847 " pathEditMode="relative" rAng="0" ptsTypes="AA">
                                      <p:cBhvr>
                                        <p:cTn id="85" dur="2000" fill="hold"/>
                                        <p:tgtEl>
                                          <p:spTgt spid="20"/>
                                        </p:tgtEl>
                                        <p:attrNameLst>
                                          <p:attrName>ppt_x</p:attrName>
                                          <p:attrName>ppt_y</p:attrName>
                                        </p:attrNameLst>
                                      </p:cBhvr>
                                      <p:rCtr x="-18420" y="18912"/>
                                    </p:animMotion>
                                  </p:childTnLst>
                                </p:cTn>
                              </p:par>
                              <p:par>
                                <p:cTn id="86" presetID="42" presetClass="path" presetSubtype="0" accel="50000" decel="50000" fill="hold" grpId="2" nodeType="withEffect">
                                  <p:stCondLst>
                                    <p:cond delay="350"/>
                                  </p:stCondLst>
                                  <p:childTnLst>
                                    <p:animMotion origin="layout" path="M -1.94444E-6 1.85185E-6 L 0.01754 0.33588 " pathEditMode="relative" rAng="0" ptsTypes="AA">
                                      <p:cBhvr>
                                        <p:cTn id="87" dur="2000" fill="hold"/>
                                        <p:tgtEl>
                                          <p:spTgt spid="21"/>
                                        </p:tgtEl>
                                        <p:attrNameLst>
                                          <p:attrName>ppt_x</p:attrName>
                                          <p:attrName>ppt_y</p:attrName>
                                        </p:attrNameLst>
                                      </p:cBhvr>
                                      <p:rCtr x="868" y="16782"/>
                                    </p:animMotion>
                                  </p:childTnLst>
                                </p:cTn>
                              </p:par>
                              <p:par>
                                <p:cTn id="88" presetID="10" presetClass="exit" presetSubtype="0" fill="hold" grpId="1" nodeType="withEffect">
                                  <p:stCondLst>
                                    <p:cond delay="350"/>
                                  </p:stCondLst>
                                  <p:childTnLst>
                                    <p:animEffect transition="out" filter="fade">
                                      <p:cBhvr>
                                        <p:cTn id="89" dur="1250"/>
                                        <p:tgtEl>
                                          <p:spTgt spid="3074"/>
                                        </p:tgtEl>
                                      </p:cBhvr>
                                    </p:animEffect>
                                    <p:set>
                                      <p:cBhvr>
                                        <p:cTn id="90" dur="1" fill="hold">
                                          <p:stCondLst>
                                            <p:cond delay="1249"/>
                                          </p:stCondLst>
                                        </p:cTn>
                                        <p:tgtEl>
                                          <p:spTgt spid="3074"/>
                                        </p:tgtEl>
                                        <p:attrNameLst>
                                          <p:attrName>style.visibility</p:attrName>
                                        </p:attrNameLst>
                                      </p:cBhvr>
                                      <p:to>
                                        <p:strVal val="hidden"/>
                                      </p:to>
                                    </p:set>
                                  </p:childTnLst>
                                </p:cTn>
                              </p:par>
                              <p:par>
                                <p:cTn id="91" presetID="10" presetClass="exit" presetSubtype="0" fill="hold" grpId="2" nodeType="withEffect">
                                  <p:stCondLst>
                                    <p:cond delay="350"/>
                                  </p:stCondLst>
                                  <p:childTnLst>
                                    <p:animEffect transition="out" filter="fade">
                                      <p:cBhvr>
                                        <p:cTn id="92" dur="500"/>
                                        <p:tgtEl>
                                          <p:spTgt spid="6"/>
                                        </p:tgtEl>
                                      </p:cBhvr>
                                    </p:animEffect>
                                    <p:set>
                                      <p:cBhvr>
                                        <p:cTn id="93" dur="1" fill="hold">
                                          <p:stCondLst>
                                            <p:cond delay="499"/>
                                          </p:stCondLst>
                                        </p:cTn>
                                        <p:tgtEl>
                                          <p:spTgt spid="6"/>
                                        </p:tgtEl>
                                        <p:attrNameLst>
                                          <p:attrName>style.visibility</p:attrName>
                                        </p:attrNameLst>
                                      </p:cBhvr>
                                      <p:to>
                                        <p:strVal val="hidden"/>
                                      </p:to>
                                    </p:set>
                                  </p:childTnLst>
                                </p:cTn>
                              </p:par>
                              <p:par>
                                <p:cTn id="94" presetID="10" presetClass="exit" presetSubtype="0" fill="hold" grpId="2" nodeType="withEffect">
                                  <p:stCondLst>
                                    <p:cond delay="350"/>
                                  </p:stCondLst>
                                  <p:childTnLst>
                                    <p:animEffect transition="out" filter="fade">
                                      <p:cBhvr>
                                        <p:cTn id="95" dur="500"/>
                                        <p:tgtEl>
                                          <p:spTgt spid="5"/>
                                        </p:tgtEl>
                                      </p:cBhvr>
                                    </p:animEffect>
                                    <p:set>
                                      <p:cBhvr>
                                        <p:cTn id="96" dur="1" fill="hold">
                                          <p:stCondLst>
                                            <p:cond delay="499"/>
                                          </p:stCondLst>
                                        </p:cTn>
                                        <p:tgtEl>
                                          <p:spTgt spid="5"/>
                                        </p:tgtEl>
                                        <p:attrNameLst>
                                          <p:attrName>style.visibility</p:attrName>
                                        </p:attrNameLst>
                                      </p:cBhvr>
                                      <p:to>
                                        <p:strVal val="hidden"/>
                                      </p:to>
                                    </p:set>
                                  </p:childTnLst>
                                </p:cTn>
                              </p:par>
                              <p:par>
                                <p:cTn id="97" presetID="10" presetClass="exit" presetSubtype="0" fill="hold" grpId="1" nodeType="withEffect">
                                  <p:stCondLst>
                                    <p:cond delay="350"/>
                                  </p:stCondLst>
                                  <p:childTnLst>
                                    <p:animEffect transition="out" filter="fade">
                                      <p:cBhvr>
                                        <p:cTn id="98" dur="500"/>
                                        <p:tgtEl>
                                          <p:spTgt spid="24"/>
                                        </p:tgtEl>
                                      </p:cBhvr>
                                    </p:animEffect>
                                    <p:set>
                                      <p:cBhvr>
                                        <p:cTn id="99" dur="1" fill="hold">
                                          <p:stCondLst>
                                            <p:cond delay="499"/>
                                          </p:stCondLst>
                                        </p:cTn>
                                        <p:tgtEl>
                                          <p:spTgt spid="24"/>
                                        </p:tgtEl>
                                        <p:attrNameLst>
                                          <p:attrName>style.visibility</p:attrName>
                                        </p:attrNameLst>
                                      </p:cBhvr>
                                      <p:to>
                                        <p:strVal val="hidden"/>
                                      </p:to>
                                    </p:set>
                                  </p:childTnLst>
                                </p:cTn>
                              </p:par>
                              <p:par>
                                <p:cTn id="100" presetID="10" presetClass="exit" presetSubtype="0" fill="hold" grpId="1" nodeType="withEffect">
                                  <p:stCondLst>
                                    <p:cond delay="350"/>
                                  </p:stCondLst>
                                  <p:childTnLst>
                                    <p:animEffect transition="out" filter="fade">
                                      <p:cBhvr>
                                        <p:cTn id="101" dur="500"/>
                                        <p:tgtEl>
                                          <p:spTgt spid="25"/>
                                        </p:tgtEl>
                                      </p:cBhvr>
                                    </p:animEffect>
                                    <p:set>
                                      <p:cBhvr>
                                        <p:cTn id="102" dur="1" fill="hold">
                                          <p:stCondLst>
                                            <p:cond delay="499"/>
                                          </p:stCondLst>
                                        </p:cTn>
                                        <p:tgtEl>
                                          <p:spTgt spid="25"/>
                                        </p:tgtEl>
                                        <p:attrNameLst>
                                          <p:attrName>style.visibility</p:attrName>
                                        </p:attrNameLst>
                                      </p:cBhvr>
                                      <p:to>
                                        <p:strVal val="hidden"/>
                                      </p:to>
                                    </p:set>
                                  </p:childTnLst>
                                </p:cTn>
                              </p:par>
                            </p:childTnLst>
                          </p:cTn>
                        </p:par>
                        <p:par>
                          <p:cTn id="103" fill="hold">
                            <p:stCondLst>
                              <p:cond delay="2350"/>
                            </p:stCondLst>
                            <p:childTnLst>
                              <p:par>
                                <p:cTn id="104" presetID="16" presetClass="entr" presetSubtype="37" fill="hold" grpId="0" nodeType="afterEffect">
                                  <p:stCondLst>
                                    <p:cond delay="0"/>
                                  </p:stCondLst>
                                  <p:childTnLst>
                                    <p:set>
                                      <p:cBhvr>
                                        <p:cTn id="105" dur="1" fill="hold">
                                          <p:stCondLst>
                                            <p:cond delay="0"/>
                                          </p:stCondLst>
                                        </p:cTn>
                                        <p:tgtEl>
                                          <p:spTgt spid="7"/>
                                        </p:tgtEl>
                                        <p:attrNameLst>
                                          <p:attrName>style.visibility</p:attrName>
                                        </p:attrNameLst>
                                      </p:cBhvr>
                                      <p:to>
                                        <p:strVal val="visible"/>
                                      </p:to>
                                    </p:set>
                                    <p:animEffect transition="in" filter="barn(outVertical)">
                                      <p:cBhvr>
                                        <p:cTn id="106" dur="1000"/>
                                        <p:tgtEl>
                                          <p:spTgt spid="7"/>
                                        </p:tgtEl>
                                      </p:cBhvr>
                                    </p:animEffect>
                                  </p:childTnLst>
                                </p:cTn>
                              </p:par>
                              <p:par>
                                <p:cTn id="107" presetID="50" presetClass="exit" presetSubtype="0" accel="100000" fill="hold" grpId="1" nodeType="withEffect">
                                  <p:stCondLst>
                                    <p:cond delay="0"/>
                                  </p:stCondLst>
                                  <p:childTnLst>
                                    <p:anim calcmode="lin" valueType="num">
                                      <p:cBhvr>
                                        <p:cTn id="108" dur="1000"/>
                                        <p:tgtEl>
                                          <p:spTgt spid="21"/>
                                        </p:tgtEl>
                                        <p:attrNameLst>
                                          <p:attrName>ppt_w</p:attrName>
                                        </p:attrNameLst>
                                      </p:cBhvr>
                                      <p:tavLst>
                                        <p:tav tm="0">
                                          <p:val>
                                            <p:strVal val="ppt_w"/>
                                          </p:val>
                                        </p:tav>
                                        <p:tav tm="100000">
                                          <p:val>
                                            <p:strVal val="ppt_w+.3"/>
                                          </p:val>
                                        </p:tav>
                                      </p:tavLst>
                                    </p:anim>
                                    <p:anim calcmode="lin" valueType="num">
                                      <p:cBhvr>
                                        <p:cTn id="109" dur="1000"/>
                                        <p:tgtEl>
                                          <p:spTgt spid="21"/>
                                        </p:tgtEl>
                                        <p:attrNameLst>
                                          <p:attrName>ppt_h</p:attrName>
                                        </p:attrNameLst>
                                      </p:cBhvr>
                                      <p:tavLst>
                                        <p:tav tm="0">
                                          <p:val>
                                            <p:strVal val="ppt_h"/>
                                          </p:val>
                                        </p:tav>
                                        <p:tav tm="100000">
                                          <p:val>
                                            <p:strVal val="ppt_h"/>
                                          </p:val>
                                        </p:tav>
                                      </p:tavLst>
                                    </p:anim>
                                    <p:animEffect transition="out" filter="fade">
                                      <p:cBhvr>
                                        <p:cTn id="110" dur="1000"/>
                                        <p:tgtEl>
                                          <p:spTgt spid="21"/>
                                        </p:tgtEl>
                                      </p:cBhvr>
                                    </p:animEffect>
                                    <p:set>
                                      <p:cBhvr>
                                        <p:cTn id="111" dur="1" fill="hold">
                                          <p:stCondLst>
                                            <p:cond delay="999"/>
                                          </p:stCondLst>
                                        </p:cTn>
                                        <p:tgtEl>
                                          <p:spTgt spid="21"/>
                                        </p:tgtEl>
                                        <p:attrNameLst>
                                          <p:attrName>style.visibility</p:attrName>
                                        </p:attrNameLst>
                                      </p:cBhvr>
                                      <p:to>
                                        <p:strVal val="hidden"/>
                                      </p:to>
                                    </p:set>
                                  </p:childTnLst>
                                </p:cTn>
                              </p:par>
                            </p:childTnLst>
                          </p:cTn>
                        </p:par>
                        <p:par>
                          <p:cTn id="112" fill="hold">
                            <p:stCondLst>
                              <p:cond delay="3350"/>
                            </p:stCondLst>
                            <p:childTnLst>
                              <p:par>
                                <p:cTn id="113" presetID="0" presetClass="entr" presetSubtype="0" fill="hold" grpId="0" nodeType="afterEffect">
                                  <p:stCondLst>
                                    <p:cond delay="0"/>
                                  </p:stCondLst>
                                  <p:childTnLst>
                                    <p:set>
                                      <p:cBhvr>
                                        <p:cTn id="114" dur="1" fill="hold">
                                          <p:stCondLst>
                                            <p:cond delay="0"/>
                                          </p:stCondLst>
                                        </p:cTn>
                                        <p:tgtEl>
                                          <p:spTgt spid="16"/>
                                        </p:tgtEl>
                                        <p:attrNameLst>
                                          <p:attrName>style.visibility</p:attrName>
                                        </p:attrNameLst>
                                      </p:cBhvr>
                                      <p:to>
                                        <p:strVal val="visible"/>
                                      </p:to>
                                    </p:set>
                                    <p:animEffect transition="in" filter="dissolve">
                                      <p:cBhvr>
                                        <p:cTn id="115" dur="500">
                                          <p:stCondLst>
                                            <p:cond delay="0"/>
                                          </p:stCondLst>
                                        </p:cTn>
                                        <p:tgtEl>
                                          <p:spTgt spid="16"/>
                                        </p:tgtEl>
                                      </p:cBhvr>
                                    </p:animEffect>
                                    <p:anim to="" calcmode="lin" valueType="num">
                                      <p:cBhvr>
                                        <p:cTn id="116"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117" dur="500" fill="hold">
                                          <p:stCondLst>
                                            <p:cond delay="0"/>
                                          </p:stCondLst>
                                        </p:cTn>
                                        <p:tgtEl>
                                          <p:spTgt spid="16"/>
                                        </p:tgtEl>
                                        <p:attrNameLst>
                                          <p:attrName>ppt_h</p:attrName>
                                        </p:attrNameLst>
                                      </p:cBhvr>
                                      <p:tavLst>
                                        <p:tav tm="0">
                                          <p:val>
                                            <p:strVal val="#ppt_h*4"/>
                                          </p:val>
                                        </p:tav>
                                        <p:tav tm="100000">
                                          <p:val>
                                            <p:strVal val="#ppt_h"/>
                                          </p:val>
                                        </p:tav>
                                      </p:tavLst>
                                    </p:anim>
                                  </p:childTnLst>
                                </p:cTn>
                              </p:par>
                              <p:par>
                                <p:cTn id="118" presetID="0" presetClass="entr" presetSubtype="0" fill="hold" grpId="0" nodeType="withEffect">
                                  <p:stCondLst>
                                    <p:cond delay="250"/>
                                  </p:stCondLst>
                                  <p:iterate type="lt">
                                    <p:tmPct val="10000"/>
                                  </p:iterate>
                                  <p:childTnLst>
                                    <p:set>
                                      <p:cBhvr>
                                        <p:cTn id="119" dur="1" fill="hold">
                                          <p:stCondLst>
                                            <p:cond delay="0"/>
                                          </p:stCondLst>
                                        </p:cTn>
                                        <p:tgtEl>
                                          <p:spTgt spid="15"/>
                                        </p:tgtEl>
                                        <p:attrNameLst>
                                          <p:attrName>style.visibility</p:attrName>
                                        </p:attrNameLst>
                                      </p:cBhvr>
                                      <p:to>
                                        <p:strVal val="visible"/>
                                      </p:to>
                                    </p:set>
                                    <p:animEffect transition="in" filter="dissolve">
                                      <p:cBhvr>
                                        <p:cTn id="120" dur="500">
                                          <p:stCondLst>
                                            <p:cond delay="0"/>
                                          </p:stCondLst>
                                        </p:cTn>
                                        <p:tgtEl>
                                          <p:spTgt spid="15"/>
                                        </p:tgtEl>
                                      </p:cBhvr>
                                    </p:animEffect>
                                    <p:anim to="" calcmode="lin" valueType="num">
                                      <p:cBhvr>
                                        <p:cTn id="121"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122"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par>
                          <p:cTn id="123" fill="hold">
                            <p:stCondLst>
                              <p:cond delay="4400"/>
                            </p:stCondLst>
                            <p:childTnLst>
                              <p:par>
                                <p:cTn id="124" presetID="26" presetClass="emph" presetSubtype="0" fill="hold" grpId="1" nodeType="afterEffect">
                                  <p:stCondLst>
                                    <p:cond delay="0"/>
                                  </p:stCondLst>
                                  <p:iterate type="lt">
                                    <p:tmPct val="0"/>
                                  </p:iterate>
                                  <p:childTnLst>
                                    <p:animEffect transition="out" filter="fade">
                                      <p:cBhvr>
                                        <p:cTn id="125" dur="500" tmFilter="0, 0; .2, .5; .8, .5; 1, 0"/>
                                        <p:tgtEl>
                                          <p:spTgt spid="15"/>
                                        </p:tgtEl>
                                      </p:cBhvr>
                                    </p:animEffect>
                                    <p:animScale>
                                      <p:cBhvr>
                                        <p:cTn id="126" dur="250" autoRev="1" fill="hold"/>
                                        <p:tgtEl>
                                          <p:spTgt spid="15"/>
                                        </p:tgtEl>
                                      </p:cBhvr>
                                      <p:by x="105000" y="105000"/>
                                    </p:animScale>
                                  </p:childTnLst>
                                </p:cTn>
                              </p:par>
                            </p:childTnLst>
                          </p:cTn>
                        </p:par>
                      </p:childTnLst>
                    </p:cTn>
                  </p:par>
                  <p:par>
                    <p:cTn id="127" fill="hold">
                      <p:stCondLst>
                        <p:cond delay="indefinite"/>
                      </p:stCondLst>
                      <p:childTnLst>
                        <p:par>
                          <p:cTn id="128" fill="hold">
                            <p:stCondLst>
                              <p:cond delay="0"/>
                            </p:stCondLst>
                            <p:childTnLst>
                              <p:par>
                                <p:cTn id="129" presetID="0" presetClass="entr" presetSubtype="0" fill="hold" grpId="0" nodeType="clickEffect">
                                  <p:stCondLst>
                                    <p:cond delay="0"/>
                                  </p:stCondLst>
                                  <p:childTnLst>
                                    <p:set>
                                      <p:cBhvr>
                                        <p:cTn id="130" dur="1" fill="hold">
                                          <p:stCondLst>
                                            <p:cond delay="0"/>
                                          </p:stCondLst>
                                        </p:cTn>
                                        <p:tgtEl>
                                          <p:spTgt spid="14"/>
                                        </p:tgtEl>
                                        <p:attrNameLst>
                                          <p:attrName>style.visibility</p:attrName>
                                        </p:attrNameLst>
                                      </p:cBhvr>
                                      <p:to>
                                        <p:strVal val="visible"/>
                                      </p:to>
                                    </p:set>
                                    <p:animEffect transition="in" filter="dissolve">
                                      <p:cBhvr>
                                        <p:cTn id="131" dur="500">
                                          <p:stCondLst>
                                            <p:cond delay="0"/>
                                          </p:stCondLst>
                                        </p:cTn>
                                        <p:tgtEl>
                                          <p:spTgt spid="14"/>
                                        </p:tgtEl>
                                      </p:cBhvr>
                                    </p:animEffect>
                                    <p:anim to="" calcmode="lin" valueType="num">
                                      <p:cBhvr>
                                        <p:cTn id="132"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133" dur="500" fill="hold">
                                          <p:stCondLst>
                                            <p:cond delay="0"/>
                                          </p:stCondLst>
                                        </p:cTn>
                                        <p:tgtEl>
                                          <p:spTgt spid="14"/>
                                        </p:tgtEl>
                                        <p:attrNameLst>
                                          <p:attrName>ppt_h</p:attrName>
                                        </p:attrNameLst>
                                      </p:cBhvr>
                                      <p:tavLst>
                                        <p:tav tm="0">
                                          <p:val>
                                            <p:strVal val="#ppt_h*4"/>
                                          </p:val>
                                        </p:tav>
                                        <p:tav tm="100000">
                                          <p:val>
                                            <p:strVal val="#ppt_h"/>
                                          </p:val>
                                        </p:tav>
                                      </p:tavLst>
                                    </p:anim>
                                  </p:childTnLst>
                                </p:cTn>
                              </p:par>
                              <p:par>
                                <p:cTn id="134" presetID="22" presetClass="entr" presetSubtype="8" fill="hold" grpId="0" nodeType="withEffect">
                                  <p:stCondLst>
                                    <p:cond delay="250"/>
                                  </p:stCondLst>
                                  <p:childTnLst>
                                    <p:set>
                                      <p:cBhvr>
                                        <p:cTn id="135" dur="1" fill="hold">
                                          <p:stCondLst>
                                            <p:cond delay="0"/>
                                          </p:stCondLst>
                                        </p:cTn>
                                        <p:tgtEl>
                                          <p:spTgt spid="22"/>
                                        </p:tgtEl>
                                        <p:attrNameLst>
                                          <p:attrName>style.visibility</p:attrName>
                                        </p:attrNameLst>
                                      </p:cBhvr>
                                      <p:to>
                                        <p:strVal val="visible"/>
                                      </p:to>
                                    </p:set>
                                    <p:animEffect transition="in" filter="wipe(left)">
                                      <p:cBhvr>
                                        <p:cTn id="1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19" grpId="0"/>
      <p:bldP spid="19" grpId="1"/>
      <p:bldP spid="19" grpId="2"/>
      <p:bldP spid="3074" grpId="0"/>
      <p:bldP spid="3074" grpId="1"/>
      <p:bldP spid="7" grpId="0"/>
      <p:bldP spid="12" grpId="0"/>
      <p:bldP spid="12" grpId="2"/>
      <p:bldP spid="13" grpId="0"/>
      <p:bldP spid="13" grpId="2"/>
      <p:bldP spid="18" grpId="0"/>
      <p:bldP spid="18" grpId="2"/>
      <p:bldP spid="20" grpId="0"/>
      <p:bldP spid="20" grpId="2"/>
      <p:bldP spid="21" grpId="0"/>
      <p:bldP spid="21" grpId="1"/>
      <p:bldP spid="21" grpId="2"/>
      <p:bldP spid="21" grpId="3"/>
      <p:bldP spid="14" grpId="0"/>
      <p:bldP spid="15" grpId="0"/>
      <p:bldP spid="15" grpId="1"/>
      <p:bldP spid="16" grpId="0"/>
      <p:bldP spid="22" grpId="0"/>
      <p:bldP spid="23" grpId="0"/>
      <p:bldP spid="23" grpId="1"/>
      <p:bldP spid="24" grpId="0"/>
      <p:bldP spid="24" grpId="1"/>
      <p:bldP spid="25" grpId="0"/>
      <p:bldP spid="25" grpId="1"/>
      <p:bldP spid="26" grpId="0"/>
      <p:bldP spid="26"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76297601-DA56-431F-A104-4967287C0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2">
            <a:extLst>
              <a:ext uri="{FF2B5EF4-FFF2-40B4-BE49-F238E27FC236}">
                <a16:creationId xmlns:a16="http://schemas.microsoft.com/office/drawing/2014/main" id="{6C0D2EF9-D79D-47AB-BB6E-B4C356B97361}"/>
              </a:ext>
            </a:extLst>
          </p:cNvPr>
          <p:cNvSpPr txBox="1">
            <a:spLocks noChangeArrowheads="1"/>
          </p:cNvSpPr>
          <p:nvPr/>
        </p:nvSpPr>
        <p:spPr bwMode="auto">
          <a:xfrm rot="240000">
            <a:off x="-278296" y="4725307"/>
            <a:ext cx="10530981" cy="86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isometricOffAxis2Lef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800"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recognize those who labor among you</a:t>
            </a:r>
            <a:endParaRPr lang="en-US" altLang="en-US" sz="4800"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22" name="TextBox 4">
            <a:extLst>
              <a:ext uri="{FF2B5EF4-FFF2-40B4-BE49-F238E27FC236}">
                <a16:creationId xmlns:a16="http://schemas.microsoft.com/office/drawing/2014/main" id="{2E9F91B4-F691-4B07-9EBE-EC1BEE2B9636}"/>
              </a:ext>
            </a:extLst>
          </p:cNvPr>
          <p:cNvSpPr txBox="1"/>
          <p:nvPr/>
        </p:nvSpPr>
        <p:spPr>
          <a:xfrm>
            <a:off x="719984" y="2644401"/>
            <a:ext cx="8001000" cy="3154710"/>
          </a:xfrm>
          <a:prstGeom prst="rect">
            <a:avLst/>
          </a:prstGeom>
          <a:noFill/>
        </p:spPr>
        <p:txBody>
          <a:bodyPr wrap="square" rtlCol="0">
            <a:spAutoFit/>
            <a:scene3d>
              <a:camera prst="perspectiveHeroicExtremeLeftFacing"/>
              <a:lightRig rig="threePt" dir="t"/>
            </a:scene3d>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9900" b="0" i="0" u="none" strike="noStrike" kern="0" cap="none" spc="-600" normalizeH="0" baseline="0" noProof="0" dirty="0">
                <a:ln>
                  <a:solidFill>
                    <a:srgbClr val="000000"/>
                  </a:solidFill>
                </a:ln>
                <a:solidFill>
                  <a:schemeClr val="bg1"/>
                </a:solidFill>
                <a:effectLst/>
                <a:uLnTx/>
                <a:uFillTx/>
                <a:latin typeface="Aharoni" panose="02010803020104030203" pitchFamily="2" charset="-79"/>
                <a:ea typeface="+mn-ea"/>
                <a:cs typeface="Aharoni" panose="02010803020104030203" pitchFamily="2" charset="-79"/>
              </a:rPr>
              <a:t>SALT</a:t>
            </a:r>
          </a:p>
        </p:txBody>
      </p:sp>
      <p:sp>
        <p:nvSpPr>
          <p:cNvPr id="23" name="!!S">
            <a:extLst>
              <a:ext uri="{FF2B5EF4-FFF2-40B4-BE49-F238E27FC236}">
                <a16:creationId xmlns:a16="http://schemas.microsoft.com/office/drawing/2014/main" id="{74470759-85C7-4957-B87E-EC880D25209D}"/>
              </a:ext>
            </a:extLst>
          </p:cNvPr>
          <p:cNvSpPr txBox="1"/>
          <p:nvPr/>
        </p:nvSpPr>
        <p:spPr>
          <a:xfrm>
            <a:off x="-180769" y="2630754"/>
            <a:ext cx="8001000" cy="3154710"/>
          </a:xfrm>
          <a:prstGeom prst="rect">
            <a:avLst/>
          </a:prstGeom>
          <a:noFill/>
        </p:spPr>
        <p:txBody>
          <a:bodyPr wrap="square" rtlCol="0">
            <a:spAutoFit/>
            <a:scene3d>
              <a:camera prst="perspectiveHeroicExtremeLeftFacing"/>
              <a:lightRig rig="threePt" dir="t"/>
            </a:scene3d>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9900" b="0" i="0" u="none" strike="noStrike" kern="0" cap="none" spc="-600" normalizeH="0" baseline="0" noProof="0" dirty="0">
                <a:ln>
                  <a:solidFill>
                    <a:srgbClr val="000000"/>
                  </a:solidFill>
                </a:ln>
                <a:solidFill>
                  <a:schemeClr val="bg1"/>
                </a:solidFill>
                <a:effectLst/>
                <a:uLnTx/>
                <a:uFillTx/>
                <a:latin typeface="Aharoni" panose="02010803020104030203" pitchFamily="2" charset="-79"/>
                <a:ea typeface="+mn-ea"/>
                <a:cs typeface="Aharoni" panose="02010803020104030203" pitchFamily="2" charset="-79"/>
              </a:rPr>
              <a:t>SPIRIT</a:t>
            </a:r>
          </a:p>
        </p:txBody>
      </p:sp>
    </p:spTree>
    <p:extLst>
      <p:ext uri="{BB962C8B-B14F-4D97-AF65-F5344CB8AC3E}">
        <p14:creationId xmlns:p14="http://schemas.microsoft.com/office/powerpoint/2010/main" val="249066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3" nodeType="withEffect">
                                  <p:stCondLst>
                                    <p:cond delay="350"/>
                                  </p:stCondLst>
                                  <p:iterate type="lt">
                                    <p:tmPct val="0"/>
                                  </p:iterate>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1" presetClass="entr" presetSubtype="0" fill="hold" grpId="0" nodeType="withEffect">
                                  <p:stCondLst>
                                    <p:cond delay="600"/>
                                  </p:stCondLst>
                                  <p:iterate type="lt">
                                    <p:tmAbs val="0"/>
                                  </p:iterate>
                                  <p:childTnLst>
                                    <p:set>
                                      <p:cBhvr>
                                        <p:cTn id="9" dur="1" fill="hold">
                                          <p:stCondLst>
                                            <p:cond delay="0"/>
                                          </p:stCondLst>
                                        </p:cTn>
                                        <p:tgtEl>
                                          <p:spTgt spid="22"/>
                                        </p:tgtEl>
                                        <p:attrNameLst>
                                          <p:attrName>style.visibility</p:attrName>
                                        </p:attrNameLst>
                                      </p:cBhvr>
                                      <p:to>
                                        <p:strVal val="visible"/>
                                      </p:to>
                                    </p:set>
                                  </p:childTnLst>
                                </p:cTn>
                              </p:par>
                              <p:par>
                                <p:cTn id="10" presetID="34" presetClass="emph" presetSubtype="0" fill="hold" grpId="1" nodeType="withEffect">
                                  <p:stCondLst>
                                    <p:cond delay="600"/>
                                  </p:stCondLst>
                                  <p:iterate type="lt">
                                    <p:tmPct val="10000"/>
                                  </p:iterate>
                                  <p:childTnLst>
                                    <p:animMotion origin="layout" path="M 5.55556E-7 7.40741E-7 L 0.42708 0.06111 " pathEditMode="relative" rAng="0" ptsTypes="AA">
                                      <p:cBhvr>
                                        <p:cTn id="11" dur="500" accel="50000" decel="50000" autoRev="1" fill="hold">
                                          <p:stCondLst>
                                            <p:cond delay="0"/>
                                          </p:stCondLst>
                                        </p:cTn>
                                        <p:tgtEl>
                                          <p:spTgt spid="22"/>
                                        </p:tgtEl>
                                        <p:attrNameLst>
                                          <p:attrName>ppt_x</p:attrName>
                                          <p:attrName>ppt_y</p:attrName>
                                        </p:attrNameLst>
                                      </p:cBhvr>
                                      <p:rCtr x="21354" y="3056"/>
                                    </p:animMotion>
                                    <p:animRot by="1500000">
                                      <p:cBhvr>
                                        <p:cTn id="12" dur="250" fill="hold">
                                          <p:stCondLst>
                                            <p:cond delay="0"/>
                                          </p:stCondLst>
                                        </p:cTn>
                                        <p:tgtEl>
                                          <p:spTgt spid="22"/>
                                        </p:tgtEl>
                                        <p:attrNameLst>
                                          <p:attrName>r</p:attrName>
                                        </p:attrNameLst>
                                      </p:cBhvr>
                                    </p:animRot>
                                    <p:animRot by="-1500000">
                                      <p:cBhvr>
                                        <p:cTn id="13" dur="250" fill="hold">
                                          <p:stCondLst>
                                            <p:cond delay="250"/>
                                          </p:stCondLst>
                                        </p:cTn>
                                        <p:tgtEl>
                                          <p:spTgt spid="22"/>
                                        </p:tgtEl>
                                        <p:attrNameLst>
                                          <p:attrName>r</p:attrName>
                                        </p:attrNameLst>
                                      </p:cBhvr>
                                    </p:animRot>
                                    <p:animRot by="-1500000">
                                      <p:cBhvr>
                                        <p:cTn id="14" dur="250" fill="hold">
                                          <p:stCondLst>
                                            <p:cond delay="500"/>
                                          </p:stCondLst>
                                        </p:cTn>
                                        <p:tgtEl>
                                          <p:spTgt spid="22"/>
                                        </p:tgtEl>
                                        <p:attrNameLst>
                                          <p:attrName>r</p:attrName>
                                        </p:attrNameLst>
                                      </p:cBhvr>
                                    </p:animRot>
                                    <p:animRot by="1500000">
                                      <p:cBhvr>
                                        <p:cTn id="15" dur="250" fill="hold">
                                          <p:stCondLst>
                                            <p:cond delay="750"/>
                                          </p:stCondLst>
                                        </p:cTn>
                                        <p:tgtEl>
                                          <p:spTgt spid="22"/>
                                        </p:tgtEl>
                                        <p:attrNameLst>
                                          <p:attrName>r</p:attrName>
                                        </p:attrNameLst>
                                      </p:cBhvr>
                                    </p:animRot>
                                  </p:childTnLst>
                                </p:cTn>
                              </p:par>
                              <p:par>
                                <p:cTn id="16" presetID="3" presetClass="emph" presetSubtype="10" fill="remove" grpId="2" nodeType="withEffect">
                                  <p:stCondLst>
                                    <p:cond delay="350"/>
                                  </p:stCondLst>
                                  <p:iterate type="lt">
                                    <p:tmPct val="0"/>
                                  </p:iterate>
                                  <p:childTnLst>
                                    <p:animClr clrSpc="hsl" dir="ccw">
                                      <p:cBhvr override="childStyle">
                                        <p:cTn id="17" dur="2000" fill="hold"/>
                                        <p:tgtEl>
                                          <p:spTgt spid="22"/>
                                        </p:tgtEl>
                                        <p:attrNameLst>
                                          <p:attrName>style.color</p:attrName>
                                        </p:attrNameLst>
                                      </p:cBhvr>
                                      <p:to>
                                        <a:srgbClr val="FA3824"/>
                                      </p:to>
                                    </p:animClr>
                                  </p:childTnLst>
                                </p:cTn>
                              </p:par>
                              <p:par>
                                <p:cTn id="18" presetID="42" presetClass="path" presetSubtype="0" accel="50000" decel="50000" fill="hold" grpId="1" nodeType="withEffect">
                                  <p:stCondLst>
                                    <p:cond delay="0"/>
                                  </p:stCondLst>
                                  <p:childTnLst>
                                    <p:animMotion origin="layout" path="M -2.5E-6 -4.81481E-6 L 1.04132 0.29213 " pathEditMode="relative" rAng="0" ptsTypes="AA">
                                      <p:cBhvr>
                                        <p:cTn id="19" dur="2000" fill="hold"/>
                                        <p:tgtEl>
                                          <p:spTgt spid="5"/>
                                        </p:tgtEl>
                                        <p:attrNameLst>
                                          <p:attrName>ppt_x</p:attrName>
                                          <p:attrName>ppt_y</p:attrName>
                                        </p:attrNameLst>
                                      </p:cBhvr>
                                      <p:rCtr x="52066" y="14606"/>
                                    </p:animMotion>
                                  </p:childTnLst>
                                </p:cTn>
                              </p:par>
                            </p:childTnLst>
                          </p:cTn>
                        </p:par>
                        <p:par>
                          <p:cTn id="20" fill="hold">
                            <p:stCondLst>
                              <p:cond delay="2350"/>
                            </p:stCondLst>
                            <p:childTnLst>
                              <p:par>
                                <p:cTn id="21" presetID="1" presetClass="exit"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3" nodeType="clickEffect">
                                  <p:stCondLst>
                                    <p:cond delay="0"/>
                                  </p:stCondLst>
                                  <p:iterate type="lt">
                                    <p:tmPct val="0"/>
                                  </p:iterate>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par>
                                <p:cTn id="28" presetID="1" presetClass="entr" presetSubtype="0" fill="hold" grpId="0" nodeType="withEffect">
                                  <p:stCondLst>
                                    <p:cond delay="250"/>
                                  </p:stCondLst>
                                  <p:iterate type="lt">
                                    <p:tmAbs val="0"/>
                                  </p:iterate>
                                  <p:childTnLst>
                                    <p:set>
                                      <p:cBhvr>
                                        <p:cTn id="29" dur="1" fill="hold">
                                          <p:stCondLst>
                                            <p:cond delay="0"/>
                                          </p:stCondLst>
                                        </p:cTn>
                                        <p:tgtEl>
                                          <p:spTgt spid="23"/>
                                        </p:tgtEl>
                                        <p:attrNameLst>
                                          <p:attrName>style.visibility</p:attrName>
                                        </p:attrNameLst>
                                      </p:cBhvr>
                                      <p:to>
                                        <p:strVal val="visible"/>
                                      </p:to>
                                    </p:set>
                                  </p:childTnLst>
                                </p:cTn>
                              </p:par>
                              <p:par>
                                <p:cTn id="30" presetID="34" presetClass="emph" presetSubtype="0" fill="hold" grpId="1" nodeType="withEffect">
                                  <p:stCondLst>
                                    <p:cond delay="250"/>
                                  </p:stCondLst>
                                  <p:iterate type="lt">
                                    <p:tmPct val="10000"/>
                                  </p:iterate>
                                  <p:childTnLst>
                                    <p:animMotion origin="layout" path="M 1.66667E-6 4.07407E-6 L 0.47031 0.08888 " pathEditMode="relative" rAng="0" ptsTypes="AA">
                                      <p:cBhvr>
                                        <p:cTn id="31" dur="500" accel="50000" decel="50000" autoRev="1" fill="hold">
                                          <p:stCondLst>
                                            <p:cond delay="0"/>
                                          </p:stCondLst>
                                        </p:cTn>
                                        <p:tgtEl>
                                          <p:spTgt spid="23"/>
                                        </p:tgtEl>
                                        <p:attrNameLst>
                                          <p:attrName>ppt_x</p:attrName>
                                          <p:attrName>ppt_y</p:attrName>
                                        </p:attrNameLst>
                                      </p:cBhvr>
                                      <p:rCtr x="23507" y="4444"/>
                                    </p:animMotion>
                                    <p:animRot by="1500000">
                                      <p:cBhvr>
                                        <p:cTn id="32" dur="250" fill="hold">
                                          <p:stCondLst>
                                            <p:cond delay="0"/>
                                          </p:stCondLst>
                                        </p:cTn>
                                        <p:tgtEl>
                                          <p:spTgt spid="23"/>
                                        </p:tgtEl>
                                        <p:attrNameLst>
                                          <p:attrName>r</p:attrName>
                                        </p:attrNameLst>
                                      </p:cBhvr>
                                    </p:animRot>
                                    <p:animRot by="-1500000">
                                      <p:cBhvr>
                                        <p:cTn id="33" dur="250" fill="hold">
                                          <p:stCondLst>
                                            <p:cond delay="250"/>
                                          </p:stCondLst>
                                        </p:cTn>
                                        <p:tgtEl>
                                          <p:spTgt spid="23"/>
                                        </p:tgtEl>
                                        <p:attrNameLst>
                                          <p:attrName>r</p:attrName>
                                        </p:attrNameLst>
                                      </p:cBhvr>
                                    </p:animRot>
                                    <p:animRot by="-1500000">
                                      <p:cBhvr>
                                        <p:cTn id="34" dur="250" fill="hold">
                                          <p:stCondLst>
                                            <p:cond delay="500"/>
                                          </p:stCondLst>
                                        </p:cTn>
                                        <p:tgtEl>
                                          <p:spTgt spid="23"/>
                                        </p:tgtEl>
                                        <p:attrNameLst>
                                          <p:attrName>r</p:attrName>
                                        </p:attrNameLst>
                                      </p:cBhvr>
                                    </p:animRot>
                                    <p:animRot by="1500000">
                                      <p:cBhvr>
                                        <p:cTn id="35" dur="250" fill="hold">
                                          <p:stCondLst>
                                            <p:cond delay="750"/>
                                          </p:stCondLst>
                                        </p:cTn>
                                        <p:tgtEl>
                                          <p:spTgt spid="23"/>
                                        </p:tgtEl>
                                        <p:attrNameLst>
                                          <p:attrName>r</p:attrName>
                                        </p:attrNameLst>
                                      </p:cBhvr>
                                    </p:animRot>
                                  </p:childTnLst>
                                </p:cTn>
                              </p:par>
                              <p:par>
                                <p:cTn id="36" presetID="3" presetClass="emph" presetSubtype="10" fill="remove" grpId="2" nodeType="withEffect">
                                  <p:stCondLst>
                                    <p:cond delay="0"/>
                                  </p:stCondLst>
                                  <p:iterate type="lt">
                                    <p:tmPct val="0"/>
                                  </p:iterate>
                                  <p:childTnLst>
                                    <p:animClr clrSpc="hsl" dir="ccw">
                                      <p:cBhvr override="childStyle">
                                        <p:cTn id="37" dur="2000" fill="hold"/>
                                        <p:tgtEl>
                                          <p:spTgt spid="23"/>
                                        </p:tgtEl>
                                        <p:attrNameLst>
                                          <p:attrName>style.color</p:attrName>
                                        </p:attrNameLst>
                                      </p:cBhvr>
                                      <p:to>
                                        <a:srgbClr val="FA3824"/>
                                      </p:to>
                                    </p:animClr>
                                  </p:childTnLst>
                                </p:cTn>
                              </p:par>
                              <p:par>
                                <p:cTn id="38" presetID="22" presetClass="exit" presetSubtype="8" fill="hold" grpId="4" nodeType="withEffect">
                                  <p:stCondLst>
                                    <p:cond delay="0"/>
                                  </p:stCondLst>
                                  <p:iterate type="lt">
                                    <p:tmPct val="0"/>
                                  </p:iterate>
                                  <p:childTnLst>
                                    <p:animEffect transition="out" filter="wipe(left)">
                                      <p:cBhvr>
                                        <p:cTn id="39" dur="500"/>
                                        <p:tgtEl>
                                          <p:spTgt spid="22"/>
                                        </p:tgtEl>
                                      </p:cBhvr>
                                    </p:animEffect>
                                    <p:set>
                                      <p:cBhvr>
                                        <p:cTn id="40"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2" grpId="0"/>
      <p:bldP spid="22" grpId="1"/>
      <p:bldP spid="22" grpId="2"/>
      <p:bldP spid="22" grpId="3"/>
      <p:bldP spid="22" grpId="4"/>
      <p:bldP spid="23" grpId="0"/>
      <p:bldP spid="23" grpId="1"/>
      <p:bldP spid="23" grpId="2"/>
      <p:bldP spid="23" grpId="3"/>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4372</TotalTime>
  <Words>2655</Words>
  <Application>Microsoft Office PowerPoint</Application>
  <PresentationFormat>On-screen Show (4:3)</PresentationFormat>
  <Paragraphs>362</Paragraphs>
  <Slides>35</Slides>
  <Notes>32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Aharoni</vt:lpstr>
      <vt:lpstr>Arial</vt:lpstr>
      <vt:lpstr>Calibri</vt:lpstr>
      <vt:lpstr>Default Design</vt:lpstr>
      <vt:lpstr>PowerPoint Presentation</vt:lpstr>
      <vt:lpstr>PowerPoint Presentation</vt:lpstr>
      <vt:lpstr>So they were offended at Him.      But Jesus said to them, "A prophet is not without honor except in his own country and in his own house." — Matthew  13:57  </vt:lpstr>
      <vt:lpstr>Not unto us, O LORD, not unto us, But to Your name give glory, Because of Your mercy,            Because of Your truth.                    — Psalms 115:1 </vt:lpstr>
      <vt:lpstr>PowerPoint Presentation</vt:lpstr>
      <vt:lpstr>Let no corrupt word proceed out of your mouth, but what is good for necessary edification, that it may impart grace to the hearers. And do not grieve the Holy Spirit of God, by whom you were sealed for the day of redemption.                  — Ephesians 4:29-30  </vt:lpstr>
      <vt:lpstr>Let all bitterness, wrath, anger, clamor, and evil speaking be put away from you, with all malice. And be kind to one another, tenderhearted, forgiving one another, just as God in Christ forgave you. — Ephesians 4:31-32</vt:lpstr>
      <vt:lpstr>Therefore comfort each other and edify one another, just as you also are doing. And we urge you, brethren, to recognize those who labor among you, and are over you in the Lord and admonish you, and to esteem them very highly in love for their work's sake. Be at peace among yourselves.                         — 1st Thessalonians 5:11-13   </vt:lpstr>
      <vt:lpstr>PowerPoint Presentation</vt:lpstr>
      <vt:lpstr>PowerPoint Presentation</vt:lpstr>
      <vt:lpstr>"Salt is good, but if the salt loses its flavor, how will you season it? Have salt in yourselves, and have peace with one another."                   — Mark 9:50  </vt:lpstr>
      <vt:lpstr>PowerPoint Presentation</vt:lpstr>
      <vt:lpstr>Therefore by Him let us continually offer the sacrifice        of praise to God, that is, the fruit of our lips, giving thanks to His name. But do not forget to do good and to share, for with such sacrifices God is well pleased.       — Hebrews 13:15-16  </vt:lpstr>
      <vt:lpstr>PowerPoint Presentation</vt:lpstr>
      <vt:lpstr>Obey those who rule over you, and be submissive, for they watch out for your souls, as those who must give account. Let them do so with joy and not with grief, for that would be unprofitable           for you. — Hebrews 13:17 </vt:lpstr>
      <vt:lpstr>Let the elders who rule well be counted worthy of double honor, especially those who labor in the word and doctrine. — 1st Timothy 5:17 </vt:lpstr>
      <vt:lpstr>PowerPoint Presentation</vt:lpstr>
      <vt:lpstr>Honor all people. Love the brotherhood. Fear God. Honor the king.                                  — 1st Peter 2:17  </vt:lpstr>
      <vt:lpstr>Let nothing be done through selfish ambition or conceit, but in lowliness of mind let each esteem others better than himself.                               — Philippians 2:3  </vt:lpstr>
      <vt:lpstr>As each one has received a gift, minister it to one another, as good stewards of the manifold grace of God. — 1st Peter 4:10 </vt:lpstr>
      <vt:lpstr>For the law was given through Moses, but grace and truth came through Jesus Christ. —  John 1:17 </vt:lpstr>
      <vt:lpstr>"For He will be delivered to the Gentiles and will be mocked and insulted and spit upon." — Luke 18:32 </vt:lpstr>
      <vt:lpstr>If you are reproached for the name of Christ, blessed are you, for the Spirit of glory and of God rests upon you. On their part He is blasphemed, but on your part He is glorified. But let none of you suffer as a murderer, a thief, an evildoer, or as a busybody in other people's matters. — 1st Peter 4:14-15 </vt:lpstr>
      <vt:lpstr>PowerPoint Presentation</vt:lpstr>
      <vt:lpstr>Have I therefore become your enemy because I tell you the truth? — Galatians 4:16 </vt:lpstr>
      <vt:lpstr>For I say, through the grace given to me, to everyone who is among you, not to think of himself more highly than he ought to think, but to think soberly, as God has dealt to each one a measure of faith.       — Romans 12:3   </vt:lpstr>
      <vt:lpstr>For as we have many members in one body, but all the members do not have the same function, so we, being many, are one body in Christ, and individually members of one another. Having then gifts differing according to the grace that is given to us, let      us use them: if prophecy, let us prophesy in proportion to our faith;  — Romans 12:4-6  </vt:lpstr>
      <vt:lpstr>… or ministry, let us use it in          our ministering; he who teaches,      in teaching; he who exhorts, in exhortation; he who gives, with liberality; he who leads, with diligence; he who shows mercy, with cheerfulness. Let love be without hypocrisy. Abhor what is evil. Cling to what is good.  — Romans 12:7-9 </vt:lpstr>
      <vt:lpstr>Be kindly affectionate to one another with brotherly love, in honor giving preference to one another; not lagging in diligence, fervent in spirit, serving the Lord; rejoicing in hope, patient in tribulation, continuing steadfastly in prayer; distributing to the needs of the saints, given to hospitality.    — Romans 12:10-13  </vt:lpstr>
      <vt:lpstr>Bless those who persecute you; bless and do not curse. Rejoice with those who rejoice, and weep with those who weep. Be of the same mind toward one another. Do not set your mind on high things, but associate with the humble. Do not be wise in your own opinion.  — Romans 12:14-16 </vt:lpstr>
      <vt:lpstr>Repay no one evil for evil.        Have regard for good things in    the sight of all men. If it is possible, as much as depends on you,         live peaceably with all men.                   — Romans 12:17-18  </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428</cp:revision>
  <dcterms:created xsi:type="dcterms:W3CDTF">2014-04-12T23:55:49Z</dcterms:created>
  <dcterms:modified xsi:type="dcterms:W3CDTF">2021-08-01T22:53:03Z</dcterms:modified>
</cp:coreProperties>
</file>