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91.jpg" ContentType="image/unknown"/>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710" r:id="rId4"/>
  </p:sldMasterIdLst>
  <p:notesMasterIdLst>
    <p:notesMasterId r:id="rId82"/>
  </p:notesMasterIdLst>
  <p:sldIdLst>
    <p:sldId id="256" r:id="rId5"/>
    <p:sldId id="346" r:id="rId6"/>
    <p:sldId id="653" r:id="rId7"/>
    <p:sldId id="652" r:id="rId8"/>
    <p:sldId id="655" r:id="rId9"/>
    <p:sldId id="654" r:id="rId10"/>
    <p:sldId id="683" r:id="rId11"/>
    <p:sldId id="684" r:id="rId12"/>
    <p:sldId id="693" r:id="rId13"/>
    <p:sldId id="650" r:id="rId14"/>
    <p:sldId id="396" r:id="rId15"/>
    <p:sldId id="397" r:id="rId16"/>
    <p:sldId id="656" r:id="rId17"/>
    <p:sldId id="657" r:id="rId18"/>
    <p:sldId id="359" r:id="rId19"/>
    <p:sldId id="658" r:id="rId20"/>
    <p:sldId id="667" r:id="rId21"/>
    <p:sldId id="660" r:id="rId22"/>
    <p:sldId id="661" r:id="rId23"/>
    <p:sldId id="671" r:id="rId24"/>
    <p:sldId id="670" r:id="rId25"/>
    <p:sldId id="664" r:id="rId26"/>
    <p:sldId id="665" r:id="rId27"/>
    <p:sldId id="672" r:id="rId28"/>
    <p:sldId id="663" r:id="rId29"/>
    <p:sldId id="677" r:id="rId30"/>
    <p:sldId id="692" r:id="rId31"/>
    <p:sldId id="678" r:id="rId32"/>
    <p:sldId id="679" r:id="rId33"/>
    <p:sldId id="680" r:id="rId34"/>
    <p:sldId id="681" r:id="rId35"/>
    <p:sldId id="682" r:id="rId36"/>
    <p:sldId id="685" r:id="rId37"/>
    <p:sldId id="648" r:id="rId38"/>
    <p:sldId id="694" r:id="rId39"/>
    <p:sldId id="668" r:id="rId40"/>
    <p:sldId id="646" r:id="rId41"/>
    <p:sldId id="647" r:id="rId42"/>
    <p:sldId id="704" r:id="rId43"/>
    <p:sldId id="349" r:id="rId44"/>
    <p:sldId id="367" r:id="rId45"/>
    <p:sldId id="649" r:id="rId46"/>
    <p:sldId id="676" r:id="rId47"/>
    <p:sldId id="675" r:id="rId48"/>
    <p:sldId id="673" r:id="rId49"/>
    <p:sldId id="674" r:id="rId50"/>
    <p:sldId id="691" r:id="rId51"/>
    <p:sldId id="706" r:id="rId52"/>
    <p:sldId id="699" r:id="rId53"/>
    <p:sldId id="705" r:id="rId54"/>
    <p:sldId id="726" r:id="rId55"/>
    <p:sldId id="777" r:id="rId56"/>
    <p:sldId id="768" r:id="rId57"/>
    <p:sldId id="769" r:id="rId58"/>
    <p:sldId id="770" r:id="rId59"/>
    <p:sldId id="771" r:id="rId60"/>
    <p:sldId id="778" r:id="rId61"/>
    <p:sldId id="773" r:id="rId62"/>
    <p:sldId id="774" r:id="rId63"/>
    <p:sldId id="369" r:id="rId64"/>
    <p:sldId id="748" r:id="rId65"/>
    <p:sldId id="749" r:id="rId66"/>
    <p:sldId id="750" r:id="rId67"/>
    <p:sldId id="757" r:id="rId68"/>
    <p:sldId id="758" r:id="rId69"/>
    <p:sldId id="418" r:id="rId70"/>
    <p:sldId id="270" r:id="rId71"/>
    <p:sldId id="759" r:id="rId72"/>
    <p:sldId id="761" r:id="rId73"/>
    <p:sldId id="763" r:id="rId74"/>
    <p:sldId id="764" r:id="rId75"/>
    <p:sldId id="765" r:id="rId76"/>
    <p:sldId id="767" r:id="rId77"/>
    <p:sldId id="766" r:id="rId78"/>
    <p:sldId id="697" r:id="rId79"/>
    <p:sldId id="716" r:id="rId80"/>
    <p:sldId id="642" r:id="rId8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CC66FF"/>
    <a:srgbClr val="949494"/>
    <a:srgbClr val="F6F6F6"/>
    <a:srgbClr val="00FFFF"/>
    <a:srgbClr val="FF9900"/>
    <a:srgbClr val="00487E"/>
    <a:srgbClr val="00CC66"/>
    <a:srgbClr val="002B4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15" autoAdjust="0"/>
    <p:restoredTop sz="78011" autoAdjust="0"/>
  </p:normalViewPr>
  <p:slideViewPr>
    <p:cSldViewPr snapToGrid="0">
      <p:cViewPr varScale="1">
        <p:scale>
          <a:sx n="95" d="100"/>
          <a:sy n="95" d="100"/>
        </p:scale>
        <p:origin x="552" y="96"/>
      </p:cViewPr>
      <p:guideLst>
        <p:guide orient="horz" pos="2160"/>
        <p:guide pos="2880"/>
      </p:guideLst>
    </p:cSldViewPr>
  </p:slideViewPr>
  <p:notesTextViewPr>
    <p:cViewPr>
      <p:scale>
        <a:sx n="100" d="100"/>
        <a:sy n="100" d="100"/>
      </p:scale>
      <p:origin x="0" y="0"/>
    </p:cViewPr>
  </p:notesTextViewPr>
  <p:sorterViewPr>
    <p:cViewPr>
      <p:scale>
        <a:sx n="28" d="100"/>
        <a:sy n="28" d="100"/>
      </p:scale>
      <p:origin x="0" y="-12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notesMaster" Target="notesMasters/notesMaster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2/26/2023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Job 26:7 He stretches out the north over empty space; He hangs the earth on nothing.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Ps 147:5 Great is our Lord, and mighty in power; His understanding is infinite.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Isa 40:28 Have you not known? Have you not heard? The everlasting God, the LORD, The Creator of the ends of the earth, Neither faints nor is weary. His understanding is unsearchable.</a:t>
            </a:r>
          </a:p>
          <a:p>
            <a:endParaRPr lang="en-US" dirty="0"/>
          </a:p>
          <a:p>
            <a:r>
              <a:rPr lang="en-US" dirty="0"/>
              <a:t>Heb 4:13 And there is no creature hidden from His sight, but all things are naked and open to the eyes of Him to whom we must give account.</a:t>
            </a:r>
          </a:p>
          <a:p>
            <a:endParaRPr lang="en-US" dirty="0"/>
          </a:p>
          <a:p>
            <a:r>
              <a:rPr lang="en-US" dirty="0"/>
              <a:t>De 5:24 "And you said: 'Surely the LORD our God has shown us His glory and His greatness, and we have heard His voice from the midst of the fire. We have seen this day that God speaks with man; yet he still lives.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03405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28</a:t>
            </a:fld>
            <a:endParaRPr lang="en-US"/>
          </a:p>
        </p:txBody>
      </p:sp>
    </p:spTree>
    <p:extLst>
      <p:ext uri="{BB962C8B-B14F-4D97-AF65-F5344CB8AC3E}">
        <p14:creationId xmlns:p14="http://schemas.microsoft.com/office/powerpoint/2010/main" val="3228300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Zec 12:1 ¶ The burden of the word of the LORD against Israel. Thus says the LORD, who stretches out the heavens, lays the foundation of the earth, and </a:t>
            </a:r>
            <a:r>
              <a:rPr lang="en-US" dirty="0">
                <a:solidFill>
                  <a:srgbClr val="FF0000"/>
                </a:solidFill>
              </a:rPr>
              <a:t>forms the spirit </a:t>
            </a:r>
            <a:r>
              <a:rPr lang="en-US" dirty="0"/>
              <a:t>of man within him:</a:t>
            </a:r>
          </a:p>
          <a:p>
            <a:endParaRPr lang="en-US" dirty="0"/>
          </a:p>
          <a:p>
            <a:r>
              <a:rPr lang="en-US" dirty="0" err="1"/>
              <a:t>Ec</a:t>
            </a:r>
            <a:r>
              <a:rPr lang="en-US" dirty="0"/>
              <a:t> 12:6 Remember your Creator before the silver cord is loosed, Or the golden bowl is broken, Or the pitcher shattered at the fountain, Or the wheel broken at the well. 7 Then the dust will return to the earth as it was, And the spirit will return to God who gave it.</a:t>
            </a:r>
          </a:p>
          <a:p>
            <a:endParaRPr lang="en-US" dirty="0"/>
          </a:p>
          <a:p>
            <a:r>
              <a:rPr lang="en-US" dirty="0"/>
              <a:t>Isa 42:5 ¶ Thus says God the LORD, Who created the heavens and stretched them out, Who spread forth the earth and that which comes from it, Who gives breath to the people on it, And spirit to those who walk on it:</a:t>
            </a:r>
          </a:p>
          <a:p>
            <a:endParaRPr lang="en-US" dirty="0"/>
          </a:p>
          <a:p>
            <a:r>
              <a:rPr lang="en-US" dirty="0"/>
              <a:t>Job 33:4 The Spirit of God has made me, And the breath of the Almighty gives me life.</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Job 32:8 But there is a spirit in man, And the breath of the Almighty gives him understanding.</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36</a:t>
            </a:fld>
            <a:endParaRPr lang="en-US"/>
          </a:p>
        </p:txBody>
      </p:sp>
    </p:spTree>
    <p:extLst>
      <p:ext uri="{BB962C8B-B14F-4D97-AF65-F5344CB8AC3E}">
        <p14:creationId xmlns:p14="http://schemas.microsoft.com/office/powerpoint/2010/main" val="2658419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ocean has waves, so are the plans of man. Where does one find the beach of rest?</a:t>
            </a:r>
          </a:p>
        </p:txBody>
      </p:sp>
      <p:sp>
        <p:nvSpPr>
          <p:cNvPr id="4" name="Slide Number Placeholder 3"/>
          <p:cNvSpPr>
            <a:spLocks noGrp="1"/>
          </p:cNvSpPr>
          <p:nvPr>
            <p:ph type="sldNum" sz="quarter" idx="5"/>
          </p:nvPr>
        </p:nvSpPr>
        <p:spPr/>
        <p:txBody>
          <a:bodyPr/>
          <a:lstStyle/>
          <a:p>
            <a:fld id="{9C51D9B6-958F-4022-8446-FFC7E7C9F731}" type="slidenum">
              <a:rPr lang="en-US" smtClean="0"/>
              <a:t>38</a:t>
            </a:fld>
            <a:endParaRPr lang="en-US"/>
          </a:p>
        </p:txBody>
      </p:sp>
    </p:spTree>
    <p:extLst>
      <p:ext uri="{BB962C8B-B14F-4D97-AF65-F5344CB8AC3E}">
        <p14:creationId xmlns:p14="http://schemas.microsoft.com/office/powerpoint/2010/main" val="636241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cannot be out smarted. Ask, and He will lead</a:t>
            </a:r>
            <a:r>
              <a:rPr lang="en-US" baseline="0" dirty="0"/>
              <a:t> you in the path of His powerful light.</a:t>
            </a:r>
            <a:endParaRPr lang="en-US" dirty="0"/>
          </a:p>
        </p:txBody>
      </p:sp>
      <p:sp>
        <p:nvSpPr>
          <p:cNvPr id="4" name="Slide Number Placeholder 3"/>
          <p:cNvSpPr>
            <a:spLocks noGrp="1"/>
          </p:cNvSpPr>
          <p:nvPr>
            <p:ph type="sldNum" sz="quarter" idx="10"/>
          </p:nvPr>
        </p:nvSpPr>
        <p:spPr/>
        <p:txBody>
          <a:bodyPr/>
          <a:lstStyle/>
          <a:p>
            <a:fld id="{A3ABA791-8C8B-4E63-8CF7-A8E79582D304}" type="slidenum">
              <a:rPr lang="en-US" smtClean="0"/>
              <a:t>40</a:t>
            </a:fld>
            <a:endParaRPr lang="en-US"/>
          </a:p>
        </p:txBody>
      </p:sp>
    </p:spTree>
    <p:extLst>
      <p:ext uri="{BB962C8B-B14F-4D97-AF65-F5344CB8AC3E}">
        <p14:creationId xmlns:p14="http://schemas.microsoft.com/office/powerpoint/2010/main" val="2343166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heart remains free to choose and if godly pursuits guide one, direction is made available by His word; it is given to all to know.</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0138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951614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95320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Abundance of heart</a:t>
            </a:r>
          </a:p>
          <a:p>
            <a:endParaRPr lang="en-US" dirty="0"/>
          </a:p>
          <a:p>
            <a:r>
              <a:rPr lang="en-US" dirty="0"/>
              <a:t>Giving</a:t>
            </a:r>
          </a:p>
          <a:p>
            <a:r>
              <a:rPr lang="en-US" dirty="0"/>
              <a:t>Listening</a:t>
            </a:r>
          </a:p>
          <a:p>
            <a:r>
              <a:rPr lang="en-US" dirty="0"/>
              <a:t>Loving</a:t>
            </a:r>
          </a:p>
          <a:p>
            <a:r>
              <a:rPr lang="en-US" dirty="0"/>
              <a:t>Ability</a:t>
            </a:r>
          </a:p>
          <a:p>
            <a:r>
              <a:rPr lang="en-US" dirty="0"/>
              <a:t>Strengths</a:t>
            </a:r>
          </a:p>
          <a:p>
            <a:r>
              <a:rPr lang="en-US" dirty="0"/>
              <a:t>Treasure</a:t>
            </a:r>
          </a:p>
          <a:p>
            <a:endParaRPr lang="en-US" dirty="0"/>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51</a:t>
            </a:fld>
            <a:endParaRPr lang="en-US"/>
          </a:p>
        </p:txBody>
      </p:sp>
    </p:spTree>
    <p:extLst>
      <p:ext uri="{BB962C8B-B14F-4D97-AF65-F5344CB8AC3E}">
        <p14:creationId xmlns:p14="http://schemas.microsoft.com/office/powerpoint/2010/main" val="1272178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Abundance of heart</a:t>
            </a:r>
          </a:p>
          <a:p>
            <a:endParaRPr lang="en-US" dirty="0"/>
          </a:p>
          <a:p>
            <a:r>
              <a:rPr lang="en-US" dirty="0"/>
              <a:t>Giving</a:t>
            </a:r>
          </a:p>
          <a:p>
            <a:r>
              <a:rPr lang="en-US" dirty="0"/>
              <a:t>Listening</a:t>
            </a:r>
          </a:p>
          <a:p>
            <a:r>
              <a:rPr lang="en-US" dirty="0"/>
              <a:t>Loving</a:t>
            </a:r>
          </a:p>
          <a:p>
            <a:r>
              <a:rPr lang="en-US" dirty="0"/>
              <a:t>Ability</a:t>
            </a:r>
          </a:p>
          <a:p>
            <a:r>
              <a:rPr lang="en-US" dirty="0"/>
              <a:t>Strengths</a:t>
            </a:r>
          </a:p>
          <a:p>
            <a:r>
              <a:rPr lang="en-US" dirty="0"/>
              <a:t>Treasure</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021224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is a meal of choice</a:t>
            </a:r>
          </a:p>
        </p:txBody>
      </p:sp>
      <p:sp>
        <p:nvSpPr>
          <p:cNvPr id="4" name="Slide Number Placeholder 3"/>
          <p:cNvSpPr>
            <a:spLocks noGrp="1"/>
          </p:cNvSpPr>
          <p:nvPr>
            <p:ph type="sldNum" sz="quarter" idx="5"/>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354073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mature Christian acknowledges that Christ God creator of all is in us all. He sent Himself that we may know Him.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73D6C-63A3-40D8-A13C-20F76920A6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497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Hope leads us through all suffering in view of His promise of love. Doesn't hope often passionately burn upon one’s heart? Without hope the light of the heart dims. It is God’s garden and He is cultivating life to live eternally with Him. Suffering deepening endurance developing character purifying hope is God’s</a:t>
            </a:r>
            <a:r>
              <a:rPr lang="en-US" baseline="0" dirty="0"/>
              <a:t> fishing hook.</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62474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endure through the pools</a:t>
            </a:r>
            <a:r>
              <a:rPr lang="en-US" baseline="0" dirty="0"/>
              <a:t> of misery in discovering life.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6790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appreciate life, it is God who gives life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26619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77</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is a meal of choice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582951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1604243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 proclaims the desire of God for</a:t>
            </a:r>
            <a:r>
              <a:rPr lang="en-US" baseline="0" dirty="0"/>
              <a:t> man’s liberty, and in submission to His love the heart sees.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53441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 clean heart love lasts forever. In accepting the heart of Jesus one finds</a:t>
            </a:r>
            <a:r>
              <a:rPr lang="en-US" baseline="0" dirty="0"/>
              <a:t> the truth of God’s redemption for eternal life.</a:t>
            </a:r>
          </a:p>
          <a:p>
            <a:endParaRPr lang="en-US" baseline="0" dirty="0"/>
          </a:p>
          <a:p>
            <a:r>
              <a:rPr lang="en-US" dirty="0"/>
              <a:t>Heb 12:14 Pursue peace with all people, and holiness, without which no one will see the Lord: 15 looking carefully lest anyone fall short of the grace of God; lest any root of bitterness springing up cause trouble, and by this many become defiled;</a:t>
            </a:r>
          </a:p>
          <a:p>
            <a:endParaRPr lang="en-US" dirty="0"/>
          </a:p>
          <a:p>
            <a:r>
              <a:rPr lang="en-US" dirty="0"/>
              <a:t>Tit 3:8 This is a faithful saying, and these things I want you to affirm constantly, that those who have believed in God should be careful to maintain good works. These things are good and profitable to men.</a:t>
            </a:r>
          </a:p>
          <a:p>
            <a:endParaRPr lang="en-US" dirty="0"/>
          </a:p>
          <a:p>
            <a:r>
              <a:rPr lang="en-US" dirty="0"/>
              <a:t>Eph 4:22 that you put off, concerning your former conduct, the old man which grows corrupt according to the deceitful lusts,</a:t>
            </a:r>
          </a:p>
          <a:p>
            <a:endParaRPr lang="en-US" dirty="0"/>
          </a:p>
          <a:p>
            <a:r>
              <a:rPr lang="en-US" dirty="0"/>
              <a:t>1Co 7:9 but if they cannot exercise self-control, let them marry. For it is better to marry than to burn with passion.</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23290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867978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03409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Job 26:7 He stretches out the north over empty space; He hangs the earth on nothing.</a:t>
            </a:r>
          </a:p>
          <a:p>
            <a:endParaRPr lang="en-US" dirty="0"/>
          </a:p>
          <a:p>
            <a:r>
              <a:rPr lang="en-US" dirty="0"/>
              <a:t>Heb 4:13 And there is no creature hidden from His sight, but all things are naked and open to the eyes of Him to whom we must give account.</a:t>
            </a:r>
          </a:p>
          <a:p>
            <a:endParaRPr lang="en-US" dirty="0"/>
          </a:p>
          <a:p>
            <a:r>
              <a:rPr lang="en-US" dirty="0"/>
              <a:t>Isa 40:28 Have you not known? Have you not heard? The everlasting God, the LORD, The Creator of the ends of the earth, Neither faints nor is weary. His understanding is unsearchable.</a:t>
            </a:r>
          </a:p>
          <a:p>
            <a:endParaRPr lang="en-US" dirty="0"/>
          </a:p>
          <a:p>
            <a:r>
              <a:rPr lang="en-US" dirty="0"/>
              <a:t>De 5:24 "And you said: 'Surely the LORD our God has shown us His glory and His greatness, and we have heard His voice from the midst of the fire. We have seen this day that God speaks with man; yet he still lives.</a:t>
            </a:r>
          </a:p>
          <a:p>
            <a:endParaRPr lang="en-US" dirty="0"/>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26</a:t>
            </a:fld>
            <a:endParaRPr lang="en-US"/>
          </a:p>
        </p:txBody>
      </p:sp>
    </p:spTree>
    <p:extLst>
      <p:ext uri="{BB962C8B-B14F-4D97-AF65-F5344CB8AC3E}">
        <p14:creationId xmlns:p14="http://schemas.microsoft.com/office/powerpoint/2010/main" val="66696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087C0CD-A9FA-419B-9DD8-B7E11ABF15C7}" type="slidenum">
              <a:rPr lang="en-US" altLang="en-US"/>
              <a:pPr>
                <a:defRPr/>
              </a:pPr>
              <a:t>‹#›</a:t>
            </a:fld>
            <a:endParaRPr lang="en-US" altLang="en-US"/>
          </a:p>
        </p:txBody>
      </p:sp>
    </p:spTree>
    <p:extLst>
      <p:ext uri="{BB962C8B-B14F-4D97-AF65-F5344CB8AC3E}">
        <p14:creationId xmlns:p14="http://schemas.microsoft.com/office/powerpoint/2010/main" val="589335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C726DFAB-5DEA-48D1-9BE3-E3B4CB47B3AA}" type="slidenum">
              <a:rPr lang="en-US" altLang="en-US"/>
              <a:pPr>
                <a:defRPr/>
              </a:pPr>
              <a:t>‹#›</a:t>
            </a:fld>
            <a:endParaRPr lang="en-US" altLang="en-US"/>
          </a:p>
        </p:txBody>
      </p:sp>
    </p:spTree>
    <p:extLst>
      <p:ext uri="{BB962C8B-B14F-4D97-AF65-F5344CB8AC3E}">
        <p14:creationId xmlns:p14="http://schemas.microsoft.com/office/powerpoint/2010/main" val="3606860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EEC9C06-0B10-4BD4-8358-77927958914F}" type="slidenum">
              <a:rPr lang="en-US" altLang="en-US"/>
              <a:pPr>
                <a:defRPr/>
              </a:pPr>
              <a:t>‹#›</a:t>
            </a:fld>
            <a:endParaRPr lang="en-US" altLang="en-US"/>
          </a:p>
        </p:txBody>
      </p:sp>
    </p:spTree>
    <p:extLst>
      <p:ext uri="{BB962C8B-B14F-4D97-AF65-F5344CB8AC3E}">
        <p14:creationId xmlns:p14="http://schemas.microsoft.com/office/powerpoint/2010/main" val="11262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43E2E3A-52D0-4BF1-A96C-AC4E2488AA43}" type="slidenum">
              <a:rPr lang="en-US" altLang="en-US"/>
              <a:pPr>
                <a:defRPr/>
              </a:pPr>
              <a:t>‹#›</a:t>
            </a:fld>
            <a:endParaRPr lang="en-US" altLang="en-US"/>
          </a:p>
        </p:txBody>
      </p:sp>
    </p:spTree>
    <p:extLst>
      <p:ext uri="{BB962C8B-B14F-4D97-AF65-F5344CB8AC3E}">
        <p14:creationId xmlns:p14="http://schemas.microsoft.com/office/powerpoint/2010/main" val="2702087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0F39CCA0-2BE8-4171-82B2-19930A5130B5}" type="slidenum">
              <a:rPr lang="en-US" altLang="en-US"/>
              <a:pPr>
                <a:defRPr/>
              </a:pPr>
              <a:t>‹#›</a:t>
            </a:fld>
            <a:endParaRPr lang="en-US" altLang="en-US"/>
          </a:p>
        </p:txBody>
      </p:sp>
    </p:spTree>
    <p:extLst>
      <p:ext uri="{BB962C8B-B14F-4D97-AF65-F5344CB8AC3E}">
        <p14:creationId xmlns:p14="http://schemas.microsoft.com/office/powerpoint/2010/main" val="23721065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9B65912A-1402-44AC-A59F-F6FD0B3A09EF}" type="slidenum">
              <a:rPr lang="en-US" altLang="en-US"/>
              <a:pPr>
                <a:defRPr/>
              </a:pPr>
              <a:t>‹#›</a:t>
            </a:fld>
            <a:endParaRPr lang="en-US" altLang="en-US"/>
          </a:p>
        </p:txBody>
      </p:sp>
    </p:spTree>
    <p:extLst>
      <p:ext uri="{BB962C8B-B14F-4D97-AF65-F5344CB8AC3E}">
        <p14:creationId xmlns:p14="http://schemas.microsoft.com/office/powerpoint/2010/main" val="14456998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1C576CE7-BC26-4E0C-9B43-7AC7D87BA3D3}" type="slidenum">
              <a:rPr lang="en-US" altLang="en-US"/>
              <a:pPr>
                <a:defRPr/>
              </a:pPr>
              <a:t>‹#›</a:t>
            </a:fld>
            <a:endParaRPr lang="en-US" altLang="en-US"/>
          </a:p>
        </p:txBody>
      </p:sp>
    </p:spTree>
    <p:extLst>
      <p:ext uri="{BB962C8B-B14F-4D97-AF65-F5344CB8AC3E}">
        <p14:creationId xmlns:p14="http://schemas.microsoft.com/office/powerpoint/2010/main" val="42120063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DCC9AC49-87AD-4590-B994-B030D7332103}" type="slidenum">
              <a:rPr lang="en-US" altLang="en-US"/>
              <a:pPr>
                <a:defRPr/>
              </a:pPr>
              <a:t>‹#›</a:t>
            </a:fld>
            <a:endParaRPr lang="en-US" altLang="en-US"/>
          </a:p>
        </p:txBody>
      </p:sp>
    </p:spTree>
    <p:extLst>
      <p:ext uri="{BB962C8B-B14F-4D97-AF65-F5344CB8AC3E}">
        <p14:creationId xmlns:p14="http://schemas.microsoft.com/office/powerpoint/2010/main" val="41041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1D1F729B-532D-4D27-96FC-53862BD2E622}" type="slidenum">
              <a:rPr lang="en-US" altLang="en-US"/>
              <a:pPr>
                <a:defRPr/>
              </a:pPr>
              <a:t>‹#›</a:t>
            </a:fld>
            <a:endParaRPr lang="en-US" altLang="en-US"/>
          </a:p>
        </p:txBody>
      </p:sp>
    </p:spTree>
    <p:extLst>
      <p:ext uri="{BB962C8B-B14F-4D97-AF65-F5344CB8AC3E}">
        <p14:creationId xmlns:p14="http://schemas.microsoft.com/office/powerpoint/2010/main" val="42765026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905324C-59C4-4355-BBDE-E49470BB17F6}" type="slidenum">
              <a:rPr lang="en-US" altLang="en-US"/>
              <a:pPr>
                <a:defRPr/>
              </a:pPr>
              <a:t>‹#›</a:t>
            </a:fld>
            <a:endParaRPr lang="en-US" altLang="en-US"/>
          </a:p>
        </p:txBody>
      </p:sp>
    </p:spTree>
    <p:extLst>
      <p:ext uri="{BB962C8B-B14F-4D97-AF65-F5344CB8AC3E}">
        <p14:creationId xmlns:p14="http://schemas.microsoft.com/office/powerpoint/2010/main" val="18370669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5665A55-3191-4370-B8F0-95DFD6B840DB}" type="slidenum">
              <a:rPr lang="en-US" altLang="en-US"/>
              <a:pPr>
                <a:defRPr/>
              </a:pPr>
              <a:t>‹#›</a:t>
            </a:fld>
            <a:endParaRPr lang="en-US" altLang="en-US"/>
          </a:p>
        </p:txBody>
      </p:sp>
    </p:spTree>
    <p:extLst>
      <p:ext uri="{BB962C8B-B14F-4D97-AF65-F5344CB8AC3E}">
        <p14:creationId xmlns:p14="http://schemas.microsoft.com/office/powerpoint/2010/main" val="4516769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B47A80B5-9323-4885-B81C-CE822FDE0149}" type="slidenum">
              <a:rPr lang="en-US" altLang="en-US"/>
              <a:pPr>
                <a:defRPr/>
              </a:pPr>
              <a:t>‹#›</a:t>
            </a:fld>
            <a:endParaRPr lang="en-US" altLang="en-US"/>
          </a:p>
        </p:txBody>
      </p:sp>
    </p:spTree>
    <p:extLst>
      <p:ext uri="{BB962C8B-B14F-4D97-AF65-F5344CB8AC3E}">
        <p14:creationId xmlns:p14="http://schemas.microsoft.com/office/powerpoint/2010/main" val="5600772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a:ln/>
        </p:spPr>
        <p:txBody>
          <a:bodyPr/>
          <a:lstStyle>
            <a:lvl1pPr>
              <a:defRPr/>
            </a:lvl1pPr>
          </a:lstStyle>
          <a:p>
            <a:pPr>
              <a:defRPr/>
            </a:pPr>
            <a:fld id="{03B87E13-FBE6-4316-848B-C11CABF12BF8}" type="slidenum">
              <a:rPr lang="en-US" altLang="en-US"/>
              <a:pPr>
                <a:defRPr/>
              </a:pPr>
              <a:t>‹#›</a:t>
            </a:fld>
            <a:endParaRPr lang="en-US" altLang="en-US"/>
          </a:p>
        </p:txBody>
      </p:sp>
    </p:spTree>
    <p:extLst>
      <p:ext uri="{BB962C8B-B14F-4D97-AF65-F5344CB8AC3E}">
        <p14:creationId xmlns:p14="http://schemas.microsoft.com/office/powerpoint/2010/main" val="10706438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5809A7F-337F-451B-9F2D-A734DE0088E1}" type="datetimeFigureOut">
              <a:rPr lang="en-US" smtClean="0"/>
              <a:t>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8E2AE-4C94-488C-BC7A-C425846E1283}" type="slidenum">
              <a:rPr lang="en-US" smtClean="0"/>
              <a:t>‹#›</a:t>
            </a:fld>
            <a:endParaRPr lang="en-US"/>
          </a:p>
        </p:txBody>
      </p:sp>
    </p:spTree>
    <p:extLst>
      <p:ext uri="{BB962C8B-B14F-4D97-AF65-F5344CB8AC3E}">
        <p14:creationId xmlns:p14="http://schemas.microsoft.com/office/powerpoint/2010/main" val="13071875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809A7F-337F-451B-9F2D-A734DE0088E1}" type="datetimeFigureOut">
              <a:rPr lang="en-US" smtClean="0"/>
              <a:t>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8E2AE-4C94-488C-BC7A-C425846E1283}" type="slidenum">
              <a:rPr lang="en-US" smtClean="0"/>
              <a:t>‹#›</a:t>
            </a:fld>
            <a:endParaRPr lang="en-US"/>
          </a:p>
        </p:txBody>
      </p:sp>
    </p:spTree>
    <p:extLst>
      <p:ext uri="{BB962C8B-B14F-4D97-AF65-F5344CB8AC3E}">
        <p14:creationId xmlns:p14="http://schemas.microsoft.com/office/powerpoint/2010/main" val="2370789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809A7F-337F-451B-9F2D-A734DE0088E1}" type="datetimeFigureOut">
              <a:rPr lang="en-US" smtClean="0"/>
              <a:t>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8E2AE-4C94-488C-BC7A-C425846E1283}" type="slidenum">
              <a:rPr lang="en-US" smtClean="0"/>
              <a:t>‹#›</a:t>
            </a:fld>
            <a:endParaRPr lang="en-US"/>
          </a:p>
        </p:txBody>
      </p:sp>
    </p:spTree>
    <p:extLst>
      <p:ext uri="{BB962C8B-B14F-4D97-AF65-F5344CB8AC3E}">
        <p14:creationId xmlns:p14="http://schemas.microsoft.com/office/powerpoint/2010/main" val="27826198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5809A7F-337F-451B-9F2D-A734DE0088E1}" type="datetimeFigureOut">
              <a:rPr lang="en-US" smtClean="0"/>
              <a:t>2/26/2023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F8E2AE-4C94-488C-BC7A-C425846E1283}" type="slidenum">
              <a:rPr lang="en-US" smtClean="0"/>
              <a:t>‹#›</a:t>
            </a:fld>
            <a:endParaRPr lang="en-US"/>
          </a:p>
        </p:txBody>
      </p:sp>
    </p:spTree>
    <p:extLst>
      <p:ext uri="{BB962C8B-B14F-4D97-AF65-F5344CB8AC3E}">
        <p14:creationId xmlns:p14="http://schemas.microsoft.com/office/powerpoint/2010/main" val="13857924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809A7F-337F-451B-9F2D-A734DE0088E1}" type="datetimeFigureOut">
              <a:rPr lang="en-US" smtClean="0"/>
              <a:t>2/26/2023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F8E2AE-4C94-488C-BC7A-C425846E1283}" type="slidenum">
              <a:rPr lang="en-US" smtClean="0"/>
              <a:t>‹#›</a:t>
            </a:fld>
            <a:endParaRPr lang="en-US"/>
          </a:p>
        </p:txBody>
      </p:sp>
    </p:spTree>
    <p:extLst>
      <p:ext uri="{BB962C8B-B14F-4D97-AF65-F5344CB8AC3E}">
        <p14:creationId xmlns:p14="http://schemas.microsoft.com/office/powerpoint/2010/main" val="1057999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809A7F-337F-451B-9F2D-A734DE0088E1}" type="datetimeFigureOut">
              <a:rPr lang="en-US" smtClean="0"/>
              <a:t>2/26/2023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F8E2AE-4C94-488C-BC7A-C425846E1283}" type="slidenum">
              <a:rPr lang="en-US" smtClean="0"/>
              <a:t>‹#›</a:t>
            </a:fld>
            <a:endParaRPr lang="en-US"/>
          </a:p>
        </p:txBody>
      </p:sp>
    </p:spTree>
    <p:extLst>
      <p:ext uri="{BB962C8B-B14F-4D97-AF65-F5344CB8AC3E}">
        <p14:creationId xmlns:p14="http://schemas.microsoft.com/office/powerpoint/2010/main" val="14214892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809A7F-337F-451B-9F2D-A734DE0088E1}" type="datetimeFigureOut">
              <a:rPr lang="en-US" smtClean="0"/>
              <a:t>2/26/2023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F8E2AE-4C94-488C-BC7A-C425846E1283}" type="slidenum">
              <a:rPr lang="en-US" smtClean="0"/>
              <a:t>‹#›</a:t>
            </a:fld>
            <a:endParaRPr lang="en-US"/>
          </a:p>
        </p:txBody>
      </p:sp>
    </p:spTree>
    <p:extLst>
      <p:ext uri="{BB962C8B-B14F-4D97-AF65-F5344CB8AC3E}">
        <p14:creationId xmlns:p14="http://schemas.microsoft.com/office/powerpoint/2010/main" val="24034638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809A7F-337F-451B-9F2D-A734DE0088E1}" type="datetimeFigureOut">
              <a:rPr lang="en-US" smtClean="0"/>
              <a:t>2/26/2023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F8E2AE-4C94-488C-BC7A-C425846E1283}" type="slidenum">
              <a:rPr lang="en-US" smtClean="0"/>
              <a:t>‹#›</a:t>
            </a:fld>
            <a:endParaRPr lang="en-US"/>
          </a:p>
        </p:txBody>
      </p:sp>
    </p:spTree>
    <p:extLst>
      <p:ext uri="{BB962C8B-B14F-4D97-AF65-F5344CB8AC3E}">
        <p14:creationId xmlns:p14="http://schemas.microsoft.com/office/powerpoint/2010/main" val="2500595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809A7F-337F-451B-9F2D-A734DE0088E1}" type="datetimeFigureOut">
              <a:rPr lang="en-US" smtClean="0"/>
              <a:t>2/26/2023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F8E2AE-4C94-488C-BC7A-C425846E1283}" type="slidenum">
              <a:rPr lang="en-US" smtClean="0"/>
              <a:t>‹#›</a:t>
            </a:fld>
            <a:endParaRPr lang="en-US"/>
          </a:p>
        </p:txBody>
      </p:sp>
    </p:spTree>
    <p:extLst>
      <p:ext uri="{BB962C8B-B14F-4D97-AF65-F5344CB8AC3E}">
        <p14:creationId xmlns:p14="http://schemas.microsoft.com/office/powerpoint/2010/main" val="26151532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809A7F-337F-451B-9F2D-A734DE0088E1}" type="datetimeFigureOut">
              <a:rPr lang="en-US" smtClean="0"/>
              <a:t>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8E2AE-4C94-488C-BC7A-C425846E1283}" type="slidenum">
              <a:rPr lang="en-US" smtClean="0"/>
              <a:t>‹#›</a:t>
            </a:fld>
            <a:endParaRPr lang="en-US"/>
          </a:p>
        </p:txBody>
      </p:sp>
    </p:spTree>
    <p:extLst>
      <p:ext uri="{BB962C8B-B14F-4D97-AF65-F5344CB8AC3E}">
        <p14:creationId xmlns:p14="http://schemas.microsoft.com/office/powerpoint/2010/main" val="37798721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809A7F-337F-451B-9F2D-A734DE0088E1}" type="datetimeFigureOut">
              <a:rPr lang="en-US" smtClean="0"/>
              <a:t>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8E2AE-4C94-488C-BC7A-C425846E1283}" type="slidenum">
              <a:rPr lang="en-US" smtClean="0"/>
              <a:t>‹#›</a:t>
            </a:fld>
            <a:endParaRPr lang="en-US"/>
          </a:p>
        </p:txBody>
      </p:sp>
    </p:spTree>
    <p:extLst>
      <p:ext uri="{BB962C8B-B14F-4D97-AF65-F5344CB8AC3E}">
        <p14:creationId xmlns:p14="http://schemas.microsoft.com/office/powerpoint/2010/main" val="10335231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6C53B80-C5FA-4408-B5AA-52E4E6B48D68}" type="slidenum">
              <a:rPr lang="en-US" altLang="en-US"/>
              <a:pPr>
                <a:defRPr/>
              </a:pPr>
              <a:t>‹#›</a:t>
            </a:fld>
            <a:endParaRPr lang="en-US" altLang="en-US" dirty="0"/>
          </a:p>
        </p:txBody>
      </p:sp>
    </p:spTree>
    <p:extLst>
      <p:ext uri="{BB962C8B-B14F-4D97-AF65-F5344CB8AC3E}">
        <p14:creationId xmlns:p14="http://schemas.microsoft.com/office/powerpoint/2010/main" val="5209491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ACCA3C1-1303-48B3-A0A3-46423E6C40D3}" type="slidenum">
              <a:rPr lang="en-US" altLang="en-US"/>
              <a:pPr>
                <a:defRPr/>
              </a:pPr>
              <a:t>‹#›</a:t>
            </a:fld>
            <a:endParaRPr lang="en-US" altLang="en-US" dirty="0"/>
          </a:p>
        </p:txBody>
      </p:sp>
    </p:spTree>
    <p:extLst>
      <p:ext uri="{BB962C8B-B14F-4D97-AF65-F5344CB8AC3E}">
        <p14:creationId xmlns:p14="http://schemas.microsoft.com/office/powerpoint/2010/main" val="6905665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7BE37F1-5E80-4607-8CD4-5E5EA16E0924}" type="slidenum">
              <a:rPr lang="en-US" altLang="en-US"/>
              <a:pPr>
                <a:defRPr/>
              </a:pPr>
              <a:t>‹#›</a:t>
            </a:fld>
            <a:endParaRPr lang="en-US" altLang="en-US" dirty="0"/>
          </a:p>
        </p:txBody>
      </p:sp>
    </p:spTree>
    <p:extLst>
      <p:ext uri="{BB962C8B-B14F-4D97-AF65-F5344CB8AC3E}">
        <p14:creationId xmlns:p14="http://schemas.microsoft.com/office/powerpoint/2010/main" val="23575218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14C4D3CA-ECCA-4E15-81F3-129C09F7574B}" type="slidenum">
              <a:rPr lang="en-US" altLang="en-US"/>
              <a:pPr>
                <a:defRPr/>
              </a:pPr>
              <a:t>‹#›</a:t>
            </a:fld>
            <a:endParaRPr lang="en-US" altLang="en-US" dirty="0"/>
          </a:p>
        </p:txBody>
      </p:sp>
    </p:spTree>
    <p:extLst>
      <p:ext uri="{BB962C8B-B14F-4D97-AF65-F5344CB8AC3E}">
        <p14:creationId xmlns:p14="http://schemas.microsoft.com/office/powerpoint/2010/main" val="2834719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83F4D01C-6373-4538-9AB9-B63C352069EA}" type="slidenum">
              <a:rPr lang="en-US" altLang="en-US"/>
              <a:pPr>
                <a:defRPr/>
              </a:pPr>
              <a:t>‹#›</a:t>
            </a:fld>
            <a:endParaRPr lang="en-US" altLang="en-US" dirty="0"/>
          </a:p>
        </p:txBody>
      </p:sp>
    </p:spTree>
    <p:extLst>
      <p:ext uri="{BB962C8B-B14F-4D97-AF65-F5344CB8AC3E}">
        <p14:creationId xmlns:p14="http://schemas.microsoft.com/office/powerpoint/2010/main" val="37968066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554A1F62-5778-475F-898F-67E397881D3D}" type="slidenum">
              <a:rPr lang="en-US" altLang="en-US"/>
              <a:pPr>
                <a:defRPr/>
              </a:pPr>
              <a:t>‹#›</a:t>
            </a:fld>
            <a:endParaRPr lang="en-US" altLang="en-US" dirty="0"/>
          </a:p>
        </p:txBody>
      </p:sp>
    </p:spTree>
    <p:extLst>
      <p:ext uri="{BB962C8B-B14F-4D97-AF65-F5344CB8AC3E}">
        <p14:creationId xmlns:p14="http://schemas.microsoft.com/office/powerpoint/2010/main" val="20435102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4A86ABDC-FCBF-48BE-89C1-5D117854FDF7}" type="slidenum">
              <a:rPr lang="en-US" altLang="en-US"/>
              <a:pPr>
                <a:defRPr/>
              </a:pPr>
              <a:t>‹#›</a:t>
            </a:fld>
            <a:endParaRPr lang="en-US" altLang="en-US" dirty="0"/>
          </a:p>
        </p:txBody>
      </p:sp>
    </p:spTree>
    <p:extLst>
      <p:ext uri="{BB962C8B-B14F-4D97-AF65-F5344CB8AC3E}">
        <p14:creationId xmlns:p14="http://schemas.microsoft.com/office/powerpoint/2010/main" val="10546254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167CF5BA-6EE2-4D00-8ABC-FA0A90B01BA6}" type="slidenum">
              <a:rPr lang="en-US" altLang="en-US"/>
              <a:pPr>
                <a:defRPr/>
              </a:pPr>
              <a:t>‹#›</a:t>
            </a:fld>
            <a:endParaRPr lang="en-US" altLang="en-US" dirty="0"/>
          </a:p>
        </p:txBody>
      </p:sp>
    </p:spTree>
    <p:extLst>
      <p:ext uri="{BB962C8B-B14F-4D97-AF65-F5344CB8AC3E}">
        <p14:creationId xmlns:p14="http://schemas.microsoft.com/office/powerpoint/2010/main" val="2019161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7140F3F-3E97-43DD-B603-7CBCE43D7C54}" type="slidenum">
              <a:rPr lang="en-US" altLang="en-US"/>
              <a:pPr>
                <a:defRPr/>
              </a:pPr>
              <a:t>‹#›</a:t>
            </a:fld>
            <a:endParaRPr lang="en-US" altLang="en-US" dirty="0"/>
          </a:p>
        </p:txBody>
      </p:sp>
    </p:spTree>
    <p:extLst>
      <p:ext uri="{BB962C8B-B14F-4D97-AF65-F5344CB8AC3E}">
        <p14:creationId xmlns:p14="http://schemas.microsoft.com/office/powerpoint/2010/main" val="15870624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28D0E3E-4665-43B4-BB0F-958465D1A573}" type="slidenum">
              <a:rPr lang="en-US" altLang="en-US"/>
              <a:pPr>
                <a:defRPr/>
              </a:pPr>
              <a:t>‹#›</a:t>
            </a:fld>
            <a:endParaRPr lang="en-US" altLang="en-US" dirty="0"/>
          </a:p>
        </p:txBody>
      </p:sp>
    </p:spTree>
    <p:extLst>
      <p:ext uri="{BB962C8B-B14F-4D97-AF65-F5344CB8AC3E}">
        <p14:creationId xmlns:p14="http://schemas.microsoft.com/office/powerpoint/2010/main" val="22255641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CA24564-4109-454C-8867-5E723EDCCD6F}" type="slidenum">
              <a:rPr lang="en-US" altLang="en-US"/>
              <a:pPr>
                <a:defRPr/>
              </a:pPr>
              <a:t>‹#›</a:t>
            </a:fld>
            <a:endParaRPr lang="en-US" altLang="en-US" dirty="0"/>
          </a:p>
        </p:txBody>
      </p:sp>
    </p:spTree>
    <p:extLst>
      <p:ext uri="{BB962C8B-B14F-4D97-AF65-F5344CB8AC3E}">
        <p14:creationId xmlns:p14="http://schemas.microsoft.com/office/powerpoint/2010/main" val="1099082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473DA0B2-9A61-44BC-981A-F37D48B9FA95}" type="slidenum">
              <a:rPr lang="en-US" altLang="en-US"/>
              <a:pPr>
                <a:defRPr/>
              </a:pPr>
              <a:t>‹#›</a:t>
            </a:fld>
            <a:endParaRPr lang="en-US" altLang="en-US"/>
          </a:p>
        </p:txBody>
      </p:sp>
    </p:spTree>
    <p:extLst>
      <p:ext uri="{BB962C8B-B14F-4D97-AF65-F5344CB8AC3E}">
        <p14:creationId xmlns:p14="http://schemas.microsoft.com/office/powerpoint/2010/main" val="13513936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809A7F-337F-451B-9F2D-A734DE0088E1}" type="datetimeFigureOut">
              <a:rPr lang="en-US" smtClean="0"/>
              <a:t>2/26/2023</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8E2AE-4C94-488C-BC7A-C425846E1283}" type="slidenum">
              <a:rPr lang="en-US" smtClean="0"/>
              <a:t>‹#›</a:t>
            </a:fld>
            <a:endParaRPr lang="en-US"/>
          </a:p>
        </p:txBody>
      </p:sp>
    </p:spTree>
    <p:extLst>
      <p:ext uri="{BB962C8B-B14F-4D97-AF65-F5344CB8AC3E}">
        <p14:creationId xmlns:p14="http://schemas.microsoft.com/office/powerpoint/2010/main" val="19172177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8857FF29-33EF-4BC5-BBDF-93E3D2201443}" type="slidenum">
              <a:rPr lang="en-US" altLang="en-US"/>
              <a:pPr>
                <a:defRPr/>
              </a:pPr>
              <a:t>‹#›</a:t>
            </a:fld>
            <a:endParaRPr lang="en-US" altLang="en-US" dirty="0"/>
          </a:p>
        </p:txBody>
      </p:sp>
    </p:spTree>
    <p:extLst>
      <p:ext uri="{BB962C8B-B14F-4D97-AF65-F5344CB8AC3E}">
        <p14:creationId xmlns:p14="http://schemas.microsoft.com/office/powerpoint/2010/main" val="280558541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3.jpg"/><Relationship Id="rId7" Type="http://schemas.openxmlformats.org/officeDocument/2006/relationships/image" Target="../media/image8.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2.wdp"/><Relationship Id="rId10"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6.svg"/></Relationships>
</file>

<file path=ppt/slides/_rels/slide1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hyperlink" Target="https://www.freeimageslive.co.uk/free_stock_image/redfilaments1682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www.freeimageslive.co.uk/free_stock_image/redfilaments1682jpg" TargetMode="Externa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image" Target="../media/image32.jpg"/><Relationship Id="rId18" Type="http://schemas.openxmlformats.org/officeDocument/2006/relationships/image" Target="../media/image42.jpg"/><Relationship Id="rId3" Type="http://schemas.openxmlformats.org/officeDocument/2006/relationships/image" Target="../media/image3.jpg"/><Relationship Id="rId21" Type="http://schemas.microsoft.com/office/2007/relationships/hdphoto" Target="../media/hdphoto3.wdp"/><Relationship Id="rId7" Type="http://schemas.openxmlformats.org/officeDocument/2006/relationships/image" Target="../media/image21.jpg"/><Relationship Id="rId12" Type="http://schemas.openxmlformats.org/officeDocument/2006/relationships/image" Target="../media/image29.jpg"/><Relationship Id="rId17" Type="http://schemas.openxmlformats.org/officeDocument/2006/relationships/image" Target="../media/image41.jpg"/><Relationship Id="rId2" Type="http://schemas.openxmlformats.org/officeDocument/2006/relationships/image" Target="../media/image1.jpg"/><Relationship Id="rId16" Type="http://schemas.openxmlformats.org/officeDocument/2006/relationships/image" Target="../media/image40.jpg"/><Relationship Id="rId20"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28.jpg"/><Relationship Id="rId5" Type="http://schemas.openxmlformats.org/officeDocument/2006/relationships/image" Target="../media/image10.jpg"/><Relationship Id="rId15" Type="http://schemas.openxmlformats.org/officeDocument/2006/relationships/image" Target="../media/image35.jpg"/><Relationship Id="rId23" Type="http://schemas.openxmlformats.org/officeDocument/2006/relationships/hyperlink" Target="http://www.photos-public-domain.com/2012/04/10/blue-water-with-ripples-texture/" TargetMode="External"/><Relationship Id="rId10" Type="http://schemas.openxmlformats.org/officeDocument/2006/relationships/image" Target="../media/image27.jpg"/><Relationship Id="rId19" Type="http://schemas.openxmlformats.org/officeDocument/2006/relationships/hyperlink" Target="https://www.flickr.com/photos/genericbrandproductions/4460219407" TargetMode="External"/><Relationship Id="rId4" Type="http://schemas.openxmlformats.org/officeDocument/2006/relationships/image" Target="../media/image4.jpg"/><Relationship Id="rId9" Type="http://schemas.openxmlformats.org/officeDocument/2006/relationships/image" Target="../media/image26.jpg"/><Relationship Id="rId14" Type="http://schemas.openxmlformats.org/officeDocument/2006/relationships/image" Target="../media/image34.jpg"/><Relationship Id="rId22" Type="http://schemas.openxmlformats.org/officeDocument/2006/relationships/image" Target="../media/image44.jpg"/></Relationships>
</file>

<file path=ppt/slides/_rels/slide21.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12" Type="http://schemas.openxmlformats.org/officeDocument/2006/relationships/image" Target="../media/image29.jpg"/><Relationship Id="rId17" Type="http://schemas.openxmlformats.org/officeDocument/2006/relationships/image" Target="../media/image54.jpeg"/><Relationship Id="rId2" Type="http://schemas.openxmlformats.org/officeDocument/2006/relationships/image" Target="../media/image45.jpeg"/><Relationship Id="rId16" Type="http://schemas.openxmlformats.org/officeDocument/2006/relationships/image" Target="../media/image40.jpg"/><Relationship Id="rId1" Type="http://schemas.openxmlformats.org/officeDocument/2006/relationships/slideLayout" Target="../slideLayouts/slideLayout2.xml"/><Relationship Id="rId6" Type="http://schemas.openxmlformats.org/officeDocument/2006/relationships/image" Target="../media/image49.jpeg"/><Relationship Id="rId11" Type="http://schemas.openxmlformats.org/officeDocument/2006/relationships/image" Target="../media/image28.jpg"/><Relationship Id="rId5" Type="http://schemas.openxmlformats.org/officeDocument/2006/relationships/image" Target="../media/image48.jpeg"/><Relationship Id="rId15" Type="http://schemas.openxmlformats.org/officeDocument/2006/relationships/image" Target="../media/image53.jpeg"/><Relationship Id="rId10" Type="http://schemas.openxmlformats.org/officeDocument/2006/relationships/image" Target="../media/image27.jpg"/><Relationship Id="rId4" Type="http://schemas.openxmlformats.org/officeDocument/2006/relationships/image" Target="../media/image47.jpeg"/><Relationship Id="rId9" Type="http://schemas.openxmlformats.org/officeDocument/2006/relationships/image" Target="../media/image26.jpg"/><Relationship Id="rId1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www.freeimageslive.co.uk/free_stock_image/redfilaments1682jpg" TargetMode="External"/><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freeimageslive.co.uk/free_stock_image/redfilaments1682jpg" TargetMode="External"/><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0.webp"/><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3.webp"/><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2.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3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svg"/><Relationship Id="rId2" Type="http://schemas.openxmlformats.org/officeDocument/2006/relationships/image" Target="../media/image70.jpg"/><Relationship Id="rId1" Type="http://schemas.openxmlformats.org/officeDocument/2006/relationships/slideLayout" Target="../slideLayouts/slideLayout2.xml"/><Relationship Id="rId6" Type="http://schemas.openxmlformats.org/officeDocument/2006/relationships/image" Target="../media/image74.sv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svg"/><Relationship Id="rId4" Type="http://schemas.openxmlformats.org/officeDocument/2006/relationships/image" Target="../media/image72.svg"/><Relationship Id="rId9" Type="http://schemas.openxmlformats.org/officeDocument/2006/relationships/image" Target="../media/image77.png"/><Relationship Id="rId14" Type="http://schemas.openxmlformats.org/officeDocument/2006/relationships/image" Target="../media/image82.svg"/></Relationships>
</file>

<file path=ppt/slides/_rels/slide38.xml.rels><?xml version="1.0" encoding="UTF-8" standalone="yes"?>
<Relationships xmlns="http://schemas.openxmlformats.org/package/2006/relationships"><Relationship Id="rId3" Type="http://schemas.openxmlformats.org/officeDocument/2006/relationships/image" Target="../media/image83.jpg"/><Relationship Id="rId7" Type="http://schemas.openxmlformats.org/officeDocument/2006/relationships/image" Target="../media/image8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webp"/></Relationships>
</file>

<file path=ppt/slides/_rels/slide39.xml.rels><?xml version="1.0" encoding="UTF-8" standalone="yes"?>
<Relationships xmlns="http://schemas.openxmlformats.org/package/2006/relationships"><Relationship Id="rId3" Type="http://schemas.openxmlformats.org/officeDocument/2006/relationships/image" Target="../media/image84.webp"/><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61.jpg"/><Relationship Id="rId13" Type="http://schemas.openxmlformats.org/officeDocument/2006/relationships/image" Target="../media/image70.jpg"/><Relationship Id="rId3" Type="http://schemas.openxmlformats.org/officeDocument/2006/relationships/image" Target="../media/image55.jpeg"/><Relationship Id="rId7" Type="http://schemas.openxmlformats.org/officeDocument/2006/relationships/image" Target="../media/image60.webp"/><Relationship Id="rId12" Type="http://schemas.openxmlformats.org/officeDocument/2006/relationships/image" Target="../media/image69.jpg"/><Relationship Id="rId17" Type="http://schemas.openxmlformats.org/officeDocument/2006/relationships/image" Target="../media/image91.jpg"/><Relationship Id="rId2" Type="http://schemas.openxmlformats.org/officeDocument/2006/relationships/image" Target="../media/image1.jpg"/><Relationship Id="rId16" Type="http://schemas.openxmlformats.org/officeDocument/2006/relationships/image" Target="../media/image90.jpg"/><Relationship Id="rId1" Type="http://schemas.openxmlformats.org/officeDocument/2006/relationships/slideLayout" Target="../slideLayouts/slideLayout2.xml"/><Relationship Id="rId6" Type="http://schemas.openxmlformats.org/officeDocument/2006/relationships/image" Target="../media/image59.jpg"/><Relationship Id="rId11" Type="http://schemas.openxmlformats.org/officeDocument/2006/relationships/image" Target="../media/image64.jpg"/><Relationship Id="rId5" Type="http://schemas.openxmlformats.org/officeDocument/2006/relationships/image" Target="../media/image58.jpg"/><Relationship Id="rId15" Type="http://schemas.openxmlformats.org/officeDocument/2006/relationships/image" Target="../media/image89.jpg"/><Relationship Id="rId10" Type="http://schemas.openxmlformats.org/officeDocument/2006/relationships/image" Target="../media/image63.webp"/><Relationship Id="rId4" Type="http://schemas.openxmlformats.org/officeDocument/2006/relationships/image" Target="../media/image57.gif"/><Relationship Id="rId9" Type="http://schemas.openxmlformats.org/officeDocument/2006/relationships/image" Target="../media/image62.jpg"/><Relationship Id="rId14" Type="http://schemas.openxmlformats.org/officeDocument/2006/relationships/image" Target="../media/image84.webp"/></Relationships>
</file>

<file path=ppt/slides/_rels/slide44.xml.rels><?xml version="1.0" encoding="UTF-8" standalone="yes"?>
<Relationships xmlns="http://schemas.openxmlformats.org/package/2006/relationships"><Relationship Id="rId8" Type="http://schemas.openxmlformats.org/officeDocument/2006/relationships/image" Target="../media/image61.jpg"/><Relationship Id="rId13" Type="http://schemas.openxmlformats.org/officeDocument/2006/relationships/image" Target="../media/image97.jpeg"/><Relationship Id="rId3" Type="http://schemas.openxmlformats.org/officeDocument/2006/relationships/image" Target="../media/image93.jpeg"/><Relationship Id="rId7" Type="http://schemas.openxmlformats.org/officeDocument/2006/relationships/image" Target="../media/image60.webp"/><Relationship Id="rId12" Type="http://schemas.openxmlformats.org/officeDocument/2006/relationships/image" Target="../media/image69.jpg"/><Relationship Id="rId17" Type="http://schemas.openxmlformats.org/officeDocument/2006/relationships/image" Target="../media/image91.jpg"/><Relationship Id="rId2" Type="http://schemas.openxmlformats.org/officeDocument/2006/relationships/image" Target="../media/image92.jpeg"/><Relationship Id="rId16" Type="http://schemas.openxmlformats.org/officeDocument/2006/relationships/image" Target="../media/image98.jpeg"/><Relationship Id="rId1" Type="http://schemas.openxmlformats.org/officeDocument/2006/relationships/slideLayout" Target="../slideLayouts/slideLayout2.xml"/><Relationship Id="rId6" Type="http://schemas.openxmlformats.org/officeDocument/2006/relationships/image" Target="../media/image59.jpg"/><Relationship Id="rId11" Type="http://schemas.openxmlformats.org/officeDocument/2006/relationships/image" Target="../media/image96.jpeg"/><Relationship Id="rId5" Type="http://schemas.openxmlformats.org/officeDocument/2006/relationships/image" Target="../media/image94.jpeg"/><Relationship Id="rId15" Type="http://schemas.openxmlformats.org/officeDocument/2006/relationships/image" Target="../media/image89.jpg"/><Relationship Id="rId10" Type="http://schemas.openxmlformats.org/officeDocument/2006/relationships/image" Target="../media/image63.webp"/><Relationship Id="rId4" Type="http://schemas.openxmlformats.org/officeDocument/2006/relationships/image" Target="../media/image57.gif"/><Relationship Id="rId9" Type="http://schemas.openxmlformats.org/officeDocument/2006/relationships/image" Target="../media/image95.jpeg"/><Relationship Id="rId14" Type="http://schemas.openxmlformats.org/officeDocument/2006/relationships/image" Target="../media/image84.webp"/></Relationships>
</file>

<file path=ppt/slides/_rels/slide45.xml.rels><?xml version="1.0" encoding="UTF-8" standalone="yes"?>
<Relationships xmlns="http://schemas.openxmlformats.org/package/2006/relationships"><Relationship Id="rId3" Type="http://schemas.openxmlformats.org/officeDocument/2006/relationships/image" Target="../media/image99.webp"/><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www.freeimageslive.co.uk/free_stock_image/redfilaments1682jpg" TargetMode="External"/><Relationship Id="rId4" Type="http://schemas.openxmlformats.org/officeDocument/2006/relationships/image" Target="../media/image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www.freeimageslive.co.uk/free_stock_image/redfilaments1682jpg" TargetMode="External"/><Relationship Id="rId4" Type="http://schemas.openxmlformats.org/officeDocument/2006/relationships/image" Target="../media/image2.JPG"/></Relationships>
</file>

<file path=ppt/slides/_rels/slide48.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01.jpg"/><Relationship Id="rId1" Type="http://schemas.openxmlformats.org/officeDocument/2006/relationships/slideLayout" Target="../slideLayouts/slideLayout2.xml"/><Relationship Id="rId4" Type="http://schemas.openxmlformats.org/officeDocument/2006/relationships/hyperlink" Target="https://www.flickr.com/photos/genericbrandproductions/4460219407"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9.jpeg"/><Relationship Id="rId7"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hyperlink" Target="https://www.flickr.com/photos/36248859@N02/3360617281"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54.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g"/><Relationship Id="rId1" Type="http://schemas.openxmlformats.org/officeDocument/2006/relationships/slideLayout" Target="../slideLayouts/slideLayout2.xml"/><Relationship Id="rId4" Type="http://schemas.microsoft.com/office/2007/relationships/hdphoto" Target="../media/hdphoto4.wdp"/></Relationships>
</file>

<file path=ppt/slides/_rels/slide5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115.jpeg"/></Relationships>
</file>

<file path=ppt/slides/_rels/slide61.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124.jpg"/><Relationship Id="rId7" Type="http://schemas.openxmlformats.org/officeDocument/2006/relationships/image" Target="../media/image128.svg"/><Relationship Id="rId2" Type="http://schemas.openxmlformats.org/officeDocument/2006/relationships/image" Target="../media/image123.jpg"/><Relationship Id="rId1" Type="http://schemas.openxmlformats.org/officeDocument/2006/relationships/slideLayout" Target="../slideLayouts/slideLayout13.xml"/><Relationship Id="rId6" Type="http://schemas.openxmlformats.org/officeDocument/2006/relationships/image" Target="../media/image127.png"/><Relationship Id="rId5" Type="http://schemas.openxmlformats.org/officeDocument/2006/relationships/image" Target="../media/image126.svg"/><Relationship Id="rId4" Type="http://schemas.openxmlformats.org/officeDocument/2006/relationships/image" Target="../media/image125.png"/></Relationships>
</file>

<file path=ppt/slides/_rels/slide6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1.xml"/><Relationship Id="rId1" Type="http://schemas.openxmlformats.org/officeDocument/2006/relationships/slideLayout" Target="../slideLayouts/slideLayout26.xml"/><Relationship Id="rId6" Type="http://schemas.openxmlformats.org/officeDocument/2006/relationships/hyperlink" Target="https://www.flickr.com/photos/genericbrandproductions/4460219407" TargetMode="External"/><Relationship Id="rId5" Type="http://schemas.openxmlformats.org/officeDocument/2006/relationships/image" Target="../media/image42.jpg"/><Relationship Id="rId4" Type="http://schemas.openxmlformats.org/officeDocument/2006/relationships/image" Target="../media/image130.tmp"/></Relationships>
</file>

<file path=ppt/slides/_rels/slide67.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22.xml"/><Relationship Id="rId1" Type="http://schemas.openxmlformats.org/officeDocument/2006/relationships/slideLayout" Target="../slideLayouts/slideLayout26.xml"/><Relationship Id="rId5" Type="http://schemas.openxmlformats.org/officeDocument/2006/relationships/image" Target="../media/image133.jpg"/><Relationship Id="rId4" Type="http://schemas.openxmlformats.org/officeDocument/2006/relationships/image" Target="../media/image132.jpeg"/></Relationships>
</file>

<file path=ppt/slides/_rels/slide6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image" Target="../media/image136.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image" Target="../media/image138.jp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image" Target="../media/image140.jp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42.jp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8" Type="http://schemas.openxmlformats.org/officeDocument/2006/relationships/image" Target="../media/image107.jpg"/><Relationship Id="rId13" Type="http://schemas.openxmlformats.org/officeDocument/2006/relationships/image" Target="../media/image148.jpeg"/><Relationship Id="rId18" Type="http://schemas.openxmlformats.org/officeDocument/2006/relationships/image" Target="../media/image121.jpg"/><Relationship Id="rId26" Type="http://schemas.openxmlformats.org/officeDocument/2006/relationships/image" Target="../media/image156.jpg"/><Relationship Id="rId3" Type="http://schemas.openxmlformats.org/officeDocument/2006/relationships/image" Target="../media/image100.jpg"/><Relationship Id="rId21" Type="http://schemas.openxmlformats.org/officeDocument/2006/relationships/image" Target="../media/image132.jpeg"/><Relationship Id="rId7" Type="http://schemas.openxmlformats.org/officeDocument/2006/relationships/image" Target="../media/image104.jpg"/><Relationship Id="rId12" Type="http://schemas.openxmlformats.org/officeDocument/2006/relationships/image" Target="../media/image147.jpg"/><Relationship Id="rId17" Type="http://schemas.openxmlformats.org/officeDocument/2006/relationships/hyperlink" Target="https://www.flickr.com/photos/aus_pics/31495032468" TargetMode="External"/><Relationship Id="rId25" Type="http://schemas.openxmlformats.org/officeDocument/2006/relationships/image" Target="../media/image155.jpg"/><Relationship Id="rId2" Type="http://schemas.openxmlformats.org/officeDocument/2006/relationships/image" Target="../media/image144.jpg"/><Relationship Id="rId16" Type="http://schemas.openxmlformats.org/officeDocument/2006/relationships/image" Target="../media/image150.jpg"/><Relationship Id="rId20" Type="http://schemas.openxmlformats.org/officeDocument/2006/relationships/image" Target="../media/image129.png"/><Relationship Id="rId29" Type="http://schemas.openxmlformats.org/officeDocument/2006/relationships/image" Target="../media/image159.jpg"/><Relationship Id="rId1" Type="http://schemas.openxmlformats.org/officeDocument/2006/relationships/slideLayout" Target="../slideLayouts/slideLayout13.xml"/><Relationship Id="rId6" Type="http://schemas.openxmlformats.org/officeDocument/2006/relationships/image" Target="../media/image103.jpg"/><Relationship Id="rId11" Type="http://schemas.openxmlformats.org/officeDocument/2006/relationships/image" Target="../media/image146.jpg"/><Relationship Id="rId24" Type="http://schemas.openxmlformats.org/officeDocument/2006/relationships/image" Target="../media/image154.jpg"/><Relationship Id="rId5" Type="http://schemas.openxmlformats.org/officeDocument/2006/relationships/image" Target="../media/image102.jpg"/><Relationship Id="rId15" Type="http://schemas.openxmlformats.org/officeDocument/2006/relationships/image" Target="../media/image149.jpg"/><Relationship Id="rId23" Type="http://schemas.openxmlformats.org/officeDocument/2006/relationships/image" Target="../media/image153.jpg"/><Relationship Id="rId28" Type="http://schemas.openxmlformats.org/officeDocument/2006/relationships/image" Target="../media/image158.jpg"/><Relationship Id="rId10" Type="http://schemas.openxmlformats.org/officeDocument/2006/relationships/image" Target="../media/image145.jpg"/><Relationship Id="rId19" Type="http://schemas.openxmlformats.org/officeDocument/2006/relationships/image" Target="../media/image151.jpg"/><Relationship Id="rId4" Type="http://schemas.openxmlformats.org/officeDocument/2006/relationships/image" Target="../media/image101.jpg"/><Relationship Id="rId9" Type="http://schemas.openxmlformats.org/officeDocument/2006/relationships/image" Target="../media/image108.jpg"/><Relationship Id="rId14" Type="http://schemas.openxmlformats.org/officeDocument/2006/relationships/image" Target="../media/image116.jpg"/><Relationship Id="rId22" Type="http://schemas.openxmlformats.org/officeDocument/2006/relationships/image" Target="../media/image152.png"/><Relationship Id="rId27" Type="http://schemas.openxmlformats.org/officeDocument/2006/relationships/image" Target="../media/image157.jpg"/></Relationships>
</file>

<file path=ppt/slides/_rels/slide74.xml.rels><?xml version="1.0" encoding="UTF-8" standalone="yes"?>
<Relationships xmlns="http://schemas.openxmlformats.org/package/2006/relationships"><Relationship Id="rId8" Type="http://schemas.openxmlformats.org/officeDocument/2006/relationships/image" Target="../media/image166.jpeg"/><Relationship Id="rId13" Type="http://schemas.openxmlformats.org/officeDocument/2006/relationships/image" Target="../media/image170.jpeg"/><Relationship Id="rId18" Type="http://schemas.openxmlformats.org/officeDocument/2006/relationships/image" Target="../media/image173.jpeg"/><Relationship Id="rId26" Type="http://schemas.openxmlformats.org/officeDocument/2006/relationships/image" Target="../media/image157.jpg"/><Relationship Id="rId3" Type="http://schemas.openxmlformats.org/officeDocument/2006/relationships/image" Target="../media/image161.jpeg"/><Relationship Id="rId21" Type="http://schemas.openxmlformats.org/officeDocument/2006/relationships/image" Target="../media/image152.png"/><Relationship Id="rId7" Type="http://schemas.openxmlformats.org/officeDocument/2006/relationships/image" Target="../media/image165.jpeg"/><Relationship Id="rId12" Type="http://schemas.openxmlformats.org/officeDocument/2006/relationships/image" Target="../media/image169.jpeg"/><Relationship Id="rId17" Type="http://schemas.openxmlformats.org/officeDocument/2006/relationships/image" Target="../media/image172.jpeg"/><Relationship Id="rId25" Type="http://schemas.openxmlformats.org/officeDocument/2006/relationships/image" Target="../media/image156.jpg"/><Relationship Id="rId2" Type="http://schemas.openxmlformats.org/officeDocument/2006/relationships/image" Target="../media/image160.jpeg"/><Relationship Id="rId16" Type="http://schemas.openxmlformats.org/officeDocument/2006/relationships/hyperlink" Target="https://www.flickr.com/photos/aus_pics/31495032468" TargetMode="External"/><Relationship Id="rId20" Type="http://schemas.openxmlformats.org/officeDocument/2006/relationships/image" Target="../media/image174.jpeg"/><Relationship Id="rId1" Type="http://schemas.openxmlformats.org/officeDocument/2006/relationships/slideLayout" Target="../slideLayouts/slideLayout13.xml"/><Relationship Id="rId6" Type="http://schemas.openxmlformats.org/officeDocument/2006/relationships/image" Target="../media/image164.jpeg"/><Relationship Id="rId11" Type="http://schemas.openxmlformats.org/officeDocument/2006/relationships/image" Target="../media/image168.jpeg"/><Relationship Id="rId24" Type="http://schemas.openxmlformats.org/officeDocument/2006/relationships/image" Target="../media/image176.jpeg"/><Relationship Id="rId5" Type="http://schemas.openxmlformats.org/officeDocument/2006/relationships/image" Target="../media/image163.jpeg"/><Relationship Id="rId15" Type="http://schemas.openxmlformats.org/officeDocument/2006/relationships/image" Target="../media/image150.jpg"/><Relationship Id="rId23" Type="http://schemas.openxmlformats.org/officeDocument/2006/relationships/image" Target="../media/image175.jpeg"/><Relationship Id="rId10" Type="http://schemas.openxmlformats.org/officeDocument/2006/relationships/image" Target="../media/image146.jpg"/><Relationship Id="rId19" Type="http://schemas.openxmlformats.org/officeDocument/2006/relationships/image" Target="../media/image129.png"/><Relationship Id="rId4" Type="http://schemas.openxmlformats.org/officeDocument/2006/relationships/image" Target="../media/image162.jpeg"/><Relationship Id="rId9" Type="http://schemas.openxmlformats.org/officeDocument/2006/relationships/image" Target="../media/image167.jpeg"/><Relationship Id="rId14" Type="http://schemas.openxmlformats.org/officeDocument/2006/relationships/image" Target="../media/image171.jpeg"/><Relationship Id="rId22" Type="http://schemas.openxmlformats.org/officeDocument/2006/relationships/image" Target="../media/image153.jpg"/><Relationship Id="rId27" Type="http://schemas.openxmlformats.org/officeDocument/2006/relationships/image" Target="../media/image177.jpeg"/></Relationships>
</file>

<file path=ppt/slides/_rels/slide75.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www.freeimageslive.co.uk/free_stock_image/redfilaments1682jpg" TargetMode="External"/><Relationship Id="rId4" Type="http://schemas.openxmlformats.org/officeDocument/2006/relationships/image" Target="../media/image2.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B04B40-149A-F1FE-6A97-A9D9E272CC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9" name="Up Arrow 13">
            <a:extLst>
              <a:ext uri="{FF2B5EF4-FFF2-40B4-BE49-F238E27FC236}">
                <a16:creationId xmlns:a16="http://schemas.microsoft.com/office/drawing/2014/main" id="{8A916AD2-5936-CE63-68AB-B8FB433B7598}"/>
              </a:ext>
            </a:extLst>
          </p:cNvPr>
          <p:cNvSpPr/>
          <p:nvPr/>
        </p:nvSpPr>
        <p:spPr>
          <a:xfrm>
            <a:off x="3016807" y="74991"/>
            <a:ext cx="417961" cy="5772017"/>
          </a:xfrm>
          <a:prstGeom prst="upArrow">
            <a:avLst>
              <a:gd name="adj1" fmla="val 44338"/>
              <a:gd name="adj2" fmla="val 78564"/>
            </a:avLst>
          </a:prstGeom>
          <a:solidFill>
            <a:schemeClr val="bg1"/>
          </a:solidFill>
          <a:ln>
            <a:solidFill>
              <a:srgbClr val="FFFF00"/>
            </a:solidFill>
          </a:ln>
          <a:effectLst>
            <a:glow rad="635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0" name="Downs Arrow 14">
            <a:extLst>
              <a:ext uri="{FF2B5EF4-FFF2-40B4-BE49-F238E27FC236}">
                <a16:creationId xmlns:a16="http://schemas.microsoft.com/office/drawing/2014/main" id="{DC151862-2006-9D4F-FC99-C8C4CEFD7FCB}"/>
              </a:ext>
            </a:extLst>
          </p:cNvPr>
          <p:cNvSpPr/>
          <p:nvPr/>
        </p:nvSpPr>
        <p:spPr>
          <a:xfrm rot="10800000">
            <a:off x="6294283" y="4226846"/>
            <a:ext cx="417961" cy="2522296"/>
          </a:xfrm>
          <a:prstGeom prst="upArrow">
            <a:avLst>
              <a:gd name="adj1" fmla="val 44338"/>
              <a:gd name="adj2" fmla="val 73859"/>
            </a:avLst>
          </a:prstGeom>
          <a:solidFill>
            <a:schemeClr val="tx1"/>
          </a:solidFill>
          <a:ln>
            <a:solidFill>
              <a:srgbClr val="FF0000"/>
            </a:solidFill>
          </a:ln>
          <a:effectLst>
            <a:glow rad="50800">
              <a:schemeClr val="bg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1191B5C5-0A45-577B-CE69-0A0D68862CDF}"/>
              </a:ext>
            </a:extLst>
          </p:cNvPr>
          <p:cNvSpPr txBox="1">
            <a:spLocks/>
          </p:cNvSpPr>
          <p:nvPr/>
        </p:nvSpPr>
        <p:spPr>
          <a:xfrm>
            <a:off x="2686534" y="2294197"/>
            <a:ext cx="154843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know</a:t>
            </a:r>
          </a:p>
        </p:txBody>
      </p:sp>
      <p:sp>
        <p:nvSpPr>
          <p:cNvPr id="23" name="Title 1">
            <a:extLst>
              <a:ext uri="{FF2B5EF4-FFF2-40B4-BE49-F238E27FC236}">
                <a16:creationId xmlns:a16="http://schemas.microsoft.com/office/drawing/2014/main" id="{8D07A3A5-2895-7885-8CC8-EFE9DA59555F}"/>
              </a:ext>
            </a:extLst>
          </p:cNvPr>
          <p:cNvSpPr txBox="1">
            <a:spLocks/>
          </p:cNvSpPr>
          <p:nvPr/>
        </p:nvSpPr>
        <p:spPr>
          <a:xfrm>
            <a:off x="862885" y="5276699"/>
            <a:ext cx="132093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lead</a:t>
            </a:r>
          </a:p>
        </p:txBody>
      </p:sp>
      <p:sp>
        <p:nvSpPr>
          <p:cNvPr id="22" name="Title 1">
            <a:extLst>
              <a:ext uri="{FF2B5EF4-FFF2-40B4-BE49-F238E27FC236}">
                <a16:creationId xmlns:a16="http://schemas.microsoft.com/office/drawing/2014/main" id="{9F76083C-EEFB-7348-8C0A-82172BB7408A}"/>
              </a:ext>
            </a:extLst>
          </p:cNvPr>
          <p:cNvSpPr txBox="1">
            <a:spLocks/>
          </p:cNvSpPr>
          <p:nvPr/>
        </p:nvSpPr>
        <p:spPr>
          <a:xfrm>
            <a:off x="749508" y="3464417"/>
            <a:ext cx="1159141" cy="63707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Try</a:t>
            </a:r>
          </a:p>
        </p:txBody>
      </p:sp>
      <p:sp>
        <p:nvSpPr>
          <p:cNvPr id="3077" name="Title 1">
            <a:extLst>
              <a:ext uri="{FF2B5EF4-FFF2-40B4-BE49-F238E27FC236}">
                <a16:creationId xmlns:a16="http://schemas.microsoft.com/office/drawing/2014/main" id="{9FC30EC4-41C5-045C-B80C-D322FE6CE73C}"/>
              </a:ext>
            </a:extLst>
          </p:cNvPr>
          <p:cNvSpPr txBox="1">
            <a:spLocks/>
          </p:cNvSpPr>
          <p:nvPr/>
        </p:nvSpPr>
        <p:spPr>
          <a:xfrm>
            <a:off x="3350419" y="5276789"/>
            <a:ext cx="22904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chemeClr val="bg1"/>
                </a:solidFill>
                <a:effectLst>
                  <a:outerShdw blurRad="63500" dir="3600000" algn="tl" rotWithShape="0">
                    <a:srgbClr val="000000">
                      <a:alpha val="70000"/>
                    </a:srgbClr>
                  </a:outerShdw>
                </a:effectLst>
                <a:uLnTx/>
                <a:uFillTx/>
                <a:latin typeface="Calibri" panose="020F0502020204030204" pitchFamily="34" charset="0"/>
                <a:ea typeface="+mj-ea"/>
                <a:cs typeface="+mj-cs"/>
              </a:rPr>
              <a:t>the way</a:t>
            </a:r>
          </a:p>
        </p:txBody>
      </p:sp>
      <p:sp>
        <p:nvSpPr>
          <p:cNvPr id="4" name="Final">
            <a:extLst>
              <a:ext uri="{FF2B5EF4-FFF2-40B4-BE49-F238E27FC236}">
                <a16:creationId xmlns:a16="http://schemas.microsoft.com/office/drawing/2014/main" id="{D4DAEE9A-456A-1DE3-5C1C-61318F404D23}"/>
              </a:ext>
            </a:extLst>
          </p:cNvPr>
          <p:cNvSpPr txBox="1">
            <a:spLocks noChangeArrowheads="1"/>
          </p:cNvSpPr>
          <p:nvPr/>
        </p:nvSpPr>
        <p:spPr bwMode="auto">
          <a:xfrm>
            <a:off x="779585" y="644770"/>
            <a:ext cx="7584831" cy="556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O God</a:t>
            </a:r>
          </a:p>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Search me</a:t>
            </a:r>
          </a:p>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know my heart</a:t>
            </a:r>
          </a:p>
          <a:p>
            <a:pPr eaLnBrk="1" hangingPunct="1"/>
            <a:endParaRPr lang="en-US" altLang="en-US" sz="32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Try me, and know my anxieties see any wicked way in me</a:t>
            </a:r>
          </a:p>
          <a:p>
            <a:pPr eaLnBrk="1" hangingPunct="1"/>
            <a:endParaRPr lang="en-US" altLang="en-US" sz="32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lead me in the way everlasting</a:t>
            </a:r>
            <a:endParaRPr lang="en-US" altLang="en-US" sz="4000"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457200" y="1385827"/>
            <a:ext cx="8229600" cy="415668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Search me, O God, and know     my heart; Try me, and know my anxieties; And see if there is any wicked way in me, And lead me    in the way everlasting.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139:23-24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B350C3DB-C44A-D9DE-DBE1-024F1D890E38}"/>
              </a:ext>
            </a:extLst>
          </p:cNvPr>
          <p:cNvSpPr txBox="1">
            <a:spLocks noChangeArrowheads="1"/>
          </p:cNvSpPr>
          <p:nvPr/>
        </p:nvSpPr>
        <p:spPr bwMode="auto">
          <a:xfrm>
            <a:off x="3748088" y="1439373"/>
            <a:ext cx="1774031" cy="756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 God</a:t>
            </a:r>
          </a:p>
        </p:txBody>
      </p:sp>
      <p:sp>
        <p:nvSpPr>
          <p:cNvPr id="8" name="Rectangle 2">
            <a:extLst>
              <a:ext uri="{FF2B5EF4-FFF2-40B4-BE49-F238E27FC236}">
                <a16:creationId xmlns:a16="http://schemas.microsoft.com/office/drawing/2014/main" id="{FA2D8BE7-95DF-83B3-A0D0-69F40E3D5437}"/>
              </a:ext>
            </a:extLst>
          </p:cNvPr>
          <p:cNvSpPr txBox="1">
            <a:spLocks noChangeArrowheads="1"/>
          </p:cNvSpPr>
          <p:nvPr/>
        </p:nvSpPr>
        <p:spPr bwMode="auto">
          <a:xfrm>
            <a:off x="1066799" y="1416844"/>
            <a:ext cx="2717007" cy="801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Search me</a:t>
            </a:r>
          </a:p>
        </p:txBody>
      </p:sp>
      <p:sp>
        <p:nvSpPr>
          <p:cNvPr id="9" name="Rectangle 2">
            <a:extLst>
              <a:ext uri="{FF2B5EF4-FFF2-40B4-BE49-F238E27FC236}">
                <a16:creationId xmlns:a16="http://schemas.microsoft.com/office/drawing/2014/main" id="{D896B260-66DE-CA09-B628-B502E4FE2AF1}"/>
              </a:ext>
            </a:extLst>
          </p:cNvPr>
          <p:cNvSpPr txBox="1">
            <a:spLocks noChangeArrowheads="1"/>
          </p:cNvSpPr>
          <p:nvPr/>
        </p:nvSpPr>
        <p:spPr bwMode="auto">
          <a:xfrm>
            <a:off x="6424246" y="1427650"/>
            <a:ext cx="172761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know</a:t>
            </a:r>
          </a:p>
        </p:txBody>
      </p:sp>
      <p:sp>
        <p:nvSpPr>
          <p:cNvPr id="10" name="Rectangle 2">
            <a:extLst>
              <a:ext uri="{FF2B5EF4-FFF2-40B4-BE49-F238E27FC236}">
                <a16:creationId xmlns:a16="http://schemas.microsoft.com/office/drawing/2014/main" id="{F74C9EC9-69BD-65B0-79CE-FE35260B0EA4}"/>
              </a:ext>
            </a:extLst>
          </p:cNvPr>
          <p:cNvSpPr txBox="1">
            <a:spLocks noChangeArrowheads="1"/>
          </p:cNvSpPr>
          <p:nvPr/>
        </p:nvSpPr>
        <p:spPr bwMode="auto">
          <a:xfrm>
            <a:off x="733425" y="2085975"/>
            <a:ext cx="2389231" cy="800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my heart</a:t>
            </a:r>
          </a:p>
        </p:txBody>
      </p:sp>
      <p:sp>
        <p:nvSpPr>
          <p:cNvPr id="11" name="Rectangle 2">
            <a:extLst>
              <a:ext uri="{FF2B5EF4-FFF2-40B4-BE49-F238E27FC236}">
                <a16:creationId xmlns:a16="http://schemas.microsoft.com/office/drawing/2014/main" id="{6AED4CE2-F242-7B50-4660-307087FD00E8}"/>
              </a:ext>
            </a:extLst>
          </p:cNvPr>
          <p:cNvSpPr txBox="1">
            <a:spLocks noChangeArrowheads="1"/>
          </p:cNvSpPr>
          <p:nvPr/>
        </p:nvSpPr>
        <p:spPr bwMode="auto">
          <a:xfrm>
            <a:off x="3083169" y="2119312"/>
            <a:ext cx="5355981" cy="735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Try me, and know my</a:t>
            </a:r>
          </a:p>
        </p:txBody>
      </p:sp>
      <p:sp>
        <p:nvSpPr>
          <p:cNvPr id="12" name="Rectangle 2">
            <a:extLst>
              <a:ext uri="{FF2B5EF4-FFF2-40B4-BE49-F238E27FC236}">
                <a16:creationId xmlns:a16="http://schemas.microsoft.com/office/drawing/2014/main" id="{BB89646C-330A-5CE8-20BC-46A77EED7D18}"/>
              </a:ext>
            </a:extLst>
          </p:cNvPr>
          <p:cNvSpPr txBox="1">
            <a:spLocks noChangeArrowheads="1"/>
          </p:cNvSpPr>
          <p:nvPr/>
        </p:nvSpPr>
        <p:spPr bwMode="auto">
          <a:xfrm>
            <a:off x="457199" y="2764081"/>
            <a:ext cx="2824163" cy="783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anxieties</a:t>
            </a:r>
          </a:p>
        </p:txBody>
      </p:sp>
      <p:sp>
        <p:nvSpPr>
          <p:cNvPr id="13" name="Rectangle 2">
            <a:extLst>
              <a:ext uri="{FF2B5EF4-FFF2-40B4-BE49-F238E27FC236}">
                <a16:creationId xmlns:a16="http://schemas.microsoft.com/office/drawing/2014/main" id="{1F176C97-57E0-812E-46A9-F61FFDB4A7E2}"/>
              </a:ext>
            </a:extLst>
          </p:cNvPr>
          <p:cNvSpPr txBox="1">
            <a:spLocks noChangeArrowheads="1"/>
          </p:cNvSpPr>
          <p:nvPr/>
        </p:nvSpPr>
        <p:spPr bwMode="auto">
          <a:xfrm>
            <a:off x="3985846" y="2771775"/>
            <a:ext cx="1324342" cy="771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see</a:t>
            </a:r>
          </a:p>
        </p:txBody>
      </p:sp>
      <p:sp>
        <p:nvSpPr>
          <p:cNvPr id="14" name="Rectangle 2">
            <a:extLst>
              <a:ext uri="{FF2B5EF4-FFF2-40B4-BE49-F238E27FC236}">
                <a16:creationId xmlns:a16="http://schemas.microsoft.com/office/drawing/2014/main" id="{A8BB9840-17C3-DA67-65C2-E7BC6C5FA6B6}"/>
              </a:ext>
            </a:extLst>
          </p:cNvPr>
          <p:cNvSpPr txBox="1">
            <a:spLocks noChangeArrowheads="1"/>
          </p:cNvSpPr>
          <p:nvPr/>
        </p:nvSpPr>
        <p:spPr bwMode="auto">
          <a:xfrm>
            <a:off x="7256585" y="2764081"/>
            <a:ext cx="1277815" cy="79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any</a:t>
            </a:r>
          </a:p>
        </p:txBody>
      </p:sp>
      <p:sp>
        <p:nvSpPr>
          <p:cNvPr id="15" name="Rectangle 2">
            <a:extLst>
              <a:ext uri="{FF2B5EF4-FFF2-40B4-BE49-F238E27FC236}">
                <a16:creationId xmlns:a16="http://schemas.microsoft.com/office/drawing/2014/main" id="{7A93820A-33C2-56D6-FC02-AB1760517061}"/>
              </a:ext>
            </a:extLst>
          </p:cNvPr>
          <p:cNvSpPr txBox="1">
            <a:spLocks noChangeArrowheads="1"/>
          </p:cNvSpPr>
          <p:nvPr/>
        </p:nvSpPr>
        <p:spPr bwMode="auto">
          <a:xfrm>
            <a:off x="672977" y="3432297"/>
            <a:ext cx="4607169" cy="787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wicked way in me</a:t>
            </a:r>
          </a:p>
        </p:txBody>
      </p:sp>
      <p:sp>
        <p:nvSpPr>
          <p:cNvPr id="16" name="Rectangle 2">
            <a:extLst>
              <a:ext uri="{FF2B5EF4-FFF2-40B4-BE49-F238E27FC236}">
                <a16:creationId xmlns:a16="http://schemas.microsoft.com/office/drawing/2014/main" id="{7D3B2B74-773A-0ABD-66E6-F2C15D21B85B}"/>
              </a:ext>
            </a:extLst>
          </p:cNvPr>
          <p:cNvSpPr txBox="1">
            <a:spLocks noChangeArrowheads="1"/>
          </p:cNvSpPr>
          <p:nvPr/>
        </p:nvSpPr>
        <p:spPr bwMode="auto">
          <a:xfrm>
            <a:off x="6213232" y="3434677"/>
            <a:ext cx="2204487" cy="784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lead me</a:t>
            </a:r>
          </a:p>
        </p:txBody>
      </p:sp>
      <p:sp>
        <p:nvSpPr>
          <p:cNvPr id="17" name="Rectangle 2">
            <a:extLst>
              <a:ext uri="{FF2B5EF4-FFF2-40B4-BE49-F238E27FC236}">
                <a16:creationId xmlns:a16="http://schemas.microsoft.com/office/drawing/2014/main" id="{AF2B3D90-9542-2F0D-462F-CB48CAC468F3}"/>
              </a:ext>
            </a:extLst>
          </p:cNvPr>
          <p:cNvSpPr txBox="1">
            <a:spLocks noChangeArrowheads="1"/>
          </p:cNvSpPr>
          <p:nvPr/>
        </p:nvSpPr>
        <p:spPr bwMode="auto">
          <a:xfrm>
            <a:off x="1781908" y="4109854"/>
            <a:ext cx="543328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the way everlasting</a:t>
            </a:r>
          </a:p>
        </p:txBody>
      </p:sp>
      <p:sp>
        <p:nvSpPr>
          <p:cNvPr id="18" name="Rectangle 2">
            <a:extLst>
              <a:ext uri="{FF2B5EF4-FFF2-40B4-BE49-F238E27FC236}">
                <a16:creationId xmlns:a16="http://schemas.microsoft.com/office/drawing/2014/main" id="{9E1596B0-6288-7380-E491-BDCD450AA1C4}"/>
              </a:ext>
            </a:extLst>
          </p:cNvPr>
          <p:cNvSpPr txBox="1">
            <a:spLocks noChangeArrowheads="1"/>
          </p:cNvSpPr>
          <p:nvPr/>
        </p:nvSpPr>
        <p:spPr bwMode="auto">
          <a:xfrm>
            <a:off x="6907196" y="2215605"/>
            <a:ext cx="145564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400" b="1" kern="0" dirty="0">
                <a:ln w="17780" cmpd="sng">
                  <a:solidFill>
                    <a:schemeClr val="tx1"/>
                  </a:solidFill>
                  <a:prstDash val="solid"/>
                  <a:miter lim="800000"/>
                </a:ln>
                <a:solidFill>
                  <a:srgbClr val="FFC000"/>
                </a:solidFill>
                <a:effectLst>
                  <a:glow rad="101600">
                    <a:schemeClr val="bg1"/>
                  </a:glow>
                  <a:outerShdw blurRad="50800" algn="tl" rotWithShape="0">
                    <a:srgbClr val="000000"/>
                  </a:outerShdw>
                </a:effectLst>
                <a:latin typeface="Calibri" panose="020F0502020204030204" pitchFamily="34" charset="0"/>
              </a:rPr>
              <a:t>ASK</a:t>
            </a:r>
          </a:p>
        </p:txBody>
      </p:sp>
      <p:sp>
        <p:nvSpPr>
          <p:cNvPr id="19" name="Rectangle 2">
            <a:extLst>
              <a:ext uri="{FF2B5EF4-FFF2-40B4-BE49-F238E27FC236}">
                <a16:creationId xmlns:a16="http://schemas.microsoft.com/office/drawing/2014/main" id="{6DC34633-2952-98AB-02E4-F1F58C26C064}"/>
              </a:ext>
            </a:extLst>
          </p:cNvPr>
          <p:cNvSpPr txBox="1">
            <a:spLocks noChangeArrowheads="1"/>
          </p:cNvSpPr>
          <p:nvPr/>
        </p:nvSpPr>
        <p:spPr bwMode="auto">
          <a:xfrm>
            <a:off x="631375" y="2218830"/>
            <a:ext cx="1599232" cy="907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400" b="1" kern="0" dirty="0">
                <a:ln w="17780" cmpd="sng">
                  <a:solidFill>
                    <a:schemeClr val="tx1"/>
                  </a:solidFill>
                  <a:prstDash val="solid"/>
                  <a:miter lim="800000"/>
                </a:ln>
                <a:solidFill>
                  <a:srgbClr val="CC66FF"/>
                </a:solidFill>
                <a:effectLst>
                  <a:glow rad="101600">
                    <a:schemeClr val="bg1"/>
                  </a:glow>
                  <a:outerShdw blurRad="50800" algn="tl" rotWithShape="0">
                    <a:srgbClr val="000000"/>
                  </a:outerShdw>
                </a:effectLst>
                <a:latin typeface="Calibri" panose="020F0502020204030204" pitchFamily="34" charset="0"/>
              </a:rPr>
              <a:t>TEST</a:t>
            </a:r>
          </a:p>
        </p:txBody>
      </p:sp>
      <p:sp>
        <p:nvSpPr>
          <p:cNvPr id="20" name="Rectangle 2">
            <a:extLst>
              <a:ext uri="{FF2B5EF4-FFF2-40B4-BE49-F238E27FC236}">
                <a16:creationId xmlns:a16="http://schemas.microsoft.com/office/drawing/2014/main" id="{A18B0913-E9EC-1EE4-1856-8D9F744C35C5}"/>
              </a:ext>
            </a:extLst>
          </p:cNvPr>
          <p:cNvSpPr txBox="1">
            <a:spLocks noChangeArrowheads="1"/>
          </p:cNvSpPr>
          <p:nvPr/>
        </p:nvSpPr>
        <p:spPr bwMode="auto">
          <a:xfrm>
            <a:off x="0" y="6079147"/>
            <a:ext cx="170603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chemeClr val="tx1"/>
                  </a:solidFill>
                  <a:prstDash val="solid"/>
                  <a:miter lim="800000"/>
                </a:ln>
                <a:solidFill>
                  <a:srgbClr val="0066FF"/>
                </a:solidFill>
                <a:effectLst>
                  <a:glow rad="101600">
                    <a:schemeClr val="bg1"/>
                  </a:glow>
                  <a:outerShdw blurRad="50800" algn="tl" rotWithShape="0">
                    <a:srgbClr val="000000"/>
                  </a:outerShdw>
                </a:effectLst>
                <a:latin typeface="Calibri" panose="020F0502020204030204" pitchFamily="34" charset="0"/>
              </a:rPr>
              <a:t>SHOW</a:t>
            </a:r>
          </a:p>
        </p:txBody>
      </p:sp>
      <p:sp>
        <p:nvSpPr>
          <p:cNvPr id="26" name="Arrow: Left 25">
            <a:extLst>
              <a:ext uri="{FF2B5EF4-FFF2-40B4-BE49-F238E27FC236}">
                <a16:creationId xmlns:a16="http://schemas.microsoft.com/office/drawing/2014/main" id="{476DD6BF-1050-383B-CDBB-5AC3693EB67A}"/>
              </a:ext>
            </a:extLst>
          </p:cNvPr>
          <p:cNvSpPr/>
          <p:nvPr/>
        </p:nvSpPr>
        <p:spPr>
          <a:xfrm rot="8429063">
            <a:off x="645194" y="5819288"/>
            <a:ext cx="311465" cy="320961"/>
          </a:xfrm>
          <a:prstGeom prst="leftArrow">
            <a:avLst>
              <a:gd name="adj1" fmla="val 50000"/>
              <a:gd name="adj2" fmla="val 69969"/>
            </a:avLst>
          </a:prstGeom>
          <a:solidFill>
            <a:srgbClr val="CCECFF"/>
          </a:solidFill>
          <a:effectLst>
            <a:glow rad="635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Left 26">
            <a:extLst>
              <a:ext uri="{FF2B5EF4-FFF2-40B4-BE49-F238E27FC236}">
                <a16:creationId xmlns:a16="http://schemas.microsoft.com/office/drawing/2014/main" id="{3871DDA5-F73C-0411-ADE5-B62D0DBB0555}"/>
              </a:ext>
            </a:extLst>
          </p:cNvPr>
          <p:cNvSpPr/>
          <p:nvPr/>
        </p:nvSpPr>
        <p:spPr>
          <a:xfrm rot="16200000">
            <a:off x="1239084" y="3140293"/>
            <a:ext cx="311465" cy="320961"/>
          </a:xfrm>
          <a:prstGeom prst="leftArrow">
            <a:avLst>
              <a:gd name="adj1" fmla="val 50000"/>
              <a:gd name="adj2" fmla="val 69969"/>
            </a:avLst>
          </a:prstGeom>
          <a:solidFill>
            <a:srgbClr val="CC66FF"/>
          </a:solidFill>
          <a:ln>
            <a:solidFill>
              <a:srgbClr val="FFFF00"/>
            </a:solidFill>
          </a:ln>
          <a:effectLst>
            <a:glow rad="635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Left 27">
            <a:extLst>
              <a:ext uri="{FF2B5EF4-FFF2-40B4-BE49-F238E27FC236}">
                <a16:creationId xmlns:a16="http://schemas.microsoft.com/office/drawing/2014/main" id="{44887A74-9298-2105-6529-0F1B95B8A8C3}"/>
              </a:ext>
            </a:extLst>
          </p:cNvPr>
          <p:cNvSpPr/>
          <p:nvPr/>
        </p:nvSpPr>
        <p:spPr>
          <a:xfrm>
            <a:off x="6548875" y="2479450"/>
            <a:ext cx="311465" cy="320961"/>
          </a:xfrm>
          <a:prstGeom prst="leftArrow">
            <a:avLst>
              <a:gd name="adj1" fmla="val 50000"/>
              <a:gd name="adj2" fmla="val 69969"/>
            </a:avLst>
          </a:prstGeom>
          <a:solidFill>
            <a:srgbClr val="FFC000"/>
          </a:solidFill>
          <a:ln>
            <a:solidFill>
              <a:srgbClr val="FFFF00"/>
            </a:solidFill>
          </a:ln>
          <a:effectLst>
            <a:glow rad="635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
            <a:extLst>
              <a:ext uri="{FF2B5EF4-FFF2-40B4-BE49-F238E27FC236}">
                <a16:creationId xmlns:a16="http://schemas.microsoft.com/office/drawing/2014/main" id="{313D6E49-67D8-05E5-E897-08517EBEB571}"/>
              </a:ext>
            </a:extLst>
          </p:cNvPr>
          <p:cNvSpPr txBox="1">
            <a:spLocks noChangeArrowheads="1"/>
          </p:cNvSpPr>
          <p:nvPr/>
        </p:nvSpPr>
        <p:spPr bwMode="auto">
          <a:xfrm>
            <a:off x="2589050" y="2203376"/>
            <a:ext cx="1749326" cy="811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know</a:t>
            </a:r>
          </a:p>
        </p:txBody>
      </p:sp>
      <p:sp>
        <p:nvSpPr>
          <p:cNvPr id="25" name="Rectangle 2">
            <a:extLst>
              <a:ext uri="{FF2B5EF4-FFF2-40B4-BE49-F238E27FC236}">
                <a16:creationId xmlns:a16="http://schemas.microsoft.com/office/drawing/2014/main" id="{523A180F-5D90-FDF7-12BF-36BDFE4E0634}"/>
              </a:ext>
            </a:extLst>
          </p:cNvPr>
          <p:cNvSpPr txBox="1">
            <a:spLocks noChangeArrowheads="1"/>
          </p:cNvSpPr>
          <p:nvPr/>
        </p:nvSpPr>
        <p:spPr bwMode="auto">
          <a:xfrm>
            <a:off x="3619991" y="3374166"/>
            <a:ext cx="172989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know</a:t>
            </a:r>
          </a:p>
        </p:txBody>
      </p:sp>
      <p:sp>
        <p:nvSpPr>
          <p:cNvPr id="24" name="Oval 1">
            <a:extLst>
              <a:ext uri="{FF2B5EF4-FFF2-40B4-BE49-F238E27FC236}">
                <a16:creationId xmlns:a16="http://schemas.microsoft.com/office/drawing/2014/main" id="{A5D828AD-A87A-4EF9-3A02-30E892F55CFE}"/>
              </a:ext>
            </a:extLst>
          </p:cNvPr>
          <p:cNvSpPr/>
          <p:nvPr/>
        </p:nvSpPr>
        <p:spPr>
          <a:xfrm>
            <a:off x="4954773" y="1656413"/>
            <a:ext cx="903766" cy="650852"/>
          </a:xfrm>
          <a:prstGeom prst="ellipse">
            <a:avLst/>
          </a:prstGeom>
          <a:noFill/>
          <a:ln w="57150" cap="flat" cmpd="sng" algn="ctr">
            <a:solidFill>
              <a:srgbClr val="EF7E3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30" name="Oval 2">
            <a:extLst>
              <a:ext uri="{FF2B5EF4-FFF2-40B4-BE49-F238E27FC236}">
                <a16:creationId xmlns:a16="http://schemas.microsoft.com/office/drawing/2014/main" id="{08E3863E-5599-E891-66FA-4BAF04F5886A}"/>
              </a:ext>
            </a:extLst>
          </p:cNvPr>
          <p:cNvSpPr/>
          <p:nvPr/>
        </p:nvSpPr>
        <p:spPr>
          <a:xfrm>
            <a:off x="4130836" y="2302676"/>
            <a:ext cx="903766" cy="712845"/>
          </a:xfrm>
          <a:prstGeom prst="ellipse">
            <a:avLst/>
          </a:prstGeom>
          <a:noFill/>
          <a:ln w="57150" cap="flat" cmpd="sng" algn="ctr">
            <a:solidFill>
              <a:srgbClr val="EF7E3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31" name="Oval 3">
            <a:extLst>
              <a:ext uri="{FF2B5EF4-FFF2-40B4-BE49-F238E27FC236}">
                <a16:creationId xmlns:a16="http://schemas.microsoft.com/office/drawing/2014/main" id="{07D38BC7-7D07-39DA-534C-FCE571E4B62E}"/>
              </a:ext>
            </a:extLst>
          </p:cNvPr>
          <p:cNvSpPr/>
          <p:nvPr/>
        </p:nvSpPr>
        <p:spPr>
          <a:xfrm>
            <a:off x="1742289" y="3487885"/>
            <a:ext cx="903766" cy="659218"/>
          </a:xfrm>
          <a:prstGeom prst="ellipse">
            <a:avLst/>
          </a:prstGeom>
          <a:noFill/>
          <a:ln w="57150" cap="flat" cmpd="sng" algn="ctr">
            <a:solidFill>
              <a:srgbClr val="EF7E3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3073" name="Oval 4">
            <a:extLst>
              <a:ext uri="{FF2B5EF4-FFF2-40B4-BE49-F238E27FC236}">
                <a16:creationId xmlns:a16="http://schemas.microsoft.com/office/drawing/2014/main" id="{FB96A5C9-D9E7-E956-1AD8-D13B59285609}"/>
              </a:ext>
            </a:extLst>
          </p:cNvPr>
          <p:cNvSpPr/>
          <p:nvPr/>
        </p:nvSpPr>
        <p:spPr>
          <a:xfrm>
            <a:off x="5153249" y="3457034"/>
            <a:ext cx="903766" cy="720225"/>
          </a:xfrm>
          <a:prstGeom prst="ellipse">
            <a:avLst/>
          </a:prstGeom>
          <a:noFill/>
          <a:ln w="57150" cap="flat" cmpd="sng" algn="ctr">
            <a:solidFill>
              <a:srgbClr val="EF7E3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3072" name="Oval 5">
            <a:extLst>
              <a:ext uri="{FF2B5EF4-FFF2-40B4-BE49-F238E27FC236}">
                <a16:creationId xmlns:a16="http://schemas.microsoft.com/office/drawing/2014/main" id="{BBF2B351-48A5-8DAC-D75E-16875C633DAD}"/>
              </a:ext>
            </a:extLst>
          </p:cNvPr>
          <p:cNvSpPr/>
          <p:nvPr/>
        </p:nvSpPr>
        <p:spPr>
          <a:xfrm>
            <a:off x="2058127" y="5321508"/>
            <a:ext cx="903766" cy="646902"/>
          </a:xfrm>
          <a:prstGeom prst="ellipse">
            <a:avLst/>
          </a:prstGeom>
          <a:noFill/>
          <a:ln w="57150" cap="flat" cmpd="sng" algn="ctr">
            <a:solidFill>
              <a:srgbClr val="EF7E3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7" name="in">
            <a:extLst>
              <a:ext uri="{FF2B5EF4-FFF2-40B4-BE49-F238E27FC236}">
                <a16:creationId xmlns:a16="http://schemas.microsoft.com/office/drawing/2014/main" id="{2A9629E2-9901-8D7C-443A-5B4C1C10B5CF}"/>
              </a:ext>
            </a:extLst>
          </p:cNvPr>
          <p:cNvSpPr>
            <a:spLocks noChangeArrowheads="1"/>
          </p:cNvSpPr>
          <p:nvPr/>
        </p:nvSpPr>
        <p:spPr bwMode="auto">
          <a:xfrm>
            <a:off x="6125980" y="4049844"/>
            <a:ext cx="763138" cy="766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9050">
                  <a:solidFill>
                    <a:schemeClr val="bg1"/>
                  </a:solidFill>
                </a:ln>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3075" name="in">
            <a:extLst>
              <a:ext uri="{FF2B5EF4-FFF2-40B4-BE49-F238E27FC236}">
                <a16:creationId xmlns:a16="http://schemas.microsoft.com/office/drawing/2014/main" id="{8D35E603-7D22-71F3-DE66-78F527C08615}"/>
              </a:ext>
            </a:extLst>
          </p:cNvPr>
          <p:cNvSpPr>
            <a:spLocks noChangeArrowheads="1"/>
          </p:cNvSpPr>
          <p:nvPr/>
        </p:nvSpPr>
        <p:spPr bwMode="auto">
          <a:xfrm>
            <a:off x="2824824" y="5232778"/>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3078" name="Rectangle 2">
            <a:extLst>
              <a:ext uri="{FF2B5EF4-FFF2-40B4-BE49-F238E27FC236}">
                <a16:creationId xmlns:a16="http://schemas.microsoft.com/office/drawing/2014/main" id="{C17172D0-7FB7-9224-9E60-CF92972B1D2E}"/>
              </a:ext>
            </a:extLst>
          </p:cNvPr>
          <p:cNvSpPr txBox="1">
            <a:spLocks noChangeArrowheads="1"/>
          </p:cNvSpPr>
          <p:nvPr/>
        </p:nvSpPr>
        <p:spPr bwMode="auto">
          <a:xfrm>
            <a:off x="4102099" y="3898900"/>
            <a:ext cx="1333501"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6000" kern="0" dirty="0">
                <a:ln w="17780" cmpd="sng">
                  <a:solidFill>
                    <a:srgbClr val="FFFFFF"/>
                  </a:solidFill>
                  <a:prstDash val="solid"/>
                  <a:miter lim="800000"/>
                </a:ln>
                <a:solidFill>
                  <a:srgbClr val="FF0000"/>
                </a:solidFill>
                <a:effectLst>
                  <a:glow rad="101600">
                    <a:schemeClr val="tx1"/>
                  </a:glow>
                </a:effectLst>
                <a:latin typeface="Char BB" panose="02000508000000020004" pitchFamily="2" charset="0"/>
              </a:rPr>
              <a:t>Sin</a:t>
            </a:r>
          </a:p>
        </p:txBody>
      </p:sp>
      <p:sp>
        <p:nvSpPr>
          <p:cNvPr id="3076" name="Rectangle: Rounded Corners 3075">
            <a:extLst>
              <a:ext uri="{FF2B5EF4-FFF2-40B4-BE49-F238E27FC236}">
                <a16:creationId xmlns:a16="http://schemas.microsoft.com/office/drawing/2014/main" id="{82D3C3AA-C364-979C-76F4-F63D086A7668}"/>
              </a:ext>
            </a:extLst>
          </p:cNvPr>
          <p:cNvSpPr/>
          <p:nvPr/>
        </p:nvSpPr>
        <p:spPr>
          <a:xfrm>
            <a:off x="3441699" y="4457699"/>
            <a:ext cx="2744839" cy="70055"/>
          </a:xfrm>
          <a:prstGeom prst="roundRect">
            <a:avLst/>
          </a:prstGeom>
          <a:solidFill>
            <a:srgbClr val="FF0000"/>
          </a:solidFill>
          <a:ln w="3175">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ounded Rectangle 10">
            <a:extLst>
              <a:ext uri="{FF2B5EF4-FFF2-40B4-BE49-F238E27FC236}">
                <a16:creationId xmlns:a16="http://schemas.microsoft.com/office/drawing/2014/main" id="{109E3269-05FA-B57B-DD1D-A5A816F8253F}"/>
              </a:ext>
            </a:extLst>
          </p:cNvPr>
          <p:cNvSpPr/>
          <p:nvPr/>
        </p:nvSpPr>
        <p:spPr>
          <a:xfrm>
            <a:off x="2910243" y="5309432"/>
            <a:ext cx="607711" cy="631761"/>
          </a:xfrm>
          <a:prstGeom prst="roundRect">
            <a:avLst>
              <a:gd name="adj" fmla="val 30837"/>
            </a:avLst>
          </a:prstGeom>
          <a:noFill/>
          <a:ln w="57150" cap="flat" cmpd="sng" algn="ctr">
            <a:solidFill>
              <a:srgbClr val="21C5FF"/>
            </a:solidFill>
            <a:prstDash val="solid"/>
          </a:ln>
          <a:effectLst>
            <a:glow rad="38100">
              <a:schemeClr val="bg1"/>
            </a:glow>
          </a:effectLst>
          <a:scene3d>
            <a:camera prst="orthographicFront"/>
            <a:lightRig rig="freezing" dir="t"/>
          </a:scene3d>
          <a:sp3d prstMaterial="plastic">
            <a:bevelT/>
          </a:sp3d>
        </p:spPr>
        <p:txBody>
          <a:bodyPr rtlCol="0" anchor="ctr"/>
          <a:lstStyle/>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p:txBody>
      </p:sp>
      <p:sp>
        <p:nvSpPr>
          <p:cNvPr id="3082" name="Rounded Rectangle 10">
            <a:extLst>
              <a:ext uri="{FF2B5EF4-FFF2-40B4-BE49-F238E27FC236}">
                <a16:creationId xmlns:a16="http://schemas.microsoft.com/office/drawing/2014/main" id="{F84D271E-B3C8-8950-175E-8F39FF587A55}"/>
              </a:ext>
            </a:extLst>
          </p:cNvPr>
          <p:cNvSpPr/>
          <p:nvPr/>
        </p:nvSpPr>
        <p:spPr>
          <a:xfrm>
            <a:off x="6190401" y="4137454"/>
            <a:ext cx="607711" cy="631761"/>
          </a:xfrm>
          <a:prstGeom prst="roundRect">
            <a:avLst>
              <a:gd name="adj" fmla="val 30837"/>
            </a:avLst>
          </a:prstGeom>
          <a:noFill/>
          <a:ln w="57150" cap="flat" cmpd="sng" algn="ctr">
            <a:solidFill>
              <a:srgbClr val="21C5FF"/>
            </a:solidFill>
            <a:prstDash val="solid"/>
          </a:ln>
          <a:effectLst>
            <a:glow rad="38100">
              <a:schemeClr val="bg1"/>
            </a:glow>
          </a:effectLst>
          <a:scene3d>
            <a:camera prst="orthographicFront"/>
            <a:lightRig rig="freezing" dir="t"/>
          </a:scene3d>
          <a:sp3d prstMaterial="plastic">
            <a:bevelT/>
          </a:sp3d>
        </p:spPr>
        <p:txBody>
          <a:bodyPr rtlCol="0" anchor="ctr"/>
          <a:lstStyle/>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p:txBody>
      </p:sp>
      <p:sp>
        <p:nvSpPr>
          <p:cNvPr id="3083" name="Rectangle 2">
            <a:extLst>
              <a:ext uri="{FF2B5EF4-FFF2-40B4-BE49-F238E27FC236}">
                <a16:creationId xmlns:a16="http://schemas.microsoft.com/office/drawing/2014/main" id="{6EBFDD22-B8AC-95AC-9957-45EBC6F52F40}"/>
              </a:ext>
            </a:extLst>
          </p:cNvPr>
          <p:cNvSpPr txBox="1">
            <a:spLocks noChangeArrowheads="1"/>
          </p:cNvSpPr>
          <p:nvPr/>
        </p:nvSpPr>
        <p:spPr bwMode="auto">
          <a:xfrm>
            <a:off x="2616199" y="2219632"/>
            <a:ext cx="1687872" cy="769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know</a:t>
            </a:r>
          </a:p>
        </p:txBody>
      </p:sp>
      <p:sp>
        <p:nvSpPr>
          <p:cNvPr id="2" name="Life" hidden="1">
            <a:extLst>
              <a:ext uri="{FF2B5EF4-FFF2-40B4-BE49-F238E27FC236}">
                <a16:creationId xmlns:a16="http://schemas.microsoft.com/office/drawing/2014/main" id="{9DF5EDDC-73F2-B625-608E-E410E6BBC59D}"/>
              </a:ext>
            </a:extLst>
          </p:cNvPr>
          <p:cNvSpPr txBox="1">
            <a:spLocks noChangeArrowheads="1"/>
          </p:cNvSpPr>
          <p:nvPr/>
        </p:nvSpPr>
        <p:spPr bwMode="auto">
          <a:xfrm>
            <a:off x="737170" y="3394711"/>
            <a:ext cx="7669660"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6600" b="1" kern="0" dirty="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latin typeface="BlackChancery" pitchFamily="2" charset="0"/>
              </a:rPr>
              <a:t>Life is a meal of choice</a:t>
            </a:r>
          </a:p>
        </p:txBody>
      </p:sp>
      <p:sp>
        <p:nvSpPr>
          <p:cNvPr id="6" name="knowRED" hidden="1">
            <a:extLst>
              <a:ext uri="{FF2B5EF4-FFF2-40B4-BE49-F238E27FC236}">
                <a16:creationId xmlns:a16="http://schemas.microsoft.com/office/drawing/2014/main" id="{7F3464A0-BD4B-4AE5-884E-DFC37682DEB4}"/>
              </a:ext>
            </a:extLst>
          </p:cNvPr>
          <p:cNvSpPr txBox="1">
            <a:spLocks noChangeArrowheads="1"/>
          </p:cNvSpPr>
          <p:nvPr/>
        </p:nvSpPr>
        <p:spPr bwMode="auto">
          <a:xfrm>
            <a:off x="3811835" y="3124947"/>
            <a:ext cx="175924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know</a:t>
            </a:r>
          </a:p>
        </p:txBody>
      </p:sp>
      <p:sp>
        <p:nvSpPr>
          <p:cNvPr id="3084" name="Rectangle 2">
            <a:extLst>
              <a:ext uri="{FF2B5EF4-FFF2-40B4-BE49-F238E27FC236}">
                <a16:creationId xmlns:a16="http://schemas.microsoft.com/office/drawing/2014/main" id="{43196A52-D749-6185-58C4-9B0675064405}"/>
              </a:ext>
            </a:extLst>
          </p:cNvPr>
          <p:cNvSpPr txBox="1">
            <a:spLocks noChangeArrowheads="1"/>
          </p:cNvSpPr>
          <p:nvPr/>
        </p:nvSpPr>
        <p:spPr bwMode="auto">
          <a:xfrm>
            <a:off x="469082" y="382137"/>
            <a:ext cx="272278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0066CC"/>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Recovery</a:t>
            </a:r>
          </a:p>
        </p:txBody>
      </p:sp>
      <p:sp>
        <p:nvSpPr>
          <p:cNvPr id="3085" name="Rectangle 2">
            <a:extLst>
              <a:ext uri="{FF2B5EF4-FFF2-40B4-BE49-F238E27FC236}">
                <a16:creationId xmlns:a16="http://schemas.microsoft.com/office/drawing/2014/main" id="{D566086E-B995-BAB0-D3EB-73A855A01F04}"/>
              </a:ext>
            </a:extLst>
          </p:cNvPr>
          <p:cNvSpPr txBox="1">
            <a:spLocks noChangeArrowheads="1"/>
          </p:cNvSpPr>
          <p:nvPr/>
        </p:nvSpPr>
        <p:spPr bwMode="auto">
          <a:xfrm>
            <a:off x="6667499" y="5867400"/>
            <a:ext cx="247650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0000"/>
                  </a:solidFill>
                  <a:prstDash val="solid"/>
                  <a:miter lim="800000"/>
                </a:ln>
                <a:solidFill>
                  <a:schemeClr val="tx1"/>
                </a:solidFill>
                <a:effectLst>
                  <a:glow rad="38100">
                    <a:srgbClr val="FFFF00">
                      <a:alpha val="80000"/>
                    </a:srgbClr>
                  </a:glow>
                  <a:outerShdw blurRad="50800" algn="tl" rotWithShape="0">
                    <a:srgbClr val="000000"/>
                  </a:outerShdw>
                </a:effectLst>
                <a:latin typeface="Calibri" panose="020F0502020204030204" pitchFamily="34" charset="0"/>
              </a:rPr>
              <a:t>Oblivion</a:t>
            </a:r>
          </a:p>
        </p:txBody>
      </p:sp>
    </p:spTree>
    <p:extLst>
      <p:ext uri="{BB962C8B-B14F-4D97-AF65-F5344CB8AC3E}">
        <p14:creationId xmlns:p14="http://schemas.microsoft.com/office/powerpoint/2010/main" val="101789644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xit" presetSubtype="544" fill="hold" grpId="0" nodeType="withEffect">
                                  <p:stCondLst>
                                    <p:cond delay="10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 calcmode="lin" valueType="num">
                                      <p:cBhvr>
                                        <p:cTn id="8" dur="500"/>
                                        <p:tgtEl>
                                          <p:spTgt spid="2"/>
                                        </p:tgtEl>
                                        <p:attrNameLst>
                                          <p:attrName>ppt_x</p:attrName>
                                        </p:attrNameLst>
                                      </p:cBhvr>
                                      <p:tavLst>
                                        <p:tav tm="0">
                                          <p:val>
                                            <p:strVal val="ppt_x"/>
                                          </p:val>
                                        </p:tav>
                                        <p:tav tm="100000">
                                          <p:val>
                                            <p:fltVal val="0.5"/>
                                          </p:val>
                                        </p:tav>
                                      </p:tavLst>
                                    </p:anim>
                                    <p:anim calcmode="lin" valueType="num">
                                      <p:cBhvr>
                                        <p:cTn id="9" dur="500"/>
                                        <p:tgtEl>
                                          <p:spTgt spid="2"/>
                                        </p:tgtEl>
                                        <p:attrNameLst>
                                          <p:attrName>ppt_y</p:attrName>
                                        </p:attrNameLst>
                                      </p:cBhvr>
                                      <p:tavLst>
                                        <p:tav tm="0">
                                          <p:val>
                                            <p:strVal val="ppt_y"/>
                                          </p:val>
                                        </p:tav>
                                        <p:tav tm="100000">
                                          <p:val>
                                            <p:fltVal val="0.5"/>
                                          </p:val>
                                        </p:tav>
                                      </p:tavLst>
                                    </p:anim>
                                    <p:set>
                                      <p:cBhvr>
                                        <p:cTn id="10" dur="1" fill="hold">
                                          <p:stCondLst>
                                            <p:cond delay="499"/>
                                          </p:stCondLst>
                                        </p:cTn>
                                        <p:tgtEl>
                                          <p:spTgt spid="2"/>
                                        </p:tgtEl>
                                        <p:attrNameLst>
                                          <p:attrName>style.visibility</p:attrName>
                                        </p:attrNameLst>
                                      </p:cBhvr>
                                      <p:to>
                                        <p:strVal val="hidden"/>
                                      </p:to>
                                    </p:set>
                                  </p:childTnLst>
                                </p:cTn>
                              </p:par>
                              <p:par>
                                <p:cTn id="11" presetID="42" presetClass="path" presetSubtype="0" accel="50000" decel="50000" fill="hold" grpId="1" nodeType="withEffect">
                                  <p:stCondLst>
                                    <p:cond delay="100"/>
                                  </p:stCondLst>
                                  <p:childTnLst>
                                    <p:animMotion origin="layout" path="M 0 -7.40741E-7 L 0.01632 -0.09005 " pathEditMode="relative" rAng="0" ptsTypes="AA">
                                      <p:cBhvr>
                                        <p:cTn id="12" dur="500" fill="hold"/>
                                        <p:tgtEl>
                                          <p:spTgt spid="2"/>
                                        </p:tgtEl>
                                        <p:attrNameLst>
                                          <p:attrName>ppt_x</p:attrName>
                                          <p:attrName>ppt_y</p:attrName>
                                        </p:attrNameLst>
                                      </p:cBhvr>
                                      <p:rCtr x="816" y="-4514"/>
                                    </p:animMotion>
                                  </p:childTnLst>
                                </p:cTn>
                              </p:par>
                              <p:par>
                                <p:cTn id="13" presetID="15" presetClass="entr" presetSubtype="0" fill="hold" grpId="0" nodeType="withEffect">
                                  <p:stCondLst>
                                    <p:cond delay="500"/>
                                  </p:stCondLst>
                                  <p:childTnLst>
                                    <p:set>
                                      <p:cBhvr>
                                        <p:cTn id="14" dur="1" fill="hold">
                                          <p:stCondLst>
                                            <p:cond delay="0"/>
                                          </p:stCondLst>
                                        </p:cTn>
                                        <p:tgtEl>
                                          <p:spTgt spid="3074"/>
                                        </p:tgtEl>
                                        <p:attrNameLst>
                                          <p:attrName>style.visibility</p:attrName>
                                        </p:attrNameLst>
                                      </p:cBhvr>
                                      <p:to>
                                        <p:strVal val="visible"/>
                                      </p:to>
                                    </p:set>
                                    <p:anim calcmode="lin" valueType="num">
                                      <p:cBhvr>
                                        <p:cTn id="15" dur="1000" fill="hold"/>
                                        <p:tgtEl>
                                          <p:spTgt spid="3074"/>
                                        </p:tgtEl>
                                        <p:attrNameLst>
                                          <p:attrName>ppt_w</p:attrName>
                                        </p:attrNameLst>
                                      </p:cBhvr>
                                      <p:tavLst>
                                        <p:tav tm="0">
                                          <p:val>
                                            <p:fltVal val="0"/>
                                          </p:val>
                                        </p:tav>
                                        <p:tav tm="100000">
                                          <p:val>
                                            <p:strVal val="#ppt_w"/>
                                          </p:val>
                                        </p:tav>
                                      </p:tavLst>
                                    </p:anim>
                                    <p:anim calcmode="lin" valueType="num">
                                      <p:cBhvr>
                                        <p:cTn id="16" dur="1000" fill="hold"/>
                                        <p:tgtEl>
                                          <p:spTgt spid="3074"/>
                                        </p:tgtEl>
                                        <p:attrNameLst>
                                          <p:attrName>ppt_h</p:attrName>
                                        </p:attrNameLst>
                                      </p:cBhvr>
                                      <p:tavLst>
                                        <p:tav tm="0">
                                          <p:val>
                                            <p:fltVal val="0"/>
                                          </p:val>
                                        </p:tav>
                                        <p:tav tm="100000">
                                          <p:val>
                                            <p:strVal val="#ppt_h"/>
                                          </p:val>
                                        </p:tav>
                                      </p:tavLst>
                                    </p:anim>
                                    <p:anim calcmode="lin" valueType="num">
                                      <p:cBhvr>
                                        <p:cTn id="17"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5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5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25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5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25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25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250"/>
                                        <p:tgtEl>
                                          <p:spTgt spid="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250"/>
                                        <p:tgtEl>
                                          <p:spTgt spid="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250"/>
                                        <p:tgtEl>
                                          <p:spTgt spid="1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250"/>
                                        <p:tgtEl>
                                          <p:spTgt spid="1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250"/>
                                        <p:tgtEl>
                                          <p:spTgt spid="17"/>
                                        </p:tgtEl>
                                      </p:cBhvr>
                                    </p:animEffect>
                                  </p:childTnLst>
                                </p:cTn>
                              </p:par>
                              <p:par>
                                <p:cTn id="54" presetID="42" presetClass="path" presetSubtype="0" accel="50000" decel="50000" fill="hold" grpId="2" nodeType="withEffect">
                                  <p:stCondLst>
                                    <p:cond delay="0"/>
                                  </p:stCondLst>
                                  <p:childTnLst>
                                    <p:animMotion origin="layout" path="M -4.44444E-6 3.7037E-6 L -0.00694 -0.08056 " pathEditMode="relative" rAng="0" ptsTypes="AA">
                                      <p:cBhvr>
                                        <p:cTn id="55" dur="2000" fill="hold"/>
                                        <p:tgtEl>
                                          <p:spTgt spid="5"/>
                                        </p:tgtEl>
                                        <p:attrNameLst>
                                          <p:attrName>ppt_x</p:attrName>
                                          <p:attrName>ppt_y</p:attrName>
                                        </p:attrNameLst>
                                      </p:cBhvr>
                                      <p:rCtr x="-347" y="-4028"/>
                                    </p:animMotion>
                                  </p:childTnLst>
                                </p:cTn>
                              </p:par>
                              <p:par>
                                <p:cTn id="56" presetID="42" presetClass="path" presetSubtype="0" accel="50000" decel="50000" fill="hold" grpId="2" nodeType="withEffect">
                                  <p:stCondLst>
                                    <p:cond delay="0"/>
                                  </p:stCondLst>
                                  <p:childTnLst>
                                    <p:animMotion origin="layout" path="M -4.16667E-6 3.7037E-6 L 0.23542 0.01689 " pathEditMode="relative" rAng="0" ptsTypes="AA">
                                      <p:cBhvr>
                                        <p:cTn id="57" dur="2000" fill="hold"/>
                                        <p:tgtEl>
                                          <p:spTgt spid="8"/>
                                        </p:tgtEl>
                                        <p:attrNameLst>
                                          <p:attrName>ppt_x</p:attrName>
                                          <p:attrName>ppt_y</p:attrName>
                                        </p:attrNameLst>
                                      </p:cBhvr>
                                      <p:rCtr x="11771" y="833"/>
                                    </p:animMotion>
                                  </p:childTnLst>
                                </p:cTn>
                              </p:par>
                              <p:par>
                                <p:cTn id="58" presetID="42" presetClass="path" presetSubtype="0" accel="50000" decel="50000" fill="hold" grpId="2" nodeType="withEffect">
                                  <p:stCondLst>
                                    <p:cond delay="0"/>
                                  </p:stCondLst>
                                  <p:childTnLst>
                                    <p:animMotion origin="layout" path="M 1.38889E-6 -4.81481E-6 L -0.41875 0.11482 " pathEditMode="relative" rAng="0" ptsTypes="AA">
                                      <p:cBhvr>
                                        <p:cTn id="59" dur="2000" fill="hold"/>
                                        <p:tgtEl>
                                          <p:spTgt spid="9"/>
                                        </p:tgtEl>
                                        <p:attrNameLst>
                                          <p:attrName>ppt_x</p:attrName>
                                          <p:attrName>ppt_y</p:attrName>
                                        </p:attrNameLst>
                                      </p:cBhvr>
                                      <p:rCtr x="-20937" y="5741"/>
                                    </p:animMotion>
                                  </p:childTnLst>
                                </p:cTn>
                              </p:par>
                              <p:par>
                                <p:cTn id="60" presetID="42" presetClass="path" presetSubtype="0" accel="50000" decel="50000" fill="hold" grpId="2" nodeType="withEffect">
                                  <p:stCondLst>
                                    <p:cond delay="0"/>
                                  </p:stCondLst>
                                  <p:childTnLst>
                                    <p:animMotion origin="layout" path="M -3.88889E-6 5.55112E-17 L 0.36615 0.01736 " pathEditMode="relative" rAng="0" ptsTypes="AA">
                                      <p:cBhvr>
                                        <p:cTn id="61" dur="2000" fill="hold"/>
                                        <p:tgtEl>
                                          <p:spTgt spid="10"/>
                                        </p:tgtEl>
                                        <p:attrNameLst>
                                          <p:attrName>ppt_x</p:attrName>
                                          <p:attrName>ppt_y</p:attrName>
                                        </p:attrNameLst>
                                      </p:cBhvr>
                                      <p:rCtr x="18299" y="856"/>
                                    </p:animMotion>
                                  </p:childTnLst>
                                </p:cTn>
                              </p:par>
                              <p:par>
                                <p:cTn id="62" presetID="42" presetClass="path" presetSubtype="0" accel="50000" decel="50000" fill="hold" grpId="2" nodeType="withEffect">
                                  <p:stCondLst>
                                    <p:cond delay="0"/>
                                  </p:stCondLst>
                                  <p:childTnLst>
                                    <p:animMotion origin="layout" path="M -4.72222E-6 -1.48148E-6 L -0.25069 0.18611 " pathEditMode="relative" rAng="0" ptsTypes="AA">
                                      <p:cBhvr>
                                        <p:cTn id="63" dur="2000" fill="hold"/>
                                        <p:tgtEl>
                                          <p:spTgt spid="11"/>
                                        </p:tgtEl>
                                        <p:attrNameLst>
                                          <p:attrName>ppt_x</p:attrName>
                                          <p:attrName>ppt_y</p:attrName>
                                        </p:attrNameLst>
                                      </p:cBhvr>
                                      <p:rCtr x="-12535" y="9306"/>
                                    </p:animMotion>
                                  </p:childTnLst>
                                </p:cTn>
                              </p:par>
                              <p:par>
                                <p:cTn id="64" presetID="42" presetClass="path" presetSubtype="0" accel="50000" decel="50000" fill="hold" grpId="2" nodeType="withEffect">
                                  <p:stCondLst>
                                    <p:cond delay="0"/>
                                  </p:stCondLst>
                                  <p:childTnLst>
                                    <p:animMotion origin="layout" path="M -2.77778E-7 4.81481E-6 L 0.57708 0.08865 " pathEditMode="relative" rAng="0" ptsTypes="AA">
                                      <p:cBhvr>
                                        <p:cTn id="65" dur="2000" fill="hold"/>
                                        <p:tgtEl>
                                          <p:spTgt spid="12"/>
                                        </p:tgtEl>
                                        <p:attrNameLst>
                                          <p:attrName>ppt_x</p:attrName>
                                          <p:attrName>ppt_y</p:attrName>
                                        </p:attrNameLst>
                                      </p:cBhvr>
                                      <p:rCtr x="28854" y="4421"/>
                                    </p:animMotion>
                                  </p:childTnLst>
                                </p:cTn>
                              </p:par>
                              <p:par>
                                <p:cTn id="66" presetID="42" presetClass="path" presetSubtype="0" accel="50000" decel="50000" fill="hold" grpId="2" nodeType="withEffect">
                                  <p:stCondLst>
                                    <p:cond delay="0"/>
                                  </p:stCondLst>
                                  <p:childTnLst>
                                    <p:animMotion origin="layout" path="M -3.33333E-6 3.33333E-6 L -0.29479 0.18634 " pathEditMode="relative" rAng="0" ptsTypes="AA">
                                      <p:cBhvr>
                                        <p:cTn id="67" dur="2000" fill="hold"/>
                                        <p:tgtEl>
                                          <p:spTgt spid="13"/>
                                        </p:tgtEl>
                                        <p:attrNameLst>
                                          <p:attrName>ppt_x</p:attrName>
                                          <p:attrName>ppt_y</p:attrName>
                                        </p:attrNameLst>
                                      </p:cBhvr>
                                      <p:rCtr x="-14740" y="9306"/>
                                    </p:animMotion>
                                  </p:childTnLst>
                                </p:cTn>
                              </p:par>
                              <p:par>
                                <p:cTn id="68" presetID="42" presetClass="path" presetSubtype="0" accel="50000" decel="50000" fill="hold" grpId="2" nodeType="withEffect">
                                  <p:stCondLst>
                                    <p:cond delay="0"/>
                                  </p:stCondLst>
                                  <p:childTnLst>
                                    <p:animMotion origin="layout" path="M 1.94444E-6 1.85185E-6 L -0.54722 0.18634 " pathEditMode="relative" rAng="0" ptsTypes="AA">
                                      <p:cBhvr>
                                        <p:cTn id="69" dur="2000" fill="hold"/>
                                        <p:tgtEl>
                                          <p:spTgt spid="14"/>
                                        </p:tgtEl>
                                        <p:attrNameLst>
                                          <p:attrName>ppt_x</p:attrName>
                                          <p:attrName>ppt_y</p:attrName>
                                        </p:attrNameLst>
                                      </p:cBhvr>
                                      <p:rCtr x="-27361" y="9306"/>
                                    </p:animMotion>
                                  </p:childTnLst>
                                </p:cTn>
                              </p:par>
                              <p:par>
                                <p:cTn id="70" presetID="42" presetClass="path" presetSubtype="0" accel="50000" decel="50000" fill="hold" grpId="2" nodeType="withEffect">
                                  <p:stCondLst>
                                    <p:cond delay="0"/>
                                  </p:stCondLst>
                                  <p:childTnLst>
                                    <p:animMotion origin="layout" path="M -8.33333E-7 -3.7037E-7 L 0.27674 0.08866 " pathEditMode="relative" rAng="0" ptsTypes="AA">
                                      <p:cBhvr>
                                        <p:cTn id="71" dur="2000" fill="hold"/>
                                        <p:tgtEl>
                                          <p:spTgt spid="15"/>
                                        </p:tgtEl>
                                        <p:attrNameLst>
                                          <p:attrName>ppt_x</p:attrName>
                                          <p:attrName>ppt_y</p:attrName>
                                        </p:attrNameLst>
                                      </p:cBhvr>
                                      <p:rCtr x="13837" y="4421"/>
                                    </p:animMotion>
                                  </p:childTnLst>
                                </p:cTn>
                              </p:par>
                              <p:par>
                                <p:cTn id="72" presetID="42" presetClass="path" presetSubtype="0" accel="50000" decel="50000" fill="hold" grpId="2" nodeType="withEffect">
                                  <p:stCondLst>
                                    <p:cond delay="0"/>
                                  </p:stCondLst>
                                  <p:childTnLst>
                                    <p:animMotion origin="layout" path="M 0 -1.85185E-6 L -0.58594 0.25741 " pathEditMode="relative" rAng="0" ptsTypes="AA">
                                      <p:cBhvr>
                                        <p:cTn id="73" dur="2000" fill="hold"/>
                                        <p:tgtEl>
                                          <p:spTgt spid="16"/>
                                        </p:tgtEl>
                                        <p:attrNameLst>
                                          <p:attrName>ppt_x</p:attrName>
                                          <p:attrName>ppt_y</p:attrName>
                                        </p:attrNameLst>
                                      </p:cBhvr>
                                      <p:rCtr x="-29306" y="12870"/>
                                    </p:animMotion>
                                  </p:childTnLst>
                                </p:cTn>
                              </p:par>
                              <p:par>
                                <p:cTn id="74" presetID="42" presetClass="path" presetSubtype="0" accel="50000" decel="50000" fill="hold" grpId="2" nodeType="withEffect">
                                  <p:stCondLst>
                                    <p:cond delay="0"/>
                                  </p:stCondLst>
                                  <p:childTnLst>
                                    <p:animMotion origin="layout" path="M -2.77778E-7 1.48148E-6 L 0.11736 0.15926 " pathEditMode="relative" rAng="0" ptsTypes="AA">
                                      <p:cBhvr>
                                        <p:cTn id="75" dur="2000" fill="hold"/>
                                        <p:tgtEl>
                                          <p:spTgt spid="17"/>
                                        </p:tgtEl>
                                        <p:attrNameLst>
                                          <p:attrName>ppt_x</p:attrName>
                                          <p:attrName>ppt_y</p:attrName>
                                        </p:attrNameLst>
                                      </p:cBhvr>
                                      <p:rCtr x="5868" y="7963"/>
                                    </p:animMotion>
                                  </p:childTnLst>
                                </p:cTn>
                              </p:par>
                              <p:par>
                                <p:cTn id="76" presetID="10" presetClass="exit" presetSubtype="0" fill="hold" grpId="1" nodeType="withEffect">
                                  <p:stCondLst>
                                    <p:cond delay="0"/>
                                  </p:stCondLst>
                                  <p:childTnLst>
                                    <p:animEffect transition="out" filter="fade">
                                      <p:cBhvr>
                                        <p:cTn id="77" dur="1250"/>
                                        <p:tgtEl>
                                          <p:spTgt spid="3074"/>
                                        </p:tgtEl>
                                      </p:cBhvr>
                                    </p:animEffect>
                                    <p:set>
                                      <p:cBhvr>
                                        <p:cTn id="78" dur="1" fill="hold">
                                          <p:stCondLst>
                                            <p:cond delay="1249"/>
                                          </p:stCondLst>
                                        </p:cTn>
                                        <p:tgtEl>
                                          <p:spTgt spid="3074"/>
                                        </p:tgtEl>
                                        <p:attrNameLst>
                                          <p:attrName>style.visibility</p:attrName>
                                        </p:attrNameLst>
                                      </p:cBhvr>
                                      <p:to>
                                        <p:strVal val="hidden"/>
                                      </p:to>
                                    </p:set>
                                  </p:childTnLst>
                                </p:cTn>
                              </p:par>
                            </p:childTnLst>
                          </p:cTn>
                        </p:par>
                        <p:par>
                          <p:cTn id="79" fill="hold">
                            <p:stCondLst>
                              <p:cond delay="2000"/>
                            </p:stCondLst>
                            <p:childTnLst>
                              <p:par>
                                <p:cTn id="80" presetID="10" presetClass="entr" presetSubtype="0" fill="hold" grpId="0" nodeType="afterEffect">
                                  <p:stCondLst>
                                    <p:cond delay="0"/>
                                  </p:stCondLst>
                                  <p:childTnLst>
                                    <p:set>
                                      <p:cBhvr>
                                        <p:cTn id="81" dur="1" fill="hold">
                                          <p:stCondLst>
                                            <p:cond delay="0"/>
                                          </p:stCondLst>
                                        </p:cTn>
                                        <p:tgtEl>
                                          <p:spTgt spid="4"/>
                                        </p:tgtEl>
                                        <p:attrNameLst>
                                          <p:attrName>style.visibility</p:attrName>
                                        </p:attrNameLst>
                                      </p:cBhvr>
                                      <p:to>
                                        <p:strVal val="visible"/>
                                      </p:to>
                                    </p:set>
                                    <p:animEffect transition="in" filter="fade">
                                      <p:cBhvr>
                                        <p:cTn id="82" dur="250"/>
                                        <p:tgtEl>
                                          <p:spTgt spid="4"/>
                                        </p:tgtEl>
                                      </p:cBhvr>
                                    </p:animEffect>
                                  </p:childTnLst>
                                </p:cTn>
                              </p:par>
                              <p:par>
                                <p:cTn id="83" presetID="10" presetClass="exit" presetSubtype="0" fill="hold" grpId="1" nodeType="withEffect">
                                  <p:stCondLst>
                                    <p:cond delay="0"/>
                                  </p:stCondLst>
                                  <p:childTnLst>
                                    <p:animEffect transition="out" filter="fade">
                                      <p:cBhvr>
                                        <p:cTn id="84" dur="500"/>
                                        <p:tgtEl>
                                          <p:spTgt spid="8"/>
                                        </p:tgtEl>
                                      </p:cBhvr>
                                    </p:animEffect>
                                    <p:set>
                                      <p:cBhvr>
                                        <p:cTn id="85" dur="1" fill="hold">
                                          <p:stCondLst>
                                            <p:cond delay="499"/>
                                          </p:stCondLst>
                                        </p:cTn>
                                        <p:tgtEl>
                                          <p:spTgt spid="8"/>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5"/>
                                        </p:tgtEl>
                                      </p:cBhvr>
                                    </p:animEffect>
                                    <p:set>
                                      <p:cBhvr>
                                        <p:cTn id="88" dur="1" fill="hold">
                                          <p:stCondLst>
                                            <p:cond delay="499"/>
                                          </p:stCondLst>
                                        </p:cTn>
                                        <p:tgtEl>
                                          <p:spTgt spid="5"/>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9"/>
                                        </p:tgtEl>
                                      </p:cBhvr>
                                    </p:animEffect>
                                    <p:set>
                                      <p:cBhvr>
                                        <p:cTn id="91" dur="1" fill="hold">
                                          <p:stCondLst>
                                            <p:cond delay="499"/>
                                          </p:stCondLst>
                                        </p:cTn>
                                        <p:tgtEl>
                                          <p:spTgt spid="9"/>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0"/>
                                        </p:tgtEl>
                                      </p:cBhvr>
                                    </p:animEffect>
                                    <p:set>
                                      <p:cBhvr>
                                        <p:cTn id="94" dur="1" fill="hold">
                                          <p:stCondLst>
                                            <p:cond delay="499"/>
                                          </p:stCondLst>
                                        </p:cTn>
                                        <p:tgtEl>
                                          <p:spTgt spid="10"/>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1"/>
                                        </p:tgtEl>
                                      </p:cBhvr>
                                    </p:animEffect>
                                    <p:set>
                                      <p:cBhvr>
                                        <p:cTn id="97" dur="1" fill="hold">
                                          <p:stCondLst>
                                            <p:cond delay="499"/>
                                          </p:stCondLst>
                                        </p:cTn>
                                        <p:tgtEl>
                                          <p:spTgt spid="11"/>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2"/>
                                        </p:tgtEl>
                                      </p:cBhvr>
                                    </p:animEffect>
                                    <p:set>
                                      <p:cBhvr>
                                        <p:cTn id="100" dur="1" fill="hold">
                                          <p:stCondLst>
                                            <p:cond delay="499"/>
                                          </p:stCondLst>
                                        </p:cTn>
                                        <p:tgtEl>
                                          <p:spTgt spid="12"/>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13"/>
                                        </p:tgtEl>
                                      </p:cBhvr>
                                    </p:animEffect>
                                    <p:set>
                                      <p:cBhvr>
                                        <p:cTn id="103" dur="1" fill="hold">
                                          <p:stCondLst>
                                            <p:cond delay="499"/>
                                          </p:stCondLst>
                                        </p:cTn>
                                        <p:tgtEl>
                                          <p:spTgt spid="13"/>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14"/>
                                        </p:tgtEl>
                                      </p:cBhvr>
                                    </p:animEffect>
                                    <p:set>
                                      <p:cBhvr>
                                        <p:cTn id="106" dur="1" fill="hold">
                                          <p:stCondLst>
                                            <p:cond delay="499"/>
                                          </p:stCondLst>
                                        </p:cTn>
                                        <p:tgtEl>
                                          <p:spTgt spid="14"/>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15"/>
                                        </p:tgtEl>
                                      </p:cBhvr>
                                    </p:animEffect>
                                    <p:set>
                                      <p:cBhvr>
                                        <p:cTn id="109" dur="1" fill="hold">
                                          <p:stCondLst>
                                            <p:cond delay="499"/>
                                          </p:stCondLst>
                                        </p:cTn>
                                        <p:tgtEl>
                                          <p:spTgt spid="15"/>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16"/>
                                        </p:tgtEl>
                                      </p:cBhvr>
                                    </p:animEffect>
                                    <p:set>
                                      <p:cBhvr>
                                        <p:cTn id="112" dur="1" fill="hold">
                                          <p:stCondLst>
                                            <p:cond delay="499"/>
                                          </p:stCondLst>
                                        </p:cTn>
                                        <p:tgtEl>
                                          <p:spTgt spid="16"/>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17"/>
                                        </p:tgtEl>
                                      </p:cBhvr>
                                    </p:animEffect>
                                    <p:set>
                                      <p:cBhvr>
                                        <p:cTn id="115" dur="1" fill="hold">
                                          <p:stCondLst>
                                            <p:cond delay="499"/>
                                          </p:stCondLst>
                                        </p:cTn>
                                        <p:tgtEl>
                                          <p:spTgt spid="17"/>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2" presetClass="entr" presetSubtype="2" fill="hold" grpId="0" nodeType="clickEffect">
                                  <p:stCondLst>
                                    <p:cond delay="0"/>
                                  </p:stCondLst>
                                  <p:childTnLst>
                                    <p:set>
                                      <p:cBhvr>
                                        <p:cTn id="119" dur="1" fill="hold">
                                          <p:stCondLst>
                                            <p:cond delay="0"/>
                                          </p:stCondLst>
                                        </p:cTn>
                                        <p:tgtEl>
                                          <p:spTgt spid="28"/>
                                        </p:tgtEl>
                                        <p:attrNameLst>
                                          <p:attrName>style.visibility</p:attrName>
                                        </p:attrNameLst>
                                      </p:cBhvr>
                                      <p:to>
                                        <p:strVal val="visible"/>
                                      </p:to>
                                    </p:set>
                                    <p:anim calcmode="lin" valueType="num">
                                      <p:cBhvr additive="base">
                                        <p:cTn id="120" dur="500" fill="hold"/>
                                        <p:tgtEl>
                                          <p:spTgt spid="28"/>
                                        </p:tgtEl>
                                        <p:attrNameLst>
                                          <p:attrName>ppt_x</p:attrName>
                                        </p:attrNameLst>
                                      </p:cBhvr>
                                      <p:tavLst>
                                        <p:tav tm="0">
                                          <p:val>
                                            <p:strVal val="1+#ppt_w/2"/>
                                          </p:val>
                                        </p:tav>
                                        <p:tav tm="100000">
                                          <p:val>
                                            <p:strVal val="#ppt_x"/>
                                          </p:val>
                                        </p:tav>
                                      </p:tavLst>
                                    </p:anim>
                                    <p:anim calcmode="lin" valueType="num">
                                      <p:cBhvr additive="base">
                                        <p:cTn id="121" dur="500" fill="hold"/>
                                        <p:tgtEl>
                                          <p:spTgt spid="28"/>
                                        </p:tgtEl>
                                        <p:attrNameLst>
                                          <p:attrName>ppt_y</p:attrName>
                                        </p:attrNameLst>
                                      </p:cBhvr>
                                      <p:tavLst>
                                        <p:tav tm="0">
                                          <p:val>
                                            <p:strVal val="#ppt_y"/>
                                          </p:val>
                                        </p:tav>
                                        <p:tav tm="100000">
                                          <p:val>
                                            <p:strVal val="#ppt_y"/>
                                          </p:val>
                                        </p:tav>
                                      </p:tavLst>
                                    </p:anim>
                                  </p:childTnLst>
                                </p:cTn>
                              </p:par>
                              <p:par>
                                <p:cTn id="122" presetID="2" presetClass="entr" presetSubtype="2" fill="hold" grpId="0" nodeType="withEffect">
                                  <p:stCondLst>
                                    <p:cond delay="250"/>
                                  </p:stCondLst>
                                  <p:childTnLst>
                                    <p:set>
                                      <p:cBhvr>
                                        <p:cTn id="123" dur="1" fill="hold">
                                          <p:stCondLst>
                                            <p:cond delay="0"/>
                                          </p:stCondLst>
                                        </p:cTn>
                                        <p:tgtEl>
                                          <p:spTgt spid="18"/>
                                        </p:tgtEl>
                                        <p:attrNameLst>
                                          <p:attrName>style.visibility</p:attrName>
                                        </p:attrNameLst>
                                      </p:cBhvr>
                                      <p:to>
                                        <p:strVal val="visible"/>
                                      </p:to>
                                    </p:set>
                                    <p:anim calcmode="lin" valueType="num">
                                      <p:cBhvr additive="base">
                                        <p:cTn id="124" dur="500" fill="hold"/>
                                        <p:tgtEl>
                                          <p:spTgt spid="18"/>
                                        </p:tgtEl>
                                        <p:attrNameLst>
                                          <p:attrName>ppt_x</p:attrName>
                                        </p:attrNameLst>
                                      </p:cBhvr>
                                      <p:tavLst>
                                        <p:tav tm="0">
                                          <p:val>
                                            <p:strVal val="1+#ppt_w/2"/>
                                          </p:val>
                                        </p:tav>
                                        <p:tav tm="100000">
                                          <p:val>
                                            <p:strVal val="#ppt_x"/>
                                          </p:val>
                                        </p:tav>
                                      </p:tavLst>
                                    </p:anim>
                                    <p:anim calcmode="lin" valueType="num">
                                      <p:cBhvr additive="base">
                                        <p:cTn id="125" dur="500" fill="hold"/>
                                        <p:tgtEl>
                                          <p:spTgt spid="18"/>
                                        </p:tgtEl>
                                        <p:attrNameLst>
                                          <p:attrName>ppt_y</p:attrName>
                                        </p:attrNameLst>
                                      </p:cBhvr>
                                      <p:tavLst>
                                        <p:tav tm="0">
                                          <p:val>
                                            <p:strVal val="#ppt_y"/>
                                          </p:val>
                                        </p:tav>
                                        <p:tav tm="100000">
                                          <p:val>
                                            <p:strVal val="#ppt_y"/>
                                          </p:val>
                                        </p:tav>
                                      </p:tavLst>
                                    </p:anim>
                                  </p:childTnLst>
                                </p:cTn>
                              </p:par>
                              <p:par>
                                <p:cTn id="126" presetID="22" presetClass="entr" presetSubtype="2" fill="hold" grpId="0" nodeType="withEffect">
                                  <p:stCondLst>
                                    <p:cond delay="500"/>
                                  </p:stCondLst>
                                  <p:childTnLst>
                                    <p:set>
                                      <p:cBhvr>
                                        <p:cTn id="127" dur="1" fill="hold">
                                          <p:stCondLst>
                                            <p:cond delay="0"/>
                                          </p:stCondLst>
                                        </p:cTn>
                                        <p:tgtEl>
                                          <p:spTgt spid="21"/>
                                        </p:tgtEl>
                                        <p:attrNameLst>
                                          <p:attrName>style.visibility</p:attrName>
                                        </p:attrNameLst>
                                      </p:cBhvr>
                                      <p:to>
                                        <p:strVal val="visible"/>
                                      </p:to>
                                    </p:set>
                                    <p:animEffect transition="in" filter="wipe(right)">
                                      <p:cBhvr>
                                        <p:cTn id="128" dur="500"/>
                                        <p:tgtEl>
                                          <p:spTgt spid="21"/>
                                        </p:tgtEl>
                                      </p:cBhvr>
                                    </p:animEffect>
                                  </p:childTnLst>
                                </p:cTn>
                              </p:par>
                              <p:par>
                                <p:cTn id="129" presetID="18" presetClass="emph" presetSubtype="0" fill="hold" grpId="1" nodeType="withEffect">
                                  <p:stCondLst>
                                    <p:cond delay="500"/>
                                  </p:stCondLst>
                                  <p:childTnLst>
                                    <p:set>
                                      <p:cBhvr override="childStyle">
                                        <p:cTn id="130" dur="500" fill="hold"/>
                                        <p:tgtEl>
                                          <p:spTgt spid="21"/>
                                        </p:tgtEl>
                                        <p:attrNameLst>
                                          <p:attrName>style.textDecorationUnderline</p:attrName>
                                        </p:attrNameLst>
                                      </p:cBhvr>
                                      <p:to>
                                        <p:strVal val="true"/>
                                      </p:to>
                                    </p:set>
                                  </p:childTnLst>
                                </p:cTn>
                              </p:par>
                              <p:par>
                                <p:cTn id="131" presetID="22" presetClass="entr" presetSubtype="2" fill="hold" grpId="0" nodeType="withEffect">
                                  <p:stCondLst>
                                    <p:cond delay="500"/>
                                  </p:stCondLst>
                                  <p:childTnLst>
                                    <p:set>
                                      <p:cBhvr>
                                        <p:cTn id="132" dur="1" fill="hold">
                                          <p:stCondLst>
                                            <p:cond delay="0"/>
                                          </p:stCondLst>
                                        </p:cTn>
                                        <p:tgtEl>
                                          <p:spTgt spid="3083"/>
                                        </p:tgtEl>
                                        <p:attrNameLst>
                                          <p:attrName>style.visibility</p:attrName>
                                        </p:attrNameLst>
                                      </p:cBhvr>
                                      <p:to>
                                        <p:strVal val="visible"/>
                                      </p:to>
                                    </p:set>
                                    <p:animEffect transition="in" filter="wipe(right)">
                                      <p:cBhvr>
                                        <p:cTn id="133" dur="500"/>
                                        <p:tgtEl>
                                          <p:spTgt spid="3083"/>
                                        </p:tgtEl>
                                      </p:cBhvr>
                                    </p:animEffect>
                                  </p:childTnLst>
                                </p:cTn>
                              </p:par>
                            </p:childTnLst>
                          </p:cTn>
                        </p:par>
                      </p:childTnLst>
                    </p:cTn>
                  </p:par>
                  <p:par>
                    <p:cTn id="134" fill="hold">
                      <p:stCondLst>
                        <p:cond delay="indefinite"/>
                      </p:stCondLst>
                      <p:childTnLst>
                        <p:par>
                          <p:cTn id="135" fill="hold">
                            <p:stCondLst>
                              <p:cond delay="0"/>
                            </p:stCondLst>
                            <p:childTnLst>
                              <p:par>
                                <p:cTn id="136" presetID="2" presetClass="entr" presetSubtype="1" fill="hold" grpId="0" nodeType="clickEffect">
                                  <p:stCondLst>
                                    <p:cond delay="0"/>
                                  </p:stCondLst>
                                  <p:childTnLst>
                                    <p:set>
                                      <p:cBhvr>
                                        <p:cTn id="137" dur="1" fill="hold">
                                          <p:stCondLst>
                                            <p:cond delay="0"/>
                                          </p:stCondLst>
                                        </p:cTn>
                                        <p:tgtEl>
                                          <p:spTgt spid="27"/>
                                        </p:tgtEl>
                                        <p:attrNameLst>
                                          <p:attrName>style.visibility</p:attrName>
                                        </p:attrNameLst>
                                      </p:cBhvr>
                                      <p:to>
                                        <p:strVal val="visible"/>
                                      </p:to>
                                    </p:set>
                                    <p:anim calcmode="lin" valueType="num">
                                      <p:cBhvr additive="base">
                                        <p:cTn id="138" dur="500" fill="hold"/>
                                        <p:tgtEl>
                                          <p:spTgt spid="27"/>
                                        </p:tgtEl>
                                        <p:attrNameLst>
                                          <p:attrName>ppt_x</p:attrName>
                                        </p:attrNameLst>
                                      </p:cBhvr>
                                      <p:tavLst>
                                        <p:tav tm="0">
                                          <p:val>
                                            <p:strVal val="#ppt_x"/>
                                          </p:val>
                                        </p:tav>
                                        <p:tav tm="100000">
                                          <p:val>
                                            <p:strVal val="#ppt_x"/>
                                          </p:val>
                                        </p:tav>
                                      </p:tavLst>
                                    </p:anim>
                                    <p:anim calcmode="lin" valueType="num">
                                      <p:cBhvr additive="base">
                                        <p:cTn id="139" dur="500" fill="hold"/>
                                        <p:tgtEl>
                                          <p:spTgt spid="27"/>
                                        </p:tgtEl>
                                        <p:attrNameLst>
                                          <p:attrName>ppt_y</p:attrName>
                                        </p:attrNameLst>
                                      </p:cBhvr>
                                      <p:tavLst>
                                        <p:tav tm="0">
                                          <p:val>
                                            <p:strVal val="0-#ppt_h/2"/>
                                          </p:val>
                                        </p:tav>
                                        <p:tav tm="100000">
                                          <p:val>
                                            <p:strVal val="#ppt_y"/>
                                          </p:val>
                                        </p:tav>
                                      </p:tavLst>
                                    </p:anim>
                                  </p:childTnLst>
                                </p:cTn>
                              </p:par>
                              <p:par>
                                <p:cTn id="140" presetID="2" presetClass="entr" presetSubtype="1" fill="hold" grpId="0" nodeType="withEffect">
                                  <p:stCondLst>
                                    <p:cond delay="250"/>
                                  </p:stCondLst>
                                  <p:childTnLst>
                                    <p:set>
                                      <p:cBhvr>
                                        <p:cTn id="141" dur="1" fill="hold">
                                          <p:stCondLst>
                                            <p:cond delay="0"/>
                                          </p:stCondLst>
                                        </p:cTn>
                                        <p:tgtEl>
                                          <p:spTgt spid="19"/>
                                        </p:tgtEl>
                                        <p:attrNameLst>
                                          <p:attrName>style.visibility</p:attrName>
                                        </p:attrNameLst>
                                      </p:cBhvr>
                                      <p:to>
                                        <p:strVal val="visible"/>
                                      </p:to>
                                    </p:set>
                                    <p:anim calcmode="lin" valueType="num">
                                      <p:cBhvr additive="base">
                                        <p:cTn id="142" dur="500" fill="hold"/>
                                        <p:tgtEl>
                                          <p:spTgt spid="19"/>
                                        </p:tgtEl>
                                        <p:attrNameLst>
                                          <p:attrName>ppt_x</p:attrName>
                                        </p:attrNameLst>
                                      </p:cBhvr>
                                      <p:tavLst>
                                        <p:tav tm="0">
                                          <p:val>
                                            <p:strVal val="#ppt_x"/>
                                          </p:val>
                                        </p:tav>
                                        <p:tav tm="100000">
                                          <p:val>
                                            <p:strVal val="#ppt_x"/>
                                          </p:val>
                                        </p:tav>
                                      </p:tavLst>
                                    </p:anim>
                                    <p:anim calcmode="lin" valueType="num">
                                      <p:cBhvr additive="base">
                                        <p:cTn id="143" dur="500" fill="hold"/>
                                        <p:tgtEl>
                                          <p:spTgt spid="19"/>
                                        </p:tgtEl>
                                        <p:attrNameLst>
                                          <p:attrName>ppt_y</p:attrName>
                                        </p:attrNameLst>
                                      </p:cBhvr>
                                      <p:tavLst>
                                        <p:tav tm="0">
                                          <p:val>
                                            <p:strVal val="0-#ppt_h/2"/>
                                          </p:val>
                                        </p:tav>
                                        <p:tav tm="100000">
                                          <p:val>
                                            <p:strVal val="#ppt_y"/>
                                          </p:val>
                                        </p:tav>
                                      </p:tavLst>
                                    </p:anim>
                                  </p:childTnLst>
                                </p:cTn>
                              </p:par>
                              <p:par>
                                <p:cTn id="144" presetID="22" presetClass="entr" presetSubtype="1" fill="hold" grpId="0" nodeType="withEffect">
                                  <p:stCondLst>
                                    <p:cond delay="500"/>
                                  </p:stCondLst>
                                  <p:childTnLst>
                                    <p:set>
                                      <p:cBhvr>
                                        <p:cTn id="145" dur="1" fill="hold">
                                          <p:stCondLst>
                                            <p:cond delay="0"/>
                                          </p:stCondLst>
                                        </p:cTn>
                                        <p:tgtEl>
                                          <p:spTgt spid="22"/>
                                        </p:tgtEl>
                                        <p:attrNameLst>
                                          <p:attrName>style.visibility</p:attrName>
                                        </p:attrNameLst>
                                      </p:cBhvr>
                                      <p:to>
                                        <p:strVal val="visible"/>
                                      </p:to>
                                    </p:set>
                                    <p:animEffect transition="in" filter="wipe(up)">
                                      <p:cBhvr>
                                        <p:cTn id="146" dur="500"/>
                                        <p:tgtEl>
                                          <p:spTgt spid="22"/>
                                        </p:tgtEl>
                                      </p:cBhvr>
                                    </p:animEffect>
                                  </p:childTnLst>
                                </p:cTn>
                              </p:par>
                              <p:par>
                                <p:cTn id="147" presetID="18" presetClass="emph" presetSubtype="0" fill="hold" grpId="1" nodeType="withEffect">
                                  <p:stCondLst>
                                    <p:cond delay="500"/>
                                  </p:stCondLst>
                                  <p:childTnLst>
                                    <p:set>
                                      <p:cBhvr override="childStyle">
                                        <p:cTn id="148" dur="500" fill="hold"/>
                                        <p:tgtEl>
                                          <p:spTgt spid="22"/>
                                        </p:tgtEl>
                                        <p:attrNameLst>
                                          <p:attrName>style.textDecorationUnderline</p:attrName>
                                        </p:attrNameLst>
                                      </p:cBhvr>
                                      <p:to>
                                        <p:strVal val="true"/>
                                      </p:to>
                                    </p:set>
                                  </p:childTnLst>
                                </p:cTn>
                              </p:par>
                            </p:childTnLst>
                          </p:cTn>
                        </p:par>
                        <p:par>
                          <p:cTn id="149" fill="hold">
                            <p:stCondLst>
                              <p:cond delay="1000"/>
                            </p:stCondLst>
                            <p:childTnLst>
                              <p:par>
                                <p:cTn id="150" presetID="22" presetClass="entr" presetSubtype="8" fill="hold" grpId="0" nodeType="afterEffect">
                                  <p:stCondLst>
                                    <p:cond delay="250"/>
                                  </p:stCondLst>
                                  <p:childTnLst>
                                    <p:set>
                                      <p:cBhvr>
                                        <p:cTn id="151" dur="1" fill="hold">
                                          <p:stCondLst>
                                            <p:cond delay="0"/>
                                          </p:stCondLst>
                                        </p:cTn>
                                        <p:tgtEl>
                                          <p:spTgt spid="3076"/>
                                        </p:tgtEl>
                                        <p:attrNameLst>
                                          <p:attrName>style.visibility</p:attrName>
                                        </p:attrNameLst>
                                      </p:cBhvr>
                                      <p:to>
                                        <p:strVal val="visible"/>
                                      </p:to>
                                    </p:set>
                                    <p:animEffect transition="in" filter="wipe(left)">
                                      <p:cBhvr>
                                        <p:cTn id="152" dur="500"/>
                                        <p:tgtEl>
                                          <p:spTgt spid="3076"/>
                                        </p:tgtEl>
                                      </p:cBhvr>
                                    </p:animEffect>
                                  </p:childTnLst>
                                </p:cTn>
                              </p:par>
                              <p:par>
                                <p:cTn id="153" presetID="23" presetClass="entr" presetSubtype="16" fill="hold" grpId="0" nodeType="withEffect">
                                  <p:stCondLst>
                                    <p:cond delay="600"/>
                                  </p:stCondLst>
                                  <p:childTnLst>
                                    <p:set>
                                      <p:cBhvr>
                                        <p:cTn id="154" dur="1" fill="hold">
                                          <p:stCondLst>
                                            <p:cond delay="0"/>
                                          </p:stCondLst>
                                        </p:cTn>
                                        <p:tgtEl>
                                          <p:spTgt spid="3078"/>
                                        </p:tgtEl>
                                        <p:attrNameLst>
                                          <p:attrName>style.visibility</p:attrName>
                                        </p:attrNameLst>
                                      </p:cBhvr>
                                      <p:to>
                                        <p:strVal val="visible"/>
                                      </p:to>
                                    </p:set>
                                    <p:anim calcmode="lin" valueType="num">
                                      <p:cBhvr>
                                        <p:cTn id="155" dur="500" fill="hold"/>
                                        <p:tgtEl>
                                          <p:spTgt spid="3078"/>
                                        </p:tgtEl>
                                        <p:attrNameLst>
                                          <p:attrName>ppt_w</p:attrName>
                                        </p:attrNameLst>
                                      </p:cBhvr>
                                      <p:tavLst>
                                        <p:tav tm="0">
                                          <p:val>
                                            <p:fltVal val="0"/>
                                          </p:val>
                                        </p:tav>
                                        <p:tav tm="100000">
                                          <p:val>
                                            <p:strVal val="#ppt_w"/>
                                          </p:val>
                                        </p:tav>
                                      </p:tavLst>
                                    </p:anim>
                                    <p:anim calcmode="lin" valueType="num">
                                      <p:cBhvr>
                                        <p:cTn id="156" dur="500" fill="hold"/>
                                        <p:tgtEl>
                                          <p:spTgt spid="3078"/>
                                        </p:tgtEl>
                                        <p:attrNameLst>
                                          <p:attrName>ppt_h</p:attrName>
                                        </p:attrNameLst>
                                      </p:cBhvr>
                                      <p:tavLst>
                                        <p:tav tm="0">
                                          <p:val>
                                            <p:fltVal val="0"/>
                                          </p:val>
                                        </p:tav>
                                        <p:tav tm="100000">
                                          <p:val>
                                            <p:strVal val="#ppt_h"/>
                                          </p:val>
                                        </p:tav>
                                      </p:tavLst>
                                    </p:anim>
                                  </p:childTnLst>
                                </p:cTn>
                              </p:par>
                            </p:childTnLst>
                          </p:cTn>
                        </p:par>
                      </p:childTnLst>
                    </p:cTn>
                  </p:par>
                  <p:par>
                    <p:cTn id="157" fill="hold">
                      <p:stCondLst>
                        <p:cond delay="indefinite"/>
                      </p:stCondLst>
                      <p:childTnLst>
                        <p:par>
                          <p:cTn id="158" fill="hold">
                            <p:stCondLst>
                              <p:cond delay="0"/>
                            </p:stCondLst>
                            <p:childTnLst>
                              <p:par>
                                <p:cTn id="159" presetID="2" presetClass="entr" presetSubtype="12" fill="hold" grpId="0" nodeType="clickEffect">
                                  <p:stCondLst>
                                    <p:cond delay="0"/>
                                  </p:stCondLst>
                                  <p:childTnLst>
                                    <p:set>
                                      <p:cBhvr>
                                        <p:cTn id="160" dur="1" fill="hold">
                                          <p:stCondLst>
                                            <p:cond delay="0"/>
                                          </p:stCondLst>
                                        </p:cTn>
                                        <p:tgtEl>
                                          <p:spTgt spid="26"/>
                                        </p:tgtEl>
                                        <p:attrNameLst>
                                          <p:attrName>style.visibility</p:attrName>
                                        </p:attrNameLst>
                                      </p:cBhvr>
                                      <p:to>
                                        <p:strVal val="visible"/>
                                      </p:to>
                                    </p:set>
                                    <p:anim calcmode="lin" valueType="num">
                                      <p:cBhvr additive="base">
                                        <p:cTn id="161" dur="500" fill="hold"/>
                                        <p:tgtEl>
                                          <p:spTgt spid="26"/>
                                        </p:tgtEl>
                                        <p:attrNameLst>
                                          <p:attrName>ppt_x</p:attrName>
                                        </p:attrNameLst>
                                      </p:cBhvr>
                                      <p:tavLst>
                                        <p:tav tm="0">
                                          <p:val>
                                            <p:strVal val="0-#ppt_w/2"/>
                                          </p:val>
                                        </p:tav>
                                        <p:tav tm="100000">
                                          <p:val>
                                            <p:strVal val="#ppt_x"/>
                                          </p:val>
                                        </p:tav>
                                      </p:tavLst>
                                    </p:anim>
                                    <p:anim calcmode="lin" valueType="num">
                                      <p:cBhvr additive="base">
                                        <p:cTn id="162" dur="500" fill="hold"/>
                                        <p:tgtEl>
                                          <p:spTgt spid="26"/>
                                        </p:tgtEl>
                                        <p:attrNameLst>
                                          <p:attrName>ppt_y</p:attrName>
                                        </p:attrNameLst>
                                      </p:cBhvr>
                                      <p:tavLst>
                                        <p:tav tm="0">
                                          <p:val>
                                            <p:strVal val="1+#ppt_h/2"/>
                                          </p:val>
                                        </p:tav>
                                        <p:tav tm="100000">
                                          <p:val>
                                            <p:strVal val="#ppt_y"/>
                                          </p:val>
                                        </p:tav>
                                      </p:tavLst>
                                    </p:anim>
                                  </p:childTnLst>
                                </p:cTn>
                              </p:par>
                              <p:par>
                                <p:cTn id="163" presetID="2" presetClass="entr" presetSubtype="12" fill="hold" grpId="0" nodeType="withEffect">
                                  <p:stCondLst>
                                    <p:cond delay="250"/>
                                  </p:stCondLst>
                                  <p:childTnLst>
                                    <p:set>
                                      <p:cBhvr>
                                        <p:cTn id="164" dur="1" fill="hold">
                                          <p:stCondLst>
                                            <p:cond delay="0"/>
                                          </p:stCondLst>
                                        </p:cTn>
                                        <p:tgtEl>
                                          <p:spTgt spid="20"/>
                                        </p:tgtEl>
                                        <p:attrNameLst>
                                          <p:attrName>style.visibility</p:attrName>
                                        </p:attrNameLst>
                                      </p:cBhvr>
                                      <p:to>
                                        <p:strVal val="visible"/>
                                      </p:to>
                                    </p:set>
                                    <p:anim calcmode="lin" valueType="num">
                                      <p:cBhvr additive="base">
                                        <p:cTn id="165" dur="500" fill="hold"/>
                                        <p:tgtEl>
                                          <p:spTgt spid="20"/>
                                        </p:tgtEl>
                                        <p:attrNameLst>
                                          <p:attrName>ppt_x</p:attrName>
                                        </p:attrNameLst>
                                      </p:cBhvr>
                                      <p:tavLst>
                                        <p:tav tm="0">
                                          <p:val>
                                            <p:strVal val="0-#ppt_w/2"/>
                                          </p:val>
                                        </p:tav>
                                        <p:tav tm="100000">
                                          <p:val>
                                            <p:strVal val="#ppt_x"/>
                                          </p:val>
                                        </p:tav>
                                      </p:tavLst>
                                    </p:anim>
                                    <p:anim calcmode="lin" valueType="num">
                                      <p:cBhvr additive="base">
                                        <p:cTn id="166" dur="500" fill="hold"/>
                                        <p:tgtEl>
                                          <p:spTgt spid="20"/>
                                        </p:tgtEl>
                                        <p:attrNameLst>
                                          <p:attrName>ppt_y</p:attrName>
                                        </p:attrNameLst>
                                      </p:cBhvr>
                                      <p:tavLst>
                                        <p:tav tm="0">
                                          <p:val>
                                            <p:strVal val="1+#ppt_h/2"/>
                                          </p:val>
                                        </p:tav>
                                        <p:tav tm="100000">
                                          <p:val>
                                            <p:strVal val="#ppt_y"/>
                                          </p:val>
                                        </p:tav>
                                      </p:tavLst>
                                    </p:anim>
                                  </p:childTnLst>
                                </p:cTn>
                              </p:par>
                              <p:par>
                                <p:cTn id="167" presetID="22" presetClass="entr" presetSubtype="8" fill="hold" grpId="0" nodeType="withEffect">
                                  <p:stCondLst>
                                    <p:cond delay="500"/>
                                  </p:stCondLst>
                                  <p:childTnLst>
                                    <p:set>
                                      <p:cBhvr>
                                        <p:cTn id="168" dur="1" fill="hold">
                                          <p:stCondLst>
                                            <p:cond delay="0"/>
                                          </p:stCondLst>
                                        </p:cTn>
                                        <p:tgtEl>
                                          <p:spTgt spid="23"/>
                                        </p:tgtEl>
                                        <p:attrNameLst>
                                          <p:attrName>style.visibility</p:attrName>
                                        </p:attrNameLst>
                                      </p:cBhvr>
                                      <p:to>
                                        <p:strVal val="visible"/>
                                      </p:to>
                                    </p:set>
                                    <p:animEffect transition="in" filter="wipe(left)">
                                      <p:cBhvr>
                                        <p:cTn id="169" dur="500"/>
                                        <p:tgtEl>
                                          <p:spTgt spid="23"/>
                                        </p:tgtEl>
                                      </p:cBhvr>
                                    </p:animEffect>
                                  </p:childTnLst>
                                </p:cTn>
                              </p:par>
                              <p:par>
                                <p:cTn id="170" presetID="18" presetClass="emph" presetSubtype="0" fill="hold" grpId="1" nodeType="withEffect">
                                  <p:stCondLst>
                                    <p:cond delay="500"/>
                                  </p:stCondLst>
                                  <p:childTnLst>
                                    <p:set>
                                      <p:cBhvr override="childStyle">
                                        <p:cTn id="171" dur="500" fill="hold"/>
                                        <p:tgtEl>
                                          <p:spTgt spid="23"/>
                                        </p:tgtEl>
                                        <p:attrNameLst>
                                          <p:attrName>style.textDecorationUnderline</p:attrName>
                                        </p:attrNameLst>
                                      </p:cBhvr>
                                      <p:to>
                                        <p:strVal val="true"/>
                                      </p:to>
                                    </p:set>
                                  </p:childTnLst>
                                </p:cTn>
                              </p:par>
                              <p:par>
                                <p:cTn id="172" presetID="16" presetClass="exit" presetSubtype="21" fill="hold" grpId="1" nodeType="withEffect">
                                  <p:stCondLst>
                                    <p:cond delay="1000"/>
                                  </p:stCondLst>
                                  <p:childTnLst>
                                    <p:animEffect transition="out" filter="barn(inVertical)">
                                      <p:cBhvr>
                                        <p:cTn id="173" dur="500"/>
                                        <p:tgtEl>
                                          <p:spTgt spid="3076"/>
                                        </p:tgtEl>
                                      </p:cBhvr>
                                    </p:animEffect>
                                    <p:set>
                                      <p:cBhvr>
                                        <p:cTn id="174" dur="1" fill="hold">
                                          <p:stCondLst>
                                            <p:cond delay="499"/>
                                          </p:stCondLst>
                                        </p:cTn>
                                        <p:tgtEl>
                                          <p:spTgt spid="3076"/>
                                        </p:tgtEl>
                                        <p:attrNameLst>
                                          <p:attrName>style.visibility</p:attrName>
                                        </p:attrNameLst>
                                      </p:cBhvr>
                                      <p:to>
                                        <p:strVal val="hidden"/>
                                      </p:to>
                                    </p:set>
                                  </p:childTnLst>
                                </p:cTn>
                              </p:par>
                              <p:par>
                                <p:cTn id="175" presetID="53" presetClass="exit" presetSubtype="32" fill="hold" grpId="1" nodeType="withEffect">
                                  <p:stCondLst>
                                    <p:cond delay="1000"/>
                                  </p:stCondLst>
                                  <p:childTnLst>
                                    <p:anim calcmode="lin" valueType="num">
                                      <p:cBhvr>
                                        <p:cTn id="176" dur="500"/>
                                        <p:tgtEl>
                                          <p:spTgt spid="3078"/>
                                        </p:tgtEl>
                                        <p:attrNameLst>
                                          <p:attrName>ppt_w</p:attrName>
                                        </p:attrNameLst>
                                      </p:cBhvr>
                                      <p:tavLst>
                                        <p:tav tm="0">
                                          <p:val>
                                            <p:strVal val="ppt_w"/>
                                          </p:val>
                                        </p:tav>
                                        <p:tav tm="100000">
                                          <p:val>
                                            <p:fltVal val="0"/>
                                          </p:val>
                                        </p:tav>
                                      </p:tavLst>
                                    </p:anim>
                                    <p:anim calcmode="lin" valueType="num">
                                      <p:cBhvr>
                                        <p:cTn id="177" dur="500"/>
                                        <p:tgtEl>
                                          <p:spTgt spid="3078"/>
                                        </p:tgtEl>
                                        <p:attrNameLst>
                                          <p:attrName>ppt_h</p:attrName>
                                        </p:attrNameLst>
                                      </p:cBhvr>
                                      <p:tavLst>
                                        <p:tav tm="0">
                                          <p:val>
                                            <p:strVal val="ppt_h"/>
                                          </p:val>
                                        </p:tav>
                                        <p:tav tm="100000">
                                          <p:val>
                                            <p:fltVal val="0"/>
                                          </p:val>
                                        </p:tav>
                                      </p:tavLst>
                                    </p:anim>
                                    <p:animEffect transition="out" filter="fade">
                                      <p:cBhvr>
                                        <p:cTn id="178" dur="500"/>
                                        <p:tgtEl>
                                          <p:spTgt spid="3078"/>
                                        </p:tgtEl>
                                      </p:cBhvr>
                                    </p:animEffect>
                                    <p:set>
                                      <p:cBhvr>
                                        <p:cTn id="179" dur="1" fill="hold">
                                          <p:stCondLst>
                                            <p:cond delay="499"/>
                                          </p:stCondLst>
                                        </p:cTn>
                                        <p:tgtEl>
                                          <p:spTgt spid="3078"/>
                                        </p:tgtEl>
                                        <p:attrNameLst>
                                          <p:attrName>style.visibility</p:attrName>
                                        </p:attrNameLst>
                                      </p:cBhvr>
                                      <p:to>
                                        <p:strVal val="hidden"/>
                                      </p:to>
                                    </p:set>
                                  </p:childTnLst>
                                </p:cTn>
                              </p:par>
                              <p:par>
                                <p:cTn id="180" presetID="22" presetClass="entr" presetSubtype="8" fill="hold" grpId="0" nodeType="withEffect">
                                  <p:stCondLst>
                                    <p:cond delay="1250"/>
                                  </p:stCondLst>
                                  <p:childTnLst>
                                    <p:set>
                                      <p:cBhvr>
                                        <p:cTn id="181" dur="1" fill="hold">
                                          <p:stCondLst>
                                            <p:cond delay="0"/>
                                          </p:stCondLst>
                                        </p:cTn>
                                        <p:tgtEl>
                                          <p:spTgt spid="3077"/>
                                        </p:tgtEl>
                                        <p:attrNameLst>
                                          <p:attrName>style.visibility</p:attrName>
                                        </p:attrNameLst>
                                      </p:cBhvr>
                                      <p:to>
                                        <p:strVal val="visible"/>
                                      </p:to>
                                    </p:set>
                                    <p:animEffect transition="in" filter="wipe(left)">
                                      <p:cBhvr>
                                        <p:cTn id="182" dur="500"/>
                                        <p:tgtEl>
                                          <p:spTgt spid="3077"/>
                                        </p:tgtEl>
                                      </p:cBhvr>
                                    </p:animEffect>
                                  </p:childTnLst>
                                </p:cTn>
                              </p:par>
                              <p:par>
                                <p:cTn id="183" presetID="18" presetClass="emph" presetSubtype="0" fill="hold" grpId="1" nodeType="withEffect">
                                  <p:stCondLst>
                                    <p:cond delay="1250"/>
                                  </p:stCondLst>
                                  <p:childTnLst>
                                    <p:set>
                                      <p:cBhvr override="childStyle">
                                        <p:cTn id="184" dur="500" fill="hold"/>
                                        <p:tgtEl>
                                          <p:spTgt spid="3077"/>
                                        </p:tgtEl>
                                        <p:attrNameLst>
                                          <p:attrName>style.textDecorationUnderline</p:attrName>
                                        </p:attrNameLst>
                                      </p:cBhvr>
                                      <p:to>
                                        <p:strVal val="true"/>
                                      </p:to>
                                    </p:set>
                                  </p:childTnLst>
                                </p:cTn>
                              </p:par>
                            </p:childTnLst>
                          </p:cTn>
                        </p:par>
                      </p:childTnLst>
                    </p:cTn>
                  </p:par>
                  <p:par>
                    <p:cTn id="185" fill="hold">
                      <p:stCondLst>
                        <p:cond delay="indefinite"/>
                      </p:stCondLst>
                      <p:childTnLst>
                        <p:par>
                          <p:cTn id="186" fill="hold">
                            <p:stCondLst>
                              <p:cond delay="0"/>
                            </p:stCondLst>
                            <p:childTnLst>
                              <p:par>
                                <p:cTn id="187" presetID="0" presetClass="entr" presetSubtype="0" fill="hold" grpId="0" nodeType="clickEffect">
                                  <p:stCondLst>
                                    <p:cond delay="0"/>
                                  </p:stCondLst>
                                  <p:childTnLst>
                                    <p:set>
                                      <p:cBhvr>
                                        <p:cTn id="188" dur="1" fill="hold">
                                          <p:stCondLst>
                                            <p:cond delay="0"/>
                                          </p:stCondLst>
                                        </p:cTn>
                                        <p:tgtEl>
                                          <p:spTgt spid="24"/>
                                        </p:tgtEl>
                                        <p:attrNameLst>
                                          <p:attrName>style.visibility</p:attrName>
                                        </p:attrNameLst>
                                      </p:cBhvr>
                                      <p:to>
                                        <p:strVal val="visible"/>
                                      </p:to>
                                    </p:set>
                                    <p:animEffect transition="in" filter="dissolve">
                                      <p:cBhvr>
                                        <p:cTn id="189" dur="500">
                                          <p:stCondLst>
                                            <p:cond delay="0"/>
                                          </p:stCondLst>
                                        </p:cTn>
                                        <p:tgtEl>
                                          <p:spTgt spid="24"/>
                                        </p:tgtEl>
                                      </p:cBhvr>
                                    </p:animEffect>
                                    <p:anim to="" calcmode="lin" valueType="num">
                                      <p:cBhvr>
                                        <p:cTn id="190" dur="500" fill="hold">
                                          <p:stCondLst>
                                            <p:cond delay="0"/>
                                          </p:stCondLst>
                                        </p:cTn>
                                        <p:tgtEl>
                                          <p:spTgt spid="24"/>
                                        </p:tgtEl>
                                        <p:attrNameLst>
                                          <p:attrName>ppt_w</p:attrName>
                                        </p:attrNameLst>
                                      </p:cBhvr>
                                      <p:tavLst>
                                        <p:tav tm="0">
                                          <p:val>
                                            <p:strVal val="#ppt_w*4"/>
                                          </p:val>
                                        </p:tav>
                                        <p:tav tm="100000">
                                          <p:val>
                                            <p:strVal val="#ppt_w"/>
                                          </p:val>
                                        </p:tav>
                                      </p:tavLst>
                                    </p:anim>
                                    <p:anim to="" calcmode="lin" valueType="num">
                                      <p:cBhvr>
                                        <p:cTn id="191" dur="500" fill="hold">
                                          <p:stCondLst>
                                            <p:cond delay="0"/>
                                          </p:stCondLst>
                                        </p:cTn>
                                        <p:tgtEl>
                                          <p:spTgt spid="24"/>
                                        </p:tgtEl>
                                        <p:attrNameLst>
                                          <p:attrName>ppt_h</p:attrName>
                                        </p:attrNameLst>
                                      </p:cBhvr>
                                      <p:tavLst>
                                        <p:tav tm="0">
                                          <p:val>
                                            <p:strVal val="#ppt_h*4"/>
                                          </p:val>
                                        </p:tav>
                                        <p:tav tm="100000">
                                          <p:val>
                                            <p:strVal val="#ppt_h"/>
                                          </p:val>
                                        </p:tav>
                                      </p:tavLst>
                                    </p:anim>
                                  </p:childTnLst>
                                </p:cTn>
                              </p:par>
                              <p:par>
                                <p:cTn id="192" presetID="0" presetClass="entr" presetSubtype="0" fill="hold" grpId="0" nodeType="withEffect">
                                  <p:stCondLst>
                                    <p:cond delay="250"/>
                                  </p:stCondLst>
                                  <p:childTnLst>
                                    <p:set>
                                      <p:cBhvr>
                                        <p:cTn id="193" dur="1" fill="hold">
                                          <p:stCondLst>
                                            <p:cond delay="0"/>
                                          </p:stCondLst>
                                        </p:cTn>
                                        <p:tgtEl>
                                          <p:spTgt spid="30"/>
                                        </p:tgtEl>
                                        <p:attrNameLst>
                                          <p:attrName>style.visibility</p:attrName>
                                        </p:attrNameLst>
                                      </p:cBhvr>
                                      <p:to>
                                        <p:strVal val="visible"/>
                                      </p:to>
                                    </p:set>
                                    <p:animEffect transition="in" filter="dissolve">
                                      <p:cBhvr>
                                        <p:cTn id="194" dur="500">
                                          <p:stCondLst>
                                            <p:cond delay="0"/>
                                          </p:stCondLst>
                                        </p:cTn>
                                        <p:tgtEl>
                                          <p:spTgt spid="30"/>
                                        </p:tgtEl>
                                      </p:cBhvr>
                                    </p:animEffect>
                                    <p:anim to="" calcmode="lin" valueType="num">
                                      <p:cBhvr>
                                        <p:cTn id="195" dur="500" fill="hold">
                                          <p:stCondLst>
                                            <p:cond delay="0"/>
                                          </p:stCondLst>
                                        </p:cTn>
                                        <p:tgtEl>
                                          <p:spTgt spid="30"/>
                                        </p:tgtEl>
                                        <p:attrNameLst>
                                          <p:attrName>ppt_w</p:attrName>
                                        </p:attrNameLst>
                                      </p:cBhvr>
                                      <p:tavLst>
                                        <p:tav tm="0">
                                          <p:val>
                                            <p:strVal val="#ppt_w*4"/>
                                          </p:val>
                                        </p:tav>
                                        <p:tav tm="100000">
                                          <p:val>
                                            <p:strVal val="#ppt_w"/>
                                          </p:val>
                                        </p:tav>
                                      </p:tavLst>
                                    </p:anim>
                                    <p:anim to="" calcmode="lin" valueType="num">
                                      <p:cBhvr>
                                        <p:cTn id="196" dur="500" fill="hold">
                                          <p:stCondLst>
                                            <p:cond delay="0"/>
                                          </p:stCondLst>
                                        </p:cTn>
                                        <p:tgtEl>
                                          <p:spTgt spid="30"/>
                                        </p:tgtEl>
                                        <p:attrNameLst>
                                          <p:attrName>ppt_h</p:attrName>
                                        </p:attrNameLst>
                                      </p:cBhvr>
                                      <p:tavLst>
                                        <p:tav tm="0">
                                          <p:val>
                                            <p:strVal val="#ppt_h*4"/>
                                          </p:val>
                                        </p:tav>
                                        <p:tav tm="100000">
                                          <p:val>
                                            <p:strVal val="#ppt_h"/>
                                          </p:val>
                                        </p:tav>
                                      </p:tavLst>
                                    </p:anim>
                                  </p:childTnLst>
                                </p:cTn>
                              </p:par>
                              <p:par>
                                <p:cTn id="197" presetID="0" presetClass="entr" presetSubtype="0" fill="hold" grpId="0" nodeType="withEffect">
                                  <p:stCondLst>
                                    <p:cond delay="500"/>
                                  </p:stCondLst>
                                  <p:childTnLst>
                                    <p:set>
                                      <p:cBhvr>
                                        <p:cTn id="198" dur="1" fill="hold">
                                          <p:stCondLst>
                                            <p:cond delay="0"/>
                                          </p:stCondLst>
                                        </p:cTn>
                                        <p:tgtEl>
                                          <p:spTgt spid="31"/>
                                        </p:tgtEl>
                                        <p:attrNameLst>
                                          <p:attrName>style.visibility</p:attrName>
                                        </p:attrNameLst>
                                      </p:cBhvr>
                                      <p:to>
                                        <p:strVal val="visible"/>
                                      </p:to>
                                    </p:set>
                                    <p:animEffect transition="in" filter="dissolve">
                                      <p:cBhvr>
                                        <p:cTn id="199" dur="500">
                                          <p:stCondLst>
                                            <p:cond delay="0"/>
                                          </p:stCondLst>
                                        </p:cTn>
                                        <p:tgtEl>
                                          <p:spTgt spid="31"/>
                                        </p:tgtEl>
                                      </p:cBhvr>
                                    </p:animEffect>
                                    <p:anim to="" calcmode="lin" valueType="num">
                                      <p:cBhvr>
                                        <p:cTn id="200" dur="500" fill="hold">
                                          <p:stCondLst>
                                            <p:cond delay="0"/>
                                          </p:stCondLst>
                                        </p:cTn>
                                        <p:tgtEl>
                                          <p:spTgt spid="31"/>
                                        </p:tgtEl>
                                        <p:attrNameLst>
                                          <p:attrName>ppt_w</p:attrName>
                                        </p:attrNameLst>
                                      </p:cBhvr>
                                      <p:tavLst>
                                        <p:tav tm="0">
                                          <p:val>
                                            <p:strVal val="#ppt_w*4"/>
                                          </p:val>
                                        </p:tav>
                                        <p:tav tm="100000">
                                          <p:val>
                                            <p:strVal val="#ppt_w"/>
                                          </p:val>
                                        </p:tav>
                                      </p:tavLst>
                                    </p:anim>
                                    <p:anim to="" calcmode="lin" valueType="num">
                                      <p:cBhvr>
                                        <p:cTn id="201" dur="500" fill="hold">
                                          <p:stCondLst>
                                            <p:cond delay="0"/>
                                          </p:stCondLst>
                                        </p:cTn>
                                        <p:tgtEl>
                                          <p:spTgt spid="31"/>
                                        </p:tgtEl>
                                        <p:attrNameLst>
                                          <p:attrName>ppt_h</p:attrName>
                                        </p:attrNameLst>
                                      </p:cBhvr>
                                      <p:tavLst>
                                        <p:tav tm="0">
                                          <p:val>
                                            <p:strVal val="#ppt_h*4"/>
                                          </p:val>
                                        </p:tav>
                                        <p:tav tm="100000">
                                          <p:val>
                                            <p:strVal val="#ppt_h"/>
                                          </p:val>
                                        </p:tav>
                                      </p:tavLst>
                                    </p:anim>
                                  </p:childTnLst>
                                </p:cTn>
                              </p:par>
                              <p:par>
                                <p:cTn id="202" presetID="0" presetClass="entr" presetSubtype="0" fill="hold" grpId="0" nodeType="withEffect">
                                  <p:stCondLst>
                                    <p:cond delay="750"/>
                                  </p:stCondLst>
                                  <p:childTnLst>
                                    <p:set>
                                      <p:cBhvr>
                                        <p:cTn id="203" dur="1" fill="hold">
                                          <p:stCondLst>
                                            <p:cond delay="0"/>
                                          </p:stCondLst>
                                        </p:cTn>
                                        <p:tgtEl>
                                          <p:spTgt spid="3073"/>
                                        </p:tgtEl>
                                        <p:attrNameLst>
                                          <p:attrName>style.visibility</p:attrName>
                                        </p:attrNameLst>
                                      </p:cBhvr>
                                      <p:to>
                                        <p:strVal val="visible"/>
                                      </p:to>
                                    </p:set>
                                    <p:animEffect transition="in" filter="dissolve">
                                      <p:cBhvr>
                                        <p:cTn id="204" dur="500">
                                          <p:stCondLst>
                                            <p:cond delay="0"/>
                                          </p:stCondLst>
                                        </p:cTn>
                                        <p:tgtEl>
                                          <p:spTgt spid="3073"/>
                                        </p:tgtEl>
                                      </p:cBhvr>
                                    </p:animEffect>
                                    <p:anim to="" calcmode="lin" valueType="num">
                                      <p:cBhvr>
                                        <p:cTn id="205" dur="500" fill="hold">
                                          <p:stCondLst>
                                            <p:cond delay="0"/>
                                          </p:stCondLst>
                                        </p:cTn>
                                        <p:tgtEl>
                                          <p:spTgt spid="3073"/>
                                        </p:tgtEl>
                                        <p:attrNameLst>
                                          <p:attrName>ppt_w</p:attrName>
                                        </p:attrNameLst>
                                      </p:cBhvr>
                                      <p:tavLst>
                                        <p:tav tm="0">
                                          <p:val>
                                            <p:strVal val="#ppt_w*4"/>
                                          </p:val>
                                        </p:tav>
                                        <p:tav tm="100000">
                                          <p:val>
                                            <p:strVal val="#ppt_w"/>
                                          </p:val>
                                        </p:tav>
                                      </p:tavLst>
                                    </p:anim>
                                    <p:anim to="" calcmode="lin" valueType="num">
                                      <p:cBhvr>
                                        <p:cTn id="206" dur="500" fill="hold">
                                          <p:stCondLst>
                                            <p:cond delay="0"/>
                                          </p:stCondLst>
                                        </p:cTn>
                                        <p:tgtEl>
                                          <p:spTgt spid="3073"/>
                                        </p:tgtEl>
                                        <p:attrNameLst>
                                          <p:attrName>ppt_h</p:attrName>
                                        </p:attrNameLst>
                                      </p:cBhvr>
                                      <p:tavLst>
                                        <p:tav tm="0">
                                          <p:val>
                                            <p:strVal val="#ppt_h*4"/>
                                          </p:val>
                                        </p:tav>
                                        <p:tav tm="100000">
                                          <p:val>
                                            <p:strVal val="#ppt_h"/>
                                          </p:val>
                                        </p:tav>
                                      </p:tavLst>
                                    </p:anim>
                                  </p:childTnLst>
                                </p:cTn>
                              </p:par>
                              <p:par>
                                <p:cTn id="207" presetID="0" presetClass="entr" presetSubtype="0" fill="hold" grpId="0" nodeType="withEffect">
                                  <p:stCondLst>
                                    <p:cond delay="1000"/>
                                  </p:stCondLst>
                                  <p:childTnLst>
                                    <p:set>
                                      <p:cBhvr>
                                        <p:cTn id="208" dur="1" fill="hold">
                                          <p:stCondLst>
                                            <p:cond delay="0"/>
                                          </p:stCondLst>
                                        </p:cTn>
                                        <p:tgtEl>
                                          <p:spTgt spid="3072"/>
                                        </p:tgtEl>
                                        <p:attrNameLst>
                                          <p:attrName>style.visibility</p:attrName>
                                        </p:attrNameLst>
                                      </p:cBhvr>
                                      <p:to>
                                        <p:strVal val="visible"/>
                                      </p:to>
                                    </p:set>
                                    <p:animEffect transition="in" filter="dissolve">
                                      <p:cBhvr>
                                        <p:cTn id="209" dur="500">
                                          <p:stCondLst>
                                            <p:cond delay="0"/>
                                          </p:stCondLst>
                                        </p:cTn>
                                        <p:tgtEl>
                                          <p:spTgt spid="3072"/>
                                        </p:tgtEl>
                                      </p:cBhvr>
                                    </p:animEffect>
                                    <p:anim to="" calcmode="lin" valueType="num">
                                      <p:cBhvr>
                                        <p:cTn id="210" dur="500" fill="hold">
                                          <p:stCondLst>
                                            <p:cond delay="0"/>
                                          </p:stCondLst>
                                        </p:cTn>
                                        <p:tgtEl>
                                          <p:spTgt spid="3072"/>
                                        </p:tgtEl>
                                        <p:attrNameLst>
                                          <p:attrName>ppt_w</p:attrName>
                                        </p:attrNameLst>
                                      </p:cBhvr>
                                      <p:tavLst>
                                        <p:tav tm="0">
                                          <p:val>
                                            <p:strVal val="#ppt_w*4"/>
                                          </p:val>
                                        </p:tav>
                                        <p:tav tm="100000">
                                          <p:val>
                                            <p:strVal val="#ppt_w"/>
                                          </p:val>
                                        </p:tav>
                                      </p:tavLst>
                                    </p:anim>
                                    <p:anim to="" calcmode="lin" valueType="num">
                                      <p:cBhvr>
                                        <p:cTn id="211" dur="500" fill="hold">
                                          <p:stCondLst>
                                            <p:cond delay="0"/>
                                          </p:stCondLst>
                                        </p:cTn>
                                        <p:tgtEl>
                                          <p:spTgt spid="3072"/>
                                        </p:tgtEl>
                                        <p:attrNameLst>
                                          <p:attrName>ppt_h</p:attrName>
                                        </p:attrNameLst>
                                      </p:cBhvr>
                                      <p:tavLst>
                                        <p:tav tm="0">
                                          <p:val>
                                            <p:strVal val="#ppt_h*4"/>
                                          </p:val>
                                        </p:tav>
                                        <p:tav tm="100000">
                                          <p:val>
                                            <p:strVal val="#ppt_h"/>
                                          </p:val>
                                        </p:tav>
                                      </p:tavLst>
                                    </p:anim>
                                  </p:childTnLst>
                                </p:cTn>
                              </p:par>
                            </p:childTnLst>
                          </p:cTn>
                        </p:par>
                      </p:childTnLst>
                    </p:cTn>
                  </p:par>
                  <p:par>
                    <p:cTn id="212" fill="hold">
                      <p:stCondLst>
                        <p:cond delay="indefinite"/>
                      </p:stCondLst>
                      <p:childTnLst>
                        <p:par>
                          <p:cTn id="213" fill="hold">
                            <p:stCondLst>
                              <p:cond delay="0"/>
                            </p:stCondLst>
                            <p:childTnLst>
                              <p:par>
                                <p:cTn id="214" presetID="23" presetClass="exit" presetSubtype="544" fill="hold" grpId="1" nodeType="clickEffect">
                                  <p:stCondLst>
                                    <p:cond delay="0"/>
                                  </p:stCondLst>
                                  <p:childTnLst>
                                    <p:anim calcmode="lin" valueType="num">
                                      <p:cBhvr>
                                        <p:cTn id="215" dur="750"/>
                                        <p:tgtEl>
                                          <p:spTgt spid="24"/>
                                        </p:tgtEl>
                                        <p:attrNameLst>
                                          <p:attrName>ppt_w</p:attrName>
                                        </p:attrNameLst>
                                      </p:cBhvr>
                                      <p:tavLst>
                                        <p:tav tm="0">
                                          <p:val>
                                            <p:strVal val="ppt_w"/>
                                          </p:val>
                                        </p:tav>
                                        <p:tav tm="100000">
                                          <p:val>
                                            <p:fltVal val="0"/>
                                          </p:val>
                                        </p:tav>
                                      </p:tavLst>
                                    </p:anim>
                                    <p:anim calcmode="lin" valueType="num">
                                      <p:cBhvr>
                                        <p:cTn id="216" dur="750"/>
                                        <p:tgtEl>
                                          <p:spTgt spid="24"/>
                                        </p:tgtEl>
                                        <p:attrNameLst>
                                          <p:attrName>ppt_h</p:attrName>
                                        </p:attrNameLst>
                                      </p:cBhvr>
                                      <p:tavLst>
                                        <p:tav tm="0">
                                          <p:val>
                                            <p:strVal val="ppt_h"/>
                                          </p:val>
                                        </p:tav>
                                        <p:tav tm="100000">
                                          <p:val>
                                            <p:fltVal val="0"/>
                                          </p:val>
                                        </p:tav>
                                      </p:tavLst>
                                    </p:anim>
                                    <p:anim calcmode="lin" valueType="num">
                                      <p:cBhvr>
                                        <p:cTn id="217" dur="750"/>
                                        <p:tgtEl>
                                          <p:spTgt spid="24"/>
                                        </p:tgtEl>
                                        <p:attrNameLst>
                                          <p:attrName>ppt_x</p:attrName>
                                        </p:attrNameLst>
                                      </p:cBhvr>
                                      <p:tavLst>
                                        <p:tav tm="0">
                                          <p:val>
                                            <p:strVal val="ppt_x"/>
                                          </p:val>
                                        </p:tav>
                                        <p:tav tm="100000">
                                          <p:val>
                                            <p:fltVal val="0.5"/>
                                          </p:val>
                                        </p:tav>
                                      </p:tavLst>
                                    </p:anim>
                                    <p:anim calcmode="lin" valueType="num">
                                      <p:cBhvr>
                                        <p:cTn id="218" dur="750"/>
                                        <p:tgtEl>
                                          <p:spTgt spid="24"/>
                                        </p:tgtEl>
                                        <p:attrNameLst>
                                          <p:attrName>ppt_y</p:attrName>
                                        </p:attrNameLst>
                                      </p:cBhvr>
                                      <p:tavLst>
                                        <p:tav tm="0">
                                          <p:val>
                                            <p:strVal val="ppt_y"/>
                                          </p:val>
                                        </p:tav>
                                        <p:tav tm="100000">
                                          <p:val>
                                            <p:fltVal val="0.5"/>
                                          </p:val>
                                        </p:tav>
                                      </p:tavLst>
                                    </p:anim>
                                    <p:set>
                                      <p:cBhvr>
                                        <p:cTn id="219" dur="1" fill="hold">
                                          <p:stCondLst>
                                            <p:cond delay="749"/>
                                          </p:stCondLst>
                                        </p:cTn>
                                        <p:tgtEl>
                                          <p:spTgt spid="24"/>
                                        </p:tgtEl>
                                        <p:attrNameLst>
                                          <p:attrName>style.visibility</p:attrName>
                                        </p:attrNameLst>
                                      </p:cBhvr>
                                      <p:to>
                                        <p:strVal val="hidden"/>
                                      </p:to>
                                    </p:set>
                                  </p:childTnLst>
                                </p:cTn>
                              </p:par>
                              <p:par>
                                <p:cTn id="220" presetID="23" presetClass="exit" presetSubtype="544" fill="hold" grpId="1" nodeType="withEffect">
                                  <p:stCondLst>
                                    <p:cond delay="0"/>
                                  </p:stCondLst>
                                  <p:childTnLst>
                                    <p:anim calcmode="lin" valueType="num">
                                      <p:cBhvr>
                                        <p:cTn id="221" dur="750"/>
                                        <p:tgtEl>
                                          <p:spTgt spid="30"/>
                                        </p:tgtEl>
                                        <p:attrNameLst>
                                          <p:attrName>ppt_w</p:attrName>
                                        </p:attrNameLst>
                                      </p:cBhvr>
                                      <p:tavLst>
                                        <p:tav tm="0">
                                          <p:val>
                                            <p:strVal val="ppt_w"/>
                                          </p:val>
                                        </p:tav>
                                        <p:tav tm="100000">
                                          <p:val>
                                            <p:fltVal val="0"/>
                                          </p:val>
                                        </p:tav>
                                      </p:tavLst>
                                    </p:anim>
                                    <p:anim calcmode="lin" valueType="num">
                                      <p:cBhvr>
                                        <p:cTn id="222" dur="750"/>
                                        <p:tgtEl>
                                          <p:spTgt spid="30"/>
                                        </p:tgtEl>
                                        <p:attrNameLst>
                                          <p:attrName>ppt_h</p:attrName>
                                        </p:attrNameLst>
                                      </p:cBhvr>
                                      <p:tavLst>
                                        <p:tav tm="0">
                                          <p:val>
                                            <p:strVal val="ppt_h"/>
                                          </p:val>
                                        </p:tav>
                                        <p:tav tm="100000">
                                          <p:val>
                                            <p:fltVal val="0"/>
                                          </p:val>
                                        </p:tav>
                                      </p:tavLst>
                                    </p:anim>
                                    <p:anim calcmode="lin" valueType="num">
                                      <p:cBhvr>
                                        <p:cTn id="223" dur="750"/>
                                        <p:tgtEl>
                                          <p:spTgt spid="30"/>
                                        </p:tgtEl>
                                        <p:attrNameLst>
                                          <p:attrName>ppt_x</p:attrName>
                                        </p:attrNameLst>
                                      </p:cBhvr>
                                      <p:tavLst>
                                        <p:tav tm="0">
                                          <p:val>
                                            <p:strVal val="ppt_x"/>
                                          </p:val>
                                        </p:tav>
                                        <p:tav tm="100000">
                                          <p:val>
                                            <p:fltVal val="0.5"/>
                                          </p:val>
                                        </p:tav>
                                      </p:tavLst>
                                    </p:anim>
                                    <p:anim calcmode="lin" valueType="num">
                                      <p:cBhvr>
                                        <p:cTn id="224" dur="750"/>
                                        <p:tgtEl>
                                          <p:spTgt spid="30"/>
                                        </p:tgtEl>
                                        <p:attrNameLst>
                                          <p:attrName>ppt_y</p:attrName>
                                        </p:attrNameLst>
                                      </p:cBhvr>
                                      <p:tavLst>
                                        <p:tav tm="0">
                                          <p:val>
                                            <p:strVal val="ppt_y"/>
                                          </p:val>
                                        </p:tav>
                                        <p:tav tm="100000">
                                          <p:val>
                                            <p:fltVal val="0.5"/>
                                          </p:val>
                                        </p:tav>
                                      </p:tavLst>
                                    </p:anim>
                                    <p:set>
                                      <p:cBhvr>
                                        <p:cTn id="225" dur="1" fill="hold">
                                          <p:stCondLst>
                                            <p:cond delay="749"/>
                                          </p:stCondLst>
                                        </p:cTn>
                                        <p:tgtEl>
                                          <p:spTgt spid="30"/>
                                        </p:tgtEl>
                                        <p:attrNameLst>
                                          <p:attrName>style.visibility</p:attrName>
                                        </p:attrNameLst>
                                      </p:cBhvr>
                                      <p:to>
                                        <p:strVal val="hidden"/>
                                      </p:to>
                                    </p:set>
                                  </p:childTnLst>
                                </p:cTn>
                              </p:par>
                              <p:par>
                                <p:cTn id="226" presetID="23" presetClass="exit" presetSubtype="544" fill="hold" grpId="1" nodeType="withEffect">
                                  <p:stCondLst>
                                    <p:cond delay="0"/>
                                  </p:stCondLst>
                                  <p:childTnLst>
                                    <p:anim calcmode="lin" valueType="num">
                                      <p:cBhvr>
                                        <p:cTn id="227" dur="750"/>
                                        <p:tgtEl>
                                          <p:spTgt spid="31"/>
                                        </p:tgtEl>
                                        <p:attrNameLst>
                                          <p:attrName>ppt_w</p:attrName>
                                        </p:attrNameLst>
                                      </p:cBhvr>
                                      <p:tavLst>
                                        <p:tav tm="0">
                                          <p:val>
                                            <p:strVal val="ppt_w"/>
                                          </p:val>
                                        </p:tav>
                                        <p:tav tm="100000">
                                          <p:val>
                                            <p:fltVal val="0"/>
                                          </p:val>
                                        </p:tav>
                                      </p:tavLst>
                                    </p:anim>
                                    <p:anim calcmode="lin" valueType="num">
                                      <p:cBhvr>
                                        <p:cTn id="228" dur="750"/>
                                        <p:tgtEl>
                                          <p:spTgt spid="31"/>
                                        </p:tgtEl>
                                        <p:attrNameLst>
                                          <p:attrName>ppt_h</p:attrName>
                                        </p:attrNameLst>
                                      </p:cBhvr>
                                      <p:tavLst>
                                        <p:tav tm="0">
                                          <p:val>
                                            <p:strVal val="ppt_h"/>
                                          </p:val>
                                        </p:tav>
                                        <p:tav tm="100000">
                                          <p:val>
                                            <p:fltVal val="0"/>
                                          </p:val>
                                        </p:tav>
                                      </p:tavLst>
                                    </p:anim>
                                    <p:anim calcmode="lin" valueType="num">
                                      <p:cBhvr>
                                        <p:cTn id="229" dur="750"/>
                                        <p:tgtEl>
                                          <p:spTgt spid="31"/>
                                        </p:tgtEl>
                                        <p:attrNameLst>
                                          <p:attrName>ppt_x</p:attrName>
                                        </p:attrNameLst>
                                      </p:cBhvr>
                                      <p:tavLst>
                                        <p:tav tm="0">
                                          <p:val>
                                            <p:strVal val="ppt_x"/>
                                          </p:val>
                                        </p:tav>
                                        <p:tav tm="100000">
                                          <p:val>
                                            <p:fltVal val="0.5"/>
                                          </p:val>
                                        </p:tav>
                                      </p:tavLst>
                                    </p:anim>
                                    <p:anim calcmode="lin" valueType="num">
                                      <p:cBhvr>
                                        <p:cTn id="230" dur="750"/>
                                        <p:tgtEl>
                                          <p:spTgt spid="31"/>
                                        </p:tgtEl>
                                        <p:attrNameLst>
                                          <p:attrName>ppt_y</p:attrName>
                                        </p:attrNameLst>
                                      </p:cBhvr>
                                      <p:tavLst>
                                        <p:tav tm="0">
                                          <p:val>
                                            <p:strVal val="ppt_y"/>
                                          </p:val>
                                        </p:tav>
                                        <p:tav tm="100000">
                                          <p:val>
                                            <p:fltVal val="0.5"/>
                                          </p:val>
                                        </p:tav>
                                      </p:tavLst>
                                    </p:anim>
                                    <p:set>
                                      <p:cBhvr>
                                        <p:cTn id="231" dur="1" fill="hold">
                                          <p:stCondLst>
                                            <p:cond delay="749"/>
                                          </p:stCondLst>
                                        </p:cTn>
                                        <p:tgtEl>
                                          <p:spTgt spid="31"/>
                                        </p:tgtEl>
                                        <p:attrNameLst>
                                          <p:attrName>style.visibility</p:attrName>
                                        </p:attrNameLst>
                                      </p:cBhvr>
                                      <p:to>
                                        <p:strVal val="hidden"/>
                                      </p:to>
                                    </p:set>
                                  </p:childTnLst>
                                </p:cTn>
                              </p:par>
                              <p:par>
                                <p:cTn id="232" presetID="23" presetClass="exit" presetSubtype="544" fill="hold" grpId="1" nodeType="withEffect">
                                  <p:stCondLst>
                                    <p:cond delay="0"/>
                                  </p:stCondLst>
                                  <p:childTnLst>
                                    <p:anim calcmode="lin" valueType="num">
                                      <p:cBhvr>
                                        <p:cTn id="233" dur="750"/>
                                        <p:tgtEl>
                                          <p:spTgt spid="3073"/>
                                        </p:tgtEl>
                                        <p:attrNameLst>
                                          <p:attrName>ppt_w</p:attrName>
                                        </p:attrNameLst>
                                      </p:cBhvr>
                                      <p:tavLst>
                                        <p:tav tm="0">
                                          <p:val>
                                            <p:strVal val="ppt_w"/>
                                          </p:val>
                                        </p:tav>
                                        <p:tav tm="100000">
                                          <p:val>
                                            <p:fltVal val="0"/>
                                          </p:val>
                                        </p:tav>
                                      </p:tavLst>
                                    </p:anim>
                                    <p:anim calcmode="lin" valueType="num">
                                      <p:cBhvr>
                                        <p:cTn id="234" dur="750"/>
                                        <p:tgtEl>
                                          <p:spTgt spid="3073"/>
                                        </p:tgtEl>
                                        <p:attrNameLst>
                                          <p:attrName>ppt_h</p:attrName>
                                        </p:attrNameLst>
                                      </p:cBhvr>
                                      <p:tavLst>
                                        <p:tav tm="0">
                                          <p:val>
                                            <p:strVal val="ppt_h"/>
                                          </p:val>
                                        </p:tav>
                                        <p:tav tm="100000">
                                          <p:val>
                                            <p:fltVal val="0"/>
                                          </p:val>
                                        </p:tav>
                                      </p:tavLst>
                                    </p:anim>
                                    <p:anim calcmode="lin" valueType="num">
                                      <p:cBhvr>
                                        <p:cTn id="235" dur="750"/>
                                        <p:tgtEl>
                                          <p:spTgt spid="3073"/>
                                        </p:tgtEl>
                                        <p:attrNameLst>
                                          <p:attrName>ppt_x</p:attrName>
                                        </p:attrNameLst>
                                      </p:cBhvr>
                                      <p:tavLst>
                                        <p:tav tm="0">
                                          <p:val>
                                            <p:strVal val="ppt_x"/>
                                          </p:val>
                                        </p:tav>
                                        <p:tav tm="100000">
                                          <p:val>
                                            <p:fltVal val="0.5"/>
                                          </p:val>
                                        </p:tav>
                                      </p:tavLst>
                                    </p:anim>
                                    <p:anim calcmode="lin" valueType="num">
                                      <p:cBhvr>
                                        <p:cTn id="236" dur="750"/>
                                        <p:tgtEl>
                                          <p:spTgt spid="3073"/>
                                        </p:tgtEl>
                                        <p:attrNameLst>
                                          <p:attrName>ppt_y</p:attrName>
                                        </p:attrNameLst>
                                      </p:cBhvr>
                                      <p:tavLst>
                                        <p:tav tm="0">
                                          <p:val>
                                            <p:strVal val="ppt_y"/>
                                          </p:val>
                                        </p:tav>
                                        <p:tav tm="100000">
                                          <p:val>
                                            <p:fltVal val="0.5"/>
                                          </p:val>
                                        </p:tav>
                                      </p:tavLst>
                                    </p:anim>
                                    <p:set>
                                      <p:cBhvr>
                                        <p:cTn id="237" dur="1" fill="hold">
                                          <p:stCondLst>
                                            <p:cond delay="749"/>
                                          </p:stCondLst>
                                        </p:cTn>
                                        <p:tgtEl>
                                          <p:spTgt spid="3073"/>
                                        </p:tgtEl>
                                        <p:attrNameLst>
                                          <p:attrName>style.visibility</p:attrName>
                                        </p:attrNameLst>
                                      </p:cBhvr>
                                      <p:to>
                                        <p:strVal val="hidden"/>
                                      </p:to>
                                    </p:set>
                                  </p:childTnLst>
                                </p:cTn>
                              </p:par>
                              <p:par>
                                <p:cTn id="238" presetID="23" presetClass="exit" presetSubtype="544" fill="hold" grpId="1" nodeType="withEffect">
                                  <p:stCondLst>
                                    <p:cond delay="0"/>
                                  </p:stCondLst>
                                  <p:childTnLst>
                                    <p:anim calcmode="lin" valueType="num">
                                      <p:cBhvr>
                                        <p:cTn id="239" dur="750"/>
                                        <p:tgtEl>
                                          <p:spTgt spid="3072"/>
                                        </p:tgtEl>
                                        <p:attrNameLst>
                                          <p:attrName>ppt_w</p:attrName>
                                        </p:attrNameLst>
                                      </p:cBhvr>
                                      <p:tavLst>
                                        <p:tav tm="0">
                                          <p:val>
                                            <p:strVal val="ppt_w"/>
                                          </p:val>
                                        </p:tav>
                                        <p:tav tm="100000">
                                          <p:val>
                                            <p:fltVal val="0"/>
                                          </p:val>
                                        </p:tav>
                                      </p:tavLst>
                                    </p:anim>
                                    <p:anim calcmode="lin" valueType="num">
                                      <p:cBhvr>
                                        <p:cTn id="240" dur="750"/>
                                        <p:tgtEl>
                                          <p:spTgt spid="3072"/>
                                        </p:tgtEl>
                                        <p:attrNameLst>
                                          <p:attrName>ppt_h</p:attrName>
                                        </p:attrNameLst>
                                      </p:cBhvr>
                                      <p:tavLst>
                                        <p:tav tm="0">
                                          <p:val>
                                            <p:strVal val="ppt_h"/>
                                          </p:val>
                                        </p:tav>
                                        <p:tav tm="100000">
                                          <p:val>
                                            <p:fltVal val="0"/>
                                          </p:val>
                                        </p:tav>
                                      </p:tavLst>
                                    </p:anim>
                                    <p:anim calcmode="lin" valueType="num">
                                      <p:cBhvr>
                                        <p:cTn id="241" dur="750"/>
                                        <p:tgtEl>
                                          <p:spTgt spid="3072"/>
                                        </p:tgtEl>
                                        <p:attrNameLst>
                                          <p:attrName>ppt_x</p:attrName>
                                        </p:attrNameLst>
                                      </p:cBhvr>
                                      <p:tavLst>
                                        <p:tav tm="0">
                                          <p:val>
                                            <p:strVal val="ppt_x"/>
                                          </p:val>
                                        </p:tav>
                                        <p:tav tm="100000">
                                          <p:val>
                                            <p:fltVal val="0.5"/>
                                          </p:val>
                                        </p:tav>
                                      </p:tavLst>
                                    </p:anim>
                                    <p:anim calcmode="lin" valueType="num">
                                      <p:cBhvr>
                                        <p:cTn id="242" dur="750"/>
                                        <p:tgtEl>
                                          <p:spTgt spid="3072"/>
                                        </p:tgtEl>
                                        <p:attrNameLst>
                                          <p:attrName>ppt_y</p:attrName>
                                        </p:attrNameLst>
                                      </p:cBhvr>
                                      <p:tavLst>
                                        <p:tav tm="0">
                                          <p:val>
                                            <p:strVal val="ppt_y"/>
                                          </p:val>
                                        </p:tav>
                                        <p:tav tm="100000">
                                          <p:val>
                                            <p:fltVal val="0.5"/>
                                          </p:val>
                                        </p:tav>
                                      </p:tavLst>
                                    </p:anim>
                                    <p:set>
                                      <p:cBhvr>
                                        <p:cTn id="243" dur="1" fill="hold">
                                          <p:stCondLst>
                                            <p:cond delay="749"/>
                                          </p:stCondLst>
                                        </p:cTn>
                                        <p:tgtEl>
                                          <p:spTgt spid="3072"/>
                                        </p:tgtEl>
                                        <p:attrNameLst>
                                          <p:attrName>style.visibility</p:attrName>
                                        </p:attrNameLst>
                                      </p:cBhvr>
                                      <p:to>
                                        <p:strVal val="hidden"/>
                                      </p:to>
                                    </p:set>
                                  </p:childTnLst>
                                </p:cTn>
                              </p:par>
                              <p:par>
                                <p:cTn id="244" presetID="42" presetClass="path" presetSubtype="0" accel="50000" decel="50000" fill="hold" grpId="2" nodeType="withEffect">
                                  <p:stCondLst>
                                    <p:cond delay="0"/>
                                  </p:stCondLst>
                                  <p:childTnLst>
                                    <p:animMotion origin="layout" path="M 4.16667E-6 1.11111E-6 L -0.07344 0.23356 " pathEditMode="relative" rAng="0" ptsTypes="AA">
                                      <p:cBhvr>
                                        <p:cTn id="245" dur="750" fill="hold"/>
                                        <p:tgtEl>
                                          <p:spTgt spid="24"/>
                                        </p:tgtEl>
                                        <p:attrNameLst>
                                          <p:attrName>ppt_x</p:attrName>
                                          <p:attrName>ppt_y</p:attrName>
                                        </p:attrNameLst>
                                      </p:cBhvr>
                                      <p:rCtr x="-3681" y="11667"/>
                                    </p:animMotion>
                                  </p:childTnLst>
                                </p:cTn>
                              </p:par>
                              <p:par>
                                <p:cTn id="246" presetID="42" presetClass="path" presetSubtype="0" accel="50000" decel="50000" fill="hold" grpId="2" nodeType="withEffect">
                                  <p:stCondLst>
                                    <p:cond delay="0"/>
                                  </p:stCondLst>
                                  <p:childTnLst>
                                    <p:animMotion origin="layout" path="M -1.66667E-6 -1.48148E-6 L 0.01684 0.13449 " pathEditMode="relative" rAng="0" ptsTypes="AA">
                                      <p:cBhvr>
                                        <p:cTn id="247" dur="750" fill="hold"/>
                                        <p:tgtEl>
                                          <p:spTgt spid="30"/>
                                        </p:tgtEl>
                                        <p:attrNameLst>
                                          <p:attrName>ppt_x</p:attrName>
                                          <p:attrName>ppt_y</p:attrName>
                                        </p:attrNameLst>
                                      </p:cBhvr>
                                      <p:rCtr x="833" y="6713"/>
                                    </p:animMotion>
                                  </p:childTnLst>
                                </p:cTn>
                              </p:par>
                              <p:par>
                                <p:cTn id="248" presetID="42" presetClass="path" presetSubtype="0" accel="50000" decel="50000" fill="hold" grpId="2" nodeType="withEffect">
                                  <p:stCondLst>
                                    <p:cond delay="0"/>
                                  </p:stCondLst>
                                  <p:childTnLst>
                                    <p:animMotion origin="layout" path="M -5.55556E-7 -1.48148E-6 L 0.2783 -0.03449 " pathEditMode="relative" rAng="0" ptsTypes="AA">
                                      <p:cBhvr>
                                        <p:cTn id="249" dur="750" fill="hold"/>
                                        <p:tgtEl>
                                          <p:spTgt spid="31"/>
                                        </p:tgtEl>
                                        <p:attrNameLst>
                                          <p:attrName>ppt_x</p:attrName>
                                          <p:attrName>ppt_y</p:attrName>
                                        </p:attrNameLst>
                                      </p:cBhvr>
                                      <p:rCtr x="13906" y="-1736"/>
                                    </p:animMotion>
                                  </p:childTnLst>
                                </p:cTn>
                              </p:par>
                              <p:par>
                                <p:cTn id="250" presetID="42" presetClass="path" presetSubtype="0" accel="50000" decel="50000" fill="hold" grpId="2" nodeType="withEffect">
                                  <p:stCondLst>
                                    <p:cond delay="0"/>
                                  </p:stCondLst>
                                  <p:childTnLst>
                                    <p:animMotion origin="layout" path="M 2.77778E-6 -1.48148E-6 L -0.09514 -0.03495 " pathEditMode="relative" rAng="0" ptsTypes="AA">
                                      <p:cBhvr>
                                        <p:cTn id="251" dur="750" fill="hold"/>
                                        <p:tgtEl>
                                          <p:spTgt spid="3073"/>
                                        </p:tgtEl>
                                        <p:attrNameLst>
                                          <p:attrName>ppt_x</p:attrName>
                                          <p:attrName>ppt_y</p:attrName>
                                        </p:attrNameLst>
                                      </p:cBhvr>
                                      <p:rCtr x="-4757" y="-1759"/>
                                    </p:animMotion>
                                  </p:childTnLst>
                                </p:cTn>
                              </p:par>
                              <p:par>
                                <p:cTn id="252" presetID="42" presetClass="path" presetSubtype="0" accel="50000" decel="50000" fill="hold" grpId="2" nodeType="withEffect">
                                  <p:stCondLst>
                                    <p:cond delay="0"/>
                                  </p:stCondLst>
                                  <p:childTnLst>
                                    <p:animMotion origin="layout" path="M 8.33333E-7 1.85185E-6 L 0.24496 -0.30278 " pathEditMode="relative" rAng="0" ptsTypes="AA">
                                      <p:cBhvr>
                                        <p:cTn id="253" dur="750" fill="hold"/>
                                        <p:tgtEl>
                                          <p:spTgt spid="3072"/>
                                        </p:tgtEl>
                                        <p:attrNameLst>
                                          <p:attrName>ppt_x</p:attrName>
                                          <p:attrName>ppt_y</p:attrName>
                                        </p:attrNameLst>
                                      </p:cBhvr>
                                      <p:rCtr x="12240" y="-15139"/>
                                    </p:animMotion>
                                  </p:childTnLst>
                                </p:cTn>
                              </p:par>
                              <p:par>
                                <p:cTn id="254" presetID="10" presetClass="exit" presetSubtype="0" fill="hold" grpId="2" nodeType="withEffect">
                                  <p:stCondLst>
                                    <p:cond delay="0"/>
                                  </p:stCondLst>
                                  <p:childTnLst>
                                    <p:animEffect transition="out" filter="fade">
                                      <p:cBhvr>
                                        <p:cTn id="255" dur="500"/>
                                        <p:tgtEl>
                                          <p:spTgt spid="3077"/>
                                        </p:tgtEl>
                                      </p:cBhvr>
                                    </p:animEffect>
                                    <p:set>
                                      <p:cBhvr>
                                        <p:cTn id="256" dur="1" fill="hold">
                                          <p:stCondLst>
                                            <p:cond delay="499"/>
                                          </p:stCondLst>
                                        </p:cTn>
                                        <p:tgtEl>
                                          <p:spTgt spid="3077"/>
                                        </p:tgtEl>
                                        <p:attrNameLst>
                                          <p:attrName>style.visibility</p:attrName>
                                        </p:attrNameLst>
                                      </p:cBhvr>
                                      <p:to>
                                        <p:strVal val="hidden"/>
                                      </p:to>
                                    </p:set>
                                  </p:childTnLst>
                                </p:cTn>
                              </p:par>
                              <p:par>
                                <p:cTn id="257" presetID="0" presetClass="entr" presetSubtype="0" fill="hold" grpId="0" nodeType="withEffect">
                                  <p:stCondLst>
                                    <p:cond delay="500"/>
                                  </p:stCondLst>
                                  <p:childTnLst>
                                    <p:set>
                                      <p:cBhvr>
                                        <p:cTn id="258" dur="1" fill="hold">
                                          <p:stCondLst>
                                            <p:cond delay="0"/>
                                          </p:stCondLst>
                                        </p:cTn>
                                        <p:tgtEl>
                                          <p:spTgt spid="7"/>
                                        </p:tgtEl>
                                        <p:attrNameLst>
                                          <p:attrName>style.visibility</p:attrName>
                                        </p:attrNameLst>
                                      </p:cBhvr>
                                      <p:to>
                                        <p:strVal val="visible"/>
                                      </p:to>
                                    </p:set>
                                    <p:animEffect transition="in" filter="dissolve">
                                      <p:cBhvr>
                                        <p:cTn id="259" dur="500">
                                          <p:stCondLst>
                                            <p:cond delay="0"/>
                                          </p:stCondLst>
                                        </p:cTn>
                                        <p:tgtEl>
                                          <p:spTgt spid="7"/>
                                        </p:tgtEl>
                                      </p:cBhvr>
                                    </p:animEffect>
                                    <p:anim to="" calcmode="lin" valueType="num">
                                      <p:cBhvr>
                                        <p:cTn id="260"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61"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262" presetID="0" presetClass="entr" presetSubtype="0" fill="hold" grpId="0" nodeType="withEffect">
                                  <p:stCondLst>
                                    <p:cond delay="900"/>
                                  </p:stCondLst>
                                  <p:childTnLst>
                                    <p:set>
                                      <p:cBhvr>
                                        <p:cTn id="263" dur="1" fill="hold">
                                          <p:stCondLst>
                                            <p:cond delay="0"/>
                                          </p:stCondLst>
                                        </p:cTn>
                                        <p:tgtEl>
                                          <p:spTgt spid="3075"/>
                                        </p:tgtEl>
                                        <p:attrNameLst>
                                          <p:attrName>style.visibility</p:attrName>
                                        </p:attrNameLst>
                                      </p:cBhvr>
                                      <p:to>
                                        <p:strVal val="visible"/>
                                      </p:to>
                                    </p:set>
                                    <p:animEffect transition="in" filter="dissolve">
                                      <p:cBhvr>
                                        <p:cTn id="264" dur="500">
                                          <p:stCondLst>
                                            <p:cond delay="0"/>
                                          </p:stCondLst>
                                        </p:cTn>
                                        <p:tgtEl>
                                          <p:spTgt spid="3075"/>
                                        </p:tgtEl>
                                      </p:cBhvr>
                                    </p:animEffect>
                                    <p:anim to="" calcmode="lin" valueType="num">
                                      <p:cBhvr>
                                        <p:cTn id="265" dur="500" fill="hold">
                                          <p:stCondLst>
                                            <p:cond delay="0"/>
                                          </p:stCondLst>
                                        </p:cTn>
                                        <p:tgtEl>
                                          <p:spTgt spid="3075"/>
                                        </p:tgtEl>
                                        <p:attrNameLst>
                                          <p:attrName>ppt_w</p:attrName>
                                        </p:attrNameLst>
                                      </p:cBhvr>
                                      <p:tavLst>
                                        <p:tav tm="0">
                                          <p:val>
                                            <p:strVal val="#ppt_w*4"/>
                                          </p:val>
                                        </p:tav>
                                        <p:tav tm="100000">
                                          <p:val>
                                            <p:strVal val="#ppt_w"/>
                                          </p:val>
                                        </p:tav>
                                      </p:tavLst>
                                    </p:anim>
                                    <p:anim to="" calcmode="lin" valueType="num">
                                      <p:cBhvr>
                                        <p:cTn id="266" dur="500" fill="hold">
                                          <p:stCondLst>
                                            <p:cond delay="0"/>
                                          </p:stCondLst>
                                        </p:cTn>
                                        <p:tgtEl>
                                          <p:spTgt spid="3075"/>
                                        </p:tgtEl>
                                        <p:attrNameLst>
                                          <p:attrName>ppt_h</p:attrName>
                                        </p:attrNameLst>
                                      </p:cBhvr>
                                      <p:tavLst>
                                        <p:tav tm="0">
                                          <p:val>
                                            <p:strVal val="#ppt_h*4"/>
                                          </p:val>
                                        </p:tav>
                                        <p:tav tm="100000">
                                          <p:val>
                                            <p:strVal val="#ppt_h"/>
                                          </p:val>
                                        </p:tav>
                                      </p:tavLst>
                                    </p:anim>
                                  </p:childTnLst>
                                </p:cTn>
                              </p:par>
                            </p:childTnLst>
                          </p:cTn>
                        </p:par>
                        <p:par>
                          <p:cTn id="267" fill="hold">
                            <p:stCondLst>
                              <p:cond delay="1400"/>
                            </p:stCondLst>
                            <p:childTnLst>
                              <p:par>
                                <p:cTn id="268" presetID="0" presetClass="entr" presetSubtype="0" fill="hold" grpId="0" nodeType="afterEffect">
                                  <p:stCondLst>
                                    <p:cond delay="0"/>
                                  </p:stCondLst>
                                  <p:childTnLst>
                                    <p:set>
                                      <p:cBhvr>
                                        <p:cTn id="269" dur="1" fill="hold">
                                          <p:stCondLst>
                                            <p:cond delay="0"/>
                                          </p:stCondLst>
                                        </p:cTn>
                                        <p:tgtEl>
                                          <p:spTgt spid="3081"/>
                                        </p:tgtEl>
                                        <p:attrNameLst>
                                          <p:attrName>style.visibility</p:attrName>
                                        </p:attrNameLst>
                                      </p:cBhvr>
                                      <p:to>
                                        <p:strVal val="visible"/>
                                      </p:to>
                                    </p:set>
                                    <p:animEffect transition="in" filter="dissolve">
                                      <p:cBhvr>
                                        <p:cTn id="270" dur="500">
                                          <p:stCondLst>
                                            <p:cond delay="0"/>
                                          </p:stCondLst>
                                        </p:cTn>
                                        <p:tgtEl>
                                          <p:spTgt spid="3081"/>
                                        </p:tgtEl>
                                      </p:cBhvr>
                                    </p:animEffect>
                                    <p:anim to="" calcmode="lin" valueType="num">
                                      <p:cBhvr>
                                        <p:cTn id="271" dur="500" fill="hold">
                                          <p:stCondLst>
                                            <p:cond delay="0"/>
                                          </p:stCondLst>
                                        </p:cTn>
                                        <p:tgtEl>
                                          <p:spTgt spid="3081"/>
                                        </p:tgtEl>
                                        <p:attrNameLst>
                                          <p:attrName>ppt_w</p:attrName>
                                        </p:attrNameLst>
                                      </p:cBhvr>
                                      <p:tavLst>
                                        <p:tav tm="0">
                                          <p:val>
                                            <p:strVal val="#ppt_w*4"/>
                                          </p:val>
                                        </p:tav>
                                        <p:tav tm="100000">
                                          <p:val>
                                            <p:strVal val="#ppt_w"/>
                                          </p:val>
                                        </p:tav>
                                      </p:tavLst>
                                    </p:anim>
                                    <p:anim to="" calcmode="lin" valueType="num">
                                      <p:cBhvr>
                                        <p:cTn id="272" dur="500" fill="hold">
                                          <p:stCondLst>
                                            <p:cond delay="0"/>
                                          </p:stCondLst>
                                        </p:cTn>
                                        <p:tgtEl>
                                          <p:spTgt spid="3081"/>
                                        </p:tgtEl>
                                        <p:attrNameLst>
                                          <p:attrName>ppt_h</p:attrName>
                                        </p:attrNameLst>
                                      </p:cBhvr>
                                      <p:tavLst>
                                        <p:tav tm="0">
                                          <p:val>
                                            <p:strVal val="#ppt_h*4"/>
                                          </p:val>
                                        </p:tav>
                                        <p:tav tm="100000">
                                          <p:val>
                                            <p:strVal val="#ppt_h"/>
                                          </p:val>
                                        </p:tav>
                                      </p:tavLst>
                                    </p:anim>
                                  </p:childTnLst>
                                </p:cTn>
                              </p:par>
                              <p:par>
                                <p:cTn id="273" presetID="0" presetClass="entr" presetSubtype="0" fill="hold" grpId="0" nodeType="withEffect">
                                  <p:stCondLst>
                                    <p:cond delay="400"/>
                                  </p:stCondLst>
                                  <p:childTnLst>
                                    <p:set>
                                      <p:cBhvr>
                                        <p:cTn id="274" dur="1" fill="hold">
                                          <p:stCondLst>
                                            <p:cond delay="0"/>
                                          </p:stCondLst>
                                        </p:cTn>
                                        <p:tgtEl>
                                          <p:spTgt spid="3082"/>
                                        </p:tgtEl>
                                        <p:attrNameLst>
                                          <p:attrName>style.visibility</p:attrName>
                                        </p:attrNameLst>
                                      </p:cBhvr>
                                      <p:to>
                                        <p:strVal val="visible"/>
                                      </p:to>
                                    </p:set>
                                    <p:animEffect transition="in" filter="dissolve">
                                      <p:cBhvr>
                                        <p:cTn id="275" dur="500">
                                          <p:stCondLst>
                                            <p:cond delay="0"/>
                                          </p:stCondLst>
                                        </p:cTn>
                                        <p:tgtEl>
                                          <p:spTgt spid="3082"/>
                                        </p:tgtEl>
                                      </p:cBhvr>
                                    </p:animEffect>
                                    <p:anim to="" calcmode="lin" valueType="num">
                                      <p:cBhvr>
                                        <p:cTn id="276" dur="500" fill="hold">
                                          <p:stCondLst>
                                            <p:cond delay="0"/>
                                          </p:stCondLst>
                                        </p:cTn>
                                        <p:tgtEl>
                                          <p:spTgt spid="3082"/>
                                        </p:tgtEl>
                                        <p:attrNameLst>
                                          <p:attrName>ppt_w</p:attrName>
                                        </p:attrNameLst>
                                      </p:cBhvr>
                                      <p:tavLst>
                                        <p:tav tm="0">
                                          <p:val>
                                            <p:strVal val="#ppt_w*4"/>
                                          </p:val>
                                        </p:tav>
                                        <p:tav tm="100000">
                                          <p:val>
                                            <p:strVal val="#ppt_w"/>
                                          </p:val>
                                        </p:tav>
                                      </p:tavLst>
                                    </p:anim>
                                    <p:anim to="" calcmode="lin" valueType="num">
                                      <p:cBhvr>
                                        <p:cTn id="277" dur="500" fill="hold">
                                          <p:stCondLst>
                                            <p:cond delay="0"/>
                                          </p:stCondLst>
                                        </p:cTn>
                                        <p:tgtEl>
                                          <p:spTgt spid="3082"/>
                                        </p:tgtEl>
                                        <p:attrNameLst>
                                          <p:attrName>ppt_h</p:attrName>
                                        </p:attrNameLst>
                                      </p:cBhvr>
                                      <p:tavLst>
                                        <p:tav tm="0">
                                          <p:val>
                                            <p:strVal val="#ppt_h*4"/>
                                          </p:val>
                                        </p:tav>
                                        <p:tav tm="100000">
                                          <p:val>
                                            <p:strVal val="#ppt_h"/>
                                          </p:val>
                                        </p:tav>
                                      </p:tavLst>
                                    </p:anim>
                                  </p:childTnLst>
                                </p:cTn>
                              </p:par>
                            </p:childTnLst>
                          </p:cTn>
                        </p:par>
                      </p:childTnLst>
                    </p:cTn>
                  </p:par>
                  <p:par>
                    <p:cTn id="278" fill="hold">
                      <p:stCondLst>
                        <p:cond delay="indefinite"/>
                      </p:stCondLst>
                      <p:childTnLst>
                        <p:par>
                          <p:cTn id="279" fill="hold">
                            <p:stCondLst>
                              <p:cond delay="0"/>
                            </p:stCondLst>
                            <p:childTnLst>
                              <p:par>
                                <p:cTn id="280" presetID="22" presetClass="entr" presetSubtype="4" fill="hold" grpId="0" nodeType="clickEffect">
                                  <p:stCondLst>
                                    <p:cond delay="700"/>
                                  </p:stCondLst>
                                  <p:childTnLst>
                                    <p:set>
                                      <p:cBhvr>
                                        <p:cTn id="281" dur="1" fill="hold">
                                          <p:stCondLst>
                                            <p:cond delay="0"/>
                                          </p:stCondLst>
                                        </p:cTn>
                                        <p:tgtEl>
                                          <p:spTgt spid="3079"/>
                                        </p:tgtEl>
                                        <p:attrNameLst>
                                          <p:attrName>style.visibility</p:attrName>
                                        </p:attrNameLst>
                                      </p:cBhvr>
                                      <p:to>
                                        <p:strVal val="visible"/>
                                      </p:to>
                                    </p:set>
                                    <p:animEffect transition="in" filter="wipe(down)">
                                      <p:cBhvr>
                                        <p:cTn id="282" dur="750"/>
                                        <p:tgtEl>
                                          <p:spTgt spid="3079"/>
                                        </p:tgtEl>
                                      </p:cBhvr>
                                    </p:animEffect>
                                  </p:childTnLst>
                                </p:cTn>
                              </p:par>
                              <p:par>
                                <p:cTn id="283" presetID="22" presetClass="entr" presetSubtype="1" fill="hold" grpId="0" nodeType="withEffect">
                                  <p:stCondLst>
                                    <p:cond delay="0"/>
                                  </p:stCondLst>
                                  <p:childTnLst>
                                    <p:set>
                                      <p:cBhvr>
                                        <p:cTn id="284" dur="1" fill="hold">
                                          <p:stCondLst>
                                            <p:cond delay="0"/>
                                          </p:stCondLst>
                                        </p:cTn>
                                        <p:tgtEl>
                                          <p:spTgt spid="3080"/>
                                        </p:tgtEl>
                                        <p:attrNameLst>
                                          <p:attrName>style.visibility</p:attrName>
                                        </p:attrNameLst>
                                      </p:cBhvr>
                                      <p:to>
                                        <p:strVal val="visible"/>
                                      </p:to>
                                    </p:set>
                                    <p:animEffect transition="in" filter="wipe(up)">
                                      <p:cBhvr>
                                        <p:cTn id="285" dur="750"/>
                                        <p:tgtEl>
                                          <p:spTgt spid="3080"/>
                                        </p:tgtEl>
                                      </p:cBhvr>
                                    </p:animEffect>
                                  </p:childTnLst>
                                </p:cTn>
                              </p:par>
                            </p:childTnLst>
                          </p:cTn>
                        </p:par>
                      </p:childTnLst>
                    </p:cTn>
                  </p:par>
                  <p:par>
                    <p:cTn id="286" fill="hold">
                      <p:stCondLst>
                        <p:cond delay="indefinite"/>
                      </p:stCondLst>
                      <p:childTnLst>
                        <p:par>
                          <p:cTn id="287" fill="hold">
                            <p:stCondLst>
                              <p:cond delay="0"/>
                            </p:stCondLst>
                            <p:childTnLst>
                              <p:par>
                                <p:cTn id="288" presetID="17" presetClass="entr" presetSubtype="8" fill="hold" grpId="0" nodeType="clickEffect">
                                  <p:stCondLst>
                                    <p:cond delay="0"/>
                                  </p:stCondLst>
                                  <p:childTnLst>
                                    <p:set>
                                      <p:cBhvr>
                                        <p:cTn id="289" dur="1" fill="hold">
                                          <p:stCondLst>
                                            <p:cond delay="0"/>
                                          </p:stCondLst>
                                        </p:cTn>
                                        <p:tgtEl>
                                          <p:spTgt spid="3085"/>
                                        </p:tgtEl>
                                        <p:attrNameLst>
                                          <p:attrName>style.visibility</p:attrName>
                                        </p:attrNameLst>
                                      </p:cBhvr>
                                      <p:to>
                                        <p:strVal val="visible"/>
                                      </p:to>
                                    </p:set>
                                    <p:anim calcmode="lin" valueType="num">
                                      <p:cBhvr>
                                        <p:cTn id="290" dur="500" fill="hold"/>
                                        <p:tgtEl>
                                          <p:spTgt spid="3085"/>
                                        </p:tgtEl>
                                        <p:attrNameLst>
                                          <p:attrName>ppt_x</p:attrName>
                                        </p:attrNameLst>
                                      </p:cBhvr>
                                      <p:tavLst>
                                        <p:tav tm="0">
                                          <p:val>
                                            <p:strVal val="#ppt_x-#ppt_w/2"/>
                                          </p:val>
                                        </p:tav>
                                        <p:tav tm="100000">
                                          <p:val>
                                            <p:strVal val="#ppt_x"/>
                                          </p:val>
                                        </p:tav>
                                      </p:tavLst>
                                    </p:anim>
                                    <p:anim calcmode="lin" valueType="num">
                                      <p:cBhvr>
                                        <p:cTn id="291" dur="500" fill="hold"/>
                                        <p:tgtEl>
                                          <p:spTgt spid="3085"/>
                                        </p:tgtEl>
                                        <p:attrNameLst>
                                          <p:attrName>ppt_y</p:attrName>
                                        </p:attrNameLst>
                                      </p:cBhvr>
                                      <p:tavLst>
                                        <p:tav tm="0">
                                          <p:val>
                                            <p:strVal val="#ppt_y"/>
                                          </p:val>
                                        </p:tav>
                                        <p:tav tm="100000">
                                          <p:val>
                                            <p:strVal val="#ppt_y"/>
                                          </p:val>
                                        </p:tav>
                                      </p:tavLst>
                                    </p:anim>
                                    <p:anim calcmode="lin" valueType="num">
                                      <p:cBhvr>
                                        <p:cTn id="292" dur="500" fill="hold"/>
                                        <p:tgtEl>
                                          <p:spTgt spid="3085"/>
                                        </p:tgtEl>
                                        <p:attrNameLst>
                                          <p:attrName>ppt_w</p:attrName>
                                        </p:attrNameLst>
                                      </p:cBhvr>
                                      <p:tavLst>
                                        <p:tav tm="0">
                                          <p:val>
                                            <p:fltVal val="0"/>
                                          </p:val>
                                        </p:tav>
                                        <p:tav tm="100000">
                                          <p:val>
                                            <p:strVal val="#ppt_w"/>
                                          </p:val>
                                        </p:tav>
                                      </p:tavLst>
                                    </p:anim>
                                    <p:anim calcmode="lin" valueType="num">
                                      <p:cBhvr>
                                        <p:cTn id="293" dur="500" fill="hold"/>
                                        <p:tgtEl>
                                          <p:spTgt spid="3085"/>
                                        </p:tgtEl>
                                        <p:attrNameLst>
                                          <p:attrName>ppt_h</p:attrName>
                                        </p:attrNameLst>
                                      </p:cBhvr>
                                      <p:tavLst>
                                        <p:tav tm="0">
                                          <p:val>
                                            <p:strVal val="#ppt_h"/>
                                          </p:val>
                                        </p:tav>
                                        <p:tav tm="100000">
                                          <p:val>
                                            <p:strVal val="#ppt_h"/>
                                          </p:val>
                                        </p:tav>
                                      </p:tavLst>
                                    </p:anim>
                                  </p:childTnLst>
                                </p:cTn>
                              </p:par>
                            </p:childTnLst>
                          </p:cTn>
                        </p:par>
                      </p:childTnLst>
                    </p:cTn>
                  </p:par>
                  <p:par>
                    <p:cTn id="294" fill="hold">
                      <p:stCondLst>
                        <p:cond delay="indefinite"/>
                      </p:stCondLst>
                      <p:childTnLst>
                        <p:par>
                          <p:cTn id="295" fill="hold">
                            <p:stCondLst>
                              <p:cond delay="0"/>
                            </p:stCondLst>
                            <p:childTnLst>
                              <p:par>
                                <p:cTn id="296" presetID="17" presetClass="entr" presetSubtype="2" fill="hold" grpId="0" nodeType="clickEffect">
                                  <p:stCondLst>
                                    <p:cond delay="0"/>
                                  </p:stCondLst>
                                  <p:childTnLst>
                                    <p:set>
                                      <p:cBhvr>
                                        <p:cTn id="297" dur="1" fill="hold">
                                          <p:stCondLst>
                                            <p:cond delay="0"/>
                                          </p:stCondLst>
                                        </p:cTn>
                                        <p:tgtEl>
                                          <p:spTgt spid="3084"/>
                                        </p:tgtEl>
                                        <p:attrNameLst>
                                          <p:attrName>style.visibility</p:attrName>
                                        </p:attrNameLst>
                                      </p:cBhvr>
                                      <p:to>
                                        <p:strVal val="visible"/>
                                      </p:to>
                                    </p:set>
                                    <p:anim calcmode="lin" valueType="num">
                                      <p:cBhvr>
                                        <p:cTn id="298" dur="500" fill="hold"/>
                                        <p:tgtEl>
                                          <p:spTgt spid="3084"/>
                                        </p:tgtEl>
                                        <p:attrNameLst>
                                          <p:attrName>ppt_x</p:attrName>
                                        </p:attrNameLst>
                                      </p:cBhvr>
                                      <p:tavLst>
                                        <p:tav tm="0">
                                          <p:val>
                                            <p:strVal val="#ppt_x+#ppt_w/2"/>
                                          </p:val>
                                        </p:tav>
                                        <p:tav tm="100000">
                                          <p:val>
                                            <p:strVal val="#ppt_x"/>
                                          </p:val>
                                        </p:tav>
                                      </p:tavLst>
                                    </p:anim>
                                    <p:anim calcmode="lin" valueType="num">
                                      <p:cBhvr>
                                        <p:cTn id="299" dur="500" fill="hold"/>
                                        <p:tgtEl>
                                          <p:spTgt spid="3084"/>
                                        </p:tgtEl>
                                        <p:attrNameLst>
                                          <p:attrName>ppt_y</p:attrName>
                                        </p:attrNameLst>
                                      </p:cBhvr>
                                      <p:tavLst>
                                        <p:tav tm="0">
                                          <p:val>
                                            <p:strVal val="#ppt_y"/>
                                          </p:val>
                                        </p:tav>
                                        <p:tav tm="100000">
                                          <p:val>
                                            <p:strVal val="#ppt_y"/>
                                          </p:val>
                                        </p:tav>
                                      </p:tavLst>
                                    </p:anim>
                                    <p:anim calcmode="lin" valueType="num">
                                      <p:cBhvr>
                                        <p:cTn id="300" dur="500" fill="hold"/>
                                        <p:tgtEl>
                                          <p:spTgt spid="3084"/>
                                        </p:tgtEl>
                                        <p:attrNameLst>
                                          <p:attrName>ppt_w</p:attrName>
                                        </p:attrNameLst>
                                      </p:cBhvr>
                                      <p:tavLst>
                                        <p:tav tm="0">
                                          <p:val>
                                            <p:fltVal val="0"/>
                                          </p:val>
                                        </p:tav>
                                        <p:tav tm="100000">
                                          <p:val>
                                            <p:strVal val="#ppt_w"/>
                                          </p:val>
                                        </p:tav>
                                      </p:tavLst>
                                    </p:anim>
                                    <p:anim calcmode="lin" valueType="num">
                                      <p:cBhvr>
                                        <p:cTn id="301" dur="500" fill="hold"/>
                                        <p:tgtEl>
                                          <p:spTgt spid="3084"/>
                                        </p:tgtEl>
                                        <p:attrNameLst>
                                          <p:attrName>ppt_h</p:attrName>
                                        </p:attrNameLst>
                                      </p:cBhvr>
                                      <p:tavLst>
                                        <p:tav tm="0">
                                          <p:val>
                                            <p:strVal val="#ppt_h"/>
                                          </p:val>
                                        </p:tav>
                                        <p:tav tm="100000">
                                          <p:val>
                                            <p:strVal val="#ppt_h"/>
                                          </p:val>
                                        </p:tav>
                                      </p:tavLst>
                                    </p:anim>
                                  </p:childTnLst>
                                </p:cTn>
                              </p:par>
                            </p:childTnLst>
                          </p:cTn>
                        </p:par>
                      </p:childTnLst>
                    </p:cTn>
                  </p:par>
                  <p:par>
                    <p:cTn id="302" fill="hold">
                      <p:stCondLst>
                        <p:cond delay="indefinite"/>
                      </p:stCondLst>
                      <p:childTnLst>
                        <p:par>
                          <p:cTn id="303" fill="hold">
                            <p:stCondLst>
                              <p:cond delay="0"/>
                            </p:stCondLst>
                            <p:childTnLst>
                              <p:par>
                                <p:cTn id="304" presetID="22" presetClass="exit" presetSubtype="4" fill="hold" grpId="1" nodeType="clickEffect">
                                  <p:stCondLst>
                                    <p:cond delay="0"/>
                                  </p:stCondLst>
                                  <p:childTnLst>
                                    <p:animEffect transition="out" filter="wipe(down)">
                                      <p:cBhvr>
                                        <p:cTn id="305" dur="750"/>
                                        <p:tgtEl>
                                          <p:spTgt spid="3079"/>
                                        </p:tgtEl>
                                      </p:cBhvr>
                                    </p:animEffect>
                                    <p:set>
                                      <p:cBhvr>
                                        <p:cTn id="306" dur="1" fill="hold">
                                          <p:stCondLst>
                                            <p:cond delay="749"/>
                                          </p:stCondLst>
                                        </p:cTn>
                                        <p:tgtEl>
                                          <p:spTgt spid="3079"/>
                                        </p:tgtEl>
                                        <p:attrNameLst>
                                          <p:attrName>style.visibility</p:attrName>
                                        </p:attrNameLst>
                                      </p:cBhvr>
                                      <p:to>
                                        <p:strVal val="hidden"/>
                                      </p:to>
                                    </p:set>
                                  </p:childTnLst>
                                </p:cTn>
                              </p:par>
                              <p:par>
                                <p:cTn id="307" presetID="22" presetClass="exit" presetSubtype="1" fill="hold" grpId="1" nodeType="withEffect">
                                  <p:stCondLst>
                                    <p:cond delay="0"/>
                                  </p:stCondLst>
                                  <p:childTnLst>
                                    <p:animEffect transition="out" filter="wipe(up)">
                                      <p:cBhvr>
                                        <p:cTn id="308" dur="750"/>
                                        <p:tgtEl>
                                          <p:spTgt spid="3080"/>
                                        </p:tgtEl>
                                      </p:cBhvr>
                                    </p:animEffect>
                                    <p:set>
                                      <p:cBhvr>
                                        <p:cTn id="309" dur="1" fill="hold">
                                          <p:stCondLst>
                                            <p:cond delay="749"/>
                                          </p:stCondLst>
                                        </p:cTn>
                                        <p:tgtEl>
                                          <p:spTgt spid="3080"/>
                                        </p:tgtEl>
                                        <p:attrNameLst>
                                          <p:attrName>style.visibility</p:attrName>
                                        </p:attrNameLst>
                                      </p:cBhvr>
                                      <p:to>
                                        <p:strVal val="hidden"/>
                                      </p:to>
                                    </p:set>
                                  </p:childTnLst>
                                </p:cTn>
                              </p:par>
                              <p:par>
                                <p:cTn id="310" presetID="53" presetClass="exit" presetSubtype="32" fill="hold" grpId="1" nodeType="withEffect">
                                  <p:stCondLst>
                                    <p:cond delay="0"/>
                                  </p:stCondLst>
                                  <p:childTnLst>
                                    <p:anim calcmode="lin" valueType="num">
                                      <p:cBhvr>
                                        <p:cTn id="311" dur="500"/>
                                        <p:tgtEl>
                                          <p:spTgt spid="3081"/>
                                        </p:tgtEl>
                                        <p:attrNameLst>
                                          <p:attrName>ppt_w</p:attrName>
                                        </p:attrNameLst>
                                      </p:cBhvr>
                                      <p:tavLst>
                                        <p:tav tm="0">
                                          <p:val>
                                            <p:strVal val="ppt_w"/>
                                          </p:val>
                                        </p:tav>
                                        <p:tav tm="100000">
                                          <p:val>
                                            <p:fltVal val="0"/>
                                          </p:val>
                                        </p:tav>
                                      </p:tavLst>
                                    </p:anim>
                                    <p:anim calcmode="lin" valueType="num">
                                      <p:cBhvr>
                                        <p:cTn id="312" dur="500"/>
                                        <p:tgtEl>
                                          <p:spTgt spid="3081"/>
                                        </p:tgtEl>
                                        <p:attrNameLst>
                                          <p:attrName>ppt_h</p:attrName>
                                        </p:attrNameLst>
                                      </p:cBhvr>
                                      <p:tavLst>
                                        <p:tav tm="0">
                                          <p:val>
                                            <p:strVal val="ppt_h"/>
                                          </p:val>
                                        </p:tav>
                                        <p:tav tm="100000">
                                          <p:val>
                                            <p:fltVal val="0"/>
                                          </p:val>
                                        </p:tav>
                                      </p:tavLst>
                                    </p:anim>
                                    <p:animEffect transition="out" filter="fade">
                                      <p:cBhvr>
                                        <p:cTn id="313" dur="500"/>
                                        <p:tgtEl>
                                          <p:spTgt spid="3081"/>
                                        </p:tgtEl>
                                      </p:cBhvr>
                                    </p:animEffect>
                                    <p:set>
                                      <p:cBhvr>
                                        <p:cTn id="314" dur="1" fill="hold">
                                          <p:stCondLst>
                                            <p:cond delay="499"/>
                                          </p:stCondLst>
                                        </p:cTn>
                                        <p:tgtEl>
                                          <p:spTgt spid="3081"/>
                                        </p:tgtEl>
                                        <p:attrNameLst>
                                          <p:attrName>style.visibility</p:attrName>
                                        </p:attrNameLst>
                                      </p:cBhvr>
                                      <p:to>
                                        <p:strVal val="hidden"/>
                                      </p:to>
                                    </p:set>
                                  </p:childTnLst>
                                </p:cTn>
                              </p:par>
                              <p:par>
                                <p:cTn id="315" presetID="53" presetClass="exit" presetSubtype="32" fill="hold" grpId="1" nodeType="withEffect">
                                  <p:stCondLst>
                                    <p:cond delay="0"/>
                                  </p:stCondLst>
                                  <p:childTnLst>
                                    <p:anim calcmode="lin" valueType="num">
                                      <p:cBhvr>
                                        <p:cTn id="316" dur="500"/>
                                        <p:tgtEl>
                                          <p:spTgt spid="3082"/>
                                        </p:tgtEl>
                                        <p:attrNameLst>
                                          <p:attrName>ppt_w</p:attrName>
                                        </p:attrNameLst>
                                      </p:cBhvr>
                                      <p:tavLst>
                                        <p:tav tm="0">
                                          <p:val>
                                            <p:strVal val="ppt_w"/>
                                          </p:val>
                                        </p:tav>
                                        <p:tav tm="100000">
                                          <p:val>
                                            <p:fltVal val="0"/>
                                          </p:val>
                                        </p:tav>
                                      </p:tavLst>
                                    </p:anim>
                                    <p:anim calcmode="lin" valueType="num">
                                      <p:cBhvr>
                                        <p:cTn id="317" dur="500"/>
                                        <p:tgtEl>
                                          <p:spTgt spid="3082"/>
                                        </p:tgtEl>
                                        <p:attrNameLst>
                                          <p:attrName>ppt_h</p:attrName>
                                        </p:attrNameLst>
                                      </p:cBhvr>
                                      <p:tavLst>
                                        <p:tav tm="0">
                                          <p:val>
                                            <p:strVal val="ppt_h"/>
                                          </p:val>
                                        </p:tav>
                                        <p:tav tm="100000">
                                          <p:val>
                                            <p:fltVal val="0"/>
                                          </p:val>
                                        </p:tav>
                                      </p:tavLst>
                                    </p:anim>
                                    <p:animEffect transition="out" filter="fade">
                                      <p:cBhvr>
                                        <p:cTn id="318" dur="500"/>
                                        <p:tgtEl>
                                          <p:spTgt spid="3082"/>
                                        </p:tgtEl>
                                      </p:cBhvr>
                                    </p:animEffect>
                                    <p:set>
                                      <p:cBhvr>
                                        <p:cTn id="319" dur="1" fill="hold">
                                          <p:stCondLst>
                                            <p:cond delay="499"/>
                                          </p:stCondLst>
                                        </p:cTn>
                                        <p:tgtEl>
                                          <p:spTgt spid="3082"/>
                                        </p:tgtEl>
                                        <p:attrNameLst>
                                          <p:attrName>style.visibility</p:attrName>
                                        </p:attrNameLst>
                                      </p:cBhvr>
                                      <p:to>
                                        <p:strVal val="hidden"/>
                                      </p:to>
                                    </p:set>
                                  </p:childTnLst>
                                </p:cTn>
                              </p:par>
                              <p:par>
                                <p:cTn id="320" presetID="10" presetClass="exit" presetSubtype="0" fill="hold" grpId="1" nodeType="withEffect">
                                  <p:stCondLst>
                                    <p:cond delay="0"/>
                                  </p:stCondLst>
                                  <p:childTnLst>
                                    <p:animEffect transition="out" filter="fade">
                                      <p:cBhvr>
                                        <p:cTn id="321" dur="500"/>
                                        <p:tgtEl>
                                          <p:spTgt spid="3084"/>
                                        </p:tgtEl>
                                      </p:cBhvr>
                                    </p:animEffect>
                                    <p:set>
                                      <p:cBhvr>
                                        <p:cTn id="322" dur="1" fill="hold">
                                          <p:stCondLst>
                                            <p:cond delay="499"/>
                                          </p:stCondLst>
                                        </p:cTn>
                                        <p:tgtEl>
                                          <p:spTgt spid="3084"/>
                                        </p:tgtEl>
                                        <p:attrNameLst>
                                          <p:attrName>style.visibility</p:attrName>
                                        </p:attrNameLst>
                                      </p:cBhvr>
                                      <p:to>
                                        <p:strVal val="hidden"/>
                                      </p:to>
                                    </p:set>
                                  </p:childTnLst>
                                </p:cTn>
                              </p:par>
                              <p:par>
                                <p:cTn id="323" presetID="10" presetClass="exit" presetSubtype="0" fill="hold" grpId="1" nodeType="withEffect">
                                  <p:stCondLst>
                                    <p:cond delay="0"/>
                                  </p:stCondLst>
                                  <p:childTnLst>
                                    <p:animEffect transition="out" filter="fade">
                                      <p:cBhvr>
                                        <p:cTn id="324" dur="500"/>
                                        <p:tgtEl>
                                          <p:spTgt spid="3085"/>
                                        </p:tgtEl>
                                      </p:cBhvr>
                                    </p:animEffect>
                                    <p:set>
                                      <p:cBhvr>
                                        <p:cTn id="325" dur="1" fill="hold">
                                          <p:stCondLst>
                                            <p:cond delay="499"/>
                                          </p:stCondLst>
                                        </p:cTn>
                                        <p:tgtEl>
                                          <p:spTgt spid="3085"/>
                                        </p:tgtEl>
                                        <p:attrNameLst>
                                          <p:attrName>style.visibility</p:attrName>
                                        </p:attrNameLst>
                                      </p:cBhvr>
                                      <p:to>
                                        <p:strVal val="hidden"/>
                                      </p:to>
                                    </p:set>
                                  </p:childTnLst>
                                </p:cTn>
                              </p:par>
                            </p:childTnLst>
                          </p:cTn>
                        </p:par>
                        <p:par>
                          <p:cTn id="326" fill="hold">
                            <p:stCondLst>
                              <p:cond delay="750"/>
                            </p:stCondLst>
                            <p:childTnLst>
                              <p:par>
                                <p:cTn id="327" presetID="10" presetClass="entr" presetSubtype="0" fill="hold" grpId="0" nodeType="afterEffect">
                                  <p:stCondLst>
                                    <p:cond delay="250"/>
                                  </p:stCondLst>
                                  <p:childTnLst>
                                    <p:set>
                                      <p:cBhvr>
                                        <p:cTn id="328" dur="1" fill="hold">
                                          <p:stCondLst>
                                            <p:cond delay="0"/>
                                          </p:stCondLst>
                                        </p:cTn>
                                        <p:tgtEl>
                                          <p:spTgt spid="25"/>
                                        </p:tgtEl>
                                        <p:attrNameLst>
                                          <p:attrName>style.visibility</p:attrName>
                                        </p:attrNameLst>
                                      </p:cBhvr>
                                      <p:to>
                                        <p:strVal val="visible"/>
                                      </p:to>
                                    </p:set>
                                    <p:animEffect transition="in" filter="fade">
                                      <p:cBhvr>
                                        <p:cTn id="329" dur="250"/>
                                        <p:tgtEl>
                                          <p:spTgt spid="25"/>
                                        </p:tgtEl>
                                      </p:cBhvr>
                                    </p:animEffect>
                                  </p:childTnLst>
                                </p:cTn>
                              </p:par>
                              <p:par>
                                <p:cTn id="330" presetID="10" presetClass="entr" presetSubtype="0" fill="hold" grpId="0" nodeType="withEffect">
                                  <p:stCondLst>
                                    <p:cond delay="250"/>
                                  </p:stCondLst>
                                  <p:childTnLst>
                                    <p:set>
                                      <p:cBhvr>
                                        <p:cTn id="331" dur="1" fill="hold">
                                          <p:stCondLst>
                                            <p:cond delay="0"/>
                                          </p:stCondLst>
                                        </p:cTn>
                                        <p:tgtEl>
                                          <p:spTgt spid="29"/>
                                        </p:tgtEl>
                                        <p:attrNameLst>
                                          <p:attrName>style.visibility</p:attrName>
                                        </p:attrNameLst>
                                      </p:cBhvr>
                                      <p:to>
                                        <p:strVal val="visible"/>
                                      </p:to>
                                    </p:set>
                                    <p:animEffect transition="in" filter="fade">
                                      <p:cBhvr>
                                        <p:cTn id="332" dur="250"/>
                                        <p:tgtEl>
                                          <p:spTgt spid="29"/>
                                        </p:tgtEl>
                                      </p:cBhvr>
                                    </p:animEffect>
                                  </p:childTnLst>
                                </p:cTn>
                              </p:par>
                              <p:par>
                                <p:cTn id="333" presetID="42" presetClass="path" presetSubtype="0" accel="50000" decel="50000" fill="hold" grpId="2" nodeType="withEffect">
                                  <p:stCondLst>
                                    <p:cond delay="250"/>
                                  </p:stCondLst>
                                  <p:childTnLst>
                                    <p:animMotion origin="layout" path="M -1.38889E-6 -1.11111E-6 L 0.0224 -0.03611 " pathEditMode="relative" rAng="0" ptsTypes="AA">
                                      <p:cBhvr>
                                        <p:cTn id="334" dur="1250" fill="hold"/>
                                        <p:tgtEl>
                                          <p:spTgt spid="25"/>
                                        </p:tgtEl>
                                        <p:attrNameLst>
                                          <p:attrName>ppt_x</p:attrName>
                                          <p:attrName>ppt_y</p:attrName>
                                        </p:attrNameLst>
                                      </p:cBhvr>
                                      <p:rCtr x="1111" y="-1806"/>
                                    </p:animMotion>
                                  </p:childTnLst>
                                </p:cTn>
                              </p:par>
                              <p:par>
                                <p:cTn id="335" presetID="42" presetClass="path" presetSubtype="0" accel="50000" decel="50000" fill="hold" grpId="1" nodeType="withEffect">
                                  <p:stCondLst>
                                    <p:cond delay="250"/>
                                  </p:stCondLst>
                                  <p:childTnLst>
                                    <p:animMotion origin="layout" path="M 5.55556E-7 -4.07407E-6 L 0.13385 0.13172 " pathEditMode="relative" rAng="0" ptsTypes="AA">
                                      <p:cBhvr>
                                        <p:cTn id="336" dur="1250" fill="hold"/>
                                        <p:tgtEl>
                                          <p:spTgt spid="29"/>
                                        </p:tgtEl>
                                        <p:attrNameLst>
                                          <p:attrName>ppt_x</p:attrName>
                                          <p:attrName>ppt_y</p:attrName>
                                        </p:attrNameLst>
                                      </p:cBhvr>
                                      <p:rCtr x="6684" y="6574"/>
                                    </p:animMotion>
                                  </p:childTnLst>
                                </p:cTn>
                              </p:par>
                              <p:par>
                                <p:cTn id="337" presetID="10" presetClass="exit" presetSubtype="0" fill="hold" grpId="1" nodeType="withEffect">
                                  <p:stCondLst>
                                    <p:cond delay="250"/>
                                  </p:stCondLst>
                                  <p:childTnLst>
                                    <p:animEffect transition="out" filter="fade">
                                      <p:cBhvr>
                                        <p:cTn id="338" dur="1000"/>
                                        <p:tgtEl>
                                          <p:spTgt spid="4"/>
                                        </p:tgtEl>
                                      </p:cBhvr>
                                    </p:animEffect>
                                    <p:set>
                                      <p:cBhvr>
                                        <p:cTn id="339" dur="1" fill="hold">
                                          <p:stCondLst>
                                            <p:cond delay="999"/>
                                          </p:stCondLst>
                                        </p:cTn>
                                        <p:tgtEl>
                                          <p:spTgt spid="4"/>
                                        </p:tgtEl>
                                        <p:attrNameLst>
                                          <p:attrName>style.visibility</p:attrName>
                                        </p:attrNameLst>
                                      </p:cBhvr>
                                      <p:to>
                                        <p:strVal val="hidden"/>
                                      </p:to>
                                    </p:set>
                                  </p:childTnLst>
                                </p:cTn>
                              </p:par>
                              <p:par>
                                <p:cTn id="340" presetID="10" presetClass="exit" presetSubtype="0" fill="hold" grpId="2" nodeType="withEffect">
                                  <p:stCondLst>
                                    <p:cond delay="250"/>
                                  </p:stCondLst>
                                  <p:childTnLst>
                                    <p:animEffect transition="out" filter="fade">
                                      <p:cBhvr>
                                        <p:cTn id="341" dur="500"/>
                                        <p:tgtEl>
                                          <p:spTgt spid="21"/>
                                        </p:tgtEl>
                                      </p:cBhvr>
                                    </p:animEffect>
                                    <p:set>
                                      <p:cBhvr>
                                        <p:cTn id="342" dur="1" fill="hold">
                                          <p:stCondLst>
                                            <p:cond delay="499"/>
                                          </p:stCondLst>
                                        </p:cTn>
                                        <p:tgtEl>
                                          <p:spTgt spid="21"/>
                                        </p:tgtEl>
                                        <p:attrNameLst>
                                          <p:attrName>style.visibility</p:attrName>
                                        </p:attrNameLst>
                                      </p:cBhvr>
                                      <p:to>
                                        <p:strVal val="hidden"/>
                                      </p:to>
                                    </p:set>
                                  </p:childTnLst>
                                </p:cTn>
                              </p:par>
                              <p:par>
                                <p:cTn id="343" presetID="10" presetClass="exit" presetSubtype="0" fill="hold" grpId="2" nodeType="withEffect">
                                  <p:stCondLst>
                                    <p:cond delay="250"/>
                                  </p:stCondLst>
                                  <p:childTnLst>
                                    <p:animEffect transition="out" filter="fade">
                                      <p:cBhvr>
                                        <p:cTn id="344" dur="500"/>
                                        <p:tgtEl>
                                          <p:spTgt spid="22"/>
                                        </p:tgtEl>
                                      </p:cBhvr>
                                    </p:animEffect>
                                    <p:set>
                                      <p:cBhvr>
                                        <p:cTn id="345" dur="1" fill="hold">
                                          <p:stCondLst>
                                            <p:cond delay="499"/>
                                          </p:stCondLst>
                                        </p:cTn>
                                        <p:tgtEl>
                                          <p:spTgt spid="22"/>
                                        </p:tgtEl>
                                        <p:attrNameLst>
                                          <p:attrName>style.visibility</p:attrName>
                                        </p:attrNameLst>
                                      </p:cBhvr>
                                      <p:to>
                                        <p:strVal val="hidden"/>
                                      </p:to>
                                    </p:set>
                                  </p:childTnLst>
                                </p:cTn>
                              </p:par>
                              <p:par>
                                <p:cTn id="346" presetID="10" presetClass="exit" presetSubtype="0" fill="hold" grpId="2" nodeType="withEffect">
                                  <p:stCondLst>
                                    <p:cond delay="250"/>
                                  </p:stCondLst>
                                  <p:childTnLst>
                                    <p:animEffect transition="out" filter="fade">
                                      <p:cBhvr>
                                        <p:cTn id="347" dur="500"/>
                                        <p:tgtEl>
                                          <p:spTgt spid="23"/>
                                        </p:tgtEl>
                                      </p:cBhvr>
                                    </p:animEffect>
                                    <p:set>
                                      <p:cBhvr>
                                        <p:cTn id="348" dur="1" fill="hold">
                                          <p:stCondLst>
                                            <p:cond delay="499"/>
                                          </p:stCondLst>
                                        </p:cTn>
                                        <p:tgtEl>
                                          <p:spTgt spid="23"/>
                                        </p:tgtEl>
                                        <p:attrNameLst>
                                          <p:attrName>style.visibility</p:attrName>
                                        </p:attrNameLst>
                                      </p:cBhvr>
                                      <p:to>
                                        <p:strVal val="hidden"/>
                                      </p:to>
                                    </p:set>
                                  </p:childTnLst>
                                </p:cTn>
                              </p:par>
                              <p:par>
                                <p:cTn id="349" presetID="10" presetClass="exit" presetSubtype="0" fill="hold" grpId="1" nodeType="withEffect">
                                  <p:stCondLst>
                                    <p:cond delay="250"/>
                                  </p:stCondLst>
                                  <p:childTnLst>
                                    <p:animEffect transition="out" filter="fade">
                                      <p:cBhvr>
                                        <p:cTn id="350" dur="500"/>
                                        <p:tgtEl>
                                          <p:spTgt spid="28"/>
                                        </p:tgtEl>
                                      </p:cBhvr>
                                    </p:animEffect>
                                    <p:set>
                                      <p:cBhvr>
                                        <p:cTn id="351" dur="1" fill="hold">
                                          <p:stCondLst>
                                            <p:cond delay="499"/>
                                          </p:stCondLst>
                                        </p:cTn>
                                        <p:tgtEl>
                                          <p:spTgt spid="28"/>
                                        </p:tgtEl>
                                        <p:attrNameLst>
                                          <p:attrName>style.visibility</p:attrName>
                                        </p:attrNameLst>
                                      </p:cBhvr>
                                      <p:to>
                                        <p:strVal val="hidden"/>
                                      </p:to>
                                    </p:set>
                                  </p:childTnLst>
                                </p:cTn>
                              </p:par>
                              <p:par>
                                <p:cTn id="352" presetID="10" presetClass="exit" presetSubtype="0" fill="hold" grpId="1" nodeType="withEffect">
                                  <p:stCondLst>
                                    <p:cond delay="250"/>
                                  </p:stCondLst>
                                  <p:childTnLst>
                                    <p:animEffect transition="out" filter="fade">
                                      <p:cBhvr>
                                        <p:cTn id="353" dur="500"/>
                                        <p:tgtEl>
                                          <p:spTgt spid="18"/>
                                        </p:tgtEl>
                                      </p:cBhvr>
                                    </p:animEffect>
                                    <p:set>
                                      <p:cBhvr>
                                        <p:cTn id="354" dur="1" fill="hold">
                                          <p:stCondLst>
                                            <p:cond delay="499"/>
                                          </p:stCondLst>
                                        </p:cTn>
                                        <p:tgtEl>
                                          <p:spTgt spid="18"/>
                                        </p:tgtEl>
                                        <p:attrNameLst>
                                          <p:attrName>style.visibility</p:attrName>
                                        </p:attrNameLst>
                                      </p:cBhvr>
                                      <p:to>
                                        <p:strVal val="hidden"/>
                                      </p:to>
                                    </p:set>
                                  </p:childTnLst>
                                </p:cTn>
                              </p:par>
                              <p:par>
                                <p:cTn id="355" presetID="10" presetClass="exit" presetSubtype="0" fill="hold" grpId="1" nodeType="withEffect">
                                  <p:stCondLst>
                                    <p:cond delay="250"/>
                                  </p:stCondLst>
                                  <p:childTnLst>
                                    <p:animEffect transition="out" filter="fade">
                                      <p:cBhvr>
                                        <p:cTn id="356" dur="500"/>
                                        <p:tgtEl>
                                          <p:spTgt spid="27"/>
                                        </p:tgtEl>
                                      </p:cBhvr>
                                    </p:animEffect>
                                    <p:set>
                                      <p:cBhvr>
                                        <p:cTn id="357" dur="1" fill="hold">
                                          <p:stCondLst>
                                            <p:cond delay="499"/>
                                          </p:stCondLst>
                                        </p:cTn>
                                        <p:tgtEl>
                                          <p:spTgt spid="27"/>
                                        </p:tgtEl>
                                        <p:attrNameLst>
                                          <p:attrName>style.visibility</p:attrName>
                                        </p:attrNameLst>
                                      </p:cBhvr>
                                      <p:to>
                                        <p:strVal val="hidden"/>
                                      </p:to>
                                    </p:set>
                                  </p:childTnLst>
                                </p:cTn>
                              </p:par>
                              <p:par>
                                <p:cTn id="358" presetID="10" presetClass="exit" presetSubtype="0" fill="hold" grpId="1" nodeType="withEffect">
                                  <p:stCondLst>
                                    <p:cond delay="250"/>
                                  </p:stCondLst>
                                  <p:childTnLst>
                                    <p:animEffect transition="out" filter="fade">
                                      <p:cBhvr>
                                        <p:cTn id="359" dur="500"/>
                                        <p:tgtEl>
                                          <p:spTgt spid="19"/>
                                        </p:tgtEl>
                                      </p:cBhvr>
                                    </p:animEffect>
                                    <p:set>
                                      <p:cBhvr>
                                        <p:cTn id="360" dur="1" fill="hold">
                                          <p:stCondLst>
                                            <p:cond delay="499"/>
                                          </p:stCondLst>
                                        </p:cTn>
                                        <p:tgtEl>
                                          <p:spTgt spid="19"/>
                                        </p:tgtEl>
                                        <p:attrNameLst>
                                          <p:attrName>style.visibility</p:attrName>
                                        </p:attrNameLst>
                                      </p:cBhvr>
                                      <p:to>
                                        <p:strVal val="hidden"/>
                                      </p:to>
                                    </p:set>
                                  </p:childTnLst>
                                </p:cTn>
                              </p:par>
                              <p:par>
                                <p:cTn id="361" presetID="10" presetClass="exit" presetSubtype="0" fill="hold" grpId="1" nodeType="withEffect">
                                  <p:stCondLst>
                                    <p:cond delay="250"/>
                                  </p:stCondLst>
                                  <p:childTnLst>
                                    <p:animEffect transition="out" filter="fade">
                                      <p:cBhvr>
                                        <p:cTn id="362" dur="500"/>
                                        <p:tgtEl>
                                          <p:spTgt spid="26"/>
                                        </p:tgtEl>
                                      </p:cBhvr>
                                    </p:animEffect>
                                    <p:set>
                                      <p:cBhvr>
                                        <p:cTn id="363" dur="1" fill="hold">
                                          <p:stCondLst>
                                            <p:cond delay="499"/>
                                          </p:stCondLst>
                                        </p:cTn>
                                        <p:tgtEl>
                                          <p:spTgt spid="26"/>
                                        </p:tgtEl>
                                        <p:attrNameLst>
                                          <p:attrName>style.visibility</p:attrName>
                                        </p:attrNameLst>
                                      </p:cBhvr>
                                      <p:to>
                                        <p:strVal val="hidden"/>
                                      </p:to>
                                    </p:set>
                                  </p:childTnLst>
                                </p:cTn>
                              </p:par>
                              <p:par>
                                <p:cTn id="364" presetID="10" presetClass="exit" presetSubtype="0" fill="hold" grpId="1" nodeType="withEffect">
                                  <p:stCondLst>
                                    <p:cond delay="250"/>
                                  </p:stCondLst>
                                  <p:childTnLst>
                                    <p:animEffect transition="out" filter="fade">
                                      <p:cBhvr>
                                        <p:cTn id="365" dur="500"/>
                                        <p:tgtEl>
                                          <p:spTgt spid="20"/>
                                        </p:tgtEl>
                                      </p:cBhvr>
                                    </p:animEffect>
                                    <p:set>
                                      <p:cBhvr>
                                        <p:cTn id="366" dur="1" fill="hold">
                                          <p:stCondLst>
                                            <p:cond delay="499"/>
                                          </p:stCondLst>
                                        </p:cTn>
                                        <p:tgtEl>
                                          <p:spTgt spid="20"/>
                                        </p:tgtEl>
                                        <p:attrNameLst>
                                          <p:attrName>style.visibility</p:attrName>
                                        </p:attrNameLst>
                                      </p:cBhvr>
                                      <p:to>
                                        <p:strVal val="hidden"/>
                                      </p:to>
                                    </p:set>
                                  </p:childTnLst>
                                </p:cTn>
                              </p:par>
                              <p:par>
                                <p:cTn id="367" presetID="10" presetClass="exit" presetSubtype="0" fill="hold" grpId="1" nodeType="withEffect">
                                  <p:stCondLst>
                                    <p:cond delay="250"/>
                                  </p:stCondLst>
                                  <p:childTnLst>
                                    <p:animEffect transition="out" filter="fade">
                                      <p:cBhvr>
                                        <p:cTn id="368" dur="500"/>
                                        <p:tgtEl>
                                          <p:spTgt spid="3075"/>
                                        </p:tgtEl>
                                      </p:cBhvr>
                                    </p:animEffect>
                                    <p:set>
                                      <p:cBhvr>
                                        <p:cTn id="369" dur="1" fill="hold">
                                          <p:stCondLst>
                                            <p:cond delay="499"/>
                                          </p:stCondLst>
                                        </p:cTn>
                                        <p:tgtEl>
                                          <p:spTgt spid="3075"/>
                                        </p:tgtEl>
                                        <p:attrNameLst>
                                          <p:attrName>style.visibility</p:attrName>
                                        </p:attrNameLst>
                                      </p:cBhvr>
                                      <p:to>
                                        <p:strVal val="hidden"/>
                                      </p:to>
                                    </p:set>
                                  </p:childTnLst>
                                </p:cTn>
                              </p:par>
                              <p:par>
                                <p:cTn id="370" presetID="10" presetClass="exit" presetSubtype="0" fill="hold" grpId="1" nodeType="withEffect">
                                  <p:stCondLst>
                                    <p:cond delay="250"/>
                                  </p:stCondLst>
                                  <p:childTnLst>
                                    <p:animEffect transition="out" filter="fade">
                                      <p:cBhvr>
                                        <p:cTn id="371" dur="500"/>
                                        <p:tgtEl>
                                          <p:spTgt spid="7"/>
                                        </p:tgtEl>
                                      </p:cBhvr>
                                    </p:animEffect>
                                    <p:set>
                                      <p:cBhvr>
                                        <p:cTn id="372" dur="1" fill="hold">
                                          <p:stCondLst>
                                            <p:cond delay="499"/>
                                          </p:stCondLst>
                                        </p:cTn>
                                        <p:tgtEl>
                                          <p:spTgt spid="7"/>
                                        </p:tgtEl>
                                        <p:attrNameLst>
                                          <p:attrName>style.visibility</p:attrName>
                                        </p:attrNameLst>
                                      </p:cBhvr>
                                      <p:to>
                                        <p:strVal val="hidden"/>
                                      </p:to>
                                    </p:set>
                                  </p:childTnLst>
                                </p:cTn>
                              </p:par>
                              <p:par>
                                <p:cTn id="373" presetID="10" presetClass="exit" presetSubtype="0" fill="hold" grpId="1" nodeType="withEffect">
                                  <p:stCondLst>
                                    <p:cond delay="250"/>
                                  </p:stCondLst>
                                  <p:childTnLst>
                                    <p:animEffect transition="out" filter="fade">
                                      <p:cBhvr>
                                        <p:cTn id="374" dur="500"/>
                                        <p:tgtEl>
                                          <p:spTgt spid="3083"/>
                                        </p:tgtEl>
                                      </p:cBhvr>
                                    </p:animEffect>
                                    <p:set>
                                      <p:cBhvr>
                                        <p:cTn id="375" dur="1" fill="hold">
                                          <p:stCondLst>
                                            <p:cond delay="499"/>
                                          </p:stCondLst>
                                        </p:cTn>
                                        <p:tgtEl>
                                          <p:spTgt spid="3083"/>
                                        </p:tgtEl>
                                        <p:attrNameLst>
                                          <p:attrName>style.visibility</p:attrName>
                                        </p:attrNameLst>
                                      </p:cBhvr>
                                      <p:to>
                                        <p:strVal val="hidden"/>
                                      </p:to>
                                    </p:set>
                                  </p:childTnLst>
                                </p:cTn>
                              </p:par>
                            </p:childTnLst>
                          </p:cTn>
                        </p:par>
                        <p:par>
                          <p:cTn id="376" fill="hold">
                            <p:stCondLst>
                              <p:cond delay="2250"/>
                            </p:stCondLst>
                            <p:childTnLst>
                              <p:par>
                                <p:cTn id="377" presetID="10" presetClass="exit" presetSubtype="0" fill="hold" grpId="1" nodeType="afterEffect">
                                  <p:stCondLst>
                                    <p:cond delay="0"/>
                                  </p:stCondLst>
                                  <p:childTnLst>
                                    <p:animEffect transition="out" filter="fade">
                                      <p:cBhvr>
                                        <p:cTn id="378" dur="250"/>
                                        <p:tgtEl>
                                          <p:spTgt spid="25"/>
                                        </p:tgtEl>
                                      </p:cBhvr>
                                    </p:animEffect>
                                    <p:set>
                                      <p:cBhvr>
                                        <p:cTn id="379" dur="1" fill="hold">
                                          <p:stCondLst>
                                            <p:cond delay="24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animBg="1"/>
      <p:bldP spid="3079" grpId="1" animBg="1"/>
      <p:bldP spid="3080" grpId="0" animBg="1"/>
      <p:bldP spid="3080" grpId="1" animBg="1"/>
      <p:bldP spid="21" grpId="0"/>
      <p:bldP spid="21" grpId="1"/>
      <p:bldP spid="21" grpId="2"/>
      <p:bldP spid="23" grpId="0"/>
      <p:bldP spid="23" grpId="1"/>
      <p:bldP spid="23" grpId="2"/>
      <p:bldP spid="22" grpId="0"/>
      <p:bldP spid="22" grpId="1"/>
      <p:bldP spid="22" grpId="2"/>
      <p:bldP spid="3077" grpId="0"/>
      <p:bldP spid="3077" grpId="1"/>
      <p:bldP spid="3077" grpId="2"/>
      <p:bldP spid="4" grpId="0"/>
      <p:bldP spid="4" grpId="1"/>
      <p:bldP spid="3074" grpId="0"/>
      <p:bldP spid="3074" grpId="1"/>
      <p:bldP spid="5" grpId="0"/>
      <p:bldP spid="5" grpId="1"/>
      <p:bldP spid="5"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9" grpId="0"/>
      <p:bldP spid="19" grpId="1"/>
      <p:bldP spid="20" grpId="0"/>
      <p:bldP spid="20" grpId="1"/>
      <p:bldP spid="26" grpId="0" animBg="1"/>
      <p:bldP spid="26" grpId="1" animBg="1"/>
      <p:bldP spid="27" grpId="0" animBg="1"/>
      <p:bldP spid="27" grpId="1" animBg="1"/>
      <p:bldP spid="28" grpId="0" animBg="1"/>
      <p:bldP spid="28" grpId="1" animBg="1"/>
      <p:bldP spid="29" grpId="0"/>
      <p:bldP spid="29" grpId="1"/>
      <p:bldP spid="25" grpId="0"/>
      <p:bldP spid="25" grpId="1"/>
      <p:bldP spid="25" grpId="2"/>
      <p:bldP spid="24" grpId="0" animBg="1"/>
      <p:bldP spid="24" grpId="1" animBg="1"/>
      <p:bldP spid="24" grpId="2" animBg="1"/>
      <p:bldP spid="30" grpId="0" animBg="1"/>
      <p:bldP spid="30" grpId="1" animBg="1"/>
      <p:bldP spid="30" grpId="2" animBg="1"/>
      <p:bldP spid="31" grpId="0" animBg="1"/>
      <p:bldP spid="31" grpId="1" animBg="1"/>
      <p:bldP spid="31" grpId="2" animBg="1"/>
      <p:bldP spid="3073" grpId="0" animBg="1"/>
      <p:bldP spid="3073" grpId="1" animBg="1"/>
      <p:bldP spid="3073" grpId="2" animBg="1"/>
      <p:bldP spid="3072" grpId="0" animBg="1"/>
      <p:bldP spid="3072" grpId="1" animBg="1"/>
      <p:bldP spid="3072" grpId="2" animBg="1"/>
      <p:bldP spid="7" grpId="0"/>
      <p:bldP spid="7" grpId="1"/>
      <p:bldP spid="3075" grpId="0"/>
      <p:bldP spid="3075" grpId="1"/>
      <p:bldP spid="3078" grpId="0"/>
      <p:bldP spid="3078" grpId="1"/>
      <p:bldP spid="3076" grpId="0" animBg="1"/>
      <p:bldP spid="3076" grpId="1" animBg="1"/>
      <p:bldP spid="3081" grpId="0" animBg="1"/>
      <p:bldP spid="3081" grpId="1" animBg="1"/>
      <p:bldP spid="3082" grpId="0" animBg="1"/>
      <p:bldP spid="3082" grpId="1" animBg="1"/>
      <p:bldP spid="3083" grpId="0"/>
      <p:bldP spid="3083" grpId="1"/>
      <p:bldP spid="2" grpId="0"/>
      <p:bldP spid="2" grpId="1"/>
      <p:bldP spid="3084" grpId="0"/>
      <p:bldP spid="3084" grpId="1"/>
      <p:bldP spid="3085" grpId="0"/>
      <p:bldP spid="308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720" r="5197"/>
          <a:stretch/>
        </p:blipFill>
        <p:spPr>
          <a:xfrm>
            <a:off x="0" y="0"/>
            <a:ext cx="9144000" cy="6858000"/>
          </a:xfrm>
          <a:prstGeom prst="rect">
            <a:avLst/>
          </a:prstGeom>
        </p:spPr>
      </p:pic>
      <p:sp>
        <p:nvSpPr>
          <p:cNvPr id="30" name="1">
            <a:extLst>
              <a:ext uri="{FF2B5EF4-FFF2-40B4-BE49-F238E27FC236}">
                <a16:creationId xmlns:a16="http://schemas.microsoft.com/office/drawing/2014/main" id="{BFDEA6AD-DECE-1FE2-3986-5E53806254B1}"/>
              </a:ext>
            </a:extLst>
          </p:cNvPr>
          <p:cNvSpPr>
            <a:spLocks/>
          </p:cNvSpPr>
          <p:nvPr/>
        </p:nvSpPr>
        <p:spPr bwMode="auto">
          <a:xfrm flipH="1">
            <a:off x="6479" y="2677988"/>
            <a:ext cx="4594032" cy="1872061"/>
          </a:xfrm>
          <a:custGeom>
            <a:avLst/>
            <a:gdLst>
              <a:gd name="T0" fmla="*/ 1344 w 1344"/>
              <a:gd name="T1" fmla="*/ 1746 h 1746"/>
              <a:gd name="T2" fmla="*/ 0 w 1344"/>
              <a:gd name="T3" fmla="*/ 0 h 1746"/>
              <a:gd name="connsiteX0" fmla="*/ 7281 w 7281"/>
              <a:gd name="connsiteY0" fmla="*/ 7085 h 7085"/>
              <a:gd name="connsiteX1" fmla="*/ 0 w 7281"/>
              <a:gd name="connsiteY1" fmla="*/ 0 h 7085"/>
              <a:gd name="connsiteX0" fmla="*/ 735 w 10828"/>
              <a:gd name="connsiteY0" fmla="*/ 1529 h 1747"/>
              <a:gd name="connsiteX1" fmla="*/ 10094 w 10828"/>
              <a:gd name="connsiteY1" fmla="*/ 219 h 1747"/>
              <a:gd name="connsiteX0" fmla="*/ 0 w 8643"/>
              <a:gd name="connsiteY0" fmla="*/ 7498 h 7498"/>
              <a:gd name="connsiteX1" fmla="*/ 8643 w 8643"/>
              <a:gd name="connsiteY1" fmla="*/ 0 h 7498"/>
              <a:gd name="connsiteX0" fmla="*/ 0 w 10753"/>
              <a:gd name="connsiteY0" fmla="*/ 11813 h 11813"/>
              <a:gd name="connsiteX1" fmla="*/ 10753 w 10753"/>
              <a:gd name="connsiteY1" fmla="*/ 0 h 11813"/>
              <a:gd name="connsiteX0" fmla="*/ 0 w 10715"/>
              <a:gd name="connsiteY0" fmla="*/ 14352 h 14352"/>
              <a:gd name="connsiteX1" fmla="*/ 10715 w 10715"/>
              <a:gd name="connsiteY1" fmla="*/ 0 h 14352"/>
              <a:gd name="connsiteX0" fmla="*/ 0 w 10828"/>
              <a:gd name="connsiteY0" fmla="*/ 13989 h 13989"/>
              <a:gd name="connsiteX1" fmla="*/ 10828 w 10828"/>
              <a:gd name="connsiteY1" fmla="*/ 0 h 13989"/>
              <a:gd name="connsiteX0" fmla="*/ 0 w 11024"/>
              <a:gd name="connsiteY0" fmla="*/ 14497 h 14497"/>
              <a:gd name="connsiteX1" fmla="*/ 11024 w 11024"/>
              <a:gd name="connsiteY1" fmla="*/ 0 h 14497"/>
              <a:gd name="connsiteX0" fmla="*/ 0 w 13769"/>
              <a:gd name="connsiteY0" fmla="*/ 11748 h 11748"/>
              <a:gd name="connsiteX1" fmla="*/ 13769 w 13769"/>
              <a:gd name="connsiteY1" fmla="*/ 0 h 11748"/>
              <a:gd name="connsiteX0" fmla="*/ 0 w 13769"/>
              <a:gd name="connsiteY0" fmla="*/ 12092 h 12092"/>
              <a:gd name="connsiteX1" fmla="*/ 13769 w 13769"/>
              <a:gd name="connsiteY1" fmla="*/ 0 h 12092"/>
              <a:gd name="connsiteX0" fmla="*/ 0 w 13591"/>
              <a:gd name="connsiteY0" fmla="*/ 11405 h 11405"/>
              <a:gd name="connsiteX1" fmla="*/ 13591 w 13591"/>
              <a:gd name="connsiteY1" fmla="*/ 0 h 11405"/>
              <a:gd name="connsiteX0" fmla="*/ 0 w 13591"/>
              <a:gd name="connsiteY0" fmla="*/ 266 h 53717"/>
              <a:gd name="connsiteX1" fmla="*/ 13591 w 13591"/>
              <a:gd name="connsiteY1" fmla="*/ 53452 h 53717"/>
              <a:gd name="connsiteX0" fmla="*/ 0 w 13591"/>
              <a:gd name="connsiteY0" fmla="*/ 0 h 53186"/>
              <a:gd name="connsiteX1" fmla="*/ 13591 w 13591"/>
              <a:gd name="connsiteY1" fmla="*/ 53186 h 53186"/>
              <a:gd name="connsiteX0" fmla="*/ 0 w 13612"/>
              <a:gd name="connsiteY0" fmla="*/ 0 h 53458"/>
              <a:gd name="connsiteX1" fmla="*/ 13612 w 13612"/>
              <a:gd name="connsiteY1" fmla="*/ 53458 h 53458"/>
            </a:gdLst>
            <a:ahLst/>
            <a:cxnLst>
              <a:cxn ang="0">
                <a:pos x="connsiteX0" y="connsiteY0"/>
              </a:cxn>
              <a:cxn ang="0">
                <a:pos x="connsiteX1" y="connsiteY1"/>
              </a:cxn>
            </a:cxnLst>
            <a:rect l="l" t="t" r="r" b="b"/>
            <a:pathLst>
              <a:path w="13612" h="53458">
                <a:moveTo>
                  <a:pt x="0" y="0"/>
                </a:moveTo>
                <a:lnTo>
                  <a:pt x="13612" y="53458"/>
                </a:ln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1" name="2">
            <a:extLst>
              <a:ext uri="{FF2B5EF4-FFF2-40B4-BE49-F238E27FC236}">
                <a16:creationId xmlns:a16="http://schemas.microsoft.com/office/drawing/2014/main" id="{4B24210D-4BAE-C6C8-AA34-1980C82B1B98}"/>
              </a:ext>
            </a:extLst>
          </p:cNvPr>
          <p:cNvSpPr>
            <a:spLocks/>
          </p:cNvSpPr>
          <p:nvPr/>
        </p:nvSpPr>
        <p:spPr bwMode="auto">
          <a:xfrm flipH="1">
            <a:off x="9025" y="2719452"/>
            <a:ext cx="4539720" cy="937818"/>
          </a:xfrm>
          <a:custGeom>
            <a:avLst/>
            <a:gdLst>
              <a:gd name="T0" fmla="*/ 1344 w 1344"/>
              <a:gd name="T1" fmla="*/ 1746 h 1746"/>
              <a:gd name="T2" fmla="*/ 0 w 1344"/>
              <a:gd name="T3" fmla="*/ 0 h 1746"/>
              <a:gd name="connsiteX0" fmla="*/ 9957 w 9957"/>
              <a:gd name="connsiteY0" fmla="*/ 9939 h 9939"/>
              <a:gd name="connsiteX1" fmla="*/ 0 w 9957"/>
              <a:gd name="connsiteY1" fmla="*/ 0 h 9939"/>
              <a:gd name="connsiteX0" fmla="*/ 4165 w 4165"/>
              <a:gd name="connsiteY0" fmla="*/ 7731 h 7731"/>
              <a:gd name="connsiteX1" fmla="*/ 0 w 4165"/>
              <a:gd name="connsiteY1" fmla="*/ 0 h 7731"/>
              <a:gd name="connsiteX0" fmla="*/ 942 w 31727"/>
              <a:gd name="connsiteY0" fmla="*/ 1066 h 3958"/>
              <a:gd name="connsiteX1" fmla="*/ 30786 w 31727"/>
              <a:gd name="connsiteY1" fmla="*/ 2893 h 3958"/>
              <a:gd name="connsiteX0" fmla="*/ 0 w 9406"/>
              <a:gd name="connsiteY0" fmla="*/ 0 h 4616"/>
              <a:gd name="connsiteX1" fmla="*/ 9406 w 9406"/>
              <a:gd name="connsiteY1" fmla="*/ 4616 h 4616"/>
              <a:gd name="connsiteX0" fmla="*/ 0 w 11039"/>
              <a:gd name="connsiteY0" fmla="*/ 0 h 17912"/>
              <a:gd name="connsiteX1" fmla="*/ 11039 w 11039"/>
              <a:gd name="connsiteY1" fmla="*/ 17912 h 17912"/>
              <a:gd name="connsiteX0" fmla="*/ 0 w 11106"/>
              <a:gd name="connsiteY0" fmla="*/ 0 h 13337"/>
              <a:gd name="connsiteX1" fmla="*/ 11106 w 11106"/>
              <a:gd name="connsiteY1" fmla="*/ 13337 h 13337"/>
              <a:gd name="connsiteX0" fmla="*/ 0 w 11152"/>
              <a:gd name="connsiteY0" fmla="*/ 0 h 13481"/>
              <a:gd name="connsiteX1" fmla="*/ 11152 w 11152"/>
              <a:gd name="connsiteY1" fmla="*/ 13481 h 13481"/>
              <a:gd name="connsiteX0" fmla="*/ 0 w 13740"/>
              <a:gd name="connsiteY0" fmla="*/ 0 h 17569"/>
              <a:gd name="connsiteX1" fmla="*/ 13740 w 13740"/>
              <a:gd name="connsiteY1" fmla="*/ 17569 h 17569"/>
              <a:gd name="connsiteX0" fmla="*/ 0 w 13754"/>
              <a:gd name="connsiteY0" fmla="*/ 0 h 17704"/>
              <a:gd name="connsiteX1" fmla="*/ 13754 w 13754"/>
              <a:gd name="connsiteY1" fmla="*/ 17704 h 17704"/>
            </a:gdLst>
            <a:ahLst/>
            <a:cxnLst>
              <a:cxn ang="0">
                <a:pos x="connsiteX0" y="connsiteY0"/>
              </a:cxn>
              <a:cxn ang="0">
                <a:pos x="connsiteX1" y="connsiteY1"/>
              </a:cxn>
            </a:cxnLst>
            <a:rect l="l" t="t" r="r" b="b"/>
            <a:pathLst>
              <a:path w="13754" h="17704">
                <a:moveTo>
                  <a:pt x="0" y="0"/>
                </a:moveTo>
                <a:cubicBezTo>
                  <a:pt x="3717" y="4494"/>
                  <a:pt x="10037" y="13210"/>
                  <a:pt x="13754" y="17704"/>
                </a:cubicBez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2" name="3">
            <a:extLst>
              <a:ext uri="{FF2B5EF4-FFF2-40B4-BE49-F238E27FC236}">
                <a16:creationId xmlns:a16="http://schemas.microsoft.com/office/drawing/2014/main" id="{03476972-E46B-CE5C-D093-DF0D3871CEB7}"/>
              </a:ext>
            </a:extLst>
          </p:cNvPr>
          <p:cNvSpPr>
            <a:spLocks/>
          </p:cNvSpPr>
          <p:nvPr/>
        </p:nvSpPr>
        <p:spPr bwMode="auto">
          <a:xfrm flipH="1">
            <a:off x="12432" y="2504378"/>
            <a:ext cx="4552008" cy="193850"/>
          </a:xfrm>
          <a:custGeom>
            <a:avLst/>
            <a:gdLst>
              <a:gd name="T0" fmla="*/ 1344 w 1344"/>
              <a:gd name="T1" fmla="*/ 1746 h 1746"/>
              <a:gd name="T2" fmla="*/ 0 w 1344"/>
              <a:gd name="T3" fmla="*/ 0 h 1746"/>
              <a:gd name="connsiteX0" fmla="*/ 9524 w 9524"/>
              <a:gd name="connsiteY0" fmla="*/ 9939 h 9939"/>
              <a:gd name="connsiteX1" fmla="*/ 0 w 9524"/>
              <a:gd name="connsiteY1" fmla="*/ 0 h 9939"/>
              <a:gd name="connsiteX0" fmla="*/ 389 w 15102"/>
              <a:gd name="connsiteY0" fmla="*/ 8188 h 8188"/>
              <a:gd name="connsiteX1" fmla="*/ 14713 w 15102"/>
              <a:gd name="connsiteY1" fmla="*/ 0 h 8188"/>
              <a:gd name="connsiteX0" fmla="*/ 108 w 31711"/>
              <a:gd name="connsiteY0" fmla="*/ 674 h 9254"/>
              <a:gd name="connsiteX1" fmla="*/ 31604 w 31711"/>
              <a:gd name="connsiteY1" fmla="*/ 8581 h 9254"/>
              <a:gd name="connsiteX0" fmla="*/ 0 w 9932"/>
              <a:gd name="connsiteY0" fmla="*/ 0 h 8545"/>
              <a:gd name="connsiteX1" fmla="*/ 9932 w 9932"/>
              <a:gd name="connsiteY1" fmla="*/ 8545 h 8545"/>
              <a:gd name="connsiteX0" fmla="*/ 0 w 10030"/>
              <a:gd name="connsiteY0" fmla="*/ 0 h 8004"/>
              <a:gd name="connsiteX1" fmla="*/ 10030 w 10030"/>
              <a:gd name="connsiteY1" fmla="*/ 8004 h 8004"/>
              <a:gd name="connsiteX0" fmla="*/ 0 w 10293"/>
              <a:gd name="connsiteY0" fmla="*/ 0 h 10405"/>
              <a:gd name="connsiteX1" fmla="*/ 10293 w 10293"/>
              <a:gd name="connsiteY1" fmla="*/ 10405 h 10405"/>
              <a:gd name="connsiteX0" fmla="*/ 0 w 12510"/>
              <a:gd name="connsiteY0" fmla="*/ 0 h 12510"/>
              <a:gd name="connsiteX1" fmla="*/ 12510 w 12510"/>
              <a:gd name="connsiteY1" fmla="*/ 12510 h 12510"/>
              <a:gd name="connsiteX0" fmla="*/ 0 w 12345"/>
              <a:gd name="connsiteY0" fmla="*/ 1884 h 2783"/>
              <a:gd name="connsiteX1" fmla="*/ 12345 w 12345"/>
              <a:gd name="connsiteY1" fmla="*/ 899 h 2783"/>
              <a:gd name="connsiteX0" fmla="*/ 0 w 10000"/>
              <a:gd name="connsiteY0" fmla="*/ 3540 h 3540"/>
              <a:gd name="connsiteX1" fmla="*/ 10000 w 10000"/>
              <a:gd name="connsiteY1" fmla="*/ 0 h 3540"/>
              <a:gd name="connsiteX0" fmla="*/ 0 w 10143"/>
              <a:gd name="connsiteY0" fmla="*/ 10124 h 10124"/>
              <a:gd name="connsiteX1" fmla="*/ 10143 w 10143"/>
              <a:gd name="connsiteY1" fmla="*/ 0 h 10124"/>
            </a:gdLst>
            <a:ahLst/>
            <a:cxnLst>
              <a:cxn ang="0">
                <a:pos x="connsiteX0" y="connsiteY0"/>
              </a:cxn>
              <a:cxn ang="0">
                <a:pos x="connsiteX1" y="connsiteY1"/>
              </a:cxn>
            </a:cxnLst>
            <a:rect l="l" t="t" r="r" b="b"/>
            <a:pathLst>
              <a:path w="10143" h="10124">
                <a:moveTo>
                  <a:pt x="0" y="10124"/>
                </a:moveTo>
                <a:lnTo>
                  <a:pt x="10143" y="0"/>
                </a:ln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3" name="4">
            <a:extLst>
              <a:ext uri="{FF2B5EF4-FFF2-40B4-BE49-F238E27FC236}">
                <a16:creationId xmlns:a16="http://schemas.microsoft.com/office/drawing/2014/main" id="{A1F5F03E-17B3-BBEC-2032-8972E8F22C8E}"/>
              </a:ext>
            </a:extLst>
          </p:cNvPr>
          <p:cNvSpPr>
            <a:spLocks/>
          </p:cNvSpPr>
          <p:nvPr/>
        </p:nvSpPr>
        <p:spPr bwMode="auto">
          <a:xfrm>
            <a:off x="24578" y="1282625"/>
            <a:ext cx="4556075" cy="1419789"/>
          </a:xfrm>
          <a:custGeom>
            <a:avLst/>
            <a:gdLst>
              <a:gd name="T0" fmla="*/ 1344 w 1344"/>
              <a:gd name="T1" fmla="*/ 1746 h 1746"/>
              <a:gd name="T2" fmla="*/ 0 w 1344"/>
              <a:gd name="T3" fmla="*/ 0 h 1746"/>
              <a:gd name="connsiteX0" fmla="*/ 30965 w 30965"/>
              <a:gd name="connsiteY0" fmla="*/ 8526 h 8526"/>
              <a:gd name="connsiteX1" fmla="*/ 0 w 30965"/>
              <a:gd name="connsiteY1" fmla="*/ 0 h 8526"/>
              <a:gd name="connsiteX0" fmla="*/ 10037 w 10037"/>
              <a:gd name="connsiteY0" fmla="*/ 643 h 8838"/>
              <a:gd name="connsiteX1" fmla="*/ 0 w 10037"/>
              <a:gd name="connsiteY1" fmla="*/ 8196 h 8838"/>
              <a:gd name="connsiteX0" fmla="*/ 10000 w 10000"/>
              <a:gd name="connsiteY0" fmla="*/ 0 h 8546"/>
              <a:gd name="connsiteX1" fmla="*/ 0 w 10000"/>
              <a:gd name="connsiteY1" fmla="*/ 8546 h 8546"/>
              <a:gd name="connsiteX0" fmla="*/ 9776 w 9776"/>
              <a:gd name="connsiteY0" fmla="*/ 0 h 14272"/>
              <a:gd name="connsiteX1" fmla="*/ 0 w 9776"/>
              <a:gd name="connsiteY1" fmla="*/ 14272 h 14272"/>
              <a:gd name="connsiteX0" fmla="*/ 10204 w 10204"/>
              <a:gd name="connsiteY0" fmla="*/ 0 h 10064"/>
              <a:gd name="connsiteX1" fmla="*/ 0 w 10204"/>
              <a:gd name="connsiteY1" fmla="*/ 10064 h 10064"/>
              <a:gd name="connsiteX0" fmla="*/ 12107 w 12107"/>
              <a:gd name="connsiteY0" fmla="*/ 0 h 9778"/>
              <a:gd name="connsiteX1" fmla="*/ 0 w 12107"/>
              <a:gd name="connsiteY1" fmla="*/ 9778 h 9778"/>
              <a:gd name="connsiteX0" fmla="*/ 10097 w 10097"/>
              <a:gd name="connsiteY0" fmla="*/ 0 h 10097"/>
              <a:gd name="connsiteX1" fmla="*/ 0 w 10097"/>
              <a:gd name="connsiteY1" fmla="*/ 10097 h 10097"/>
              <a:gd name="connsiteX0" fmla="*/ 10116 w 10116"/>
              <a:gd name="connsiteY0" fmla="*/ 0 h 10112"/>
              <a:gd name="connsiteX1" fmla="*/ 0 w 10116"/>
              <a:gd name="connsiteY1" fmla="*/ 10112 h 10112"/>
              <a:gd name="connsiteX0" fmla="*/ 11649 w 11649"/>
              <a:gd name="connsiteY0" fmla="*/ 0 h 11673"/>
              <a:gd name="connsiteX1" fmla="*/ 0 w 11649"/>
              <a:gd name="connsiteY1" fmla="*/ 11673 h 11673"/>
              <a:gd name="connsiteX0" fmla="*/ 11434 w 11434"/>
              <a:gd name="connsiteY0" fmla="*/ 4826 h 4826"/>
              <a:gd name="connsiteX1" fmla="*/ 0 w 11434"/>
              <a:gd name="connsiteY1" fmla="*/ 0 h 4826"/>
              <a:gd name="connsiteX0" fmla="*/ 10000 w 10000"/>
              <a:gd name="connsiteY0" fmla="*/ 8530 h 8530"/>
              <a:gd name="connsiteX1" fmla="*/ 0 w 10000"/>
              <a:gd name="connsiteY1" fmla="*/ 0 h 8530"/>
              <a:gd name="connsiteX0" fmla="*/ 10154 w 10154"/>
              <a:gd name="connsiteY0" fmla="*/ 10171 h 10171"/>
              <a:gd name="connsiteX1" fmla="*/ 0 w 10154"/>
              <a:gd name="connsiteY1" fmla="*/ 0 h 10171"/>
            </a:gdLst>
            <a:ahLst/>
            <a:cxnLst>
              <a:cxn ang="0">
                <a:pos x="connsiteX0" y="connsiteY0"/>
              </a:cxn>
              <a:cxn ang="0">
                <a:pos x="connsiteX1" y="connsiteY1"/>
              </a:cxn>
            </a:cxnLst>
            <a:rect l="l" t="t" r="r" b="b"/>
            <a:pathLst>
              <a:path w="10154" h="10171">
                <a:moveTo>
                  <a:pt x="10154" y="10171"/>
                </a:moveTo>
                <a:lnTo>
                  <a:pt x="0" y="0"/>
                </a:ln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4" name="5">
            <a:extLst>
              <a:ext uri="{FF2B5EF4-FFF2-40B4-BE49-F238E27FC236}">
                <a16:creationId xmlns:a16="http://schemas.microsoft.com/office/drawing/2014/main" id="{2552EFA2-FA1B-48ED-7C95-34C283F4CF50}"/>
              </a:ext>
            </a:extLst>
          </p:cNvPr>
          <p:cNvSpPr>
            <a:spLocks/>
          </p:cNvSpPr>
          <p:nvPr/>
        </p:nvSpPr>
        <p:spPr bwMode="auto">
          <a:xfrm>
            <a:off x="464410" y="19231"/>
            <a:ext cx="4113922" cy="2677337"/>
          </a:xfrm>
          <a:custGeom>
            <a:avLst/>
            <a:gdLst>
              <a:gd name="T0" fmla="*/ 1344 w 1344"/>
              <a:gd name="T1" fmla="*/ 1746 h 1746"/>
              <a:gd name="T2" fmla="*/ 0 w 1344"/>
              <a:gd name="T3" fmla="*/ 0 h 1746"/>
              <a:gd name="connsiteX0" fmla="*/ 3816 w 3816"/>
              <a:gd name="connsiteY0" fmla="*/ 12673 h 12673"/>
              <a:gd name="connsiteX1" fmla="*/ 0 w 3816"/>
              <a:gd name="connsiteY1" fmla="*/ 0 h 12673"/>
              <a:gd name="connsiteX0" fmla="*/ 8863 w 8863"/>
              <a:gd name="connsiteY0" fmla="*/ 2652 h 2652"/>
              <a:gd name="connsiteX1" fmla="*/ 0 w 8863"/>
              <a:gd name="connsiteY1" fmla="*/ 0 h 2652"/>
              <a:gd name="connsiteX0" fmla="*/ 10000 w 10000"/>
              <a:gd name="connsiteY0" fmla="*/ 9876 h 9876"/>
              <a:gd name="connsiteX1" fmla="*/ 0 w 10000"/>
              <a:gd name="connsiteY1" fmla="*/ 0 h 9876"/>
              <a:gd name="connsiteX0" fmla="*/ 9679 w 9679"/>
              <a:gd name="connsiteY0" fmla="*/ 10000 h 10000"/>
              <a:gd name="connsiteX1" fmla="*/ 0 w 9679"/>
              <a:gd name="connsiteY1" fmla="*/ 0 h 10000"/>
              <a:gd name="connsiteX0" fmla="*/ 24746 w 24746"/>
              <a:gd name="connsiteY0" fmla="*/ 6216 h 6216"/>
              <a:gd name="connsiteX1" fmla="*/ 0 w 24746"/>
              <a:gd name="connsiteY1" fmla="*/ 0 h 6216"/>
              <a:gd name="connsiteX0" fmla="*/ 8868 w 8868"/>
              <a:gd name="connsiteY0" fmla="*/ 2692 h 35602"/>
              <a:gd name="connsiteX1" fmla="*/ 0 w 8868"/>
              <a:gd name="connsiteY1" fmla="*/ 32911 h 35602"/>
              <a:gd name="connsiteX0" fmla="*/ 10000 w 10000"/>
              <a:gd name="connsiteY0" fmla="*/ 1036 h 9524"/>
              <a:gd name="connsiteX1" fmla="*/ 0 w 10000"/>
              <a:gd name="connsiteY1" fmla="*/ 9524 h 9524"/>
              <a:gd name="connsiteX0" fmla="*/ 10000 w 10000"/>
              <a:gd name="connsiteY0" fmla="*/ 0 h 8912"/>
              <a:gd name="connsiteX1" fmla="*/ 0 w 10000"/>
              <a:gd name="connsiteY1" fmla="*/ 8912 h 8912"/>
              <a:gd name="connsiteX0" fmla="*/ 9287 w 9287"/>
              <a:gd name="connsiteY0" fmla="*/ 0 h 10360"/>
              <a:gd name="connsiteX1" fmla="*/ 0 w 9287"/>
              <a:gd name="connsiteY1" fmla="*/ 10360 h 10360"/>
              <a:gd name="connsiteX0" fmla="*/ 10000 w 10000"/>
              <a:gd name="connsiteY0" fmla="*/ 0 h 10000"/>
              <a:gd name="connsiteX1" fmla="*/ 0 w 10000"/>
              <a:gd name="connsiteY1" fmla="*/ 10000 h 10000"/>
              <a:gd name="connsiteX0" fmla="*/ 12061 w 12061"/>
              <a:gd name="connsiteY0" fmla="*/ 0 h 9965"/>
              <a:gd name="connsiteX1" fmla="*/ 0 w 12061"/>
              <a:gd name="connsiteY1" fmla="*/ 9965 h 9965"/>
              <a:gd name="connsiteX0" fmla="*/ 5978 w 5978"/>
              <a:gd name="connsiteY0" fmla="*/ 0 h 10105"/>
              <a:gd name="connsiteX1" fmla="*/ 0 w 5978"/>
              <a:gd name="connsiteY1" fmla="*/ 10105 h 10105"/>
              <a:gd name="connsiteX0" fmla="*/ 11949 w 11949"/>
              <a:gd name="connsiteY0" fmla="*/ 0 h 9969"/>
              <a:gd name="connsiteX1" fmla="*/ 0 w 11949"/>
              <a:gd name="connsiteY1" fmla="*/ 9969 h 9969"/>
              <a:gd name="connsiteX0" fmla="*/ 9801 w 9801"/>
              <a:gd name="connsiteY0" fmla="*/ 0 h 9845"/>
              <a:gd name="connsiteX1" fmla="*/ 0 w 9801"/>
              <a:gd name="connsiteY1" fmla="*/ 9845 h 9845"/>
              <a:gd name="connsiteX0" fmla="*/ 10236 w 10236"/>
              <a:gd name="connsiteY0" fmla="*/ 0 h 10195"/>
              <a:gd name="connsiteX1" fmla="*/ 0 w 10236"/>
              <a:gd name="connsiteY1" fmla="*/ 10195 h 10195"/>
              <a:gd name="connsiteX0" fmla="*/ 11355 w 11355"/>
              <a:gd name="connsiteY0" fmla="*/ 0 h 11803"/>
              <a:gd name="connsiteX1" fmla="*/ 0 w 11355"/>
              <a:gd name="connsiteY1" fmla="*/ 11803 h 11803"/>
              <a:gd name="connsiteX0" fmla="*/ 13126 w 13126"/>
              <a:gd name="connsiteY0" fmla="*/ 7983 h 8510"/>
              <a:gd name="connsiteX1" fmla="*/ 0 w 13126"/>
              <a:gd name="connsiteY1" fmla="*/ 527 h 8510"/>
              <a:gd name="connsiteX0" fmla="*/ 10000 w 10000"/>
              <a:gd name="connsiteY0" fmla="*/ 8762 h 8762"/>
              <a:gd name="connsiteX1" fmla="*/ 0 w 10000"/>
              <a:gd name="connsiteY1" fmla="*/ 0 h 8762"/>
              <a:gd name="connsiteX0" fmla="*/ 11847 w 11847"/>
              <a:gd name="connsiteY0" fmla="*/ 10000 h 10000"/>
              <a:gd name="connsiteX1" fmla="*/ 0 w 11847"/>
              <a:gd name="connsiteY1" fmla="*/ 0 h 10000"/>
              <a:gd name="connsiteX0" fmla="*/ 12142 w 12142"/>
              <a:gd name="connsiteY0" fmla="*/ 10209 h 10209"/>
              <a:gd name="connsiteX1" fmla="*/ 0 w 12142"/>
              <a:gd name="connsiteY1" fmla="*/ 0 h 10209"/>
            </a:gdLst>
            <a:ahLst/>
            <a:cxnLst>
              <a:cxn ang="0">
                <a:pos x="connsiteX0" y="connsiteY0"/>
              </a:cxn>
              <a:cxn ang="0">
                <a:pos x="connsiteX1" y="connsiteY1"/>
              </a:cxn>
            </a:cxnLst>
            <a:rect l="l" t="t" r="r" b="b"/>
            <a:pathLst>
              <a:path w="12142" h="10209">
                <a:moveTo>
                  <a:pt x="12142" y="10209"/>
                </a:moveTo>
                <a:lnTo>
                  <a:pt x="0" y="0"/>
                </a:ln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5" name="6">
            <a:extLst>
              <a:ext uri="{FF2B5EF4-FFF2-40B4-BE49-F238E27FC236}">
                <a16:creationId xmlns:a16="http://schemas.microsoft.com/office/drawing/2014/main" id="{F5DA3692-387C-D734-4F98-B12204799BD3}"/>
              </a:ext>
            </a:extLst>
          </p:cNvPr>
          <p:cNvSpPr>
            <a:spLocks/>
          </p:cNvSpPr>
          <p:nvPr/>
        </p:nvSpPr>
        <p:spPr bwMode="auto">
          <a:xfrm>
            <a:off x="2637244" y="12640"/>
            <a:ext cx="1964175" cy="2664449"/>
          </a:xfrm>
          <a:custGeom>
            <a:avLst/>
            <a:gdLst>
              <a:gd name="T0" fmla="*/ 1344 w 1344"/>
              <a:gd name="T1" fmla="*/ 1746 h 1746"/>
              <a:gd name="T2" fmla="*/ 0 w 1344"/>
              <a:gd name="T3" fmla="*/ 0 h 1746"/>
              <a:gd name="connsiteX0" fmla="*/ 26064 w 26064"/>
              <a:gd name="connsiteY0" fmla="*/ 159 h 43832"/>
              <a:gd name="connsiteX1" fmla="*/ 0 w 26064"/>
              <a:gd name="connsiteY1" fmla="*/ 43673 h 43832"/>
              <a:gd name="connsiteX0" fmla="*/ 12883 w 12883"/>
              <a:gd name="connsiteY0" fmla="*/ 35 h 234937"/>
              <a:gd name="connsiteX1" fmla="*/ 0 w 12883"/>
              <a:gd name="connsiteY1" fmla="*/ 234903 h 234937"/>
              <a:gd name="connsiteX0" fmla="*/ 12883 w 12883"/>
              <a:gd name="connsiteY0" fmla="*/ 38 h 234906"/>
              <a:gd name="connsiteX1" fmla="*/ 0 w 12883"/>
              <a:gd name="connsiteY1" fmla="*/ 234906 h 234906"/>
              <a:gd name="connsiteX0" fmla="*/ 12883 w 12883"/>
              <a:gd name="connsiteY0" fmla="*/ 0 h 234868"/>
              <a:gd name="connsiteX1" fmla="*/ 0 w 12883"/>
              <a:gd name="connsiteY1" fmla="*/ 234868 h 234868"/>
              <a:gd name="connsiteX0" fmla="*/ 12883 w 12883"/>
              <a:gd name="connsiteY0" fmla="*/ 0 h 234868"/>
              <a:gd name="connsiteX1" fmla="*/ 0 w 12883"/>
              <a:gd name="connsiteY1" fmla="*/ 234868 h 234868"/>
              <a:gd name="connsiteX0" fmla="*/ 17908 w 17908"/>
              <a:gd name="connsiteY0" fmla="*/ 0 h 232435"/>
              <a:gd name="connsiteX1" fmla="*/ 0 w 17908"/>
              <a:gd name="connsiteY1" fmla="*/ 232435 h 232435"/>
              <a:gd name="connsiteX0" fmla="*/ 7199 w 7199"/>
              <a:gd name="connsiteY0" fmla="*/ 0 h 230003"/>
              <a:gd name="connsiteX1" fmla="*/ 0 w 7199"/>
              <a:gd name="connsiteY1" fmla="*/ 230003 h 230003"/>
              <a:gd name="connsiteX0" fmla="*/ 10000 w 10000"/>
              <a:gd name="connsiteY0" fmla="*/ 0 h 10000"/>
              <a:gd name="connsiteX1" fmla="*/ 4120 w 10000"/>
              <a:gd name="connsiteY1" fmla="*/ 5752 h 10000"/>
              <a:gd name="connsiteX2" fmla="*/ 0 w 10000"/>
              <a:gd name="connsiteY2" fmla="*/ 10000 h 10000"/>
              <a:gd name="connsiteX0" fmla="*/ 10000 w 10000"/>
              <a:gd name="connsiteY0" fmla="*/ 0 h 10000"/>
              <a:gd name="connsiteX1" fmla="*/ 4120 w 10000"/>
              <a:gd name="connsiteY1" fmla="*/ 5752 h 10000"/>
              <a:gd name="connsiteX2" fmla="*/ 0 w 10000"/>
              <a:gd name="connsiteY2" fmla="*/ 10000 h 10000"/>
              <a:gd name="connsiteX0" fmla="*/ 13163 w 13163"/>
              <a:gd name="connsiteY0" fmla="*/ 0 h 10063"/>
              <a:gd name="connsiteX1" fmla="*/ 7283 w 13163"/>
              <a:gd name="connsiteY1" fmla="*/ 5752 h 10063"/>
              <a:gd name="connsiteX2" fmla="*/ 0 w 13163"/>
              <a:gd name="connsiteY2" fmla="*/ 10063 h 10063"/>
              <a:gd name="connsiteX0" fmla="*/ 13163 w 13163"/>
              <a:gd name="connsiteY0" fmla="*/ 0 h 10063"/>
              <a:gd name="connsiteX1" fmla="*/ 7283 w 13163"/>
              <a:gd name="connsiteY1" fmla="*/ 5752 h 10063"/>
              <a:gd name="connsiteX2" fmla="*/ 0 w 13163"/>
              <a:gd name="connsiteY2" fmla="*/ 10063 h 10063"/>
              <a:gd name="connsiteX0" fmla="*/ 13163 w 13163"/>
              <a:gd name="connsiteY0" fmla="*/ 0 h 10063"/>
              <a:gd name="connsiteX1" fmla="*/ 0 w 13163"/>
              <a:gd name="connsiteY1" fmla="*/ 10063 h 10063"/>
              <a:gd name="connsiteX0" fmla="*/ 12479 w 12479"/>
              <a:gd name="connsiteY0" fmla="*/ 0 h 10010"/>
              <a:gd name="connsiteX1" fmla="*/ 0 w 12479"/>
              <a:gd name="connsiteY1" fmla="*/ 10010 h 10010"/>
              <a:gd name="connsiteX0" fmla="*/ 12691 w 12691"/>
              <a:gd name="connsiteY0" fmla="*/ 0 h 10177"/>
              <a:gd name="connsiteX1" fmla="*/ 0 w 12691"/>
              <a:gd name="connsiteY1" fmla="*/ 10177 h 10177"/>
              <a:gd name="connsiteX0" fmla="*/ 12802 w 12802"/>
              <a:gd name="connsiteY0" fmla="*/ 0 h 11893"/>
              <a:gd name="connsiteX1" fmla="*/ 0 w 12802"/>
              <a:gd name="connsiteY1" fmla="*/ 11893 h 11893"/>
              <a:gd name="connsiteX0" fmla="*/ 11242 w 11242"/>
              <a:gd name="connsiteY0" fmla="*/ 7926 h 8454"/>
              <a:gd name="connsiteX1" fmla="*/ 0 w 11242"/>
              <a:gd name="connsiteY1" fmla="*/ 528 h 8454"/>
              <a:gd name="connsiteX0" fmla="*/ 10000 w 10000"/>
              <a:gd name="connsiteY0" fmla="*/ 8750 h 8750"/>
              <a:gd name="connsiteX1" fmla="*/ 0 w 10000"/>
              <a:gd name="connsiteY1" fmla="*/ 0 h 8750"/>
              <a:gd name="connsiteX0" fmla="*/ 15748 w 15748"/>
              <a:gd name="connsiteY0" fmla="*/ 10000 h 10000"/>
              <a:gd name="connsiteX1" fmla="*/ 0 w 15748"/>
              <a:gd name="connsiteY1" fmla="*/ 0 h 10000"/>
              <a:gd name="connsiteX0" fmla="*/ 16180 w 16180"/>
              <a:gd name="connsiteY0" fmla="*/ 10276 h 10276"/>
              <a:gd name="connsiteX1" fmla="*/ 0 w 16180"/>
              <a:gd name="connsiteY1" fmla="*/ 0 h 10276"/>
            </a:gdLst>
            <a:ahLst/>
            <a:cxnLst>
              <a:cxn ang="0">
                <a:pos x="connsiteX0" y="connsiteY0"/>
              </a:cxn>
              <a:cxn ang="0">
                <a:pos x="connsiteX1" y="connsiteY1"/>
              </a:cxn>
            </a:cxnLst>
            <a:rect l="l" t="t" r="r" b="b"/>
            <a:pathLst>
              <a:path w="16180" h="10276">
                <a:moveTo>
                  <a:pt x="16180" y="10276"/>
                </a:moveTo>
                <a:lnTo>
                  <a:pt x="0" y="0"/>
                </a:ln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6" name="7">
            <a:extLst>
              <a:ext uri="{FF2B5EF4-FFF2-40B4-BE49-F238E27FC236}">
                <a16:creationId xmlns:a16="http://schemas.microsoft.com/office/drawing/2014/main" id="{C7D9D745-3D55-F6C7-9B36-57A09665EB9F}"/>
              </a:ext>
            </a:extLst>
          </p:cNvPr>
          <p:cNvSpPr>
            <a:spLocks/>
          </p:cNvSpPr>
          <p:nvPr/>
        </p:nvSpPr>
        <p:spPr bwMode="auto">
          <a:xfrm flipV="1">
            <a:off x="4200376" y="11286"/>
            <a:ext cx="402292" cy="2657509"/>
          </a:xfrm>
          <a:custGeom>
            <a:avLst/>
            <a:gdLst>
              <a:gd name="T0" fmla="*/ 1344 w 1344"/>
              <a:gd name="T1" fmla="*/ 1746 h 1746"/>
              <a:gd name="T2" fmla="*/ 0 w 1344"/>
              <a:gd name="T3" fmla="*/ 0 h 1746"/>
              <a:gd name="connsiteX0" fmla="*/ 28746 w 28746"/>
              <a:gd name="connsiteY0" fmla="*/ 18007 h 18007"/>
              <a:gd name="connsiteX1" fmla="*/ 0 w 28746"/>
              <a:gd name="connsiteY1" fmla="*/ 0 h 18007"/>
              <a:gd name="connsiteX0" fmla="*/ 5747 w 5747"/>
              <a:gd name="connsiteY0" fmla="*/ 29460 h 29460"/>
              <a:gd name="connsiteX1" fmla="*/ 0 w 5747"/>
              <a:gd name="connsiteY1" fmla="*/ 0 h 2946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0269 w 20269"/>
              <a:gd name="connsiteY0" fmla="*/ 9966 h 9966"/>
              <a:gd name="connsiteX1" fmla="*/ 0 w 20269"/>
              <a:gd name="connsiteY1" fmla="*/ 0 h 9966"/>
              <a:gd name="connsiteX0" fmla="*/ 165 w 165"/>
              <a:gd name="connsiteY0" fmla="*/ 9827 h 9827"/>
              <a:gd name="connsiteX1" fmla="*/ 0 w 165"/>
              <a:gd name="connsiteY1" fmla="*/ 0 h 9827"/>
              <a:gd name="connsiteX0" fmla="*/ 86492 w 86492"/>
              <a:gd name="connsiteY0" fmla="*/ 9969 h 9969"/>
              <a:gd name="connsiteX1" fmla="*/ 0 w 86492"/>
              <a:gd name="connsiteY1" fmla="*/ 0 h 9969"/>
              <a:gd name="connsiteX0" fmla="*/ 6618 w 6618"/>
              <a:gd name="connsiteY0" fmla="*/ 9903 h 9903"/>
              <a:gd name="connsiteX1" fmla="*/ 0 w 6618"/>
              <a:gd name="connsiteY1" fmla="*/ 0 h 9903"/>
              <a:gd name="connsiteX0" fmla="*/ 10590 w 10590"/>
              <a:gd name="connsiteY0" fmla="*/ 10284 h 10284"/>
              <a:gd name="connsiteX1" fmla="*/ 0 w 10590"/>
              <a:gd name="connsiteY1" fmla="*/ 0 h 10284"/>
              <a:gd name="connsiteX0" fmla="*/ 5873 w 5873"/>
              <a:gd name="connsiteY0" fmla="*/ 10222 h 10222"/>
              <a:gd name="connsiteX1" fmla="*/ 0 w 5873"/>
              <a:gd name="connsiteY1" fmla="*/ 0 h 10222"/>
              <a:gd name="connsiteX0" fmla="*/ 316 w 18097"/>
              <a:gd name="connsiteY0" fmla="*/ 11729 h 11729"/>
              <a:gd name="connsiteX1" fmla="*/ 17781 w 18097"/>
              <a:gd name="connsiteY1" fmla="*/ 0 h 11729"/>
              <a:gd name="connsiteX0" fmla="*/ 1071 w 1297"/>
              <a:gd name="connsiteY0" fmla="*/ 518 h 8354"/>
              <a:gd name="connsiteX1" fmla="*/ 226 w 1297"/>
              <a:gd name="connsiteY1" fmla="*/ 7837 h 8354"/>
              <a:gd name="connsiteX0" fmla="*/ 6516 w 6515"/>
              <a:gd name="connsiteY0" fmla="*/ 0 h 8761"/>
              <a:gd name="connsiteX1" fmla="*/ 0 w 6515"/>
              <a:gd name="connsiteY1" fmla="*/ 8761 h 8761"/>
              <a:gd name="connsiteX0" fmla="*/ 505257 w 505257"/>
              <a:gd name="connsiteY0" fmla="*/ 0 h 9954"/>
              <a:gd name="connsiteX1" fmla="*/ 0 w 505257"/>
              <a:gd name="connsiteY1" fmla="*/ 9954 h 9954"/>
              <a:gd name="connsiteX0" fmla="*/ 10242 w 10242"/>
              <a:gd name="connsiteY0" fmla="*/ 0 h 10276"/>
              <a:gd name="connsiteX1" fmla="*/ 0 w 10242"/>
              <a:gd name="connsiteY1" fmla="*/ 10276 h 10276"/>
            </a:gdLst>
            <a:ahLst/>
            <a:cxnLst>
              <a:cxn ang="0">
                <a:pos x="connsiteX0" y="connsiteY0"/>
              </a:cxn>
              <a:cxn ang="0">
                <a:pos x="connsiteX1" y="connsiteY1"/>
              </a:cxn>
            </a:cxnLst>
            <a:rect l="l" t="t" r="r" b="b"/>
            <a:pathLst>
              <a:path w="10242" h="10276">
                <a:moveTo>
                  <a:pt x="10242" y="0"/>
                </a:moveTo>
                <a:lnTo>
                  <a:pt x="0" y="10276"/>
                </a:ln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7" name="8">
            <a:extLst>
              <a:ext uri="{FF2B5EF4-FFF2-40B4-BE49-F238E27FC236}">
                <a16:creationId xmlns:a16="http://schemas.microsoft.com/office/drawing/2014/main" id="{B7F38527-6FAE-2C73-0BBC-84E4A803D5BA}"/>
              </a:ext>
            </a:extLst>
          </p:cNvPr>
          <p:cNvSpPr>
            <a:spLocks/>
          </p:cNvSpPr>
          <p:nvPr/>
        </p:nvSpPr>
        <p:spPr bwMode="auto">
          <a:xfrm flipV="1">
            <a:off x="4608084" y="21270"/>
            <a:ext cx="1128574" cy="2647276"/>
          </a:xfrm>
          <a:custGeom>
            <a:avLst/>
            <a:gdLst>
              <a:gd name="T0" fmla="*/ 1344 w 1344"/>
              <a:gd name="T1" fmla="*/ 1746 h 1746"/>
              <a:gd name="T2" fmla="*/ 0 w 1344"/>
              <a:gd name="T3" fmla="*/ 0 h 1746"/>
              <a:gd name="connsiteX0" fmla="*/ 10500 w 10500"/>
              <a:gd name="connsiteY0" fmla="*/ 10023 h 10023"/>
              <a:gd name="connsiteX1" fmla="*/ 0 w 10500"/>
              <a:gd name="connsiteY1" fmla="*/ 0 h 10023"/>
              <a:gd name="connsiteX0" fmla="*/ 10288 w 10288"/>
              <a:gd name="connsiteY0" fmla="*/ 10068 h 10068"/>
              <a:gd name="connsiteX1" fmla="*/ 0 w 10288"/>
              <a:gd name="connsiteY1" fmla="*/ 0 h 10068"/>
              <a:gd name="connsiteX0" fmla="*/ 37232 w 37232"/>
              <a:gd name="connsiteY0" fmla="*/ 14638 h 14638"/>
              <a:gd name="connsiteX1" fmla="*/ 0 w 37232"/>
              <a:gd name="connsiteY1" fmla="*/ 0 h 14638"/>
              <a:gd name="connsiteX0" fmla="*/ 588 w 6604"/>
              <a:gd name="connsiteY0" fmla="*/ 14294 h 14294"/>
              <a:gd name="connsiteX1" fmla="*/ 6017 w 6604"/>
              <a:gd name="connsiteY1" fmla="*/ 0 h 14294"/>
              <a:gd name="connsiteX0" fmla="*/ 1101 w 9347"/>
              <a:gd name="connsiteY0" fmla="*/ 10000 h 10000"/>
              <a:gd name="connsiteX1" fmla="*/ 9322 w 9347"/>
              <a:gd name="connsiteY1" fmla="*/ 0 h 10000"/>
              <a:gd name="connsiteX0" fmla="*/ 0 w 8846"/>
              <a:gd name="connsiteY0" fmla="*/ 10000 h 10000"/>
              <a:gd name="connsiteX1" fmla="*/ 8795 w 8846"/>
              <a:gd name="connsiteY1" fmla="*/ 0 h 10000"/>
              <a:gd name="connsiteX0" fmla="*/ 0 w 9942"/>
              <a:gd name="connsiteY0" fmla="*/ 10000 h 10000"/>
              <a:gd name="connsiteX1" fmla="*/ 9942 w 9942"/>
              <a:gd name="connsiteY1" fmla="*/ 0 h 10000"/>
              <a:gd name="connsiteX0" fmla="*/ 6774 w 6774"/>
              <a:gd name="connsiteY0" fmla="*/ 9931 h 9931"/>
              <a:gd name="connsiteX1" fmla="*/ 0 w 6774"/>
              <a:gd name="connsiteY1" fmla="*/ 0 h 9931"/>
              <a:gd name="connsiteX0" fmla="*/ 0 w 31044"/>
              <a:gd name="connsiteY0" fmla="*/ 10069 h 10069"/>
              <a:gd name="connsiteX1" fmla="*/ 31044 w 31044"/>
              <a:gd name="connsiteY1" fmla="*/ 0 h 10069"/>
              <a:gd name="connsiteX0" fmla="*/ 0 w 30959"/>
              <a:gd name="connsiteY0" fmla="*/ 9931 h 9931"/>
              <a:gd name="connsiteX1" fmla="*/ 30959 w 30959"/>
              <a:gd name="connsiteY1" fmla="*/ 0 h 9931"/>
              <a:gd name="connsiteX0" fmla="*/ 0 w 10901"/>
              <a:gd name="connsiteY0" fmla="*/ 9913 h 9913"/>
              <a:gd name="connsiteX1" fmla="*/ 10901 w 10901"/>
              <a:gd name="connsiteY1" fmla="*/ 0 h 9913"/>
              <a:gd name="connsiteX0" fmla="*/ 0 w 10103"/>
              <a:gd name="connsiteY0" fmla="*/ 10173 h 10173"/>
              <a:gd name="connsiteX1" fmla="*/ 10103 w 10103"/>
              <a:gd name="connsiteY1" fmla="*/ 0 h 10173"/>
              <a:gd name="connsiteX0" fmla="*/ 0 w 14115"/>
              <a:gd name="connsiteY0" fmla="*/ 11919 h 11919"/>
              <a:gd name="connsiteX1" fmla="*/ 14115 w 14115"/>
              <a:gd name="connsiteY1" fmla="*/ 0 h 11919"/>
              <a:gd name="connsiteX0" fmla="*/ 0 w 14800"/>
              <a:gd name="connsiteY0" fmla="*/ 543 h 8065"/>
              <a:gd name="connsiteX1" fmla="*/ 14800 w 14800"/>
              <a:gd name="connsiteY1" fmla="*/ 7523 h 8065"/>
              <a:gd name="connsiteX0" fmla="*/ 0 w 10000"/>
              <a:gd name="connsiteY0" fmla="*/ 0 h 8655"/>
              <a:gd name="connsiteX1" fmla="*/ 10000 w 10000"/>
              <a:gd name="connsiteY1" fmla="*/ 8655 h 8655"/>
              <a:gd name="connsiteX0" fmla="*/ 0 w 8611"/>
              <a:gd name="connsiteY0" fmla="*/ 0 h 10294"/>
              <a:gd name="connsiteX1" fmla="*/ 8611 w 8611"/>
              <a:gd name="connsiteY1" fmla="*/ 10294 h 10294"/>
              <a:gd name="connsiteX0" fmla="*/ 0 w 5623"/>
              <a:gd name="connsiteY0" fmla="*/ 0 h 10048"/>
              <a:gd name="connsiteX1" fmla="*/ 5623 w 5623"/>
              <a:gd name="connsiteY1" fmla="*/ 10048 h 10048"/>
              <a:gd name="connsiteX0" fmla="*/ 0 w 12048"/>
              <a:gd name="connsiteY0" fmla="*/ 0 h 10047"/>
              <a:gd name="connsiteX1" fmla="*/ 12048 w 12048"/>
              <a:gd name="connsiteY1" fmla="*/ 10047 h 10047"/>
              <a:gd name="connsiteX0" fmla="*/ 0 w 12594"/>
              <a:gd name="connsiteY0" fmla="*/ 0 h 10284"/>
              <a:gd name="connsiteX1" fmla="*/ 12594 w 12594"/>
              <a:gd name="connsiteY1" fmla="*/ 10284 h 10284"/>
              <a:gd name="connsiteX0" fmla="*/ 0 w 12810"/>
              <a:gd name="connsiteY0" fmla="*/ 0 h 10434"/>
              <a:gd name="connsiteX1" fmla="*/ 12810 w 12810"/>
              <a:gd name="connsiteY1" fmla="*/ 10434 h 10434"/>
            </a:gdLst>
            <a:ahLst/>
            <a:cxnLst>
              <a:cxn ang="0">
                <a:pos x="connsiteX0" y="connsiteY0"/>
              </a:cxn>
              <a:cxn ang="0">
                <a:pos x="connsiteX1" y="connsiteY1"/>
              </a:cxn>
            </a:cxnLst>
            <a:rect l="l" t="t" r="r" b="b"/>
            <a:pathLst>
              <a:path w="12810" h="10434">
                <a:moveTo>
                  <a:pt x="0" y="0"/>
                </a:moveTo>
                <a:lnTo>
                  <a:pt x="12810" y="10434"/>
                </a:ln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8" name="9">
            <a:extLst>
              <a:ext uri="{FF2B5EF4-FFF2-40B4-BE49-F238E27FC236}">
                <a16:creationId xmlns:a16="http://schemas.microsoft.com/office/drawing/2014/main" id="{E160F89C-771D-615A-3423-12DFCBBE42BF}"/>
              </a:ext>
            </a:extLst>
          </p:cNvPr>
          <p:cNvSpPr>
            <a:spLocks/>
          </p:cNvSpPr>
          <p:nvPr/>
        </p:nvSpPr>
        <p:spPr bwMode="auto">
          <a:xfrm flipH="1" flipV="1">
            <a:off x="4589527" y="20798"/>
            <a:ext cx="2801565" cy="2655893"/>
          </a:xfrm>
          <a:custGeom>
            <a:avLst/>
            <a:gdLst>
              <a:gd name="T0" fmla="*/ 1344 w 1344"/>
              <a:gd name="T1" fmla="*/ 1746 h 1746"/>
              <a:gd name="T2" fmla="*/ 0 w 1344"/>
              <a:gd name="T3" fmla="*/ 0 h 1746"/>
              <a:gd name="connsiteX0" fmla="*/ 9469 w 9469"/>
              <a:gd name="connsiteY0" fmla="*/ 9841 h 9841"/>
              <a:gd name="connsiteX1" fmla="*/ 0 w 9469"/>
              <a:gd name="connsiteY1" fmla="*/ 0 h 9841"/>
              <a:gd name="connsiteX0" fmla="*/ 9043 w 9043"/>
              <a:gd name="connsiteY0" fmla="*/ 10069 h 10069"/>
              <a:gd name="connsiteX1" fmla="*/ 0 w 9043"/>
              <a:gd name="connsiteY1" fmla="*/ 0 h 10069"/>
              <a:gd name="connsiteX0" fmla="*/ 216 w 42511"/>
              <a:gd name="connsiteY0" fmla="*/ 14860 h 14860"/>
              <a:gd name="connsiteX1" fmla="*/ 42295 w 42511"/>
              <a:gd name="connsiteY1" fmla="*/ 0 h 14860"/>
              <a:gd name="connsiteX0" fmla="*/ 44562 w 44562"/>
              <a:gd name="connsiteY0" fmla="*/ 14612 h 14612"/>
              <a:gd name="connsiteX1" fmla="*/ 0 w 44562"/>
              <a:gd name="connsiteY1" fmla="*/ 0 h 14612"/>
              <a:gd name="connsiteX0" fmla="*/ 44562 w 44562"/>
              <a:gd name="connsiteY0" fmla="*/ 14612 h 14612"/>
              <a:gd name="connsiteX1" fmla="*/ 0 w 44562"/>
              <a:gd name="connsiteY1" fmla="*/ 0 h 14612"/>
              <a:gd name="connsiteX0" fmla="*/ 27991 w 27991"/>
              <a:gd name="connsiteY0" fmla="*/ 14513 h 14513"/>
              <a:gd name="connsiteX1" fmla="*/ 0 w 27991"/>
              <a:gd name="connsiteY1" fmla="*/ 0 h 14513"/>
              <a:gd name="connsiteX0" fmla="*/ 51190 w 51190"/>
              <a:gd name="connsiteY0" fmla="*/ 14513 h 14513"/>
              <a:gd name="connsiteX1" fmla="*/ 0 w 51190"/>
              <a:gd name="connsiteY1" fmla="*/ 0 h 14513"/>
              <a:gd name="connsiteX0" fmla="*/ 50423 w 50423"/>
              <a:gd name="connsiteY0" fmla="*/ 14266 h 14266"/>
              <a:gd name="connsiteX1" fmla="*/ 0 w 50423"/>
              <a:gd name="connsiteY1" fmla="*/ 0 h 14266"/>
              <a:gd name="connsiteX0" fmla="*/ 51957 w 51957"/>
              <a:gd name="connsiteY0" fmla="*/ 14167 h 14167"/>
              <a:gd name="connsiteX1" fmla="*/ 0 w 51957"/>
              <a:gd name="connsiteY1" fmla="*/ 0 h 14167"/>
              <a:gd name="connsiteX0" fmla="*/ 52492 w 52492"/>
              <a:gd name="connsiteY0" fmla="*/ 14330 h 14330"/>
              <a:gd name="connsiteX1" fmla="*/ 0 w 52492"/>
              <a:gd name="connsiteY1" fmla="*/ 0 h 14330"/>
              <a:gd name="connsiteX0" fmla="*/ 67705 w 67705"/>
              <a:gd name="connsiteY0" fmla="*/ 16696 h 16696"/>
              <a:gd name="connsiteX1" fmla="*/ 0 w 67705"/>
              <a:gd name="connsiteY1" fmla="*/ 0 h 16696"/>
              <a:gd name="connsiteX0" fmla="*/ 59638 w 59638"/>
              <a:gd name="connsiteY0" fmla="*/ 757 h 11568"/>
              <a:gd name="connsiteX1" fmla="*/ 0 w 59638"/>
              <a:gd name="connsiteY1" fmla="*/ 10812 h 11568"/>
              <a:gd name="connsiteX0" fmla="*/ 59638 w 59638"/>
              <a:gd name="connsiteY0" fmla="*/ 0 h 10055"/>
              <a:gd name="connsiteX1" fmla="*/ 0 w 59638"/>
              <a:gd name="connsiteY1" fmla="*/ 10055 h 10055"/>
              <a:gd name="connsiteX0" fmla="*/ 51801 w 51801"/>
              <a:gd name="connsiteY0" fmla="*/ 0 h 10296"/>
              <a:gd name="connsiteX1" fmla="*/ 0 w 51801"/>
              <a:gd name="connsiteY1" fmla="*/ 10296 h 10296"/>
              <a:gd name="connsiteX0" fmla="*/ 53671 w 53671"/>
              <a:gd name="connsiteY0" fmla="*/ 0 h 10659"/>
              <a:gd name="connsiteX1" fmla="*/ 0 w 53671"/>
              <a:gd name="connsiteY1" fmla="*/ 10659 h 10659"/>
            </a:gdLst>
            <a:ahLst/>
            <a:cxnLst>
              <a:cxn ang="0">
                <a:pos x="connsiteX0" y="connsiteY0"/>
              </a:cxn>
              <a:cxn ang="0">
                <a:pos x="connsiteX1" y="connsiteY1"/>
              </a:cxn>
            </a:cxnLst>
            <a:rect l="l" t="t" r="r" b="b"/>
            <a:pathLst>
              <a:path w="53671" h="10659">
                <a:moveTo>
                  <a:pt x="53671" y="0"/>
                </a:moveTo>
                <a:lnTo>
                  <a:pt x="0" y="10659"/>
                </a:ln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9" name="10">
            <a:extLst>
              <a:ext uri="{FF2B5EF4-FFF2-40B4-BE49-F238E27FC236}">
                <a16:creationId xmlns:a16="http://schemas.microsoft.com/office/drawing/2014/main" id="{0BDB6B3D-95EB-F433-96C8-84729417F3E9}"/>
              </a:ext>
            </a:extLst>
          </p:cNvPr>
          <p:cNvSpPr>
            <a:spLocks/>
          </p:cNvSpPr>
          <p:nvPr/>
        </p:nvSpPr>
        <p:spPr bwMode="auto">
          <a:xfrm flipH="1" flipV="1">
            <a:off x="4612864" y="486095"/>
            <a:ext cx="4510298" cy="2210590"/>
          </a:xfrm>
          <a:custGeom>
            <a:avLst/>
            <a:gdLst>
              <a:gd name="T0" fmla="*/ 1344 w 1344"/>
              <a:gd name="T1" fmla="*/ 1746 h 1746"/>
              <a:gd name="T2" fmla="*/ 0 w 1344"/>
              <a:gd name="T3" fmla="*/ 0 h 1746"/>
              <a:gd name="connsiteX0" fmla="*/ 9818 w 9818"/>
              <a:gd name="connsiteY0" fmla="*/ 9788 h 9788"/>
              <a:gd name="connsiteX1" fmla="*/ 0 w 9818"/>
              <a:gd name="connsiteY1" fmla="*/ 0 h 9788"/>
              <a:gd name="connsiteX0" fmla="*/ 9966 w 9966"/>
              <a:gd name="connsiteY0" fmla="*/ 10178 h 10178"/>
              <a:gd name="connsiteX1" fmla="*/ 0 w 9966"/>
              <a:gd name="connsiteY1" fmla="*/ 0 h 10178"/>
              <a:gd name="connsiteX0" fmla="*/ 943 w 2054"/>
              <a:gd name="connsiteY0" fmla="*/ 14489 h 14489"/>
              <a:gd name="connsiteX1" fmla="*/ 1111 w 2054"/>
              <a:gd name="connsiteY1" fmla="*/ 0 h 14489"/>
              <a:gd name="connsiteX0" fmla="*/ 74418 w 74418"/>
              <a:gd name="connsiteY0" fmla="*/ 9387 h 9387"/>
              <a:gd name="connsiteX1" fmla="*/ 0 w 74418"/>
              <a:gd name="connsiteY1" fmla="*/ 0 h 9387"/>
              <a:gd name="connsiteX0" fmla="*/ 10000 w 10000"/>
              <a:gd name="connsiteY0" fmla="*/ 10000 h 10000"/>
              <a:gd name="connsiteX1" fmla="*/ 0 w 10000"/>
              <a:gd name="connsiteY1" fmla="*/ 0 h 10000"/>
              <a:gd name="connsiteX0" fmla="*/ 8154 w 8154"/>
              <a:gd name="connsiteY0" fmla="*/ 10145 h 10145"/>
              <a:gd name="connsiteX1" fmla="*/ 0 w 8154"/>
              <a:gd name="connsiteY1" fmla="*/ 0 h 10145"/>
              <a:gd name="connsiteX0" fmla="*/ 10180 w 10180"/>
              <a:gd name="connsiteY0" fmla="*/ 8177 h 8177"/>
              <a:gd name="connsiteX1" fmla="*/ 0 w 10180"/>
              <a:gd name="connsiteY1" fmla="*/ 0 h 8177"/>
              <a:gd name="connsiteX0" fmla="*/ 10088 w 10088"/>
              <a:gd name="connsiteY0" fmla="*/ 9815 h 9815"/>
              <a:gd name="connsiteX1" fmla="*/ 0 w 10088"/>
              <a:gd name="connsiteY1" fmla="*/ 0 h 9815"/>
              <a:gd name="connsiteX0" fmla="*/ 9782 w 9782"/>
              <a:gd name="connsiteY0" fmla="*/ 9845 h 9845"/>
              <a:gd name="connsiteX1" fmla="*/ 0 w 9782"/>
              <a:gd name="connsiteY1" fmla="*/ 0 h 9845"/>
              <a:gd name="connsiteX0" fmla="*/ 10044 w 10044"/>
              <a:gd name="connsiteY0" fmla="*/ 10037 h 10037"/>
              <a:gd name="connsiteX1" fmla="*/ 0 w 10044"/>
              <a:gd name="connsiteY1" fmla="*/ 0 h 10037"/>
              <a:gd name="connsiteX0" fmla="*/ 13109 w 13109"/>
              <a:gd name="connsiteY0" fmla="*/ 12152 h 12152"/>
              <a:gd name="connsiteX1" fmla="*/ 0 w 13109"/>
              <a:gd name="connsiteY1" fmla="*/ 0 h 12152"/>
              <a:gd name="connsiteX0" fmla="*/ 12865 w 12865"/>
              <a:gd name="connsiteY0" fmla="*/ 534 h 7990"/>
              <a:gd name="connsiteX1" fmla="*/ 0 w 12865"/>
              <a:gd name="connsiteY1" fmla="*/ 7457 h 7990"/>
              <a:gd name="connsiteX0" fmla="*/ 10000 w 10000"/>
              <a:gd name="connsiteY0" fmla="*/ 0 h 8665"/>
              <a:gd name="connsiteX1" fmla="*/ 0 w 10000"/>
              <a:gd name="connsiteY1" fmla="*/ 8665 h 8665"/>
              <a:gd name="connsiteX0" fmla="*/ 10000 w 10000"/>
              <a:gd name="connsiteY0" fmla="*/ 0 h 11527"/>
              <a:gd name="connsiteX1" fmla="*/ 0 w 10000"/>
              <a:gd name="connsiteY1" fmla="*/ 11527 h 11527"/>
              <a:gd name="connsiteX0" fmla="*/ 10150 w 10150"/>
              <a:gd name="connsiteY0" fmla="*/ 0 h 11691"/>
              <a:gd name="connsiteX1" fmla="*/ 0 w 10150"/>
              <a:gd name="connsiteY1" fmla="*/ 11691 h 11691"/>
            </a:gdLst>
            <a:ahLst/>
            <a:cxnLst>
              <a:cxn ang="0">
                <a:pos x="connsiteX0" y="connsiteY0"/>
              </a:cxn>
              <a:cxn ang="0">
                <a:pos x="connsiteX1" y="connsiteY1"/>
              </a:cxn>
            </a:cxnLst>
            <a:rect l="l" t="t" r="r" b="b"/>
            <a:pathLst>
              <a:path w="10150" h="11691">
                <a:moveTo>
                  <a:pt x="10150" y="0"/>
                </a:moveTo>
                <a:lnTo>
                  <a:pt x="0" y="11691"/>
                </a:ln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0" name="11">
            <a:extLst>
              <a:ext uri="{FF2B5EF4-FFF2-40B4-BE49-F238E27FC236}">
                <a16:creationId xmlns:a16="http://schemas.microsoft.com/office/drawing/2014/main" id="{EE8DFCCF-5C28-B4B9-CE85-CBFC9C9310BA}"/>
              </a:ext>
            </a:extLst>
          </p:cNvPr>
          <p:cNvSpPr>
            <a:spLocks/>
          </p:cNvSpPr>
          <p:nvPr/>
        </p:nvSpPr>
        <p:spPr bwMode="auto">
          <a:xfrm flipH="1" flipV="1">
            <a:off x="4603297" y="1723806"/>
            <a:ext cx="4524151" cy="936358"/>
          </a:xfrm>
          <a:custGeom>
            <a:avLst/>
            <a:gdLst>
              <a:gd name="T0" fmla="*/ 1344 w 1344"/>
              <a:gd name="T1" fmla="*/ 1746 h 1746"/>
              <a:gd name="T2" fmla="*/ 0 w 1344"/>
              <a:gd name="T3" fmla="*/ 0 h 1746"/>
              <a:gd name="connsiteX0" fmla="*/ 9925 w 9925"/>
              <a:gd name="connsiteY0" fmla="*/ 9969 h 9969"/>
              <a:gd name="connsiteX1" fmla="*/ 0 w 9925"/>
              <a:gd name="connsiteY1" fmla="*/ 0 h 9969"/>
              <a:gd name="connsiteX0" fmla="*/ 10059 w 10059"/>
              <a:gd name="connsiteY0" fmla="*/ 10180 h 10180"/>
              <a:gd name="connsiteX1" fmla="*/ 0 w 10059"/>
              <a:gd name="connsiteY1" fmla="*/ 0 h 10180"/>
              <a:gd name="connsiteX0" fmla="*/ 5786 w 5786"/>
              <a:gd name="connsiteY0" fmla="*/ 14755 h 14755"/>
              <a:gd name="connsiteX1" fmla="*/ 0 w 5786"/>
              <a:gd name="connsiteY1" fmla="*/ 0 h 14755"/>
              <a:gd name="connsiteX0" fmla="*/ 10000 w 10000"/>
              <a:gd name="connsiteY0" fmla="*/ 10000 h 10000"/>
              <a:gd name="connsiteX1" fmla="*/ 0 w 10000"/>
              <a:gd name="connsiteY1" fmla="*/ 0 h 10000"/>
              <a:gd name="connsiteX0" fmla="*/ 9812 w 9812"/>
              <a:gd name="connsiteY0" fmla="*/ 5969 h 5969"/>
              <a:gd name="connsiteX1" fmla="*/ 0 w 9812"/>
              <a:gd name="connsiteY1" fmla="*/ 0 h 596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8374 w 8374"/>
              <a:gd name="connsiteY0" fmla="*/ 10231 h 10231"/>
              <a:gd name="connsiteX1" fmla="*/ 0 w 8374"/>
              <a:gd name="connsiteY1" fmla="*/ 0 h 10231"/>
              <a:gd name="connsiteX0" fmla="*/ 10038 w 10038"/>
              <a:gd name="connsiteY0" fmla="*/ 6841 h 6841"/>
              <a:gd name="connsiteX1" fmla="*/ 0 w 10038"/>
              <a:gd name="connsiteY1" fmla="*/ 0 h 6841"/>
              <a:gd name="connsiteX0" fmla="*/ 9650 w 9650"/>
              <a:gd name="connsiteY0" fmla="*/ 9466 h 9466"/>
              <a:gd name="connsiteX1" fmla="*/ 0 w 9650"/>
              <a:gd name="connsiteY1" fmla="*/ 0 h 9466"/>
              <a:gd name="connsiteX0" fmla="*/ 10154 w 10154"/>
              <a:gd name="connsiteY0" fmla="*/ 10125 h 10125"/>
              <a:gd name="connsiteX1" fmla="*/ 0 w 10154"/>
              <a:gd name="connsiteY1" fmla="*/ 0 h 10125"/>
              <a:gd name="connsiteX0" fmla="*/ 14403 w 14403"/>
              <a:gd name="connsiteY0" fmla="*/ 14112 h 14112"/>
              <a:gd name="connsiteX1" fmla="*/ 0 w 14403"/>
              <a:gd name="connsiteY1" fmla="*/ 0 h 14112"/>
              <a:gd name="connsiteX0" fmla="*/ 14212 w 14212"/>
              <a:gd name="connsiteY0" fmla="*/ 705 h 4686"/>
              <a:gd name="connsiteX1" fmla="*/ 0 w 14212"/>
              <a:gd name="connsiteY1" fmla="*/ 3982 h 4686"/>
              <a:gd name="connsiteX0" fmla="*/ 10000 w 10000"/>
              <a:gd name="connsiteY0" fmla="*/ 0 h 6994"/>
              <a:gd name="connsiteX1" fmla="*/ 0 w 10000"/>
              <a:gd name="connsiteY1" fmla="*/ 6994 h 6994"/>
              <a:gd name="connsiteX0" fmla="*/ 10027 w 10027"/>
              <a:gd name="connsiteY0" fmla="*/ 0 h 13365"/>
              <a:gd name="connsiteX1" fmla="*/ 0 w 10027"/>
              <a:gd name="connsiteY1" fmla="*/ 13365 h 13365"/>
              <a:gd name="connsiteX0" fmla="*/ 9973 w 9973"/>
              <a:gd name="connsiteY0" fmla="*/ 0 h 19835"/>
              <a:gd name="connsiteX1" fmla="*/ 0 w 9973"/>
              <a:gd name="connsiteY1" fmla="*/ 19835 h 19835"/>
              <a:gd name="connsiteX0" fmla="*/ 10144 w 10144"/>
              <a:gd name="connsiteY0" fmla="*/ 0 h 10155"/>
              <a:gd name="connsiteX1" fmla="*/ 0 w 10144"/>
              <a:gd name="connsiteY1" fmla="*/ 10155 h 10155"/>
              <a:gd name="connsiteX0" fmla="*/ 10155 w 10155"/>
              <a:gd name="connsiteY0" fmla="*/ 0 h 10155"/>
              <a:gd name="connsiteX1" fmla="*/ 0 w 10155"/>
              <a:gd name="connsiteY1" fmla="*/ 10155 h 10155"/>
            </a:gdLst>
            <a:ahLst/>
            <a:cxnLst>
              <a:cxn ang="0">
                <a:pos x="connsiteX0" y="connsiteY0"/>
              </a:cxn>
              <a:cxn ang="0">
                <a:pos x="connsiteX1" y="connsiteY1"/>
              </a:cxn>
            </a:cxnLst>
            <a:rect l="l" t="t" r="r" b="b"/>
            <a:pathLst>
              <a:path w="10155" h="10155">
                <a:moveTo>
                  <a:pt x="10155" y="0"/>
                </a:moveTo>
                <a:lnTo>
                  <a:pt x="0" y="10155"/>
                </a:ln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 name="12">
            <a:extLst>
              <a:ext uri="{FF2B5EF4-FFF2-40B4-BE49-F238E27FC236}">
                <a16:creationId xmlns:a16="http://schemas.microsoft.com/office/drawing/2014/main" id="{89D232A2-04E7-CA82-B924-A090721CE654}"/>
              </a:ext>
            </a:extLst>
          </p:cNvPr>
          <p:cNvSpPr>
            <a:spLocks/>
          </p:cNvSpPr>
          <p:nvPr/>
        </p:nvSpPr>
        <p:spPr bwMode="auto">
          <a:xfrm flipH="1" flipV="1">
            <a:off x="4648894" y="2664885"/>
            <a:ext cx="4475970" cy="73675"/>
          </a:xfrm>
          <a:custGeom>
            <a:avLst/>
            <a:gdLst>
              <a:gd name="T0" fmla="*/ 1344 w 1344"/>
              <a:gd name="T1" fmla="*/ 1746 h 1746"/>
              <a:gd name="T2" fmla="*/ 0 w 1344"/>
              <a:gd name="T3" fmla="*/ 0 h 1746"/>
              <a:gd name="connsiteX0" fmla="*/ 10000 w 10000"/>
              <a:gd name="connsiteY0" fmla="*/ 9722 h 9722"/>
              <a:gd name="connsiteX1" fmla="*/ 0 w 10000"/>
              <a:gd name="connsiteY1" fmla="*/ 0 h 9722"/>
              <a:gd name="connsiteX0" fmla="*/ 5098 w 5098"/>
              <a:gd name="connsiteY0" fmla="*/ 24827 h 24827"/>
              <a:gd name="connsiteX1" fmla="*/ 0 w 5098"/>
              <a:gd name="connsiteY1" fmla="*/ 0 h 24827"/>
              <a:gd name="connsiteX0" fmla="*/ 9927 w 9927"/>
              <a:gd name="connsiteY0" fmla="*/ 6118 h 6118"/>
              <a:gd name="connsiteX1" fmla="*/ 0 w 9927"/>
              <a:gd name="connsiteY1" fmla="*/ 0 h 6118"/>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8895 w 8895"/>
              <a:gd name="connsiteY0" fmla="*/ 10854 h 10854"/>
              <a:gd name="connsiteX1" fmla="*/ 0 w 8895"/>
              <a:gd name="connsiteY1" fmla="*/ 0 h 10854"/>
              <a:gd name="connsiteX0" fmla="*/ 10000 w 10000"/>
              <a:gd name="connsiteY0" fmla="*/ 4379 h 4379"/>
              <a:gd name="connsiteX1" fmla="*/ 0 w 10000"/>
              <a:gd name="connsiteY1" fmla="*/ 0 h 4379"/>
              <a:gd name="connsiteX0" fmla="*/ 10021 w 10021"/>
              <a:gd name="connsiteY0" fmla="*/ 10768 h 10768"/>
              <a:gd name="connsiteX1" fmla="*/ 0 w 10021"/>
              <a:gd name="connsiteY1" fmla="*/ 0 h 10768"/>
              <a:gd name="connsiteX0" fmla="*/ 10047 w 10047"/>
              <a:gd name="connsiteY0" fmla="*/ 10874 h 10874"/>
              <a:gd name="connsiteX1" fmla="*/ 0 w 10047"/>
              <a:gd name="connsiteY1" fmla="*/ 0 h 10874"/>
              <a:gd name="connsiteX0" fmla="*/ 10081 w 10081"/>
              <a:gd name="connsiteY0" fmla="*/ 10980 h 10980"/>
              <a:gd name="connsiteX1" fmla="*/ 0 w 10081"/>
              <a:gd name="connsiteY1" fmla="*/ 0 h 10980"/>
              <a:gd name="connsiteX0" fmla="*/ 15040 w 15040"/>
              <a:gd name="connsiteY0" fmla="*/ 19979 h 19979"/>
              <a:gd name="connsiteX1" fmla="*/ 0 w 15040"/>
              <a:gd name="connsiteY1" fmla="*/ 0 h 19979"/>
              <a:gd name="connsiteX0" fmla="*/ 14717 w 14717"/>
              <a:gd name="connsiteY0" fmla="*/ 11480 h 11480"/>
              <a:gd name="connsiteX1" fmla="*/ 0 w 14717"/>
              <a:gd name="connsiteY1" fmla="*/ 0 h 11480"/>
              <a:gd name="connsiteX0" fmla="*/ 14717 w 14717"/>
              <a:gd name="connsiteY0" fmla="*/ 11480 h 11480"/>
              <a:gd name="connsiteX1" fmla="*/ 0 w 14717"/>
              <a:gd name="connsiteY1" fmla="*/ 0 h 11480"/>
              <a:gd name="connsiteX0" fmla="*/ 14596 w 14596"/>
              <a:gd name="connsiteY0" fmla="*/ 3481 h 3481"/>
              <a:gd name="connsiteX1" fmla="*/ 0 w 14596"/>
              <a:gd name="connsiteY1" fmla="*/ 0 h 3481"/>
              <a:gd name="connsiteX0" fmla="*/ 10166 w 10166"/>
              <a:gd name="connsiteY0" fmla="*/ 4255 h 4255"/>
              <a:gd name="connsiteX1" fmla="*/ 0 w 10166"/>
              <a:gd name="connsiteY1" fmla="*/ 0 h 4255"/>
              <a:gd name="connsiteX0" fmla="*/ 10108 w 10108"/>
              <a:gd name="connsiteY0" fmla="*/ 10334 h 10334"/>
              <a:gd name="connsiteX1" fmla="*/ 0 w 10108"/>
              <a:gd name="connsiteY1" fmla="*/ 0 h 10334"/>
            </a:gdLst>
            <a:ahLst/>
            <a:cxnLst>
              <a:cxn ang="0">
                <a:pos x="connsiteX0" y="connsiteY0"/>
              </a:cxn>
              <a:cxn ang="0">
                <a:pos x="connsiteX1" y="connsiteY1"/>
              </a:cxn>
            </a:cxnLst>
            <a:rect l="l" t="t" r="r" b="b"/>
            <a:pathLst>
              <a:path w="10108" h="10334">
                <a:moveTo>
                  <a:pt x="10108" y="10334"/>
                </a:moveTo>
                <a:lnTo>
                  <a:pt x="0" y="0"/>
                </a:ln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 name="13">
            <a:extLst>
              <a:ext uri="{FF2B5EF4-FFF2-40B4-BE49-F238E27FC236}">
                <a16:creationId xmlns:a16="http://schemas.microsoft.com/office/drawing/2014/main" id="{064CFC22-F515-BBDF-A07E-7844CF88FFD1}"/>
              </a:ext>
            </a:extLst>
          </p:cNvPr>
          <p:cNvSpPr>
            <a:spLocks/>
          </p:cNvSpPr>
          <p:nvPr/>
        </p:nvSpPr>
        <p:spPr bwMode="auto">
          <a:xfrm flipH="1">
            <a:off x="4631073" y="2666654"/>
            <a:ext cx="4501296" cy="910552"/>
          </a:xfrm>
          <a:custGeom>
            <a:avLst/>
            <a:gdLst>
              <a:gd name="T0" fmla="*/ 1344 w 1344"/>
              <a:gd name="T1" fmla="*/ 1746 h 1746"/>
              <a:gd name="T2" fmla="*/ 0 w 1344"/>
              <a:gd name="T3" fmla="*/ 0 h 1746"/>
              <a:gd name="connsiteX0" fmla="*/ 9983 w 9983"/>
              <a:gd name="connsiteY0" fmla="*/ 10358 h 10358"/>
              <a:gd name="connsiteX1" fmla="*/ 0 w 9983"/>
              <a:gd name="connsiteY1" fmla="*/ 0 h 10358"/>
              <a:gd name="connsiteX0" fmla="*/ 4604 w 4604"/>
              <a:gd name="connsiteY0" fmla="*/ 1773 h 1773"/>
              <a:gd name="connsiteX1" fmla="*/ 0 w 4604"/>
              <a:gd name="connsiteY1" fmla="*/ 0 h 1773"/>
              <a:gd name="connsiteX0" fmla="*/ 9919 w 9919"/>
              <a:gd name="connsiteY0" fmla="*/ 4406 h 17491"/>
              <a:gd name="connsiteX1" fmla="*/ 0 w 9919"/>
              <a:gd name="connsiteY1" fmla="*/ 13086 h 17491"/>
              <a:gd name="connsiteX0" fmla="*/ 10000 w 10000"/>
              <a:gd name="connsiteY0" fmla="*/ 3196 h 8523"/>
              <a:gd name="connsiteX1" fmla="*/ 0 w 10000"/>
              <a:gd name="connsiteY1" fmla="*/ 8159 h 8523"/>
              <a:gd name="connsiteX0" fmla="*/ 10000 w 10000"/>
              <a:gd name="connsiteY0" fmla="*/ 0 h 6724"/>
              <a:gd name="connsiteX1" fmla="*/ 0 w 10000"/>
              <a:gd name="connsiteY1" fmla="*/ 5823 h 6724"/>
              <a:gd name="connsiteX0" fmla="*/ 10000 w 10000"/>
              <a:gd name="connsiteY0" fmla="*/ 0 h 8660"/>
              <a:gd name="connsiteX1" fmla="*/ 0 w 10000"/>
              <a:gd name="connsiteY1" fmla="*/ 8660 h 8660"/>
              <a:gd name="connsiteX0" fmla="*/ 10000 w 10000"/>
              <a:gd name="connsiteY0" fmla="*/ 0 h 10000"/>
              <a:gd name="connsiteX1" fmla="*/ 0 w 10000"/>
              <a:gd name="connsiteY1" fmla="*/ 10000 h 10000"/>
              <a:gd name="connsiteX0" fmla="*/ 9877 w 9877"/>
              <a:gd name="connsiteY0" fmla="*/ 28180 h 28180"/>
              <a:gd name="connsiteX1" fmla="*/ 0 w 9877"/>
              <a:gd name="connsiteY1" fmla="*/ 0 h 28180"/>
              <a:gd name="connsiteX0" fmla="*/ 9752 w 9752"/>
              <a:gd name="connsiteY0" fmla="*/ 6551 h 6551"/>
              <a:gd name="connsiteX1" fmla="*/ 0 w 9752"/>
              <a:gd name="connsiteY1" fmla="*/ 0 h 6551"/>
              <a:gd name="connsiteX0" fmla="*/ 10148 w 10148"/>
              <a:gd name="connsiteY0" fmla="*/ 10077 h 10077"/>
              <a:gd name="connsiteX1" fmla="*/ 0 w 10148"/>
              <a:gd name="connsiteY1" fmla="*/ 0 h 10077"/>
              <a:gd name="connsiteX0" fmla="*/ 15438 w 15438"/>
              <a:gd name="connsiteY0" fmla="*/ 2022 h 2022"/>
              <a:gd name="connsiteX1" fmla="*/ 0 w 15438"/>
              <a:gd name="connsiteY1" fmla="*/ 0 h 2022"/>
              <a:gd name="connsiteX0" fmla="*/ 9973 w 9973"/>
              <a:gd name="connsiteY0" fmla="*/ 1146 h 138962"/>
              <a:gd name="connsiteX1" fmla="*/ 0 w 9973"/>
              <a:gd name="connsiteY1" fmla="*/ 137817 h 138962"/>
              <a:gd name="connsiteX0" fmla="*/ 10000 w 10000"/>
              <a:gd name="connsiteY0" fmla="*/ 0 h 9836"/>
              <a:gd name="connsiteX1" fmla="*/ 0 w 10000"/>
              <a:gd name="connsiteY1" fmla="*/ 9836 h 9836"/>
              <a:gd name="connsiteX0" fmla="*/ 10043 w 10043"/>
              <a:gd name="connsiteY0" fmla="*/ 0 h 10026"/>
              <a:gd name="connsiteX1" fmla="*/ 0 w 10043"/>
              <a:gd name="connsiteY1" fmla="*/ 10026 h 10026"/>
            </a:gdLst>
            <a:ahLst/>
            <a:cxnLst>
              <a:cxn ang="0">
                <a:pos x="connsiteX0" y="connsiteY0"/>
              </a:cxn>
              <a:cxn ang="0">
                <a:pos x="connsiteX1" y="connsiteY1"/>
              </a:cxn>
            </a:cxnLst>
            <a:rect l="l" t="t" r="r" b="b"/>
            <a:pathLst>
              <a:path w="10043" h="10026">
                <a:moveTo>
                  <a:pt x="10043" y="0"/>
                </a:moveTo>
                <a:lnTo>
                  <a:pt x="0" y="10026"/>
                </a:ln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 name="14">
            <a:extLst>
              <a:ext uri="{FF2B5EF4-FFF2-40B4-BE49-F238E27FC236}">
                <a16:creationId xmlns:a16="http://schemas.microsoft.com/office/drawing/2014/main" id="{5A32F526-91FF-36E6-11DA-901118BDAC39}"/>
              </a:ext>
            </a:extLst>
          </p:cNvPr>
          <p:cNvSpPr>
            <a:spLocks/>
          </p:cNvSpPr>
          <p:nvPr/>
        </p:nvSpPr>
        <p:spPr bwMode="auto">
          <a:xfrm flipH="1">
            <a:off x="4610386" y="2688177"/>
            <a:ext cx="4458709" cy="1747765"/>
          </a:xfrm>
          <a:custGeom>
            <a:avLst/>
            <a:gdLst>
              <a:gd name="T0" fmla="*/ 1344 w 1344"/>
              <a:gd name="T1" fmla="*/ 1746 h 1746"/>
              <a:gd name="T2" fmla="*/ 0 w 1344"/>
              <a:gd name="T3" fmla="*/ 0 h 1746"/>
              <a:gd name="connsiteX0" fmla="*/ 10032 w 10032"/>
              <a:gd name="connsiteY0" fmla="*/ 10038 h 10038"/>
              <a:gd name="connsiteX1" fmla="*/ 0 w 10032"/>
              <a:gd name="connsiteY1" fmla="*/ 0 h 10038"/>
              <a:gd name="connsiteX0" fmla="*/ 4422 w 4422"/>
              <a:gd name="connsiteY0" fmla="*/ 6379 h 6379"/>
              <a:gd name="connsiteX1" fmla="*/ 0 w 4422"/>
              <a:gd name="connsiteY1" fmla="*/ 0 h 6379"/>
              <a:gd name="connsiteX0" fmla="*/ 9831 w 9831"/>
              <a:gd name="connsiteY0" fmla="*/ 1606 h 2467"/>
              <a:gd name="connsiteX1" fmla="*/ 0 w 9831"/>
              <a:gd name="connsiteY1" fmla="*/ 862 h 2467"/>
              <a:gd name="connsiteX0" fmla="*/ 10000 w 10000"/>
              <a:gd name="connsiteY0" fmla="*/ 10134 h 10134"/>
              <a:gd name="connsiteX1" fmla="*/ 0 w 10000"/>
              <a:gd name="connsiteY1" fmla="*/ 7118 h 10134"/>
              <a:gd name="connsiteX0" fmla="*/ 10000 w 10000"/>
              <a:gd name="connsiteY0" fmla="*/ 3016 h 3016"/>
              <a:gd name="connsiteX1" fmla="*/ 0 w 10000"/>
              <a:gd name="connsiteY1" fmla="*/ 0 h 3016"/>
              <a:gd name="connsiteX0" fmla="*/ 10086 w 10086"/>
              <a:gd name="connsiteY0" fmla="*/ 91473 h 91473"/>
              <a:gd name="connsiteX1" fmla="*/ 0 w 10086"/>
              <a:gd name="connsiteY1" fmla="*/ 0 h 91473"/>
              <a:gd name="connsiteX0" fmla="*/ 10086 w 10086"/>
              <a:gd name="connsiteY0" fmla="*/ 91473 h 91473"/>
              <a:gd name="connsiteX1" fmla="*/ 0 w 10086"/>
              <a:gd name="connsiteY1" fmla="*/ 0 h 91473"/>
              <a:gd name="connsiteX0" fmla="*/ 10086 w 10086"/>
              <a:gd name="connsiteY0" fmla="*/ 91473 h 91473"/>
              <a:gd name="connsiteX1" fmla="*/ 0 w 10086"/>
              <a:gd name="connsiteY1" fmla="*/ 0 h 91473"/>
              <a:gd name="connsiteX0" fmla="*/ 10086 w 10086"/>
              <a:gd name="connsiteY0" fmla="*/ 91473 h 91473"/>
              <a:gd name="connsiteX1" fmla="*/ 0 w 10086"/>
              <a:gd name="connsiteY1" fmla="*/ 0 h 91473"/>
              <a:gd name="connsiteX0" fmla="*/ 10343 w 10343"/>
              <a:gd name="connsiteY0" fmla="*/ 87093 h 87093"/>
              <a:gd name="connsiteX1" fmla="*/ 0 w 10343"/>
              <a:gd name="connsiteY1" fmla="*/ 0 h 87093"/>
              <a:gd name="connsiteX0" fmla="*/ 10343 w 10343"/>
              <a:gd name="connsiteY0" fmla="*/ 87093 h 87093"/>
              <a:gd name="connsiteX1" fmla="*/ 0 w 10343"/>
              <a:gd name="connsiteY1" fmla="*/ 0 h 87093"/>
              <a:gd name="connsiteX0" fmla="*/ 10378 w 10378"/>
              <a:gd name="connsiteY0" fmla="*/ 87633 h 87633"/>
              <a:gd name="connsiteX1" fmla="*/ 0 w 10378"/>
              <a:gd name="connsiteY1" fmla="*/ 0 h 87633"/>
              <a:gd name="connsiteX0" fmla="*/ 15680 w 15680"/>
              <a:gd name="connsiteY0" fmla="*/ 83368 h 83368"/>
              <a:gd name="connsiteX1" fmla="*/ 0 w 15680"/>
              <a:gd name="connsiteY1" fmla="*/ 0 h 83368"/>
              <a:gd name="connsiteX0" fmla="*/ 15471 w 15471"/>
              <a:gd name="connsiteY0" fmla="*/ 220 h 124826"/>
              <a:gd name="connsiteX1" fmla="*/ 0 w 15471"/>
              <a:gd name="connsiteY1" fmla="*/ 124131 h 124826"/>
              <a:gd name="connsiteX0" fmla="*/ 15471 w 15471"/>
              <a:gd name="connsiteY0" fmla="*/ 0 h 123911"/>
              <a:gd name="connsiteX1" fmla="*/ 0 w 15471"/>
              <a:gd name="connsiteY1" fmla="*/ 123911 h 123911"/>
            </a:gdLst>
            <a:ahLst/>
            <a:cxnLst>
              <a:cxn ang="0">
                <a:pos x="connsiteX0" y="connsiteY0"/>
              </a:cxn>
              <a:cxn ang="0">
                <a:pos x="connsiteX1" y="connsiteY1"/>
              </a:cxn>
            </a:cxnLst>
            <a:rect l="l" t="t" r="r" b="b"/>
            <a:pathLst>
              <a:path w="15471" h="123911">
                <a:moveTo>
                  <a:pt x="15471" y="0"/>
                </a:moveTo>
                <a:lnTo>
                  <a:pt x="0" y="123911"/>
                </a:ln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29" name="Picture Crop">
            <a:extLst>
              <a:ext uri="{FF2B5EF4-FFF2-40B4-BE49-F238E27FC236}">
                <a16:creationId xmlns:a16="http://schemas.microsoft.com/office/drawing/2014/main" id="{3315544A-7E98-CBF4-8806-6F571AFAFAB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40" b="54881" l="32899" r="66957">
                        <a14:foregroundMark x1="45507" y1="49892" x2="49855" y2="55531"/>
                        <a14:foregroundMark x1="49855" y1="55531" x2="54783" y2="55748"/>
                        <a14:foregroundMark x1="54783" y1="55748" x2="48406" y2="50976"/>
                        <a14:foregroundMark x1="48406" y1="50976" x2="46522" y2="50542"/>
                        <a14:foregroundMark x1="45507" y1="52495" x2="45942" y2="52711"/>
                        <a14:foregroundMark x1="50145" y1="52711" x2="51304" y2="54881"/>
                        <a14:foregroundMark x1="67101" y1="18655" x2="65217" y2="22560"/>
                        <a14:foregroundMark x1="33918" y1="20227" x2="34203" y2="20607"/>
                        <a14:foregroundMark x1="32899" y1="18872" x2="33578" y2="19775"/>
                        <a14:backgroundMark x1="30290" y1="22777" x2="35072" y2="25597"/>
                        <a14:backgroundMark x1="35072" y1="25597" x2="42899" y2="34924"/>
                        <a14:backgroundMark x1="42899" y1="34924" x2="43623" y2="44252"/>
                        <a14:backgroundMark x1="43623" y1="44252" x2="42464" y2="52928"/>
                        <a14:backgroundMark x1="42464" y1="52928" x2="36377" y2="58785"/>
                        <a14:backgroundMark x1="36377" y1="58785" x2="27246" y2="53145"/>
                        <a14:backgroundMark x1="27246" y1="53145" x2="25942" y2="41215"/>
                        <a14:backgroundMark x1="25942" y1="41215" x2="26957" y2="32321"/>
                        <a14:backgroundMark x1="26957" y1="32321" x2="30725" y2="23861"/>
                        <a14:backgroundMark x1="33043" y1="26247" x2="36667" y2="52061"/>
                        <a14:backgroundMark x1="36667" y1="52061" x2="37826" y2="42733"/>
                        <a14:backgroundMark x1="37826" y1="42733" x2="33623" y2="36009"/>
                        <a14:backgroundMark x1="33623" y1="36009" x2="33043" y2="35575"/>
                        <a14:backgroundMark x1="35652" y1="17354" x2="45797" y2="24946"/>
                        <a14:backgroundMark x1="45797" y1="24946" x2="45072" y2="13666"/>
                        <a14:backgroundMark x1="45072" y1="13666" x2="38551" y2="7375"/>
                        <a14:backgroundMark x1="38551" y1="7375" x2="34783" y2="12148"/>
                        <a14:backgroundMark x1="34783" y1="12148" x2="37971" y2="17787"/>
                      </a14:backgroundRemoval>
                    </a14:imgEffect>
                  </a14:imgLayer>
                </a14:imgProps>
              </a:ext>
              <a:ext uri="{28A0092B-C50C-407E-A947-70E740481C1C}">
                <a14:useLocalDpi xmlns:a14="http://schemas.microsoft.com/office/drawing/2010/main" val="0"/>
              </a:ext>
            </a:extLst>
          </a:blip>
          <a:srcRect l="30218" r="30164" b="43509"/>
          <a:stretch/>
        </p:blipFill>
        <p:spPr>
          <a:xfrm>
            <a:off x="2514600" y="0"/>
            <a:ext cx="4066674" cy="3874168"/>
          </a:xfrm>
          <a:prstGeom prst="rect">
            <a:avLst/>
          </a:prstGeom>
        </p:spPr>
      </p:pic>
      <p:sp>
        <p:nvSpPr>
          <p:cNvPr id="46" name="Title 1">
            <a:extLst>
              <a:ext uri="{FF2B5EF4-FFF2-40B4-BE49-F238E27FC236}">
                <a16:creationId xmlns:a16="http://schemas.microsoft.com/office/drawing/2014/main" id="{171F0D24-A445-FC45-3300-0F67ADE069F1}"/>
              </a:ext>
            </a:extLst>
          </p:cNvPr>
          <p:cNvSpPr txBox="1">
            <a:spLocks/>
          </p:cNvSpPr>
          <p:nvPr/>
        </p:nvSpPr>
        <p:spPr>
          <a:xfrm>
            <a:off x="812800" y="1756508"/>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you should</a:t>
            </a:r>
          </a:p>
        </p:txBody>
      </p:sp>
      <p:sp>
        <p:nvSpPr>
          <p:cNvPr id="5" name="Main"/>
          <p:cNvSpPr>
            <a:spLocks noChangeArrowheads="1"/>
          </p:cNvSpPr>
          <p:nvPr/>
        </p:nvSpPr>
        <p:spPr bwMode="auto">
          <a:xfrm>
            <a:off x="533400" y="304800"/>
            <a:ext cx="8077200" cy="6172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chemeClr val="accent2"/>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1430"/>
                <a:solidFill>
                  <a:srgbClr val="FFC000"/>
                </a:solidFill>
                <a:effectLst>
                  <a:glow rad="101600">
                    <a:schemeClr val="tx1"/>
                  </a:glow>
                  <a:outerShdw blurRad="50800" dist="39000" dir="5460000" algn="tl">
                    <a:srgbClr val="000000">
                      <a:alpha val="38000"/>
                    </a:srgbClr>
                  </a:outerShdw>
                </a:effectLst>
                <a:uLnTx/>
                <a:uFillTx/>
                <a:latin typeface="Calibri" panose="020F0502020204030204" pitchFamily="34" charset="0"/>
                <a:ea typeface="+mn-ea"/>
                <a:cs typeface="+mn-cs"/>
              </a:rPr>
              <a:t>Finally then, brethren, we urge and exhort in the Lord Jesus that you should abound more and more, just as you received from us how you ought to walk and to please God; for you know what commandments we gave you through the Lord Jesus.                  </a:t>
            </a:r>
            <a:r>
              <a:rPr kumimoji="0" lang="en-US" altLang="en-US" sz="3200" b="1" i="1" u="none" strike="noStrike" kern="0" cap="none" spc="0" normalizeH="0" baseline="0" noProof="0" dirty="0">
                <a:ln w="11430"/>
                <a:solidFill>
                  <a:srgbClr val="FFC000"/>
                </a:solidFill>
                <a:effectLst>
                  <a:glow rad="101600">
                    <a:schemeClr val="tx1"/>
                  </a:glow>
                  <a:outerShdw blurRad="50800" dist="39000" dir="5460000" algn="tl">
                    <a:srgbClr val="000000">
                      <a:alpha val="38000"/>
                    </a:srgbClr>
                  </a:outerShdw>
                </a:effectLst>
                <a:uLnTx/>
                <a:uFillTx/>
                <a:latin typeface="Calibri" panose="020F0502020204030204" pitchFamily="34" charset="0"/>
                <a:ea typeface="+mn-ea"/>
                <a:cs typeface="+mn-cs"/>
              </a:rPr>
              <a:t>— 1</a:t>
            </a:r>
            <a:r>
              <a:rPr kumimoji="0" lang="en-US" altLang="en-US" sz="3200" b="1" i="1" u="none" strike="noStrike" kern="0" cap="none" spc="0" normalizeH="0" baseline="30000" noProof="0" dirty="0">
                <a:ln w="11430"/>
                <a:solidFill>
                  <a:srgbClr val="FFC000"/>
                </a:solidFill>
                <a:effectLst>
                  <a:glow rad="101600">
                    <a:schemeClr val="tx1"/>
                  </a:glow>
                  <a:outerShdw blurRad="50800" dist="39000" dir="5460000" algn="tl">
                    <a:srgbClr val="000000">
                      <a:alpha val="38000"/>
                    </a:srgbClr>
                  </a:outerShdw>
                </a:effectLst>
                <a:uLnTx/>
                <a:uFillTx/>
                <a:latin typeface="Calibri" panose="020F0502020204030204" pitchFamily="34" charset="0"/>
                <a:ea typeface="+mn-ea"/>
                <a:cs typeface="+mn-cs"/>
              </a:rPr>
              <a:t>st</a:t>
            </a:r>
            <a:r>
              <a:rPr kumimoji="0" lang="en-US" altLang="en-US" sz="3200" b="1" i="1" u="none" strike="noStrike" kern="0" cap="none" spc="0" normalizeH="0" baseline="0" noProof="0" dirty="0">
                <a:ln w="11430"/>
                <a:solidFill>
                  <a:srgbClr val="FFC000"/>
                </a:solidFill>
                <a:effectLst>
                  <a:glow rad="101600">
                    <a:schemeClr val="tx1"/>
                  </a:glow>
                  <a:outerShdw blurRad="50800" dist="39000" dir="5460000" algn="tl">
                    <a:srgbClr val="000000">
                      <a:alpha val="38000"/>
                    </a:srgbClr>
                  </a:outerShdw>
                </a:effectLst>
                <a:uLnTx/>
                <a:uFillTx/>
                <a:latin typeface="Calibri" panose="020F0502020204030204" pitchFamily="34" charset="0"/>
                <a:ea typeface="+mn-ea"/>
                <a:cs typeface="+mn-cs"/>
              </a:rPr>
              <a:t> Thessalonians 4:1-2</a:t>
            </a:r>
            <a:r>
              <a:rPr kumimoji="0" lang="en-US" altLang="en-US" sz="4000" b="1" i="1" u="none" strike="noStrike" kern="0" cap="none" spc="0" normalizeH="0" baseline="0" noProof="0" dirty="0">
                <a:ln w="11430"/>
                <a:solidFill>
                  <a:srgbClr val="FFC000"/>
                </a:solidFill>
                <a:effectLst>
                  <a:glow rad="101600">
                    <a:schemeClr val="tx1"/>
                  </a:glow>
                  <a:outerShdw blurRad="50800" dist="39000" dir="5460000" algn="tl">
                    <a:srgbClr val="000000">
                      <a:alpha val="38000"/>
                    </a:srgbClr>
                  </a:outerShdw>
                </a:effectLst>
                <a:uLnTx/>
                <a:uFillTx/>
                <a:latin typeface="Calibri" panose="020F0502020204030204" pitchFamily="34" charset="0"/>
                <a:ea typeface="+mn-ea"/>
                <a:cs typeface="+mn-cs"/>
              </a:rPr>
              <a:t> </a:t>
            </a:r>
            <a:endParaRPr kumimoji="0" lang="en-US" sz="3200" b="1" i="1" u="none" strike="noStrike" kern="1200" cap="none" spc="0" normalizeH="0" baseline="0" noProof="0" dirty="0">
              <a:ln w="11430">
                <a:noFill/>
              </a:ln>
              <a:gradFill>
                <a:gsLst>
                  <a:gs pos="0">
                    <a:srgbClr val="2D2D8A">
                      <a:tint val="90000"/>
                      <a:satMod val="120000"/>
                    </a:srgbClr>
                  </a:gs>
                  <a:gs pos="25000">
                    <a:srgbClr val="2D2D8A">
                      <a:tint val="93000"/>
                      <a:satMod val="120000"/>
                    </a:srgbClr>
                  </a:gs>
                  <a:gs pos="50000">
                    <a:srgbClr val="2D2D8A">
                      <a:shade val="89000"/>
                      <a:satMod val="110000"/>
                    </a:srgbClr>
                  </a:gs>
                  <a:gs pos="75000">
                    <a:srgbClr val="2D2D8A">
                      <a:tint val="93000"/>
                      <a:satMod val="120000"/>
                    </a:srgbClr>
                  </a:gs>
                  <a:gs pos="100000">
                    <a:srgbClr val="2D2D8A">
                      <a:tint val="90000"/>
                      <a:satMod val="120000"/>
                    </a:srgbClr>
                  </a:gs>
                </a:gsLst>
                <a:lin ang="5400000"/>
              </a:gradFill>
              <a:effectLst>
                <a:glow rad="101600">
                  <a:schemeClr val="tx1"/>
                </a:glow>
                <a:outerShdw blurRad="50800" dist="39000" dir="5460000" algn="tl">
                  <a:srgbClr val="000000">
                    <a:alpha val="38000"/>
                  </a:srgbClr>
                </a:outerShdw>
              </a:effectLst>
              <a:uLnTx/>
              <a:uFillTx/>
              <a:latin typeface="Calibri" panose="020F0502020204030204" pitchFamily="34" charset="0"/>
              <a:ea typeface="+mn-ea"/>
              <a:cs typeface="+mn-cs"/>
            </a:endParaRPr>
          </a:p>
        </p:txBody>
      </p:sp>
      <p:sp>
        <p:nvSpPr>
          <p:cNvPr id="17" name="Final"/>
          <p:cNvSpPr>
            <a:spLocks noChangeArrowheads="1"/>
          </p:cNvSpPr>
          <p:nvPr/>
        </p:nvSpPr>
        <p:spPr bwMode="auto">
          <a:xfrm>
            <a:off x="1673989" y="1965960"/>
            <a:ext cx="5946011" cy="3581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chemeClr val="accent2"/>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1430">
                  <a:solidFill>
                    <a:schemeClr val="bg1"/>
                  </a:solidFill>
                </a:ln>
                <a:solidFill>
                  <a:srgbClr val="0083E6"/>
                </a:solidFill>
                <a:effectLst>
                  <a:glow rad="101600">
                    <a:srgbClr val="000000"/>
                  </a:glow>
                  <a:outerShdw blurRad="38100" dist="38100" dir="2700000" algn="tl">
                    <a:srgbClr val="000000">
                      <a:alpha val="43137"/>
                    </a:srgbClr>
                  </a:outerShdw>
                </a:effectLst>
                <a:uLnTx/>
                <a:uFillTx/>
                <a:latin typeface="Calibri" panose="020F0502020204030204" pitchFamily="34" charset="0"/>
                <a:ea typeface="+mn-ea"/>
                <a:cs typeface="+mn-cs"/>
              </a:rPr>
              <a:t>you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1430">
                  <a:solidFill>
                    <a:schemeClr val="bg1"/>
                  </a:solidFill>
                </a:ln>
                <a:solidFill>
                  <a:srgbClr val="0083E6"/>
                </a:solidFill>
                <a:effectLst>
                  <a:glow rad="101600">
                    <a:srgbClr val="000000"/>
                  </a:glow>
                  <a:outerShdw blurRad="38100" dist="38100" dir="2700000" algn="tl">
                    <a:srgbClr val="000000">
                      <a:alpha val="43137"/>
                    </a:srgbClr>
                  </a:outerShdw>
                </a:effectLst>
                <a:uLnTx/>
                <a:uFillTx/>
                <a:latin typeface="Calibri" panose="020F0502020204030204" pitchFamily="34" charset="0"/>
                <a:ea typeface="+mn-ea"/>
                <a:cs typeface="+mn-cs"/>
              </a:rPr>
              <a:t>received</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400" b="1" dirty="0">
                <a:ln w="11430"/>
                <a:solidFill>
                  <a:srgbClr val="FFC000"/>
                </a:solidFill>
                <a:effectLst>
                  <a:glow rad="76200">
                    <a:srgbClr val="000000"/>
                  </a:glow>
                  <a:outerShdw blurRad="50800" dist="39000" dir="5460000" algn="tl">
                    <a:srgbClr val="000000">
                      <a:alpha val="38000"/>
                    </a:srgbClr>
                  </a:outerShdw>
                </a:effectLst>
                <a:latin typeface="Calibri" panose="020F0502020204030204" pitchFamily="34" charset="0"/>
                <a:ea typeface="+mj-ea"/>
                <a:cs typeface="+mj-cs"/>
              </a:rPr>
              <a:t>how to walk</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1430">
                  <a:solidFill>
                    <a:schemeClr val="bg1"/>
                  </a:solidFill>
                </a:ln>
                <a:solidFill>
                  <a:srgbClr val="0083E6"/>
                </a:solidFill>
                <a:effectLst>
                  <a:glow rad="101600">
                    <a:srgbClr val="000000"/>
                  </a:glow>
                  <a:outerShdw blurRad="38100" dist="38100" dir="2700000" algn="tl">
                    <a:srgbClr val="000000">
                      <a:alpha val="43137"/>
                    </a:srgbClr>
                  </a:outerShdw>
                </a:effectLst>
                <a:uLnTx/>
                <a:uFillTx/>
                <a:latin typeface="Calibri" panose="020F0502020204030204" pitchFamily="34" charset="0"/>
                <a:ea typeface="+mn-ea"/>
                <a:cs typeface="+mn-cs"/>
              </a:rPr>
              <a:t>to please God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1430">
                  <a:solidFill>
                    <a:schemeClr val="bg1"/>
                  </a:solidFill>
                </a:ln>
                <a:solidFill>
                  <a:srgbClr val="0083E6"/>
                </a:solidFill>
                <a:effectLst>
                  <a:glow rad="101600">
                    <a:srgbClr val="000000"/>
                  </a:glow>
                  <a:outerShdw blurRad="38100" dist="38100" dir="2700000" algn="tl">
                    <a:srgbClr val="000000">
                      <a:alpha val="43137"/>
                    </a:srgbClr>
                  </a:outerShdw>
                </a:effectLst>
                <a:uLnTx/>
                <a:uFillTx/>
                <a:latin typeface="Calibri" panose="020F0502020204030204" pitchFamily="34" charset="0"/>
                <a:ea typeface="+mn-ea"/>
                <a:cs typeface="+mn-cs"/>
              </a:rPr>
              <a:t>through the Lord Jesus</a:t>
            </a:r>
          </a:p>
        </p:txBody>
      </p:sp>
      <p:sp>
        <p:nvSpPr>
          <p:cNvPr id="19" name="FinalTop">
            <a:extLst>
              <a:ext uri="{FF2B5EF4-FFF2-40B4-BE49-F238E27FC236}">
                <a16:creationId xmlns:a16="http://schemas.microsoft.com/office/drawing/2014/main" id="{644AEB0D-050D-532E-17E8-592B23EF0269}"/>
              </a:ext>
            </a:extLst>
          </p:cNvPr>
          <p:cNvSpPr txBox="1">
            <a:spLocks noChangeArrowheads="1"/>
          </p:cNvSpPr>
          <p:nvPr/>
        </p:nvSpPr>
        <p:spPr bwMode="auto">
          <a:xfrm>
            <a:off x="1602889" y="375267"/>
            <a:ext cx="5938222" cy="1614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C99FF"/>
                </a:solidFill>
                <a:effectLst>
                  <a:glow rad="101600">
                    <a:schemeClr val="tx1"/>
                  </a:glow>
                  <a:outerShdw blurRad="50800" algn="tl" rotWithShape="0">
                    <a:srgbClr val="000000"/>
                  </a:outerShdw>
                </a:effectLst>
                <a:latin typeface="Calibri" panose="020F0502020204030204" pitchFamily="34" charset="0"/>
              </a:rPr>
              <a:t>abound more and more</a:t>
            </a:r>
          </a:p>
          <a:p>
            <a:pPr eaLnBrk="1" hangingPunct="1"/>
            <a:r>
              <a:rPr lang="en-US" altLang="en-US" b="1" kern="0" dirty="0">
                <a:ln w="17780" cmpd="sng">
                  <a:solidFill>
                    <a:srgbClr val="FFFFFF"/>
                  </a:solidFill>
                  <a:prstDash val="solid"/>
                  <a:miter lim="800000"/>
                </a:ln>
                <a:solidFill>
                  <a:srgbClr val="CC99FF"/>
                </a:solidFill>
                <a:effectLst>
                  <a:glow rad="101600">
                    <a:schemeClr val="tx1"/>
                  </a:glow>
                  <a:outerShdw blurRad="50800" algn="tl" rotWithShape="0">
                    <a:srgbClr val="000000"/>
                  </a:outerShdw>
                </a:effectLst>
                <a:latin typeface="Calibri" panose="020F0502020204030204" pitchFamily="34" charset="0"/>
              </a:rPr>
              <a:t>in the Lord Jesus</a:t>
            </a:r>
          </a:p>
        </p:txBody>
      </p:sp>
      <p:sp>
        <p:nvSpPr>
          <p:cNvPr id="8" name="Rectangle 2"/>
          <p:cNvSpPr txBox="1">
            <a:spLocks noChangeArrowheads="1"/>
          </p:cNvSpPr>
          <p:nvPr/>
        </p:nvSpPr>
        <p:spPr bwMode="auto">
          <a:xfrm>
            <a:off x="1371600" y="4876800"/>
            <a:ext cx="603504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w="11430"/>
                <a:solidFill>
                  <a:srgbClr val="FFC000"/>
                </a:solidFill>
                <a:effectLst>
                  <a:glow rad="76200">
                    <a:srgbClr val="000000"/>
                  </a:glow>
                  <a:outerShdw blurRad="50800" dist="39000" dir="5460000" algn="tl">
                    <a:srgbClr val="000000">
                      <a:alpha val="38000"/>
                    </a:srgbClr>
                  </a:outerShdw>
                </a:effectLst>
                <a:uLnTx/>
                <a:uFillTx/>
                <a:latin typeface="Calibri" panose="020F0502020204030204" pitchFamily="34" charset="0"/>
                <a:ea typeface="+mj-ea"/>
                <a:cs typeface="+mj-cs"/>
              </a:rPr>
              <a:t> </a:t>
            </a:r>
            <a:r>
              <a:rPr kumimoji="0" lang="en-US" altLang="en-US" sz="5000" b="1" i="0" u="none" strike="noStrike" kern="1200" cap="none" spc="0" normalizeH="0" baseline="0" noProof="0" dirty="0">
                <a:ln w="11430"/>
                <a:solidFill>
                  <a:srgbClr val="FFC000"/>
                </a:solidFill>
                <a:effectLst>
                  <a:glow rad="76200">
                    <a:srgbClr val="000000"/>
                  </a:glow>
                  <a:outerShdw blurRad="50800" dist="39000" dir="5460000" algn="tl">
                    <a:srgbClr val="000000">
                      <a:alpha val="38000"/>
                    </a:srgbClr>
                  </a:outerShdw>
                </a:effectLst>
                <a:uLnTx/>
                <a:uFillTx/>
                <a:latin typeface="Calibri" panose="020F0502020204030204" pitchFamily="34" charset="0"/>
                <a:ea typeface="+mj-ea"/>
                <a:cs typeface="+mj-cs"/>
              </a:rPr>
              <a:t> </a:t>
            </a:r>
            <a:r>
              <a:rPr kumimoji="0" lang="en-US" altLang="en-US" sz="4400" b="1" i="0" u="none" strike="noStrike" kern="1200" cap="none" spc="0" normalizeH="0" baseline="0" noProof="0" dirty="0">
                <a:ln w="11430"/>
                <a:solidFill>
                  <a:srgbClr val="FFC000"/>
                </a:solidFill>
                <a:effectLst>
                  <a:glow rad="76200">
                    <a:srgbClr val="000000"/>
                  </a:glow>
                  <a:outerShdw blurRad="50800" dist="39000" dir="5460000" algn="tl">
                    <a:srgbClr val="000000">
                      <a:alpha val="38000"/>
                    </a:srgbClr>
                  </a:outerShdw>
                </a:effectLst>
                <a:uLnTx/>
                <a:uFillTx/>
                <a:latin typeface="Calibri" panose="020F0502020204030204" pitchFamily="34" charset="0"/>
                <a:ea typeface="+mj-ea"/>
                <a:cs typeface="+mj-cs"/>
              </a:rPr>
              <a:t>through the Lord Jesus</a:t>
            </a:r>
          </a:p>
        </p:txBody>
      </p:sp>
      <p:sp>
        <p:nvSpPr>
          <p:cNvPr id="9" name="Rectangle 2"/>
          <p:cNvSpPr txBox="1">
            <a:spLocks noChangeArrowheads="1"/>
          </p:cNvSpPr>
          <p:nvPr/>
        </p:nvSpPr>
        <p:spPr bwMode="auto">
          <a:xfrm>
            <a:off x="4533900" y="2209800"/>
            <a:ext cx="27051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1430"/>
                <a:solidFill>
                  <a:srgbClr val="FFC000"/>
                </a:solidFill>
                <a:effectLst>
                  <a:glow rad="76200">
                    <a:srgbClr val="000000"/>
                  </a:glow>
                  <a:outerShdw blurRad="50800" dist="39000" dir="5460000" algn="tl">
                    <a:srgbClr val="000000">
                      <a:alpha val="38000"/>
                    </a:srgbClr>
                  </a:outerShdw>
                </a:effectLst>
                <a:uLnTx/>
                <a:uFillTx/>
                <a:latin typeface="Calibri" panose="020F0502020204030204" pitchFamily="34" charset="0"/>
                <a:ea typeface="+mj-ea"/>
                <a:cs typeface="+mj-cs"/>
              </a:rPr>
              <a:t> </a:t>
            </a:r>
            <a:r>
              <a:rPr kumimoji="0" lang="en-US" altLang="en-US" sz="4400" b="1" i="0" u="none" strike="noStrike" kern="1200" cap="none" spc="0" normalizeH="0" baseline="0" noProof="0" dirty="0">
                <a:ln w="11430"/>
                <a:solidFill>
                  <a:srgbClr val="FFC000"/>
                </a:solidFill>
                <a:effectLst>
                  <a:glow rad="76200">
                    <a:srgbClr val="000000"/>
                  </a:glow>
                  <a:outerShdw blurRad="50800" dist="39000" dir="5460000" algn="tl">
                    <a:srgbClr val="000000">
                      <a:alpha val="38000"/>
                    </a:srgbClr>
                  </a:outerShdw>
                </a:effectLst>
                <a:uLnTx/>
                <a:uFillTx/>
                <a:latin typeface="Calibri" panose="020F0502020204030204" pitchFamily="34" charset="0"/>
                <a:ea typeface="+mj-ea"/>
                <a:cs typeface="+mj-cs"/>
              </a:rPr>
              <a:t> received</a:t>
            </a:r>
          </a:p>
        </p:txBody>
      </p:sp>
      <p:sp>
        <p:nvSpPr>
          <p:cNvPr id="10" name="Rectangle 2"/>
          <p:cNvSpPr txBox="1">
            <a:spLocks noChangeArrowheads="1"/>
          </p:cNvSpPr>
          <p:nvPr/>
        </p:nvSpPr>
        <p:spPr bwMode="auto">
          <a:xfrm>
            <a:off x="4495800" y="2895600"/>
            <a:ext cx="2590800" cy="1028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w="11430"/>
                <a:solidFill>
                  <a:srgbClr val="FFC000"/>
                </a:solidFill>
                <a:effectLst>
                  <a:glow rad="76200">
                    <a:srgbClr val="000000"/>
                  </a:glow>
                  <a:outerShdw blurRad="50800" dist="39000" dir="5460000" algn="tl">
                    <a:srgbClr val="000000">
                      <a:alpha val="38000"/>
                    </a:srgbClr>
                  </a:outerShdw>
                </a:effectLst>
                <a:uLnTx/>
                <a:uFillTx/>
                <a:latin typeface="Calibri" panose="020F0502020204030204" pitchFamily="34" charset="0"/>
                <a:ea typeface="+mj-ea"/>
                <a:cs typeface="+mj-cs"/>
              </a:rPr>
              <a:t> </a:t>
            </a:r>
            <a:r>
              <a:rPr kumimoji="0" lang="en-US" altLang="en-US" sz="4600" b="1" i="0" u="none" strike="noStrike" kern="1200" cap="none" spc="0" normalizeH="0" baseline="0" noProof="0" dirty="0">
                <a:ln w="11430"/>
                <a:solidFill>
                  <a:srgbClr val="FFC000"/>
                </a:solidFill>
                <a:effectLst>
                  <a:glow rad="76200">
                    <a:srgbClr val="000000"/>
                  </a:glow>
                  <a:outerShdw blurRad="50800" dist="39000" dir="5460000" algn="tl">
                    <a:srgbClr val="000000">
                      <a:alpha val="38000"/>
                    </a:srgbClr>
                  </a:outerShdw>
                </a:effectLst>
                <a:uLnTx/>
                <a:uFillTx/>
                <a:latin typeface="Calibri" panose="020F0502020204030204" pitchFamily="34" charset="0"/>
                <a:ea typeface="+mj-ea"/>
                <a:cs typeface="+mj-cs"/>
              </a:rPr>
              <a:t> </a:t>
            </a:r>
            <a:r>
              <a:rPr kumimoji="0" lang="en-US" altLang="en-US" sz="4400" b="1" i="0" u="none" strike="noStrike" kern="1200" cap="none" spc="0" normalizeH="0" baseline="0" noProof="0" dirty="0">
                <a:ln w="11430"/>
                <a:solidFill>
                  <a:srgbClr val="FFC000"/>
                </a:solidFill>
                <a:effectLst>
                  <a:glow rad="76200">
                    <a:srgbClr val="000000"/>
                  </a:glow>
                  <a:outerShdw blurRad="50800" dist="39000" dir="5460000" algn="tl">
                    <a:srgbClr val="000000">
                      <a:alpha val="38000"/>
                    </a:srgbClr>
                  </a:outerShdw>
                </a:effectLst>
                <a:uLnTx/>
                <a:uFillTx/>
                <a:latin typeface="Calibri" panose="020F0502020204030204" pitchFamily="34" charset="0"/>
                <a:ea typeface="+mj-ea"/>
                <a:cs typeface="+mj-cs"/>
              </a:rPr>
              <a:t>to walk</a:t>
            </a:r>
          </a:p>
        </p:txBody>
      </p:sp>
      <p:sp>
        <p:nvSpPr>
          <p:cNvPr id="11" name="Rectangle 2"/>
          <p:cNvSpPr txBox="1">
            <a:spLocks noChangeArrowheads="1"/>
          </p:cNvSpPr>
          <p:nvPr/>
        </p:nvSpPr>
        <p:spPr bwMode="auto">
          <a:xfrm>
            <a:off x="7391400" y="2895600"/>
            <a:ext cx="1219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1430"/>
                <a:solidFill>
                  <a:srgbClr val="FFC000"/>
                </a:solidFill>
                <a:effectLst>
                  <a:glow rad="76200">
                    <a:srgbClr val="000000"/>
                  </a:glow>
                  <a:outerShdw blurRad="50800" dist="39000" dir="5460000" algn="tl">
                    <a:srgbClr val="000000">
                      <a:alpha val="38000"/>
                    </a:srgbClr>
                  </a:outerShdw>
                </a:effectLst>
                <a:uLnTx/>
                <a:uFillTx/>
                <a:latin typeface="Calibri" panose="020F0502020204030204" pitchFamily="34" charset="0"/>
                <a:ea typeface="+mj-ea"/>
                <a:cs typeface="+mj-cs"/>
              </a:rPr>
              <a:t>  to</a:t>
            </a:r>
          </a:p>
        </p:txBody>
      </p:sp>
      <p:sp>
        <p:nvSpPr>
          <p:cNvPr id="12" name="Rectangle 2"/>
          <p:cNvSpPr txBox="1">
            <a:spLocks noChangeArrowheads="1"/>
          </p:cNvSpPr>
          <p:nvPr/>
        </p:nvSpPr>
        <p:spPr bwMode="auto">
          <a:xfrm>
            <a:off x="533400" y="3581400"/>
            <a:ext cx="3200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w="11430"/>
                <a:solidFill>
                  <a:srgbClr val="FFC000"/>
                </a:solidFill>
                <a:effectLst>
                  <a:glow rad="76200">
                    <a:srgbClr val="000000"/>
                  </a:glow>
                  <a:outerShdw blurRad="50800" dist="39000" dir="5460000" algn="tl">
                    <a:srgbClr val="000000">
                      <a:alpha val="38000"/>
                    </a:srgbClr>
                  </a:outerShdw>
                </a:effectLst>
                <a:uLnTx/>
                <a:uFillTx/>
                <a:latin typeface="Calibri" panose="020F0502020204030204" pitchFamily="34" charset="0"/>
                <a:ea typeface="+mj-ea"/>
                <a:cs typeface="+mj-cs"/>
              </a:rPr>
              <a:t> </a:t>
            </a:r>
            <a:r>
              <a:rPr kumimoji="0" lang="en-US" altLang="en-US" sz="4800" b="1" i="0" u="none" strike="noStrike" kern="1200" cap="none" spc="0" normalizeH="0" baseline="0" noProof="0" dirty="0">
                <a:ln w="11430"/>
                <a:solidFill>
                  <a:srgbClr val="FFC000"/>
                </a:solidFill>
                <a:effectLst>
                  <a:glow rad="76200">
                    <a:srgbClr val="000000"/>
                  </a:glow>
                  <a:outerShdw blurRad="50800" dist="39000" dir="5460000" algn="tl">
                    <a:srgbClr val="000000">
                      <a:alpha val="38000"/>
                    </a:srgbClr>
                  </a:outerShdw>
                </a:effectLst>
                <a:uLnTx/>
                <a:uFillTx/>
                <a:latin typeface="Calibri" panose="020F0502020204030204" pitchFamily="34" charset="0"/>
                <a:ea typeface="+mj-ea"/>
                <a:cs typeface="+mj-cs"/>
              </a:rPr>
              <a:t> </a:t>
            </a:r>
            <a:r>
              <a:rPr kumimoji="0" lang="en-US" altLang="en-US" sz="4400" b="1" i="0" u="none" strike="noStrike" kern="1200" cap="none" spc="0" normalizeH="0" baseline="0" noProof="0" dirty="0">
                <a:ln w="11430"/>
                <a:solidFill>
                  <a:srgbClr val="FFC000"/>
                </a:solidFill>
                <a:effectLst>
                  <a:glow rad="76200">
                    <a:srgbClr val="000000"/>
                  </a:glow>
                  <a:outerShdw blurRad="50800" dist="39000" dir="5460000" algn="tl">
                    <a:srgbClr val="000000">
                      <a:alpha val="38000"/>
                    </a:srgbClr>
                  </a:outerShdw>
                </a:effectLst>
                <a:uLnTx/>
                <a:uFillTx/>
                <a:latin typeface="Calibri" panose="020F0502020204030204" pitchFamily="34" charset="0"/>
                <a:ea typeface="+mj-ea"/>
                <a:cs typeface="+mj-cs"/>
              </a:rPr>
              <a:t>please God</a:t>
            </a:r>
          </a:p>
        </p:txBody>
      </p:sp>
      <p:sp>
        <p:nvSpPr>
          <p:cNvPr id="15" name="Rectangle 2"/>
          <p:cNvSpPr txBox="1">
            <a:spLocks noChangeArrowheads="1"/>
          </p:cNvSpPr>
          <p:nvPr/>
        </p:nvSpPr>
        <p:spPr bwMode="auto">
          <a:xfrm>
            <a:off x="3505200" y="2224268"/>
            <a:ext cx="1676400" cy="1052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w="11430"/>
                <a:solidFill>
                  <a:srgbClr val="FFC000"/>
                </a:solidFill>
                <a:effectLst>
                  <a:glow rad="76200">
                    <a:srgbClr val="000000"/>
                  </a:glow>
                  <a:outerShdw blurRad="50800" dist="39000" dir="5460000" algn="tl">
                    <a:srgbClr val="000000">
                      <a:alpha val="38000"/>
                    </a:srgbClr>
                  </a:outerShdw>
                </a:effectLst>
                <a:uLnTx/>
                <a:uFillTx/>
                <a:latin typeface="Calibri" panose="020F0502020204030204" pitchFamily="34" charset="0"/>
                <a:ea typeface="+mj-ea"/>
                <a:cs typeface="+mj-cs"/>
              </a:rPr>
              <a:t> </a:t>
            </a:r>
            <a:r>
              <a:rPr kumimoji="0" lang="en-US" altLang="en-US" sz="4400" b="1" i="0" u="none" strike="noStrike" kern="1200" cap="none" spc="0" normalizeH="0" baseline="0" noProof="0" dirty="0">
                <a:ln w="11430"/>
                <a:solidFill>
                  <a:srgbClr val="FFC000"/>
                </a:solidFill>
                <a:effectLst>
                  <a:glow rad="76200">
                    <a:srgbClr val="000000"/>
                  </a:glow>
                  <a:outerShdw blurRad="50800" dist="39000" dir="5460000" algn="tl">
                    <a:srgbClr val="000000">
                      <a:alpha val="38000"/>
                    </a:srgbClr>
                  </a:outerShdw>
                </a:effectLst>
                <a:uLnTx/>
                <a:uFillTx/>
                <a:latin typeface="Calibri" panose="020F0502020204030204" pitchFamily="34" charset="0"/>
                <a:ea typeface="+mj-ea"/>
                <a:cs typeface="+mj-cs"/>
              </a:rPr>
              <a:t> you</a:t>
            </a:r>
          </a:p>
        </p:txBody>
      </p:sp>
      <p:sp>
        <p:nvSpPr>
          <p:cNvPr id="16" name="Rectangle 2"/>
          <p:cNvSpPr txBox="1">
            <a:spLocks noChangeArrowheads="1"/>
          </p:cNvSpPr>
          <p:nvPr/>
        </p:nvSpPr>
        <p:spPr bwMode="auto">
          <a:xfrm>
            <a:off x="959252" y="2895600"/>
            <a:ext cx="1705208" cy="1028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w="11430"/>
                <a:solidFill>
                  <a:srgbClr val="FFC000"/>
                </a:solidFill>
                <a:effectLst>
                  <a:glow rad="76200">
                    <a:srgbClr val="000000"/>
                  </a:glow>
                  <a:outerShdw blurRad="50800" dist="39000" dir="5460000" algn="tl">
                    <a:srgbClr val="000000">
                      <a:alpha val="38000"/>
                    </a:srgbClr>
                  </a:outerShdw>
                </a:effectLst>
                <a:uLnTx/>
                <a:uFillTx/>
                <a:latin typeface="Calibri" panose="020F0502020204030204" pitchFamily="34" charset="0"/>
                <a:ea typeface="+mj-ea"/>
                <a:cs typeface="+mj-cs"/>
              </a:rPr>
              <a:t> </a:t>
            </a:r>
            <a:r>
              <a:rPr kumimoji="0" lang="en-US" altLang="en-US" sz="4600" b="1" i="0" u="none" strike="noStrike" kern="1200" cap="none" spc="0" normalizeH="0" baseline="0" noProof="0" dirty="0">
                <a:ln w="11430"/>
                <a:solidFill>
                  <a:srgbClr val="FFC000"/>
                </a:solidFill>
                <a:effectLst>
                  <a:glow rad="76200">
                    <a:srgbClr val="000000"/>
                  </a:glow>
                  <a:outerShdw blurRad="50800" dist="39000" dir="5460000" algn="tl">
                    <a:srgbClr val="000000">
                      <a:alpha val="38000"/>
                    </a:srgbClr>
                  </a:outerShdw>
                </a:effectLst>
                <a:uLnTx/>
                <a:uFillTx/>
                <a:latin typeface="Calibri" panose="020F0502020204030204" pitchFamily="34" charset="0"/>
                <a:ea typeface="+mj-ea"/>
                <a:cs typeface="+mj-cs"/>
              </a:rPr>
              <a:t> </a:t>
            </a:r>
            <a:r>
              <a:rPr kumimoji="0" lang="en-US" altLang="en-US" sz="4400" b="1" i="0" u="none" strike="noStrike" kern="1200" cap="none" spc="0" normalizeH="0" baseline="0" noProof="0" dirty="0">
                <a:ln w="11430"/>
                <a:solidFill>
                  <a:srgbClr val="FFC000"/>
                </a:solidFill>
                <a:effectLst>
                  <a:glow rad="76200">
                    <a:srgbClr val="000000"/>
                  </a:glow>
                  <a:outerShdw blurRad="50800" dist="39000" dir="5460000" algn="tl">
                    <a:srgbClr val="000000">
                      <a:alpha val="38000"/>
                    </a:srgbClr>
                  </a:outerShdw>
                </a:effectLst>
                <a:uLnTx/>
                <a:uFillTx/>
                <a:latin typeface="Calibri" panose="020F0502020204030204" pitchFamily="34" charset="0"/>
                <a:ea typeface="+mj-ea"/>
                <a:cs typeface="+mj-cs"/>
              </a:rPr>
              <a:t>how</a:t>
            </a:r>
          </a:p>
        </p:txBody>
      </p:sp>
      <p:sp>
        <p:nvSpPr>
          <p:cNvPr id="21" name="LOVES"/>
          <p:cNvSpPr txBox="1">
            <a:spLocks noChangeArrowheads="1"/>
          </p:cNvSpPr>
          <p:nvPr/>
        </p:nvSpPr>
        <p:spPr bwMode="auto">
          <a:xfrm>
            <a:off x="1905000" y="2514600"/>
            <a:ext cx="38862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0" b="1" i="0" u="none" strike="noStrike" kern="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Aharoni" panose="02010803020104030203" pitchFamily="2" charset="-79"/>
                <a:ea typeface="+mj-ea"/>
                <a:cs typeface="Aharoni" panose="02010803020104030203" pitchFamily="2" charset="-79"/>
              </a:rPr>
              <a:t>LOVES</a:t>
            </a:r>
          </a:p>
        </p:txBody>
      </p:sp>
      <p:sp>
        <p:nvSpPr>
          <p:cNvPr id="22" name="YOU"/>
          <p:cNvSpPr txBox="1">
            <a:spLocks noChangeArrowheads="1"/>
          </p:cNvSpPr>
          <p:nvPr/>
        </p:nvSpPr>
        <p:spPr bwMode="auto">
          <a:xfrm>
            <a:off x="2438400" y="4495800"/>
            <a:ext cx="2819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0" b="1" i="0" u="none" strike="noStrike" kern="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Aharoni" panose="02010803020104030203" pitchFamily="2" charset="-79"/>
                <a:ea typeface="+mj-ea"/>
                <a:cs typeface="Aharoni" panose="02010803020104030203" pitchFamily="2" charset="-79"/>
              </a:rPr>
              <a:t>YOU</a:t>
            </a:r>
          </a:p>
        </p:txBody>
      </p:sp>
      <p:sp>
        <p:nvSpPr>
          <p:cNvPr id="23" name="Jesus"/>
          <p:cNvSpPr txBox="1">
            <a:spLocks noChangeArrowheads="1"/>
          </p:cNvSpPr>
          <p:nvPr/>
        </p:nvSpPr>
        <p:spPr bwMode="auto">
          <a:xfrm>
            <a:off x="4096512" y="1764792"/>
            <a:ext cx="952500" cy="5029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ts val="7500"/>
              </a:lnSpc>
              <a:spcBef>
                <a:spcPct val="0"/>
              </a:spcBef>
              <a:spcAft>
                <a:spcPct val="0"/>
              </a:spcAft>
              <a:buClrTx/>
              <a:buSzTx/>
              <a:buFontTx/>
              <a:buNone/>
              <a:tabLst/>
              <a:defRPr/>
            </a:pPr>
            <a:r>
              <a:rPr kumimoji="0" lang="en-US" altLang="en-US" sz="8000" b="1" i="0" u="none" strike="noStrike" kern="0" cap="none" spc="0" normalizeH="0" baseline="0" noProof="0" dirty="0">
                <a:ln w="11430"/>
                <a:solidFill>
                  <a:srgbClr val="FF0000"/>
                </a:solidFill>
                <a:effectLst>
                  <a:glow rad="63500">
                    <a:srgbClr val="000000"/>
                  </a:glow>
                  <a:outerShdw blurRad="50800" dist="39000" dir="5460000" algn="tl">
                    <a:srgbClr val="000000">
                      <a:alpha val="38000"/>
                    </a:srgbClr>
                  </a:outerShdw>
                </a:effectLst>
                <a:uLnTx/>
                <a:uFillTx/>
                <a:latin typeface="Aharoni" panose="02010803020104030203" pitchFamily="2" charset="-79"/>
                <a:ea typeface="+mj-ea"/>
                <a:cs typeface="Aharoni" panose="02010803020104030203" pitchFamily="2" charset="-79"/>
              </a:rPr>
              <a:t>J</a:t>
            </a:r>
          </a:p>
          <a:p>
            <a:pPr marL="0" marR="0" lvl="0" indent="0" algn="ctr" defTabSz="914400" rtl="0" eaLnBrk="1" fontAlgn="base" latinLnBrk="0" hangingPunct="1">
              <a:lnSpc>
                <a:spcPts val="7500"/>
              </a:lnSpc>
              <a:spcBef>
                <a:spcPct val="0"/>
              </a:spcBef>
              <a:spcAft>
                <a:spcPct val="0"/>
              </a:spcAft>
              <a:buClrTx/>
              <a:buSzTx/>
              <a:buFontTx/>
              <a:buNone/>
              <a:tabLst/>
              <a:defRPr/>
            </a:pPr>
            <a:r>
              <a:rPr kumimoji="0" lang="en-US" altLang="en-US" sz="8000" b="1" i="0" u="none" strike="noStrike" kern="0" cap="none" spc="0" normalizeH="0" baseline="0" noProof="0" dirty="0">
                <a:ln w="11430"/>
                <a:solidFill>
                  <a:srgbClr val="FF0000"/>
                </a:solidFill>
                <a:effectLst>
                  <a:glow rad="63500">
                    <a:srgbClr val="000000"/>
                  </a:glow>
                  <a:outerShdw blurRad="50800" dist="39000" dir="5460000" algn="tl">
                    <a:srgbClr val="000000">
                      <a:alpha val="38000"/>
                    </a:srgbClr>
                  </a:outerShdw>
                </a:effectLst>
                <a:uLnTx/>
                <a:uFillTx/>
                <a:latin typeface="Aharoni" panose="02010803020104030203" pitchFamily="2" charset="-79"/>
                <a:ea typeface="+mj-ea"/>
                <a:cs typeface="Aharoni" panose="02010803020104030203" pitchFamily="2" charset="-79"/>
              </a:rPr>
              <a:t>E</a:t>
            </a:r>
          </a:p>
          <a:p>
            <a:pPr marL="0" marR="0" lvl="0" indent="0" algn="ctr" defTabSz="914400" rtl="0" eaLnBrk="1" fontAlgn="base" latinLnBrk="0" hangingPunct="1">
              <a:lnSpc>
                <a:spcPts val="7500"/>
              </a:lnSpc>
              <a:spcBef>
                <a:spcPct val="0"/>
              </a:spcBef>
              <a:spcAft>
                <a:spcPct val="0"/>
              </a:spcAft>
              <a:buClrTx/>
              <a:buSzTx/>
              <a:buFontTx/>
              <a:buNone/>
              <a:tabLst/>
              <a:defRPr/>
            </a:pPr>
            <a:r>
              <a:rPr kumimoji="0" lang="en-US" altLang="en-US" sz="8000" b="1" i="0" u="none" strike="noStrike" kern="0" cap="none" spc="0" normalizeH="0" baseline="0" noProof="0" dirty="0">
                <a:ln w="11430"/>
                <a:solidFill>
                  <a:srgbClr val="FF0000"/>
                </a:solidFill>
                <a:effectLst>
                  <a:glow rad="63500">
                    <a:srgbClr val="000000"/>
                  </a:glow>
                  <a:outerShdw blurRad="50800" dist="39000" dir="5460000" algn="tl">
                    <a:srgbClr val="000000">
                      <a:alpha val="38000"/>
                    </a:srgbClr>
                  </a:outerShdw>
                </a:effectLst>
                <a:uLnTx/>
                <a:uFillTx/>
                <a:latin typeface="Aharoni" panose="02010803020104030203" pitchFamily="2" charset="-79"/>
                <a:ea typeface="+mj-ea"/>
                <a:cs typeface="Aharoni" panose="02010803020104030203" pitchFamily="2" charset="-79"/>
              </a:rPr>
              <a:t>S</a:t>
            </a:r>
          </a:p>
          <a:p>
            <a:pPr marL="0" marR="0" lvl="0" indent="0" algn="ctr" defTabSz="914400" rtl="0" eaLnBrk="1" fontAlgn="base" latinLnBrk="0" hangingPunct="1">
              <a:lnSpc>
                <a:spcPts val="7500"/>
              </a:lnSpc>
              <a:spcBef>
                <a:spcPct val="0"/>
              </a:spcBef>
              <a:spcAft>
                <a:spcPct val="0"/>
              </a:spcAft>
              <a:buClrTx/>
              <a:buSzTx/>
              <a:buFontTx/>
              <a:buNone/>
              <a:tabLst/>
              <a:defRPr/>
            </a:pPr>
            <a:r>
              <a:rPr kumimoji="0" lang="en-US" altLang="en-US" sz="8000" b="1" i="0" u="none" strike="noStrike" kern="0" cap="none" spc="0" normalizeH="0" baseline="0" noProof="0" dirty="0">
                <a:ln w="11430"/>
                <a:solidFill>
                  <a:srgbClr val="FF0000"/>
                </a:solidFill>
                <a:effectLst>
                  <a:glow rad="63500">
                    <a:srgbClr val="000000"/>
                  </a:glow>
                  <a:outerShdw blurRad="50800" dist="39000" dir="5460000" algn="tl">
                    <a:srgbClr val="000000">
                      <a:alpha val="38000"/>
                    </a:srgbClr>
                  </a:outerShdw>
                </a:effectLst>
                <a:uLnTx/>
                <a:uFillTx/>
                <a:latin typeface="Aharoni" panose="02010803020104030203" pitchFamily="2" charset="-79"/>
                <a:ea typeface="+mj-ea"/>
                <a:cs typeface="Aharoni" panose="02010803020104030203" pitchFamily="2" charset="-79"/>
              </a:rPr>
              <a:t>U</a:t>
            </a:r>
          </a:p>
          <a:p>
            <a:pPr marL="0" marR="0" lvl="0" indent="0" algn="ctr" defTabSz="914400" rtl="0" eaLnBrk="1" fontAlgn="base" latinLnBrk="0" hangingPunct="1">
              <a:lnSpc>
                <a:spcPts val="7500"/>
              </a:lnSpc>
              <a:spcBef>
                <a:spcPct val="0"/>
              </a:spcBef>
              <a:spcAft>
                <a:spcPct val="0"/>
              </a:spcAft>
              <a:buClrTx/>
              <a:buSzTx/>
              <a:buFontTx/>
              <a:buNone/>
              <a:tabLst/>
              <a:defRPr/>
            </a:pPr>
            <a:r>
              <a:rPr kumimoji="0" lang="en-US" altLang="en-US" sz="8000" b="1" i="0" u="none" strike="noStrike" kern="0" cap="none" spc="0" normalizeH="0" baseline="0" noProof="0" dirty="0">
                <a:ln w="11430"/>
                <a:solidFill>
                  <a:srgbClr val="FF0000"/>
                </a:solidFill>
                <a:effectLst>
                  <a:glow rad="63500">
                    <a:srgbClr val="000000"/>
                  </a:glow>
                  <a:outerShdw blurRad="50800" dist="39000" dir="5460000" algn="tl">
                    <a:srgbClr val="000000">
                      <a:alpha val="38000"/>
                    </a:srgbClr>
                  </a:outerShdw>
                </a:effectLst>
                <a:uLnTx/>
                <a:uFillTx/>
                <a:latin typeface="Aharoni" panose="02010803020104030203" pitchFamily="2" charset="-79"/>
                <a:ea typeface="+mj-ea"/>
                <a:cs typeface="Aharoni" panose="02010803020104030203" pitchFamily="2" charset="-79"/>
              </a:rPr>
              <a:t>S</a:t>
            </a:r>
            <a:endParaRPr kumimoji="0" lang="en-US" altLang="en-US" sz="8000" b="1" i="1" u="none" strike="noStrike" kern="0" cap="none" spc="0" normalizeH="0" baseline="0" noProof="0" dirty="0">
              <a:ln w="11430"/>
              <a:solidFill>
                <a:srgbClr val="FF0000"/>
              </a:solidFill>
              <a:effectLst>
                <a:glow rad="63500">
                  <a:srgbClr val="000000"/>
                </a:glow>
                <a:outerShdw blurRad="50800" dist="39000" dir="5460000" algn="tl">
                  <a:srgbClr val="000000">
                    <a:alpha val="38000"/>
                  </a:srgbClr>
                </a:outerShdw>
              </a:effectLst>
              <a:uLnTx/>
              <a:uFillTx/>
              <a:latin typeface="Aharoni" panose="02010803020104030203" pitchFamily="2" charset="-79"/>
              <a:ea typeface="+mj-ea"/>
              <a:cs typeface="Aharoni" panose="02010803020104030203" pitchFamily="2" charset="-79"/>
            </a:endParaRPr>
          </a:p>
        </p:txBody>
      </p:sp>
      <p:sp>
        <p:nvSpPr>
          <p:cNvPr id="24" name="Lov_s"/>
          <p:cNvSpPr txBox="1">
            <a:spLocks noChangeArrowheads="1"/>
          </p:cNvSpPr>
          <p:nvPr/>
        </p:nvSpPr>
        <p:spPr bwMode="auto">
          <a:xfrm>
            <a:off x="1920240" y="2514600"/>
            <a:ext cx="3864864"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0" b="1" i="0" u="none" strike="noStrike" kern="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Aharoni" panose="02010803020104030203" pitchFamily="2" charset="-79"/>
                <a:ea typeface="+mj-ea"/>
                <a:cs typeface="Aharoni" panose="02010803020104030203" pitchFamily="2" charset="-79"/>
              </a:rPr>
              <a:t>LOV</a:t>
            </a:r>
            <a:r>
              <a:rPr kumimoji="0" lang="en-US" altLang="en-US" sz="7100" b="1" i="0" u="none" strike="noStrike" kern="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Aharoni" panose="02010803020104030203" pitchFamily="2" charset="-79"/>
                <a:ea typeface="+mj-ea"/>
                <a:cs typeface="Aharoni" panose="02010803020104030203" pitchFamily="2" charset="-79"/>
              </a:rPr>
              <a:t>  </a:t>
            </a:r>
            <a:r>
              <a:rPr kumimoji="0" lang="en-US" altLang="en-US" sz="8000" b="1" i="0" u="none" strike="noStrike" kern="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Aharoni" panose="02010803020104030203" pitchFamily="2" charset="-79"/>
                <a:ea typeface="+mj-ea"/>
                <a:cs typeface="Aharoni" panose="02010803020104030203" pitchFamily="2" charset="-79"/>
              </a:rPr>
              <a:t>S</a:t>
            </a:r>
          </a:p>
        </p:txBody>
      </p:sp>
      <p:sp>
        <p:nvSpPr>
          <p:cNvPr id="25" name="Yo"/>
          <p:cNvSpPr txBox="1">
            <a:spLocks noChangeArrowheads="1"/>
          </p:cNvSpPr>
          <p:nvPr/>
        </p:nvSpPr>
        <p:spPr bwMode="auto">
          <a:xfrm>
            <a:off x="2133600" y="4495800"/>
            <a:ext cx="2432304"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7100" b="1" i="0" u="none" strike="noStrike" kern="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Aharoni" panose="02010803020104030203" pitchFamily="2" charset="-79"/>
                <a:ea typeface="+mj-ea"/>
                <a:cs typeface="Aharoni" panose="02010803020104030203" pitchFamily="2" charset="-79"/>
              </a:rPr>
              <a:t> </a:t>
            </a:r>
            <a:r>
              <a:rPr kumimoji="0" lang="en-US" altLang="en-US" sz="8000" b="1" i="0" u="none" strike="noStrike" kern="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Aharoni" panose="02010803020104030203" pitchFamily="2" charset="-79"/>
                <a:ea typeface="+mj-ea"/>
                <a:cs typeface="Aharoni" panose="02010803020104030203" pitchFamily="2" charset="-79"/>
              </a:rPr>
              <a:t>YO</a:t>
            </a:r>
            <a:endParaRPr kumimoji="0" lang="en-US" altLang="en-US" sz="5000" b="1" i="0" u="none" strike="noStrike" kern="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Aharoni" panose="02010803020104030203" pitchFamily="2" charset="-79"/>
              <a:ea typeface="+mj-ea"/>
              <a:cs typeface="Aharoni" panose="02010803020104030203" pitchFamily="2" charset="-79"/>
            </a:endParaRPr>
          </a:p>
        </p:txBody>
      </p:sp>
      <p:sp>
        <p:nvSpPr>
          <p:cNvPr id="3" name="Rectangle 2">
            <a:extLst>
              <a:ext uri="{FF2B5EF4-FFF2-40B4-BE49-F238E27FC236}">
                <a16:creationId xmlns:a16="http://schemas.microsoft.com/office/drawing/2014/main" id="{A791A33B-8F9F-F1F2-0ECF-EDF41C2A34D4}"/>
              </a:ext>
            </a:extLst>
          </p:cNvPr>
          <p:cNvSpPr>
            <a:spLocks noGrp="1" noChangeArrowheads="1"/>
          </p:cNvSpPr>
          <p:nvPr>
            <p:ph type="title"/>
          </p:nvPr>
        </p:nvSpPr>
        <p:spPr>
          <a:xfrm>
            <a:off x="300789" y="305757"/>
            <a:ext cx="8602579" cy="2389312"/>
          </a:xfrm>
        </p:spPr>
        <p:txBody>
          <a:bodyPr>
            <a:scene3d>
              <a:camera prst="orthographicFront"/>
              <a:lightRig rig="flat" dir="t"/>
            </a:scene3d>
            <a:sp3d extrusionH="57150" prstMaterial="plastic">
              <a:bevelT w="38100" h="38100"/>
            </a:sp3d>
          </a:bodyPr>
          <a:lstStyle/>
          <a:p>
            <a:pPr algn="l"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But God demonstrates His own love</a:t>
            </a:r>
            <a:b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toward us, in that while we were still</a:t>
            </a:r>
            <a:b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sinners, Christ           died for us.</a:t>
            </a:r>
            <a:b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Romans 5:8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9">
            <a:extLst>
              <a:ext uri="{FF2B5EF4-FFF2-40B4-BE49-F238E27FC236}">
                <a16:creationId xmlns:a16="http://schemas.microsoft.com/office/drawing/2014/main" id="{7C706290-E870-360D-1427-54249D25637D}"/>
              </a:ext>
            </a:extLst>
          </p:cNvPr>
          <p:cNvSpPr>
            <a:spLocks noChangeArrowheads="1"/>
          </p:cNvSpPr>
          <p:nvPr/>
        </p:nvSpPr>
        <p:spPr bwMode="auto">
          <a:xfrm>
            <a:off x="2545161" y="1449837"/>
            <a:ext cx="1810270" cy="70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a:t>
            </a:r>
            <a:endParaRPr kumimoji="0" lang="en-US" sz="400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6" name="Rectangle 2">
            <a:extLst>
              <a:ext uri="{FF2B5EF4-FFF2-40B4-BE49-F238E27FC236}">
                <a16:creationId xmlns:a16="http://schemas.microsoft.com/office/drawing/2014/main" id="{478E45CC-DA1C-05FF-23DF-FB1E44725EFF}"/>
              </a:ext>
            </a:extLst>
          </p:cNvPr>
          <p:cNvSpPr txBox="1">
            <a:spLocks noChangeArrowheads="1"/>
          </p:cNvSpPr>
          <p:nvPr/>
        </p:nvSpPr>
        <p:spPr bwMode="auto">
          <a:xfrm>
            <a:off x="5029198" y="1405737"/>
            <a:ext cx="2839963" cy="798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died for us</a:t>
            </a:r>
          </a:p>
        </p:txBody>
      </p:sp>
      <p:sp>
        <p:nvSpPr>
          <p:cNvPr id="14" name="Rectangle 2">
            <a:extLst>
              <a:ext uri="{FF2B5EF4-FFF2-40B4-BE49-F238E27FC236}">
                <a16:creationId xmlns:a16="http://schemas.microsoft.com/office/drawing/2014/main" id="{A661063C-2831-3B51-86A9-BA62E4DC10A2}"/>
              </a:ext>
            </a:extLst>
          </p:cNvPr>
          <p:cNvSpPr txBox="1">
            <a:spLocks noChangeArrowheads="1"/>
          </p:cNvSpPr>
          <p:nvPr/>
        </p:nvSpPr>
        <p:spPr bwMode="auto">
          <a:xfrm>
            <a:off x="3811835" y="3124947"/>
            <a:ext cx="175924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know</a:t>
            </a:r>
          </a:p>
        </p:txBody>
      </p:sp>
      <p:sp>
        <p:nvSpPr>
          <p:cNvPr id="7" name="Rectangle 2">
            <a:extLst>
              <a:ext uri="{FF2B5EF4-FFF2-40B4-BE49-F238E27FC236}">
                <a16:creationId xmlns:a16="http://schemas.microsoft.com/office/drawing/2014/main" id="{3205D6C0-D178-B4A5-B51D-87947A2D8911}"/>
              </a:ext>
            </a:extLst>
          </p:cNvPr>
          <p:cNvSpPr txBox="1">
            <a:spLocks noChangeArrowheads="1"/>
          </p:cNvSpPr>
          <p:nvPr/>
        </p:nvSpPr>
        <p:spPr bwMode="auto">
          <a:xfrm>
            <a:off x="3565833" y="1715105"/>
            <a:ext cx="4692795" cy="729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solidFill>
                  <a:srgbClr val="FFC000"/>
                </a:solidFill>
                <a:effectLst>
                  <a:glow rad="76200">
                    <a:srgbClr val="000000"/>
                  </a:glow>
                  <a:outerShdw blurRad="50800" dist="39000" dir="5460000" algn="tl">
                    <a:srgbClr val="000000">
                      <a:alpha val="38000"/>
                    </a:srgbClr>
                  </a:outerShdw>
                </a:effectLst>
                <a:latin typeface="Calibri" panose="020F0502020204030204" pitchFamily="34" charset="0"/>
              </a:rPr>
              <a:t>abound more and</a:t>
            </a:r>
          </a:p>
        </p:txBody>
      </p:sp>
      <p:sp>
        <p:nvSpPr>
          <p:cNvPr id="13" name="Rectangle 2">
            <a:extLst>
              <a:ext uri="{FF2B5EF4-FFF2-40B4-BE49-F238E27FC236}">
                <a16:creationId xmlns:a16="http://schemas.microsoft.com/office/drawing/2014/main" id="{BB5A5C7A-9BA0-7518-9039-AA56286F8E6F}"/>
              </a:ext>
            </a:extLst>
          </p:cNvPr>
          <p:cNvSpPr txBox="1">
            <a:spLocks noChangeArrowheads="1"/>
          </p:cNvSpPr>
          <p:nvPr/>
        </p:nvSpPr>
        <p:spPr bwMode="auto">
          <a:xfrm>
            <a:off x="699247" y="2363410"/>
            <a:ext cx="1639972" cy="78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solidFill>
                  <a:srgbClr val="FFC000"/>
                </a:solidFill>
                <a:effectLst>
                  <a:glow rad="76200">
                    <a:srgbClr val="000000"/>
                  </a:glow>
                  <a:outerShdw blurRad="50800" dist="39000" dir="5460000" algn="tl">
                    <a:srgbClr val="000000">
                      <a:alpha val="38000"/>
                    </a:srgbClr>
                  </a:outerShdw>
                </a:effectLst>
                <a:latin typeface="Calibri" panose="020F0502020204030204" pitchFamily="34" charset="0"/>
              </a:rPr>
              <a:t>more</a:t>
            </a:r>
          </a:p>
        </p:txBody>
      </p:sp>
      <p:sp>
        <p:nvSpPr>
          <p:cNvPr id="18" name="Rectangle 2">
            <a:extLst>
              <a:ext uri="{FF2B5EF4-FFF2-40B4-BE49-F238E27FC236}">
                <a16:creationId xmlns:a16="http://schemas.microsoft.com/office/drawing/2014/main" id="{AF652D96-5003-0A90-F6D4-FF65C6B60144}"/>
              </a:ext>
            </a:extLst>
          </p:cNvPr>
          <p:cNvSpPr txBox="1">
            <a:spLocks noChangeArrowheads="1"/>
          </p:cNvSpPr>
          <p:nvPr/>
        </p:nvSpPr>
        <p:spPr bwMode="auto">
          <a:xfrm>
            <a:off x="3253862" y="1009969"/>
            <a:ext cx="4211319" cy="801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solidFill>
                  <a:srgbClr val="FFC000"/>
                </a:solidFill>
                <a:effectLst>
                  <a:glow rad="76200">
                    <a:srgbClr val="000000"/>
                  </a:glow>
                  <a:outerShdw blurRad="50800" dist="39000" dir="5460000" algn="tl">
                    <a:srgbClr val="000000">
                      <a:alpha val="38000"/>
                    </a:srgbClr>
                  </a:outerShdw>
                </a:effectLst>
                <a:latin typeface="Calibri" panose="020F0502020204030204" pitchFamily="34" charset="0"/>
              </a:rPr>
              <a:t>in the Lord Jesus</a:t>
            </a:r>
          </a:p>
        </p:txBody>
      </p:sp>
      <p:sp>
        <p:nvSpPr>
          <p:cNvPr id="20" name="Rectangle 6">
            <a:extLst>
              <a:ext uri="{FF2B5EF4-FFF2-40B4-BE49-F238E27FC236}">
                <a16:creationId xmlns:a16="http://schemas.microsoft.com/office/drawing/2014/main" id="{D85EF4BA-B7B0-D3B8-B28D-6F8415819761}"/>
              </a:ext>
            </a:extLst>
          </p:cNvPr>
          <p:cNvSpPr>
            <a:spLocks noChangeArrowheads="1"/>
          </p:cNvSpPr>
          <p:nvPr/>
        </p:nvSpPr>
        <p:spPr bwMode="auto">
          <a:xfrm>
            <a:off x="2471737" y="1151251"/>
            <a:ext cx="789927"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26" name="Rectangle 9">
            <a:extLst>
              <a:ext uri="{FF2B5EF4-FFF2-40B4-BE49-F238E27FC236}">
                <a16:creationId xmlns:a16="http://schemas.microsoft.com/office/drawing/2014/main" id="{F03BE09C-4D96-E10F-D8CB-0318CCA4F6C7}"/>
              </a:ext>
            </a:extLst>
          </p:cNvPr>
          <p:cNvSpPr>
            <a:spLocks noChangeArrowheads="1"/>
          </p:cNvSpPr>
          <p:nvPr/>
        </p:nvSpPr>
        <p:spPr bwMode="auto">
          <a:xfrm>
            <a:off x="3808207" y="1144313"/>
            <a:ext cx="3009153" cy="74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Lord Jesus</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27" name="Rectangle 9">
            <a:extLst>
              <a:ext uri="{FF2B5EF4-FFF2-40B4-BE49-F238E27FC236}">
                <a16:creationId xmlns:a16="http://schemas.microsoft.com/office/drawing/2014/main" id="{48785276-5160-BE0B-3FA6-2054B994F1FD}"/>
              </a:ext>
            </a:extLst>
          </p:cNvPr>
          <p:cNvSpPr>
            <a:spLocks noChangeArrowheads="1"/>
          </p:cNvSpPr>
          <p:nvPr/>
        </p:nvSpPr>
        <p:spPr bwMode="auto">
          <a:xfrm>
            <a:off x="4576333" y="4744987"/>
            <a:ext cx="3018267" cy="705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Lord Jesus</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28" name="Heart 10">
            <a:extLst>
              <a:ext uri="{FF2B5EF4-FFF2-40B4-BE49-F238E27FC236}">
                <a16:creationId xmlns:a16="http://schemas.microsoft.com/office/drawing/2014/main" id="{6C6F6E57-9672-4691-139D-C0F99E032999}"/>
              </a:ext>
            </a:extLst>
          </p:cNvPr>
          <p:cNvSpPr/>
          <p:nvPr/>
        </p:nvSpPr>
        <p:spPr bwMode="auto">
          <a:xfrm>
            <a:off x="4596063" y="2273967"/>
            <a:ext cx="364255" cy="354247"/>
          </a:xfrm>
          <a:prstGeom prst="heart">
            <a:avLst/>
          </a:prstGeom>
          <a:solidFill>
            <a:schemeClr val="tx1"/>
          </a:solidFill>
          <a:ln w="9525" cap="flat" cmpd="sng" algn="ctr">
            <a:solidFill>
              <a:schemeClr val="bg1"/>
            </a:solidFill>
            <a:prstDash val="solid"/>
            <a:round/>
            <a:headEnd type="none" w="med" len="med"/>
            <a:tailEnd type="none" w="med" len="med"/>
          </a:ln>
          <a:effectLst>
            <a:glow rad="38100">
              <a:schemeClr val="bg1">
                <a:alpha val="80000"/>
              </a:schemeClr>
            </a:glo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mn-ea"/>
              <a:cs typeface="+mn-cs"/>
            </a:endParaRPr>
          </a:p>
        </p:txBody>
      </p:sp>
      <p:sp>
        <p:nvSpPr>
          <p:cNvPr id="44" name="Rectangle 12">
            <a:extLst>
              <a:ext uri="{FF2B5EF4-FFF2-40B4-BE49-F238E27FC236}">
                <a16:creationId xmlns:a16="http://schemas.microsoft.com/office/drawing/2014/main" id="{10E76E53-CBAD-3C53-8666-145B6D0D6AE6}"/>
              </a:ext>
            </a:extLst>
          </p:cNvPr>
          <p:cNvSpPr>
            <a:spLocks noChangeArrowheads="1"/>
          </p:cNvSpPr>
          <p:nvPr/>
        </p:nvSpPr>
        <p:spPr bwMode="auto">
          <a:xfrm>
            <a:off x="5398957" y="173126"/>
            <a:ext cx="3124721" cy="823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unset" dir="t"/>
            </a:scene3d>
            <a:sp3d extrusionH="57150" prstMaterial="plastic">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3175">
                  <a:solidFill>
                    <a:schemeClr val="tx1"/>
                  </a:solidFill>
                </a:ln>
                <a:solidFill>
                  <a:srgbClr val="FF1111"/>
                </a:solidFill>
                <a:effectLst>
                  <a:glow rad="76200">
                    <a:schemeClr val="bg1">
                      <a:alpha val="70000"/>
                    </a:schemeClr>
                  </a:glow>
                </a:effectLst>
                <a:uLnTx/>
                <a:uFillTx/>
                <a:latin typeface="Calibri" panose="020F0502020204030204" pitchFamily="34" charset="0"/>
                <a:ea typeface="+mn-ea"/>
                <a:cs typeface="+mn-cs"/>
              </a:rPr>
              <a:t>His own love</a:t>
            </a:r>
            <a:endParaRPr kumimoji="0" lang="en-US" altLang="en-US" sz="4000" b="1" i="1" u="none" strike="noStrike" kern="1200" cap="none" spc="0" normalizeH="0" baseline="0" noProof="0" dirty="0">
              <a:ln w="3175">
                <a:solidFill>
                  <a:schemeClr val="tx1"/>
                </a:solidFill>
              </a:ln>
              <a:solidFill>
                <a:srgbClr val="FF1111"/>
              </a:solidFill>
              <a:effectLst>
                <a:glow rad="76200">
                  <a:schemeClr val="bg1">
                    <a:alpha val="70000"/>
                  </a:schemeClr>
                </a:glow>
              </a:effectLst>
              <a:uLnTx/>
              <a:uFillTx/>
              <a:latin typeface="Calibri" panose="020F0502020204030204" pitchFamily="34" charset="0"/>
              <a:ea typeface="+mn-ea"/>
              <a:cs typeface="+mn-cs"/>
            </a:endParaRPr>
          </a:p>
        </p:txBody>
      </p:sp>
      <p:sp>
        <p:nvSpPr>
          <p:cNvPr id="45" name="Rectangle 2">
            <a:extLst>
              <a:ext uri="{FF2B5EF4-FFF2-40B4-BE49-F238E27FC236}">
                <a16:creationId xmlns:a16="http://schemas.microsoft.com/office/drawing/2014/main" id="{A9B9BDAE-6E46-5F68-C616-3D01D84894D4}"/>
              </a:ext>
            </a:extLst>
          </p:cNvPr>
          <p:cNvSpPr txBox="1">
            <a:spLocks noChangeArrowheads="1"/>
          </p:cNvSpPr>
          <p:nvPr/>
        </p:nvSpPr>
        <p:spPr bwMode="auto">
          <a:xfrm>
            <a:off x="3976656" y="2021983"/>
            <a:ext cx="1342320" cy="777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you</a:t>
            </a:r>
          </a:p>
        </p:txBody>
      </p:sp>
      <p:sp>
        <p:nvSpPr>
          <p:cNvPr id="47" name="Rectangle 2">
            <a:extLst>
              <a:ext uri="{FF2B5EF4-FFF2-40B4-BE49-F238E27FC236}">
                <a16:creationId xmlns:a16="http://schemas.microsoft.com/office/drawing/2014/main" id="{1B1880F0-D715-E267-E4D2-0941DBA660CB}"/>
              </a:ext>
            </a:extLst>
          </p:cNvPr>
          <p:cNvSpPr txBox="1">
            <a:spLocks noChangeArrowheads="1"/>
          </p:cNvSpPr>
          <p:nvPr/>
        </p:nvSpPr>
        <p:spPr bwMode="auto">
          <a:xfrm>
            <a:off x="874439" y="1702587"/>
            <a:ext cx="3125972" cy="757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 should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018151174"/>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stCondLst>
                                            <p:cond delay="0"/>
                                          </p:stCondLst>
                                        </p:cTn>
                                        <p:tgtEl>
                                          <p:spTgt spid="5"/>
                                        </p:tgtEl>
                                      </p:cBhvr>
                                    </p:animEffect>
                                    <p:anim to="" calcmode="lin" valueType="num">
                                      <p:cBhvr>
                                        <p:cTn id="8"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5"/>
                                        </p:tgtEl>
                                        <p:attrNameLst>
                                          <p:attrName>ppt_h</p:attrName>
                                        </p:attrNameLst>
                                      </p:cBhvr>
                                      <p:tavLst>
                                        <p:tav tm="0">
                                          <p:val>
                                            <p:strVal val="#ppt_h*4"/>
                                          </p:val>
                                        </p:tav>
                                        <p:tav tm="100000">
                                          <p:val>
                                            <p:strVal val="#ppt_h"/>
                                          </p:val>
                                        </p:tav>
                                      </p:tavLst>
                                    </p:anim>
                                  </p:childTnLst>
                                </p:cTn>
                              </p:par>
                              <p:par>
                                <p:cTn id="10" presetID="42" presetClass="path" presetSubtype="0" accel="50000" decel="50000" fill="hold" grpId="1" nodeType="withEffect">
                                  <p:stCondLst>
                                    <p:cond delay="0"/>
                                  </p:stCondLst>
                                  <p:childTnLst>
                                    <p:animMotion origin="layout" path="M -8.33333E-7 1.48148E-6 L 0.17014 0.08333 " pathEditMode="relative" rAng="0" ptsTypes="AA">
                                      <p:cBhvr>
                                        <p:cTn id="11" dur="1250" fill="hold"/>
                                        <p:tgtEl>
                                          <p:spTgt spid="14"/>
                                        </p:tgtEl>
                                        <p:attrNameLst>
                                          <p:attrName>ppt_x</p:attrName>
                                          <p:attrName>ppt_y</p:attrName>
                                        </p:attrNameLst>
                                      </p:cBhvr>
                                      <p:rCtr x="8507" y="4167"/>
                                    </p:animMotion>
                                  </p:childTnLst>
                                </p:cTn>
                              </p:par>
                              <p:par>
                                <p:cTn id="12" presetID="3" presetClass="emph" presetSubtype="2" fill="hold" grpId="2" nodeType="withEffect">
                                  <p:stCondLst>
                                    <p:cond delay="0"/>
                                  </p:stCondLst>
                                  <p:childTnLst>
                                    <p:animClr clrSpc="rgb" dir="cw">
                                      <p:cBhvr override="childStyle">
                                        <p:cTn id="13" dur="1250" fill="hold"/>
                                        <p:tgtEl>
                                          <p:spTgt spid="14"/>
                                        </p:tgtEl>
                                        <p:attrNameLst>
                                          <p:attrName>style.color</p:attrName>
                                        </p:attrNameLst>
                                      </p:cBhvr>
                                      <p:to>
                                        <a:srgbClr val="FFC000"/>
                                      </p:to>
                                    </p:animClr>
                                  </p:childTnLst>
                                </p:cTn>
                              </p:par>
                            </p:childTnLst>
                          </p:cTn>
                        </p:par>
                        <p:par>
                          <p:cTn id="14" fill="hold">
                            <p:stCondLst>
                              <p:cond delay="1500"/>
                            </p:stCondLst>
                            <p:childTnLst>
                              <p:par>
                                <p:cTn id="15" presetID="10" presetClass="exit" presetSubtype="0" fill="hold" grpId="0" nodeType="afterEffect">
                                  <p:stCondLst>
                                    <p:cond delay="0"/>
                                  </p:stCondLst>
                                  <p:childTnLst>
                                    <p:animEffect transition="out" filter="fade">
                                      <p:cBhvr>
                                        <p:cTn id="16" dur="250"/>
                                        <p:tgtEl>
                                          <p:spTgt spid="14"/>
                                        </p:tgtEl>
                                      </p:cBhvr>
                                    </p:animEffect>
                                    <p:set>
                                      <p:cBhvr>
                                        <p:cTn id="17" dur="1" fill="hold">
                                          <p:stCondLst>
                                            <p:cond delay="24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ipe(left)">
                                      <p:cBhvr>
                                        <p:cTn id="22" dur="500"/>
                                        <p:tgtEl>
                                          <p:spTgt spid="46"/>
                                        </p:tgtEl>
                                      </p:cBhvr>
                                    </p:animEffect>
                                  </p:childTnLst>
                                </p:cTn>
                              </p:par>
                              <p:par>
                                <p:cTn id="23" presetID="18" presetClass="emph" presetSubtype="0" fill="hold" grpId="1" nodeType="withEffect">
                                  <p:stCondLst>
                                    <p:cond delay="0"/>
                                  </p:stCondLst>
                                  <p:childTnLst>
                                    <p:set>
                                      <p:cBhvr override="childStyle">
                                        <p:cTn id="24" dur="500" fill="hold"/>
                                        <p:tgtEl>
                                          <p:spTgt spid="46"/>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left)">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5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25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25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250"/>
                                        <p:tgtEl>
                                          <p:spTgt spid="1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250"/>
                                        <p:tgtEl>
                                          <p:spTgt spid="1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250"/>
                                        <p:tgtEl>
                                          <p:spTgt spid="1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250"/>
                                        <p:tgtEl>
                                          <p:spTgt spid="1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250"/>
                                        <p:tgtEl>
                                          <p:spTgt spid="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250"/>
                                        <p:tgtEl>
                                          <p:spTgt spid="1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250"/>
                                        <p:tgtEl>
                                          <p:spTgt spid="18"/>
                                        </p:tgtEl>
                                      </p:cBhvr>
                                    </p:animEffect>
                                  </p:childTnLst>
                                </p:cTn>
                              </p:par>
                              <p:par>
                                <p:cTn id="60" presetID="0" presetClass="path" presetSubtype="0" accel="50000" decel="50000" fill="hold" grpId="1" nodeType="withEffect">
                                  <p:stCondLst>
                                    <p:cond delay="0"/>
                                  </p:stCondLst>
                                  <p:childTnLst>
                                    <p:animMotion origin="layout" path="M 0 4.07407E-6 L 0.02135 -0.05024 " pathEditMode="relative" rAng="0" ptsTypes="AA">
                                      <p:cBhvr>
                                        <p:cTn id="61" dur="2000" fill="hold"/>
                                        <p:tgtEl>
                                          <p:spTgt spid="15"/>
                                        </p:tgtEl>
                                        <p:attrNameLst>
                                          <p:attrName>ppt_x</p:attrName>
                                          <p:attrName>ppt_y</p:attrName>
                                        </p:attrNameLst>
                                      </p:cBhvr>
                                      <p:rCtr x="1059" y="-2523"/>
                                    </p:animMotion>
                                  </p:childTnLst>
                                </p:cTn>
                              </p:par>
                              <p:par>
                                <p:cTn id="62" presetID="0" presetClass="path" presetSubtype="0" accel="50000" decel="50000" fill="hold" grpId="1" nodeType="withEffect">
                                  <p:stCondLst>
                                    <p:cond delay="0"/>
                                  </p:stCondLst>
                                  <p:childTnLst>
                                    <p:animMotion origin="layout" path="M 1.11022E-16 0 C 0.0033 0.01343 -0.00052 0.02708 -0.01771 0.0338 C -0.0349 0.04051 -0.08142 0.03819 -0.10312 0.04074 C -0.12483 0.04329 -0.13837 0.04699 -0.14757 0.04861 " pathEditMode="relative" rAng="0" ptsTypes="aaaa">
                                      <p:cBhvr>
                                        <p:cTn id="63" dur="2000" fill="hold"/>
                                        <p:tgtEl>
                                          <p:spTgt spid="9"/>
                                        </p:tgtEl>
                                        <p:attrNameLst>
                                          <p:attrName>ppt_x</p:attrName>
                                          <p:attrName>ppt_y</p:attrName>
                                        </p:attrNameLst>
                                      </p:cBhvr>
                                      <p:rCtr x="-7222" y="2431"/>
                                    </p:animMotion>
                                  </p:childTnLst>
                                </p:cTn>
                              </p:par>
                              <p:par>
                                <p:cTn id="64" presetID="0" presetClass="path" presetSubtype="0" accel="50000" decel="50000" fill="hold" grpId="1" nodeType="withEffect">
                                  <p:stCondLst>
                                    <p:cond delay="0"/>
                                  </p:stCondLst>
                                  <p:childTnLst>
                                    <p:animMotion origin="layout" path="M -3.33333E-6 -2.22222E-6 C -0.00069 0.0044 -0.00086 0.02014 -0.00399 0.02685 C -0.00711 0.03357 -0.00746 0.03634 -0.01909 0.04005 C -0.03073 0.04375 -0.06232 0.04676 -0.07361 0.04861 " pathEditMode="relative" rAng="0" ptsTypes="aaaa">
                                      <p:cBhvr>
                                        <p:cTn id="65" dur="2000" fill="hold"/>
                                        <p:tgtEl>
                                          <p:spTgt spid="10"/>
                                        </p:tgtEl>
                                        <p:attrNameLst>
                                          <p:attrName>ppt_x</p:attrName>
                                          <p:attrName>ppt_y</p:attrName>
                                        </p:attrNameLst>
                                      </p:cBhvr>
                                      <p:rCtr x="-3681" y="2431"/>
                                    </p:animMotion>
                                  </p:childTnLst>
                                </p:cTn>
                              </p:par>
                              <p:par>
                                <p:cTn id="66" presetID="0" presetClass="path" presetSubtype="0" accel="50000" decel="50000" fill="hold" grpId="1" nodeType="withEffect">
                                  <p:stCondLst>
                                    <p:cond delay="0"/>
                                  </p:stCondLst>
                                  <p:childTnLst>
                                    <p:animMotion origin="layout" path="M -2.77778E-7 -2.22222E-6 L 0.1974 0.04861 " pathEditMode="relative" rAng="0" ptsTypes="AA">
                                      <p:cBhvr>
                                        <p:cTn id="67" dur="2000" fill="hold"/>
                                        <p:tgtEl>
                                          <p:spTgt spid="16"/>
                                        </p:tgtEl>
                                        <p:attrNameLst>
                                          <p:attrName>ppt_x</p:attrName>
                                          <p:attrName>ppt_y</p:attrName>
                                        </p:attrNameLst>
                                      </p:cBhvr>
                                      <p:rCtr x="9861" y="2431"/>
                                    </p:animMotion>
                                  </p:childTnLst>
                                </p:cTn>
                              </p:par>
                              <p:par>
                                <p:cTn id="68" presetID="0" presetClass="path" presetSubtype="0" accel="50000" decel="50000" fill="hold" grpId="1" nodeType="withEffect">
                                  <p:stCondLst>
                                    <p:cond delay="0"/>
                                  </p:stCondLst>
                                  <p:childTnLst>
                                    <p:animMotion origin="layout" path="M -3.33333E-6 0.00024 L 0.29705 0.04792 " pathEditMode="relative" rAng="0" ptsTypes="AA">
                                      <p:cBhvr>
                                        <p:cTn id="69" dur="2000" fill="hold"/>
                                        <p:tgtEl>
                                          <p:spTgt spid="12"/>
                                        </p:tgtEl>
                                        <p:attrNameLst>
                                          <p:attrName>ppt_x</p:attrName>
                                          <p:attrName>ppt_y</p:attrName>
                                        </p:attrNameLst>
                                      </p:cBhvr>
                                      <p:rCtr x="14844" y="2384"/>
                                    </p:animMotion>
                                  </p:childTnLst>
                                </p:cTn>
                              </p:par>
                              <p:par>
                                <p:cTn id="70" presetID="0" presetClass="path" presetSubtype="0" accel="50000" decel="50000" fill="hold" grpId="1" nodeType="withEffect">
                                  <p:stCondLst>
                                    <p:cond delay="0"/>
                                  </p:stCondLst>
                                  <p:childTnLst>
                                    <p:animMotion origin="layout" path="M -4.72222E-6 0.00023 L 0.01598 -0.04931 " pathEditMode="relative" rAng="0" ptsTypes="AA">
                                      <p:cBhvr>
                                        <p:cTn id="71" dur="2000" fill="hold"/>
                                        <p:tgtEl>
                                          <p:spTgt spid="8"/>
                                        </p:tgtEl>
                                        <p:attrNameLst>
                                          <p:attrName>ppt_x</p:attrName>
                                          <p:attrName>ppt_y</p:attrName>
                                        </p:attrNameLst>
                                      </p:cBhvr>
                                      <p:rCtr x="799" y="-2477"/>
                                    </p:animMotion>
                                  </p:childTnLst>
                                </p:cTn>
                              </p:par>
                              <p:par>
                                <p:cTn id="72" presetID="0" presetClass="path" presetSubtype="0" accel="50000" decel="50000" fill="hold" grpId="1" nodeType="withEffect">
                                  <p:stCondLst>
                                    <p:cond delay="0"/>
                                  </p:stCondLst>
                                  <p:childTnLst>
                                    <p:animMotion origin="layout" path="M 1.11022E-16 0 C -0.00868 -0.02569 -0.01719 -0.05139 -0.03681 -0.09282 C -0.05642 -0.13449 -0.08264 -0.2081 -0.11649 -0.24838 C -0.15069 -0.28866 -0.19878 -0.31667 -0.24219 -0.33449 C -0.28507 -0.35231 -0.33212 -0.35903 -0.37743 -0.35486 C -0.42274 -0.35069 -0.47448 -0.33148 -0.51267 -0.30926 C -0.55139 -0.28704 -0.58611 -0.25833 -0.60747 -0.22153 C -0.62882 -0.18472 -0.63906 -0.13102 -0.6408 -0.08843 C -0.64253 -0.0456 -0.62778 0.0037 -0.61806 0.03472 C -0.60851 0.0662 -0.59722 0.08056 -0.58299 0.09907 C -0.56806 0.11759 -0.54028 0.13773 -0.52917 0.1456 " pathEditMode="relative" rAng="0" ptsTypes="AAAAAAAAAAA">
                                      <p:cBhvr>
                                        <p:cTn id="73" dur="2000" fill="hold"/>
                                        <p:tgtEl>
                                          <p:spTgt spid="11"/>
                                        </p:tgtEl>
                                        <p:attrNameLst>
                                          <p:attrName>ppt_x</p:attrName>
                                          <p:attrName>ppt_y</p:attrName>
                                        </p:attrNameLst>
                                      </p:cBhvr>
                                      <p:rCtr x="-32049" y="-10532"/>
                                    </p:animMotion>
                                  </p:childTnLst>
                                </p:cTn>
                              </p:par>
                              <p:par>
                                <p:cTn id="74" presetID="42" presetClass="path" presetSubtype="0" accel="50000" decel="50000" fill="hold" grpId="2" nodeType="withEffect">
                                  <p:stCondLst>
                                    <p:cond delay="0"/>
                                  </p:stCondLst>
                                  <p:childTnLst>
                                    <p:animMotion origin="layout" path="M 2.22222E-6 -7.40741E-7 L -0.22101 -0.17963 " pathEditMode="relative" rAng="0" ptsTypes="AA">
                                      <p:cBhvr>
                                        <p:cTn id="75" dur="2000" fill="hold"/>
                                        <p:tgtEl>
                                          <p:spTgt spid="7"/>
                                        </p:tgtEl>
                                        <p:attrNameLst>
                                          <p:attrName>ppt_x</p:attrName>
                                          <p:attrName>ppt_y</p:attrName>
                                        </p:attrNameLst>
                                      </p:cBhvr>
                                      <p:rCtr x="-11059" y="-8981"/>
                                    </p:animMotion>
                                  </p:childTnLst>
                                </p:cTn>
                              </p:par>
                              <p:par>
                                <p:cTn id="76" presetID="42" presetClass="path" presetSubtype="0" accel="50000" decel="50000" fill="hold" grpId="2" nodeType="withEffect">
                                  <p:stCondLst>
                                    <p:cond delay="0"/>
                                  </p:stCondLst>
                                  <p:childTnLst>
                                    <p:animMotion origin="layout" path="M 4.16667E-6 -3.7037E-7 L 0.56736 -0.27824 " pathEditMode="relative" rAng="0" ptsTypes="AA">
                                      <p:cBhvr>
                                        <p:cTn id="77" dur="2000" fill="hold"/>
                                        <p:tgtEl>
                                          <p:spTgt spid="13"/>
                                        </p:tgtEl>
                                        <p:attrNameLst>
                                          <p:attrName>ppt_x</p:attrName>
                                          <p:attrName>ppt_y</p:attrName>
                                        </p:attrNameLst>
                                      </p:cBhvr>
                                      <p:rCtr x="28368" y="-13912"/>
                                    </p:animMotion>
                                  </p:childTnLst>
                                </p:cTn>
                              </p:par>
                              <p:par>
                                <p:cTn id="78" presetID="42" presetClass="path" presetSubtype="0" accel="50000" decel="50000" fill="hold" grpId="2" nodeType="withEffect">
                                  <p:stCondLst>
                                    <p:cond delay="0"/>
                                  </p:stCondLst>
                                  <p:childTnLst>
                                    <p:animMotion origin="layout" path="M -1.11111E-6 4.44444E-6 L -0.08559 0.01597 " pathEditMode="relative" rAng="0" ptsTypes="AA">
                                      <p:cBhvr>
                                        <p:cTn id="79" dur="2000" fill="hold"/>
                                        <p:tgtEl>
                                          <p:spTgt spid="18"/>
                                        </p:tgtEl>
                                        <p:attrNameLst>
                                          <p:attrName>ppt_x</p:attrName>
                                          <p:attrName>ppt_y</p:attrName>
                                        </p:attrNameLst>
                                      </p:cBhvr>
                                      <p:rCtr x="-4288" y="787"/>
                                    </p:animMotion>
                                  </p:childTnLst>
                                </p:cTn>
                              </p:par>
                              <p:par>
                                <p:cTn id="80" presetID="10" presetClass="exit" presetSubtype="0" fill="hold" grpId="1" nodeType="withEffect">
                                  <p:stCondLst>
                                    <p:cond delay="0"/>
                                  </p:stCondLst>
                                  <p:childTnLst>
                                    <p:animEffect transition="out" filter="fade">
                                      <p:cBhvr>
                                        <p:cTn id="81" dur="1750"/>
                                        <p:tgtEl>
                                          <p:spTgt spid="5"/>
                                        </p:tgtEl>
                                      </p:cBhvr>
                                    </p:animEffect>
                                    <p:set>
                                      <p:cBhvr>
                                        <p:cTn id="82" dur="1" fill="hold">
                                          <p:stCondLst>
                                            <p:cond delay="1749"/>
                                          </p:stCondLst>
                                        </p:cTn>
                                        <p:tgtEl>
                                          <p:spTgt spid="5"/>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500"/>
                                        <p:tgtEl>
                                          <p:spTgt spid="46"/>
                                        </p:tgtEl>
                                      </p:cBhvr>
                                    </p:animEffect>
                                    <p:set>
                                      <p:cBhvr>
                                        <p:cTn id="85" dur="1" fill="hold">
                                          <p:stCondLst>
                                            <p:cond delay="499"/>
                                          </p:stCondLst>
                                        </p:cTn>
                                        <p:tgtEl>
                                          <p:spTgt spid="46"/>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47"/>
                                        </p:tgtEl>
                                      </p:cBhvr>
                                    </p:animEffect>
                                    <p:set>
                                      <p:cBhvr>
                                        <p:cTn id="88" dur="1" fill="hold">
                                          <p:stCondLst>
                                            <p:cond delay="499"/>
                                          </p:stCondLst>
                                        </p:cTn>
                                        <p:tgtEl>
                                          <p:spTgt spid="47"/>
                                        </p:tgtEl>
                                        <p:attrNameLst>
                                          <p:attrName>style.visibility</p:attrName>
                                        </p:attrNameLst>
                                      </p:cBhvr>
                                      <p:to>
                                        <p:strVal val="hidden"/>
                                      </p:to>
                                    </p:set>
                                  </p:childTnLst>
                                </p:cTn>
                              </p:par>
                            </p:childTnLst>
                          </p:cTn>
                        </p:par>
                        <p:par>
                          <p:cTn id="89" fill="hold">
                            <p:stCondLst>
                              <p:cond delay="2000"/>
                            </p:stCondLst>
                            <p:childTnLst>
                              <p:par>
                                <p:cTn id="90" presetID="10" presetClass="entr" presetSubtype="0" fill="hold" grpId="0" nodeType="afterEffect">
                                  <p:stCondLst>
                                    <p:cond delay="0"/>
                                  </p:stCondLst>
                                  <p:childTnLst>
                                    <p:set>
                                      <p:cBhvr>
                                        <p:cTn id="91" dur="1" fill="hold">
                                          <p:stCondLst>
                                            <p:cond delay="0"/>
                                          </p:stCondLst>
                                        </p:cTn>
                                        <p:tgtEl>
                                          <p:spTgt spid="17"/>
                                        </p:tgtEl>
                                        <p:attrNameLst>
                                          <p:attrName>style.visibility</p:attrName>
                                        </p:attrNameLst>
                                      </p:cBhvr>
                                      <p:to>
                                        <p:strVal val="visible"/>
                                      </p:to>
                                    </p:set>
                                    <p:animEffect transition="in" filter="fade">
                                      <p:cBhvr>
                                        <p:cTn id="92" dur="250"/>
                                        <p:tgtEl>
                                          <p:spTgt spid="17"/>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fade">
                                      <p:cBhvr>
                                        <p:cTn id="95" dur="250"/>
                                        <p:tgtEl>
                                          <p:spTgt spid="19"/>
                                        </p:tgtEl>
                                      </p:cBhvr>
                                    </p:animEffect>
                                  </p:childTnLst>
                                </p:cTn>
                              </p:par>
                              <p:par>
                                <p:cTn id="96" presetID="10" presetClass="exit" presetSubtype="0" fill="hold" grpId="2" nodeType="withEffect">
                                  <p:stCondLst>
                                    <p:cond delay="0"/>
                                  </p:stCondLst>
                                  <p:childTnLst>
                                    <p:animEffect transition="out" filter="fade">
                                      <p:cBhvr>
                                        <p:cTn id="97" dur="500"/>
                                        <p:tgtEl>
                                          <p:spTgt spid="8"/>
                                        </p:tgtEl>
                                      </p:cBhvr>
                                    </p:animEffect>
                                    <p:set>
                                      <p:cBhvr>
                                        <p:cTn id="98" dur="1" fill="hold">
                                          <p:stCondLst>
                                            <p:cond delay="499"/>
                                          </p:stCondLst>
                                        </p:cTn>
                                        <p:tgtEl>
                                          <p:spTgt spid="8"/>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500"/>
                                        <p:tgtEl>
                                          <p:spTgt spid="9"/>
                                        </p:tgtEl>
                                      </p:cBhvr>
                                    </p:animEffect>
                                    <p:set>
                                      <p:cBhvr>
                                        <p:cTn id="101" dur="1" fill="hold">
                                          <p:stCondLst>
                                            <p:cond delay="499"/>
                                          </p:stCondLst>
                                        </p:cTn>
                                        <p:tgtEl>
                                          <p:spTgt spid="9"/>
                                        </p:tgtEl>
                                        <p:attrNameLst>
                                          <p:attrName>style.visibility</p:attrName>
                                        </p:attrNameLst>
                                      </p:cBhvr>
                                      <p:to>
                                        <p:strVal val="hidden"/>
                                      </p:to>
                                    </p:set>
                                  </p:childTnLst>
                                </p:cTn>
                              </p:par>
                              <p:par>
                                <p:cTn id="102" presetID="10" presetClass="exit" presetSubtype="0" fill="hold" grpId="2" nodeType="withEffect">
                                  <p:stCondLst>
                                    <p:cond delay="0"/>
                                  </p:stCondLst>
                                  <p:childTnLst>
                                    <p:animEffect transition="out" filter="fade">
                                      <p:cBhvr>
                                        <p:cTn id="103" dur="500"/>
                                        <p:tgtEl>
                                          <p:spTgt spid="10"/>
                                        </p:tgtEl>
                                      </p:cBhvr>
                                    </p:animEffect>
                                    <p:set>
                                      <p:cBhvr>
                                        <p:cTn id="104" dur="1" fill="hold">
                                          <p:stCondLst>
                                            <p:cond delay="499"/>
                                          </p:stCondLst>
                                        </p:cTn>
                                        <p:tgtEl>
                                          <p:spTgt spid="10"/>
                                        </p:tgtEl>
                                        <p:attrNameLst>
                                          <p:attrName>style.visibility</p:attrName>
                                        </p:attrNameLst>
                                      </p:cBhvr>
                                      <p:to>
                                        <p:strVal val="hidden"/>
                                      </p:to>
                                    </p:set>
                                  </p:childTnLst>
                                </p:cTn>
                              </p:par>
                              <p:par>
                                <p:cTn id="105" presetID="10" presetClass="exit" presetSubtype="0" fill="hold" grpId="2" nodeType="withEffect">
                                  <p:stCondLst>
                                    <p:cond delay="0"/>
                                  </p:stCondLst>
                                  <p:childTnLst>
                                    <p:animEffect transition="out" filter="fade">
                                      <p:cBhvr>
                                        <p:cTn id="106" dur="500"/>
                                        <p:tgtEl>
                                          <p:spTgt spid="11"/>
                                        </p:tgtEl>
                                      </p:cBhvr>
                                    </p:animEffect>
                                    <p:set>
                                      <p:cBhvr>
                                        <p:cTn id="107" dur="1" fill="hold">
                                          <p:stCondLst>
                                            <p:cond delay="499"/>
                                          </p:stCondLst>
                                        </p:cTn>
                                        <p:tgtEl>
                                          <p:spTgt spid="11"/>
                                        </p:tgtEl>
                                        <p:attrNameLst>
                                          <p:attrName>style.visibility</p:attrName>
                                        </p:attrNameLst>
                                      </p:cBhvr>
                                      <p:to>
                                        <p:strVal val="hidden"/>
                                      </p:to>
                                    </p:set>
                                  </p:childTnLst>
                                </p:cTn>
                              </p:par>
                              <p:par>
                                <p:cTn id="108" presetID="10" presetClass="exit" presetSubtype="0" fill="hold" grpId="2" nodeType="withEffect">
                                  <p:stCondLst>
                                    <p:cond delay="0"/>
                                  </p:stCondLst>
                                  <p:childTnLst>
                                    <p:animEffect transition="out" filter="fade">
                                      <p:cBhvr>
                                        <p:cTn id="109" dur="500"/>
                                        <p:tgtEl>
                                          <p:spTgt spid="12"/>
                                        </p:tgtEl>
                                      </p:cBhvr>
                                    </p:animEffect>
                                    <p:set>
                                      <p:cBhvr>
                                        <p:cTn id="110" dur="1" fill="hold">
                                          <p:stCondLst>
                                            <p:cond delay="499"/>
                                          </p:stCondLst>
                                        </p:cTn>
                                        <p:tgtEl>
                                          <p:spTgt spid="12"/>
                                        </p:tgtEl>
                                        <p:attrNameLst>
                                          <p:attrName>style.visibility</p:attrName>
                                        </p:attrNameLst>
                                      </p:cBhvr>
                                      <p:to>
                                        <p:strVal val="hidden"/>
                                      </p:to>
                                    </p:set>
                                  </p:childTnLst>
                                </p:cTn>
                              </p:par>
                              <p:par>
                                <p:cTn id="111" presetID="10" presetClass="exit" presetSubtype="0" fill="hold" grpId="2" nodeType="withEffect">
                                  <p:stCondLst>
                                    <p:cond delay="0"/>
                                  </p:stCondLst>
                                  <p:childTnLst>
                                    <p:animEffect transition="out" filter="fade">
                                      <p:cBhvr>
                                        <p:cTn id="112" dur="500"/>
                                        <p:tgtEl>
                                          <p:spTgt spid="15"/>
                                        </p:tgtEl>
                                      </p:cBhvr>
                                    </p:animEffect>
                                    <p:set>
                                      <p:cBhvr>
                                        <p:cTn id="113" dur="1" fill="hold">
                                          <p:stCondLst>
                                            <p:cond delay="499"/>
                                          </p:stCondLst>
                                        </p:cTn>
                                        <p:tgtEl>
                                          <p:spTgt spid="15"/>
                                        </p:tgtEl>
                                        <p:attrNameLst>
                                          <p:attrName>style.visibility</p:attrName>
                                        </p:attrNameLst>
                                      </p:cBhvr>
                                      <p:to>
                                        <p:strVal val="hidden"/>
                                      </p:to>
                                    </p:set>
                                  </p:childTnLst>
                                </p:cTn>
                              </p:par>
                              <p:par>
                                <p:cTn id="114" presetID="10" presetClass="exit" presetSubtype="0" fill="hold" grpId="2" nodeType="withEffect">
                                  <p:stCondLst>
                                    <p:cond delay="0"/>
                                  </p:stCondLst>
                                  <p:childTnLst>
                                    <p:animEffect transition="out" filter="fade">
                                      <p:cBhvr>
                                        <p:cTn id="115" dur="500"/>
                                        <p:tgtEl>
                                          <p:spTgt spid="16"/>
                                        </p:tgtEl>
                                      </p:cBhvr>
                                    </p:animEffect>
                                    <p:set>
                                      <p:cBhvr>
                                        <p:cTn id="116" dur="1" fill="hold">
                                          <p:stCondLst>
                                            <p:cond delay="499"/>
                                          </p:stCondLst>
                                        </p:cTn>
                                        <p:tgtEl>
                                          <p:spTgt spid="16"/>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7"/>
                                        </p:tgtEl>
                                      </p:cBhvr>
                                    </p:animEffect>
                                    <p:set>
                                      <p:cBhvr>
                                        <p:cTn id="119" dur="1" fill="hold">
                                          <p:stCondLst>
                                            <p:cond delay="499"/>
                                          </p:stCondLst>
                                        </p:cTn>
                                        <p:tgtEl>
                                          <p:spTgt spid="7"/>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13"/>
                                        </p:tgtEl>
                                      </p:cBhvr>
                                    </p:animEffect>
                                    <p:set>
                                      <p:cBhvr>
                                        <p:cTn id="122" dur="1" fill="hold">
                                          <p:stCondLst>
                                            <p:cond delay="499"/>
                                          </p:stCondLst>
                                        </p:cTn>
                                        <p:tgtEl>
                                          <p:spTgt spid="13"/>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18"/>
                                        </p:tgtEl>
                                      </p:cBhvr>
                                    </p:animEffect>
                                    <p:set>
                                      <p:cBhvr>
                                        <p:cTn id="125" dur="1" fill="hold">
                                          <p:stCondLst>
                                            <p:cond delay="499"/>
                                          </p:stCondLst>
                                        </p:cTn>
                                        <p:tgtEl>
                                          <p:spTgt spid="18"/>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0" presetClass="entr" presetSubtype="0" fill="hold" grpId="0" nodeType="clickEffect">
                                  <p:stCondLst>
                                    <p:cond delay="0"/>
                                  </p:stCondLst>
                                  <p:iterate type="lt">
                                    <p:tmPct val="10000"/>
                                  </p:iterate>
                                  <p:childTnLst>
                                    <p:set>
                                      <p:cBhvr>
                                        <p:cTn id="129" dur="1" fill="hold">
                                          <p:stCondLst>
                                            <p:cond delay="0"/>
                                          </p:stCondLst>
                                        </p:cTn>
                                        <p:tgtEl>
                                          <p:spTgt spid="26"/>
                                        </p:tgtEl>
                                        <p:attrNameLst>
                                          <p:attrName>style.visibility</p:attrName>
                                        </p:attrNameLst>
                                      </p:cBhvr>
                                      <p:to>
                                        <p:strVal val="visible"/>
                                      </p:to>
                                    </p:set>
                                    <p:animEffect transition="in" filter="dissolve">
                                      <p:cBhvr>
                                        <p:cTn id="130" dur="500">
                                          <p:stCondLst>
                                            <p:cond delay="0"/>
                                          </p:stCondLst>
                                        </p:cTn>
                                        <p:tgtEl>
                                          <p:spTgt spid="26"/>
                                        </p:tgtEl>
                                      </p:cBhvr>
                                    </p:animEffect>
                                    <p:anim to="" calcmode="lin" valueType="num">
                                      <p:cBhvr>
                                        <p:cTn id="131" dur="500" fill="hold">
                                          <p:stCondLst>
                                            <p:cond delay="0"/>
                                          </p:stCondLst>
                                        </p:cTn>
                                        <p:tgtEl>
                                          <p:spTgt spid="26"/>
                                        </p:tgtEl>
                                        <p:attrNameLst>
                                          <p:attrName>ppt_w</p:attrName>
                                        </p:attrNameLst>
                                      </p:cBhvr>
                                      <p:tavLst>
                                        <p:tav tm="0">
                                          <p:val>
                                            <p:strVal val="#ppt_w*4"/>
                                          </p:val>
                                        </p:tav>
                                        <p:tav tm="100000">
                                          <p:val>
                                            <p:strVal val="#ppt_w"/>
                                          </p:val>
                                        </p:tav>
                                      </p:tavLst>
                                    </p:anim>
                                    <p:anim to="" calcmode="lin" valueType="num">
                                      <p:cBhvr>
                                        <p:cTn id="132" dur="500" fill="hold">
                                          <p:stCondLst>
                                            <p:cond delay="0"/>
                                          </p:stCondLst>
                                        </p:cTn>
                                        <p:tgtEl>
                                          <p:spTgt spid="26"/>
                                        </p:tgtEl>
                                        <p:attrNameLst>
                                          <p:attrName>ppt_h</p:attrName>
                                        </p:attrNameLst>
                                      </p:cBhvr>
                                      <p:tavLst>
                                        <p:tav tm="0">
                                          <p:val>
                                            <p:strVal val="#ppt_h*4"/>
                                          </p:val>
                                        </p:tav>
                                        <p:tav tm="100000">
                                          <p:val>
                                            <p:strVal val="#ppt_h"/>
                                          </p:val>
                                        </p:tav>
                                      </p:tavLst>
                                    </p:anim>
                                  </p:childTnLst>
                                </p:cTn>
                              </p:par>
                            </p:childTnLst>
                          </p:cTn>
                        </p:par>
                        <p:par>
                          <p:cTn id="133" fill="hold">
                            <p:stCondLst>
                              <p:cond delay="900"/>
                            </p:stCondLst>
                            <p:childTnLst>
                              <p:par>
                                <p:cTn id="134" presetID="26" presetClass="emph" presetSubtype="0" fill="hold" grpId="1" nodeType="afterEffect">
                                  <p:stCondLst>
                                    <p:cond delay="0"/>
                                  </p:stCondLst>
                                  <p:iterate type="lt">
                                    <p:tmPct val="0"/>
                                  </p:iterate>
                                  <p:childTnLst>
                                    <p:animEffect transition="out" filter="fade">
                                      <p:cBhvr>
                                        <p:cTn id="135" dur="500" tmFilter="0, 0; .2, .5; .8, .5; 1, 0"/>
                                        <p:tgtEl>
                                          <p:spTgt spid="26"/>
                                        </p:tgtEl>
                                      </p:cBhvr>
                                    </p:animEffect>
                                    <p:animScale>
                                      <p:cBhvr>
                                        <p:cTn id="136" dur="250" autoRev="1" fill="hold"/>
                                        <p:tgtEl>
                                          <p:spTgt spid="26"/>
                                        </p:tgtEl>
                                      </p:cBhvr>
                                      <p:by x="105000" y="105000"/>
                                    </p:animScale>
                                  </p:childTnLst>
                                </p:cTn>
                              </p:par>
                              <p:par>
                                <p:cTn id="137" presetID="0" presetClass="entr" presetSubtype="0" fill="hold" grpId="0" nodeType="withEffect">
                                  <p:stCondLst>
                                    <p:cond delay="0"/>
                                  </p:stCondLst>
                                  <p:iterate type="lt">
                                    <p:tmPct val="10000"/>
                                  </p:iterate>
                                  <p:childTnLst>
                                    <p:set>
                                      <p:cBhvr>
                                        <p:cTn id="138" dur="1" fill="hold">
                                          <p:stCondLst>
                                            <p:cond delay="0"/>
                                          </p:stCondLst>
                                        </p:cTn>
                                        <p:tgtEl>
                                          <p:spTgt spid="27"/>
                                        </p:tgtEl>
                                        <p:attrNameLst>
                                          <p:attrName>style.visibility</p:attrName>
                                        </p:attrNameLst>
                                      </p:cBhvr>
                                      <p:to>
                                        <p:strVal val="visible"/>
                                      </p:to>
                                    </p:set>
                                    <p:animEffect transition="in" filter="dissolve">
                                      <p:cBhvr>
                                        <p:cTn id="139" dur="500">
                                          <p:stCondLst>
                                            <p:cond delay="0"/>
                                          </p:stCondLst>
                                        </p:cTn>
                                        <p:tgtEl>
                                          <p:spTgt spid="27"/>
                                        </p:tgtEl>
                                      </p:cBhvr>
                                    </p:animEffect>
                                    <p:anim to="" calcmode="lin" valueType="num">
                                      <p:cBhvr>
                                        <p:cTn id="140" dur="500" fill="hold">
                                          <p:stCondLst>
                                            <p:cond delay="0"/>
                                          </p:stCondLst>
                                        </p:cTn>
                                        <p:tgtEl>
                                          <p:spTgt spid="27"/>
                                        </p:tgtEl>
                                        <p:attrNameLst>
                                          <p:attrName>ppt_w</p:attrName>
                                        </p:attrNameLst>
                                      </p:cBhvr>
                                      <p:tavLst>
                                        <p:tav tm="0">
                                          <p:val>
                                            <p:strVal val="#ppt_w*4"/>
                                          </p:val>
                                        </p:tav>
                                        <p:tav tm="100000">
                                          <p:val>
                                            <p:strVal val="#ppt_w"/>
                                          </p:val>
                                        </p:tav>
                                      </p:tavLst>
                                    </p:anim>
                                    <p:anim to="" calcmode="lin" valueType="num">
                                      <p:cBhvr>
                                        <p:cTn id="141" dur="500" fill="hold">
                                          <p:stCondLst>
                                            <p:cond delay="0"/>
                                          </p:stCondLst>
                                        </p:cTn>
                                        <p:tgtEl>
                                          <p:spTgt spid="27"/>
                                        </p:tgtEl>
                                        <p:attrNameLst>
                                          <p:attrName>ppt_h</p:attrName>
                                        </p:attrNameLst>
                                      </p:cBhvr>
                                      <p:tavLst>
                                        <p:tav tm="0">
                                          <p:val>
                                            <p:strVal val="#ppt_h*4"/>
                                          </p:val>
                                        </p:tav>
                                        <p:tav tm="100000">
                                          <p:val>
                                            <p:strVal val="#ppt_h"/>
                                          </p:val>
                                        </p:tav>
                                      </p:tavLst>
                                    </p:anim>
                                  </p:childTnLst>
                                </p:cTn>
                              </p:par>
                            </p:childTnLst>
                          </p:cTn>
                        </p:par>
                        <p:par>
                          <p:cTn id="142" fill="hold">
                            <p:stCondLst>
                              <p:cond delay="1800"/>
                            </p:stCondLst>
                            <p:childTnLst>
                              <p:par>
                                <p:cTn id="143" presetID="26" presetClass="emph" presetSubtype="0" fill="hold" grpId="1" nodeType="afterEffect">
                                  <p:stCondLst>
                                    <p:cond delay="0"/>
                                  </p:stCondLst>
                                  <p:iterate type="lt">
                                    <p:tmPct val="0"/>
                                  </p:iterate>
                                  <p:childTnLst>
                                    <p:animEffect transition="out" filter="fade">
                                      <p:cBhvr>
                                        <p:cTn id="144" dur="500" tmFilter="0, 0; .2, .5; .8, .5; 1, 0"/>
                                        <p:tgtEl>
                                          <p:spTgt spid="27"/>
                                        </p:tgtEl>
                                      </p:cBhvr>
                                    </p:animEffect>
                                    <p:animScale>
                                      <p:cBhvr>
                                        <p:cTn id="145" dur="250" autoRev="1" fill="hold"/>
                                        <p:tgtEl>
                                          <p:spTgt spid="27"/>
                                        </p:tgtEl>
                                      </p:cBhvr>
                                      <p:by x="105000" y="105000"/>
                                    </p:animScale>
                                  </p:childTnLst>
                                </p:cTn>
                              </p:par>
                              <p:par>
                                <p:cTn id="146" presetID="0" presetClass="entr" presetSubtype="0" fill="hold" grpId="0" nodeType="withEffect">
                                  <p:stCondLst>
                                    <p:cond delay="0"/>
                                  </p:stCondLst>
                                  <p:childTnLst>
                                    <p:set>
                                      <p:cBhvr>
                                        <p:cTn id="147" dur="1" fill="hold">
                                          <p:stCondLst>
                                            <p:cond delay="0"/>
                                          </p:stCondLst>
                                        </p:cTn>
                                        <p:tgtEl>
                                          <p:spTgt spid="20"/>
                                        </p:tgtEl>
                                        <p:attrNameLst>
                                          <p:attrName>style.visibility</p:attrName>
                                        </p:attrNameLst>
                                      </p:cBhvr>
                                      <p:to>
                                        <p:strVal val="visible"/>
                                      </p:to>
                                    </p:set>
                                    <p:animEffect transition="in" filter="dissolve">
                                      <p:cBhvr>
                                        <p:cTn id="148" dur="500">
                                          <p:stCondLst>
                                            <p:cond delay="0"/>
                                          </p:stCondLst>
                                        </p:cTn>
                                        <p:tgtEl>
                                          <p:spTgt spid="20"/>
                                        </p:tgtEl>
                                      </p:cBhvr>
                                    </p:animEffect>
                                    <p:anim to="" calcmode="lin" valueType="num">
                                      <p:cBhvr>
                                        <p:cTn id="149" dur="500" fill="hold">
                                          <p:stCondLst>
                                            <p:cond delay="0"/>
                                          </p:stCondLst>
                                        </p:cTn>
                                        <p:tgtEl>
                                          <p:spTgt spid="20"/>
                                        </p:tgtEl>
                                        <p:attrNameLst>
                                          <p:attrName>ppt_w</p:attrName>
                                        </p:attrNameLst>
                                      </p:cBhvr>
                                      <p:tavLst>
                                        <p:tav tm="0">
                                          <p:val>
                                            <p:strVal val="#ppt_w*4"/>
                                          </p:val>
                                        </p:tav>
                                        <p:tav tm="100000">
                                          <p:val>
                                            <p:strVal val="#ppt_w"/>
                                          </p:val>
                                        </p:tav>
                                      </p:tavLst>
                                    </p:anim>
                                    <p:anim to="" calcmode="lin" valueType="num">
                                      <p:cBhvr>
                                        <p:cTn id="150" dur="500" fill="hold">
                                          <p:stCondLst>
                                            <p:cond delay="0"/>
                                          </p:stCondLst>
                                        </p:cTn>
                                        <p:tgtEl>
                                          <p:spTgt spid="20"/>
                                        </p:tgtEl>
                                        <p:attrNameLst>
                                          <p:attrName>ppt_h</p:attrName>
                                        </p:attrNameLst>
                                      </p:cBhvr>
                                      <p:tavLst>
                                        <p:tav tm="0">
                                          <p:val>
                                            <p:strVal val="#ppt_h*4"/>
                                          </p:val>
                                        </p:tav>
                                        <p:tav tm="100000">
                                          <p:val>
                                            <p:strVal val="#ppt_h"/>
                                          </p:val>
                                        </p:tav>
                                      </p:tavLst>
                                    </p:anim>
                                  </p:childTnLst>
                                </p:cTn>
                              </p:par>
                              <p:par>
                                <p:cTn id="151" presetID="22" presetClass="entr" presetSubtype="2" fill="hold" grpId="0" nodeType="withEffect">
                                  <p:stCondLst>
                                    <p:cond delay="0"/>
                                  </p:stCondLst>
                                  <p:childTnLst>
                                    <p:set>
                                      <p:cBhvr>
                                        <p:cTn id="152" dur="1" fill="hold">
                                          <p:stCondLst>
                                            <p:cond delay="0"/>
                                          </p:stCondLst>
                                        </p:cTn>
                                        <p:tgtEl>
                                          <p:spTgt spid="30"/>
                                        </p:tgtEl>
                                        <p:attrNameLst>
                                          <p:attrName>style.visibility</p:attrName>
                                        </p:attrNameLst>
                                      </p:cBhvr>
                                      <p:to>
                                        <p:strVal val="visible"/>
                                      </p:to>
                                    </p:set>
                                    <p:animEffect transition="in" filter="wipe(right)">
                                      <p:cBhvr>
                                        <p:cTn id="153" dur="1000"/>
                                        <p:tgtEl>
                                          <p:spTgt spid="30"/>
                                        </p:tgtEl>
                                      </p:cBhvr>
                                    </p:animEffect>
                                  </p:childTnLst>
                                </p:cTn>
                              </p:par>
                              <p:par>
                                <p:cTn id="154" presetID="7" presetClass="emph" presetSubtype="10" fill="hold" nodeType="withEffect">
                                  <p:stCondLst>
                                    <p:cond delay="0"/>
                                  </p:stCondLst>
                                  <p:childTnLst>
                                    <p:animClr clrSpc="hsl" dir="ccw">
                                      <p:cBhvr>
                                        <p:cTn id="155" dur="1000" fill="hold"/>
                                        <p:tgtEl>
                                          <p:spTgt spid="30"/>
                                        </p:tgtEl>
                                        <p:attrNameLst>
                                          <p:attrName>stroke.color</p:attrName>
                                        </p:attrNameLst>
                                      </p:cBhvr>
                                      <p:to>
                                        <a:srgbClr val="FF9900"/>
                                      </p:to>
                                    </p:animClr>
                                    <p:set>
                                      <p:cBhvr>
                                        <p:cTn id="156" dur="1000" fill="hold"/>
                                        <p:tgtEl>
                                          <p:spTgt spid="30"/>
                                        </p:tgtEl>
                                        <p:attrNameLst>
                                          <p:attrName>stroke.on</p:attrName>
                                        </p:attrNameLst>
                                      </p:cBhvr>
                                      <p:to>
                                        <p:strVal val="true"/>
                                      </p:to>
                                    </p:set>
                                  </p:childTnLst>
                                </p:cTn>
                              </p:par>
                              <p:par>
                                <p:cTn id="157" presetID="22" presetClass="entr" presetSubtype="2" fill="hold" grpId="0" nodeType="withEffect">
                                  <p:stCondLst>
                                    <p:cond delay="100"/>
                                  </p:stCondLst>
                                  <p:childTnLst>
                                    <p:set>
                                      <p:cBhvr>
                                        <p:cTn id="158" dur="1" fill="hold">
                                          <p:stCondLst>
                                            <p:cond delay="0"/>
                                          </p:stCondLst>
                                        </p:cTn>
                                        <p:tgtEl>
                                          <p:spTgt spid="31"/>
                                        </p:tgtEl>
                                        <p:attrNameLst>
                                          <p:attrName>style.visibility</p:attrName>
                                        </p:attrNameLst>
                                      </p:cBhvr>
                                      <p:to>
                                        <p:strVal val="visible"/>
                                      </p:to>
                                    </p:set>
                                    <p:animEffect transition="in" filter="wipe(right)">
                                      <p:cBhvr>
                                        <p:cTn id="159" dur="1000"/>
                                        <p:tgtEl>
                                          <p:spTgt spid="31"/>
                                        </p:tgtEl>
                                      </p:cBhvr>
                                    </p:animEffect>
                                  </p:childTnLst>
                                </p:cTn>
                              </p:par>
                              <p:par>
                                <p:cTn id="160" presetID="7" presetClass="emph" presetSubtype="10" fill="hold" nodeType="withEffect">
                                  <p:stCondLst>
                                    <p:cond delay="100"/>
                                  </p:stCondLst>
                                  <p:childTnLst>
                                    <p:animClr clrSpc="hsl" dir="ccw">
                                      <p:cBhvr>
                                        <p:cTn id="161" dur="1000" fill="hold"/>
                                        <p:tgtEl>
                                          <p:spTgt spid="31"/>
                                        </p:tgtEl>
                                        <p:attrNameLst>
                                          <p:attrName>stroke.color</p:attrName>
                                        </p:attrNameLst>
                                      </p:cBhvr>
                                      <p:to>
                                        <a:srgbClr val="FF9900"/>
                                      </p:to>
                                    </p:animClr>
                                    <p:set>
                                      <p:cBhvr>
                                        <p:cTn id="162" dur="1000" fill="hold"/>
                                        <p:tgtEl>
                                          <p:spTgt spid="31"/>
                                        </p:tgtEl>
                                        <p:attrNameLst>
                                          <p:attrName>stroke.on</p:attrName>
                                        </p:attrNameLst>
                                      </p:cBhvr>
                                      <p:to>
                                        <p:strVal val="true"/>
                                      </p:to>
                                    </p:set>
                                  </p:childTnLst>
                                </p:cTn>
                              </p:par>
                              <p:par>
                                <p:cTn id="163" presetID="22" presetClass="entr" presetSubtype="2" fill="hold" grpId="0" nodeType="withEffect">
                                  <p:stCondLst>
                                    <p:cond delay="200"/>
                                  </p:stCondLst>
                                  <p:childTnLst>
                                    <p:set>
                                      <p:cBhvr>
                                        <p:cTn id="164" dur="1" fill="hold">
                                          <p:stCondLst>
                                            <p:cond delay="0"/>
                                          </p:stCondLst>
                                        </p:cTn>
                                        <p:tgtEl>
                                          <p:spTgt spid="32"/>
                                        </p:tgtEl>
                                        <p:attrNameLst>
                                          <p:attrName>style.visibility</p:attrName>
                                        </p:attrNameLst>
                                      </p:cBhvr>
                                      <p:to>
                                        <p:strVal val="visible"/>
                                      </p:to>
                                    </p:set>
                                    <p:animEffect transition="in" filter="wipe(right)">
                                      <p:cBhvr>
                                        <p:cTn id="165" dur="1000"/>
                                        <p:tgtEl>
                                          <p:spTgt spid="32"/>
                                        </p:tgtEl>
                                      </p:cBhvr>
                                    </p:animEffect>
                                  </p:childTnLst>
                                </p:cTn>
                              </p:par>
                              <p:par>
                                <p:cTn id="166" presetID="7" presetClass="emph" presetSubtype="10" fill="hold" nodeType="withEffect">
                                  <p:stCondLst>
                                    <p:cond delay="200"/>
                                  </p:stCondLst>
                                  <p:childTnLst>
                                    <p:animClr clrSpc="hsl" dir="ccw">
                                      <p:cBhvr>
                                        <p:cTn id="167" dur="1000" fill="hold"/>
                                        <p:tgtEl>
                                          <p:spTgt spid="32"/>
                                        </p:tgtEl>
                                        <p:attrNameLst>
                                          <p:attrName>stroke.color</p:attrName>
                                        </p:attrNameLst>
                                      </p:cBhvr>
                                      <p:to>
                                        <a:srgbClr val="FF9900"/>
                                      </p:to>
                                    </p:animClr>
                                    <p:set>
                                      <p:cBhvr>
                                        <p:cTn id="168" dur="1000" fill="hold"/>
                                        <p:tgtEl>
                                          <p:spTgt spid="32"/>
                                        </p:tgtEl>
                                        <p:attrNameLst>
                                          <p:attrName>stroke.on</p:attrName>
                                        </p:attrNameLst>
                                      </p:cBhvr>
                                      <p:to>
                                        <p:strVal val="true"/>
                                      </p:to>
                                    </p:set>
                                  </p:childTnLst>
                                </p:cTn>
                              </p:par>
                              <p:par>
                                <p:cTn id="169" presetID="22" presetClass="entr" presetSubtype="2" fill="hold" grpId="0" nodeType="withEffect">
                                  <p:stCondLst>
                                    <p:cond delay="300"/>
                                  </p:stCondLst>
                                  <p:childTnLst>
                                    <p:set>
                                      <p:cBhvr>
                                        <p:cTn id="170" dur="1" fill="hold">
                                          <p:stCondLst>
                                            <p:cond delay="0"/>
                                          </p:stCondLst>
                                        </p:cTn>
                                        <p:tgtEl>
                                          <p:spTgt spid="33"/>
                                        </p:tgtEl>
                                        <p:attrNameLst>
                                          <p:attrName>style.visibility</p:attrName>
                                        </p:attrNameLst>
                                      </p:cBhvr>
                                      <p:to>
                                        <p:strVal val="visible"/>
                                      </p:to>
                                    </p:set>
                                    <p:animEffect transition="in" filter="wipe(right)">
                                      <p:cBhvr>
                                        <p:cTn id="171" dur="1000"/>
                                        <p:tgtEl>
                                          <p:spTgt spid="33"/>
                                        </p:tgtEl>
                                      </p:cBhvr>
                                    </p:animEffect>
                                  </p:childTnLst>
                                </p:cTn>
                              </p:par>
                              <p:par>
                                <p:cTn id="172" presetID="7" presetClass="emph" presetSubtype="10" fill="hold" nodeType="withEffect">
                                  <p:stCondLst>
                                    <p:cond delay="300"/>
                                  </p:stCondLst>
                                  <p:childTnLst>
                                    <p:animClr clrSpc="hsl" dir="ccw">
                                      <p:cBhvr>
                                        <p:cTn id="173" dur="1000" fill="hold"/>
                                        <p:tgtEl>
                                          <p:spTgt spid="33"/>
                                        </p:tgtEl>
                                        <p:attrNameLst>
                                          <p:attrName>stroke.color</p:attrName>
                                        </p:attrNameLst>
                                      </p:cBhvr>
                                      <p:to>
                                        <a:srgbClr val="FF9900"/>
                                      </p:to>
                                    </p:animClr>
                                    <p:set>
                                      <p:cBhvr>
                                        <p:cTn id="174" dur="1000" fill="hold"/>
                                        <p:tgtEl>
                                          <p:spTgt spid="33"/>
                                        </p:tgtEl>
                                        <p:attrNameLst>
                                          <p:attrName>stroke.on</p:attrName>
                                        </p:attrNameLst>
                                      </p:cBhvr>
                                      <p:to>
                                        <p:strVal val="true"/>
                                      </p:to>
                                    </p:set>
                                  </p:childTnLst>
                                </p:cTn>
                              </p:par>
                              <p:par>
                                <p:cTn id="175" presetID="22" presetClass="entr" presetSubtype="4" fill="hold" grpId="0" nodeType="withEffect">
                                  <p:stCondLst>
                                    <p:cond delay="400"/>
                                  </p:stCondLst>
                                  <p:childTnLst>
                                    <p:set>
                                      <p:cBhvr>
                                        <p:cTn id="176" dur="1" fill="hold">
                                          <p:stCondLst>
                                            <p:cond delay="0"/>
                                          </p:stCondLst>
                                        </p:cTn>
                                        <p:tgtEl>
                                          <p:spTgt spid="34"/>
                                        </p:tgtEl>
                                        <p:attrNameLst>
                                          <p:attrName>style.visibility</p:attrName>
                                        </p:attrNameLst>
                                      </p:cBhvr>
                                      <p:to>
                                        <p:strVal val="visible"/>
                                      </p:to>
                                    </p:set>
                                    <p:animEffect transition="in" filter="wipe(down)">
                                      <p:cBhvr>
                                        <p:cTn id="177" dur="1000"/>
                                        <p:tgtEl>
                                          <p:spTgt spid="34"/>
                                        </p:tgtEl>
                                      </p:cBhvr>
                                    </p:animEffect>
                                  </p:childTnLst>
                                </p:cTn>
                              </p:par>
                              <p:par>
                                <p:cTn id="178" presetID="7" presetClass="emph" presetSubtype="10" fill="hold" nodeType="withEffect">
                                  <p:stCondLst>
                                    <p:cond delay="400"/>
                                  </p:stCondLst>
                                  <p:childTnLst>
                                    <p:animClr clrSpc="hsl" dir="ccw">
                                      <p:cBhvr>
                                        <p:cTn id="179" dur="1000" fill="hold"/>
                                        <p:tgtEl>
                                          <p:spTgt spid="34"/>
                                        </p:tgtEl>
                                        <p:attrNameLst>
                                          <p:attrName>stroke.color</p:attrName>
                                        </p:attrNameLst>
                                      </p:cBhvr>
                                      <p:to>
                                        <a:srgbClr val="FF9900"/>
                                      </p:to>
                                    </p:animClr>
                                    <p:set>
                                      <p:cBhvr>
                                        <p:cTn id="180" dur="1000" fill="hold"/>
                                        <p:tgtEl>
                                          <p:spTgt spid="34"/>
                                        </p:tgtEl>
                                        <p:attrNameLst>
                                          <p:attrName>stroke.on</p:attrName>
                                        </p:attrNameLst>
                                      </p:cBhvr>
                                      <p:to>
                                        <p:strVal val="true"/>
                                      </p:to>
                                    </p:set>
                                  </p:childTnLst>
                                </p:cTn>
                              </p:par>
                              <p:par>
                                <p:cTn id="181" presetID="23" presetClass="entr" presetSubtype="16" fill="hold" grpId="0" nodeType="withEffect">
                                  <p:stCondLst>
                                    <p:cond delay="400"/>
                                  </p:stCondLst>
                                  <p:childTnLst>
                                    <p:set>
                                      <p:cBhvr>
                                        <p:cTn id="182" dur="1" fill="hold">
                                          <p:stCondLst>
                                            <p:cond delay="0"/>
                                          </p:stCondLst>
                                        </p:cTn>
                                        <p:tgtEl>
                                          <p:spTgt spid="45"/>
                                        </p:tgtEl>
                                        <p:attrNameLst>
                                          <p:attrName>style.visibility</p:attrName>
                                        </p:attrNameLst>
                                      </p:cBhvr>
                                      <p:to>
                                        <p:strVal val="visible"/>
                                      </p:to>
                                    </p:set>
                                    <p:anim calcmode="lin" valueType="num">
                                      <p:cBhvr>
                                        <p:cTn id="183" dur="500" fill="hold"/>
                                        <p:tgtEl>
                                          <p:spTgt spid="45"/>
                                        </p:tgtEl>
                                        <p:attrNameLst>
                                          <p:attrName>ppt_w</p:attrName>
                                        </p:attrNameLst>
                                      </p:cBhvr>
                                      <p:tavLst>
                                        <p:tav tm="0">
                                          <p:val>
                                            <p:fltVal val="0"/>
                                          </p:val>
                                        </p:tav>
                                        <p:tav tm="100000">
                                          <p:val>
                                            <p:strVal val="#ppt_w"/>
                                          </p:val>
                                        </p:tav>
                                      </p:tavLst>
                                    </p:anim>
                                    <p:anim calcmode="lin" valueType="num">
                                      <p:cBhvr>
                                        <p:cTn id="184" dur="500" fill="hold"/>
                                        <p:tgtEl>
                                          <p:spTgt spid="45"/>
                                        </p:tgtEl>
                                        <p:attrNameLst>
                                          <p:attrName>ppt_h</p:attrName>
                                        </p:attrNameLst>
                                      </p:cBhvr>
                                      <p:tavLst>
                                        <p:tav tm="0">
                                          <p:val>
                                            <p:fltVal val="0"/>
                                          </p:val>
                                        </p:tav>
                                        <p:tav tm="100000">
                                          <p:val>
                                            <p:strVal val="#ppt_h"/>
                                          </p:val>
                                        </p:tav>
                                      </p:tavLst>
                                    </p:anim>
                                  </p:childTnLst>
                                </p:cTn>
                              </p:par>
                              <p:par>
                                <p:cTn id="185" presetID="22" presetClass="entr" presetSubtype="4" fill="hold" grpId="0" nodeType="withEffect">
                                  <p:stCondLst>
                                    <p:cond delay="500"/>
                                  </p:stCondLst>
                                  <p:childTnLst>
                                    <p:set>
                                      <p:cBhvr>
                                        <p:cTn id="186" dur="1" fill="hold">
                                          <p:stCondLst>
                                            <p:cond delay="0"/>
                                          </p:stCondLst>
                                        </p:cTn>
                                        <p:tgtEl>
                                          <p:spTgt spid="35"/>
                                        </p:tgtEl>
                                        <p:attrNameLst>
                                          <p:attrName>style.visibility</p:attrName>
                                        </p:attrNameLst>
                                      </p:cBhvr>
                                      <p:to>
                                        <p:strVal val="visible"/>
                                      </p:to>
                                    </p:set>
                                    <p:animEffect transition="in" filter="wipe(down)">
                                      <p:cBhvr>
                                        <p:cTn id="187" dur="1000"/>
                                        <p:tgtEl>
                                          <p:spTgt spid="35"/>
                                        </p:tgtEl>
                                      </p:cBhvr>
                                    </p:animEffect>
                                  </p:childTnLst>
                                </p:cTn>
                              </p:par>
                              <p:par>
                                <p:cTn id="188" presetID="7" presetClass="emph" presetSubtype="10" fill="hold" nodeType="withEffect">
                                  <p:stCondLst>
                                    <p:cond delay="500"/>
                                  </p:stCondLst>
                                  <p:childTnLst>
                                    <p:animClr clrSpc="hsl" dir="ccw">
                                      <p:cBhvr>
                                        <p:cTn id="189" dur="1000" fill="hold"/>
                                        <p:tgtEl>
                                          <p:spTgt spid="35"/>
                                        </p:tgtEl>
                                        <p:attrNameLst>
                                          <p:attrName>stroke.color</p:attrName>
                                        </p:attrNameLst>
                                      </p:cBhvr>
                                      <p:to>
                                        <a:srgbClr val="FF9900"/>
                                      </p:to>
                                    </p:animClr>
                                    <p:set>
                                      <p:cBhvr>
                                        <p:cTn id="190" dur="1000" fill="hold"/>
                                        <p:tgtEl>
                                          <p:spTgt spid="35"/>
                                        </p:tgtEl>
                                        <p:attrNameLst>
                                          <p:attrName>stroke.on</p:attrName>
                                        </p:attrNameLst>
                                      </p:cBhvr>
                                      <p:to>
                                        <p:strVal val="true"/>
                                      </p:to>
                                    </p:set>
                                  </p:childTnLst>
                                </p:cTn>
                              </p:par>
                              <p:par>
                                <p:cTn id="191" presetID="22" presetClass="entr" presetSubtype="4" fill="hold" grpId="0" nodeType="withEffect">
                                  <p:stCondLst>
                                    <p:cond delay="600"/>
                                  </p:stCondLst>
                                  <p:childTnLst>
                                    <p:set>
                                      <p:cBhvr>
                                        <p:cTn id="192" dur="1" fill="hold">
                                          <p:stCondLst>
                                            <p:cond delay="0"/>
                                          </p:stCondLst>
                                        </p:cTn>
                                        <p:tgtEl>
                                          <p:spTgt spid="36"/>
                                        </p:tgtEl>
                                        <p:attrNameLst>
                                          <p:attrName>style.visibility</p:attrName>
                                        </p:attrNameLst>
                                      </p:cBhvr>
                                      <p:to>
                                        <p:strVal val="visible"/>
                                      </p:to>
                                    </p:set>
                                    <p:animEffect transition="in" filter="wipe(down)">
                                      <p:cBhvr>
                                        <p:cTn id="193" dur="1000"/>
                                        <p:tgtEl>
                                          <p:spTgt spid="36"/>
                                        </p:tgtEl>
                                      </p:cBhvr>
                                    </p:animEffect>
                                  </p:childTnLst>
                                </p:cTn>
                              </p:par>
                              <p:par>
                                <p:cTn id="194" presetID="7" presetClass="emph" presetSubtype="10" fill="hold" nodeType="withEffect">
                                  <p:stCondLst>
                                    <p:cond delay="600"/>
                                  </p:stCondLst>
                                  <p:childTnLst>
                                    <p:animClr clrSpc="hsl" dir="ccw">
                                      <p:cBhvr>
                                        <p:cTn id="195" dur="1000" fill="hold"/>
                                        <p:tgtEl>
                                          <p:spTgt spid="36"/>
                                        </p:tgtEl>
                                        <p:attrNameLst>
                                          <p:attrName>stroke.color</p:attrName>
                                        </p:attrNameLst>
                                      </p:cBhvr>
                                      <p:to>
                                        <a:srgbClr val="FF9900"/>
                                      </p:to>
                                    </p:animClr>
                                    <p:set>
                                      <p:cBhvr>
                                        <p:cTn id="196" dur="1000" fill="hold"/>
                                        <p:tgtEl>
                                          <p:spTgt spid="36"/>
                                        </p:tgtEl>
                                        <p:attrNameLst>
                                          <p:attrName>stroke.on</p:attrName>
                                        </p:attrNameLst>
                                      </p:cBhvr>
                                      <p:to>
                                        <p:strVal val="true"/>
                                      </p:to>
                                    </p:set>
                                  </p:childTnLst>
                                </p:cTn>
                              </p:par>
                              <p:par>
                                <p:cTn id="197" presetID="22" presetClass="entr" presetSubtype="4" fill="hold" grpId="0" nodeType="withEffect">
                                  <p:stCondLst>
                                    <p:cond delay="700"/>
                                  </p:stCondLst>
                                  <p:childTnLst>
                                    <p:set>
                                      <p:cBhvr>
                                        <p:cTn id="198" dur="1" fill="hold">
                                          <p:stCondLst>
                                            <p:cond delay="0"/>
                                          </p:stCondLst>
                                        </p:cTn>
                                        <p:tgtEl>
                                          <p:spTgt spid="37"/>
                                        </p:tgtEl>
                                        <p:attrNameLst>
                                          <p:attrName>style.visibility</p:attrName>
                                        </p:attrNameLst>
                                      </p:cBhvr>
                                      <p:to>
                                        <p:strVal val="visible"/>
                                      </p:to>
                                    </p:set>
                                    <p:animEffect transition="in" filter="wipe(down)">
                                      <p:cBhvr>
                                        <p:cTn id="199" dur="1000"/>
                                        <p:tgtEl>
                                          <p:spTgt spid="37"/>
                                        </p:tgtEl>
                                      </p:cBhvr>
                                    </p:animEffect>
                                  </p:childTnLst>
                                </p:cTn>
                              </p:par>
                              <p:par>
                                <p:cTn id="200" presetID="7" presetClass="emph" presetSubtype="10" fill="hold" nodeType="withEffect">
                                  <p:stCondLst>
                                    <p:cond delay="700"/>
                                  </p:stCondLst>
                                  <p:childTnLst>
                                    <p:animClr clrSpc="hsl" dir="ccw">
                                      <p:cBhvr>
                                        <p:cTn id="201" dur="1000" fill="hold"/>
                                        <p:tgtEl>
                                          <p:spTgt spid="37"/>
                                        </p:tgtEl>
                                        <p:attrNameLst>
                                          <p:attrName>stroke.color</p:attrName>
                                        </p:attrNameLst>
                                      </p:cBhvr>
                                      <p:to>
                                        <a:srgbClr val="FF9900"/>
                                      </p:to>
                                    </p:animClr>
                                    <p:set>
                                      <p:cBhvr>
                                        <p:cTn id="202" dur="1000" fill="hold"/>
                                        <p:tgtEl>
                                          <p:spTgt spid="37"/>
                                        </p:tgtEl>
                                        <p:attrNameLst>
                                          <p:attrName>stroke.on</p:attrName>
                                        </p:attrNameLst>
                                      </p:cBhvr>
                                      <p:to>
                                        <p:strVal val="true"/>
                                      </p:to>
                                    </p:set>
                                  </p:childTnLst>
                                </p:cTn>
                              </p:par>
                              <p:par>
                                <p:cTn id="203" presetID="22" presetClass="entr" presetSubtype="4" fill="hold" grpId="0" nodeType="withEffect">
                                  <p:stCondLst>
                                    <p:cond delay="800"/>
                                  </p:stCondLst>
                                  <p:childTnLst>
                                    <p:set>
                                      <p:cBhvr>
                                        <p:cTn id="204" dur="1" fill="hold">
                                          <p:stCondLst>
                                            <p:cond delay="0"/>
                                          </p:stCondLst>
                                        </p:cTn>
                                        <p:tgtEl>
                                          <p:spTgt spid="38"/>
                                        </p:tgtEl>
                                        <p:attrNameLst>
                                          <p:attrName>style.visibility</p:attrName>
                                        </p:attrNameLst>
                                      </p:cBhvr>
                                      <p:to>
                                        <p:strVal val="visible"/>
                                      </p:to>
                                    </p:set>
                                    <p:animEffect transition="in" filter="wipe(down)">
                                      <p:cBhvr>
                                        <p:cTn id="205" dur="1000"/>
                                        <p:tgtEl>
                                          <p:spTgt spid="38"/>
                                        </p:tgtEl>
                                      </p:cBhvr>
                                    </p:animEffect>
                                  </p:childTnLst>
                                </p:cTn>
                              </p:par>
                              <p:par>
                                <p:cTn id="206" presetID="7" presetClass="emph" presetSubtype="10" fill="hold" nodeType="withEffect">
                                  <p:stCondLst>
                                    <p:cond delay="800"/>
                                  </p:stCondLst>
                                  <p:childTnLst>
                                    <p:animClr clrSpc="hsl" dir="ccw">
                                      <p:cBhvr>
                                        <p:cTn id="207" dur="1000" fill="hold"/>
                                        <p:tgtEl>
                                          <p:spTgt spid="38"/>
                                        </p:tgtEl>
                                        <p:attrNameLst>
                                          <p:attrName>stroke.color</p:attrName>
                                        </p:attrNameLst>
                                      </p:cBhvr>
                                      <p:to>
                                        <a:srgbClr val="FF9900"/>
                                      </p:to>
                                    </p:animClr>
                                    <p:set>
                                      <p:cBhvr>
                                        <p:cTn id="208" dur="1000" fill="hold"/>
                                        <p:tgtEl>
                                          <p:spTgt spid="38"/>
                                        </p:tgtEl>
                                        <p:attrNameLst>
                                          <p:attrName>stroke.on</p:attrName>
                                        </p:attrNameLst>
                                      </p:cBhvr>
                                      <p:to>
                                        <p:strVal val="true"/>
                                      </p:to>
                                    </p:set>
                                  </p:childTnLst>
                                </p:cTn>
                              </p:par>
                              <p:par>
                                <p:cTn id="209" presetID="10" presetClass="exit" presetSubtype="0" fill="hold" grpId="1" nodeType="withEffect">
                                  <p:stCondLst>
                                    <p:cond delay="800"/>
                                  </p:stCondLst>
                                  <p:childTnLst>
                                    <p:animEffect transition="out" filter="fade">
                                      <p:cBhvr>
                                        <p:cTn id="210" dur="1000"/>
                                        <p:tgtEl>
                                          <p:spTgt spid="45"/>
                                        </p:tgtEl>
                                      </p:cBhvr>
                                    </p:animEffect>
                                    <p:set>
                                      <p:cBhvr>
                                        <p:cTn id="211" dur="1" fill="hold">
                                          <p:stCondLst>
                                            <p:cond delay="999"/>
                                          </p:stCondLst>
                                        </p:cTn>
                                        <p:tgtEl>
                                          <p:spTgt spid="45"/>
                                        </p:tgtEl>
                                        <p:attrNameLst>
                                          <p:attrName>style.visibility</p:attrName>
                                        </p:attrNameLst>
                                      </p:cBhvr>
                                      <p:to>
                                        <p:strVal val="hidden"/>
                                      </p:to>
                                    </p:set>
                                  </p:childTnLst>
                                </p:cTn>
                              </p:par>
                              <p:par>
                                <p:cTn id="212" presetID="23" presetClass="exit" presetSubtype="16" fill="hold" grpId="2" nodeType="withEffect">
                                  <p:stCondLst>
                                    <p:cond delay="800"/>
                                  </p:stCondLst>
                                  <p:childTnLst>
                                    <p:anim calcmode="lin" valueType="num">
                                      <p:cBhvr>
                                        <p:cTn id="213" dur="1000"/>
                                        <p:tgtEl>
                                          <p:spTgt spid="45"/>
                                        </p:tgtEl>
                                        <p:attrNameLst>
                                          <p:attrName>ppt_w</p:attrName>
                                        </p:attrNameLst>
                                      </p:cBhvr>
                                      <p:tavLst>
                                        <p:tav tm="0">
                                          <p:val>
                                            <p:strVal val="ppt_w"/>
                                          </p:val>
                                        </p:tav>
                                        <p:tav tm="100000">
                                          <p:val>
                                            <p:strVal val="4*ppt_w"/>
                                          </p:val>
                                        </p:tav>
                                      </p:tavLst>
                                    </p:anim>
                                    <p:anim calcmode="lin" valueType="num">
                                      <p:cBhvr>
                                        <p:cTn id="214" dur="1000"/>
                                        <p:tgtEl>
                                          <p:spTgt spid="45"/>
                                        </p:tgtEl>
                                        <p:attrNameLst>
                                          <p:attrName>ppt_h</p:attrName>
                                        </p:attrNameLst>
                                      </p:cBhvr>
                                      <p:tavLst>
                                        <p:tav tm="0">
                                          <p:val>
                                            <p:strVal val="ppt_h"/>
                                          </p:val>
                                        </p:tav>
                                        <p:tav tm="100000">
                                          <p:val>
                                            <p:strVal val="4*ppt_h"/>
                                          </p:val>
                                        </p:tav>
                                      </p:tavLst>
                                    </p:anim>
                                    <p:set>
                                      <p:cBhvr>
                                        <p:cTn id="215" dur="1" fill="hold">
                                          <p:stCondLst>
                                            <p:cond delay="999"/>
                                          </p:stCondLst>
                                        </p:cTn>
                                        <p:tgtEl>
                                          <p:spTgt spid="45"/>
                                        </p:tgtEl>
                                        <p:attrNameLst>
                                          <p:attrName>style.visibility</p:attrName>
                                        </p:attrNameLst>
                                      </p:cBhvr>
                                      <p:to>
                                        <p:strVal val="hidden"/>
                                      </p:to>
                                    </p:set>
                                  </p:childTnLst>
                                </p:cTn>
                              </p:par>
                              <p:par>
                                <p:cTn id="216" presetID="22" presetClass="entr" presetSubtype="8" fill="hold" grpId="0" nodeType="withEffect">
                                  <p:stCondLst>
                                    <p:cond delay="900"/>
                                  </p:stCondLst>
                                  <p:childTnLst>
                                    <p:set>
                                      <p:cBhvr>
                                        <p:cTn id="217" dur="1" fill="hold">
                                          <p:stCondLst>
                                            <p:cond delay="0"/>
                                          </p:stCondLst>
                                        </p:cTn>
                                        <p:tgtEl>
                                          <p:spTgt spid="39"/>
                                        </p:tgtEl>
                                        <p:attrNameLst>
                                          <p:attrName>style.visibility</p:attrName>
                                        </p:attrNameLst>
                                      </p:cBhvr>
                                      <p:to>
                                        <p:strVal val="visible"/>
                                      </p:to>
                                    </p:set>
                                    <p:animEffect transition="in" filter="wipe(left)">
                                      <p:cBhvr>
                                        <p:cTn id="218" dur="1000"/>
                                        <p:tgtEl>
                                          <p:spTgt spid="39"/>
                                        </p:tgtEl>
                                      </p:cBhvr>
                                    </p:animEffect>
                                  </p:childTnLst>
                                </p:cTn>
                              </p:par>
                              <p:par>
                                <p:cTn id="219" presetID="7" presetClass="emph" presetSubtype="10" fill="hold" nodeType="withEffect">
                                  <p:stCondLst>
                                    <p:cond delay="900"/>
                                  </p:stCondLst>
                                  <p:childTnLst>
                                    <p:animClr clrSpc="hsl" dir="ccw">
                                      <p:cBhvr>
                                        <p:cTn id="220" dur="1000" fill="hold"/>
                                        <p:tgtEl>
                                          <p:spTgt spid="39"/>
                                        </p:tgtEl>
                                        <p:attrNameLst>
                                          <p:attrName>stroke.color</p:attrName>
                                        </p:attrNameLst>
                                      </p:cBhvr>
                                      <p:to>
                                        <a:srgbClr val="FF9900"/>
                                      </p:to>
                                    </p:animClr>
                                    <p:set>
                                      <p:cBhvr>
                                        <p:cTn id="221" dur="1000" fill="hold"/>
                                        <p:tgtEl>
                                          <p:spTgt spid="39"/>
                                        </p:tgtEl>
                                        <p:attrNameLst>
                                          <p:attrName>stroke.on</p:attrName>
                                        </p:attrNameLst>
                                      </p:cBhvr>
                                      <p:to>
                                        <p:strVal val="true"/>
                                      </p:to>
                                    </p:set>
                                  </p:childTnLst>
                                </p:cTn>
                              </p:par>
                              <p:par>
                                <p:cTn id="222" presetID="22" presetClass="entr" presetSubtype="8" fill="hold" grpId="0" nodeType="withEffect">
                                  <p:stCondLst>
                                    <p:cond delay="1000"/>
                                  </p:stCondLst>
                                  <p:childTnLst>
                                    <p:set>
                                      <p:cBhvr>
                                        <p:cTn id="223" dur="1" fill="hold">
                                          <p:stCondLst>
                                            <p:cond delay="0"/>
                                          </p:stCondLst>
                                        </p:cTn>
                                        <p:tgtEl>
                                          <p:spTgt spid="40"/>
                                        </p:tgtEl>
                                        <p:attrNameLst>
                                          <p:attrName>style.visibility</p:attrName>
                                        </p:attrNameLst>
                                      </p:cBhvr>
                                      <p:to>
                                        <p:strVal val="visible"/>
                                      </p:to>
                                    </p:set>
                                    <p:animEffect transition="in" filter="wipe(left)">
                                      <p:cBhvr>
                                        <p:cTn id="224" dur="1000"/>
                                        <p:tgtEl>
                                          <p:spTgt spid="40"/>
                                        </p:tgtEl>
                                      </p:cBhvr>
                                    </p:animEffect>
                                  </p:childTnLst>
                                </p:cTn>
                              </p:par>
                              <p:par>
                                <p:cTn id="225" presetID="7" presetClass="emph" presetSubtype="10" fill="hold" nodeType="withEffect">
                                  <p:stCondLst>
                                    <p:cond delay="1000"/>
                                  </p:stCondLst>
                                  <p:childTnLst>
                                    <p:animClr clrSpc="hsl" dir="ccw">
                                      <p:cBhvr>
                                        <p:cTn id="226" dur="1000" fill="hold"/>
                                        <p:tgtEl>
                                          <p:spTgt spid="40"/>
                                        </p:tgtEl>
                                        <p:attrNameLst>
                                          <p:attrName>stroke.color</p:attrName>
                                        </p:attrNameLst>
                                      </p:cBhvr>
                                      <p:to>
                                        <a:srgbClr val="FF9900"/>
                                      </p:to>
                                    </p:animClr>
                                    <p:set>
                                      <p:cBhvr>
                                        <p:cTn id="227" dur="1000" fill="hold"/>
                                        <p:tgtEl>
                                          <p:spTgt spid="40"/>
                                        </p:tgtEl>
                                        <p:attrNameLst>
                                          <p:attrName>stroke.on</p:attrName>
                                        </p:attrNameLst>
                                      </p:cBhvr>
                                      <p:to>
                                        <p:strVal val="true"/>
                                      </p:to>
                                    </p:set>
                                  </p:childTnLst>
                                </p:cTn>
                              </p:par>
                              <p:par>
                                <p:cTn id="228" presetID="22" presetClass="entr" presetSubtype="8" fill="hold" grpId="0" nodeType="withEffect">
                                  <p:stCondLst>
                                    <p:cond delay="1100"/>
                                  </p:stCondLst>
                                  <p:childTnLst>
                                    <p:set>
                                      <p:cBhvr>
                                        <p:cTn id="229" dur="1" fill="hold">
                                          <p:stCondLst>
                                            <p:cond delay="0"/>
                                          </p:stCondLst>
                                        </p:cTn>
                                        <p:tgtEl>
                                          <p:spTgt spid="41"/>
                                        </p:tgtEl>
                                        <p:attrNameLst>
                                          <p:attrName>style.visibility</p:attrName>
                                        </p:attrNameLst>
                                      </p:cBhvr>
                                      <p:to>
                                        <p:strVal val="visible"/>
                                      </p:to>
                                    </p:set>
                                    <p:animEffect transition="in" filter="wipe(left)">
                                      <p:cBhvr>
                                        <p:cTn id="230" dur="1000"/>
                                        <p:tgtEl>
                                          <p:spTgt spid="41"/>
                                        </p:tgtEl>
                                      </p:cBhvr>
                                    </p:animEffect>
                                  </p:childTnLst>
                                </p:cTn>
                              </p:par>
                              <p:par>
                                <p:cTn id="231" presetID="7" presetClass="emph" presetSubtype="10" fill="hold" nodeType="withEffect">
                                  <p:stCondLst>
                                    <p:cond delay="1100"/>
                                  </p:stCondLst>
                                  <p:childTnLst>
                                    <p:animClr clrSpc="hsl" dir="ccw">
                                      <p:cBhvr>
                                        <p:cTn id="232" dur="1000" fill="hold"/>
                                        <p:tgtEl>
                                          <p:spTgt spid="41"/>
                                        </p:tgtEl>
                                        <p:attrNameLst>
                                          <p:attrName>stroke.color</p:attrName>
                                        </p:attrNameLst>
                                      </p:cBhvr>
                                      <p:to>
                                        <a:srgbClr val="FF9900"/>
                                      </p:to>
                                    </p:animClr>
                                    <p:set>
                                      <p:cBhvr>
                                        <p:cTn id="233" dur="1000" fill="hold"/>
                                        <p:tgtEl>
                                          <p:spTgt spid="41"/>
                                        </p:tgtEl>
                                        <p:attrNameLst>
                                          <p:attrName>stroke.on</p:attrName>
                                        </p:attrNameLst>
                                      </p:cBhvr>
                                      <p:to>
                                        <p:strVal val="true"/>
                                      </p:to>
                                    </p:set>
                                  </p:childTnLst>
                                </p:cTn>
                              </p:par>
                              <p:par>
                                <p:cTn id="234" presetID="22" presetClass="entr" presetSubtype="8" fill="hold" grpId="0" nodeType="withEffect">
                                  <p:stCondLst>
                                    <p:cond delay="1200"/>
                                  </p:stCondLst>
                                  <p:childTnLst>
                                    <p:set>
                                      <p:cBhvr>
                                        <p:cTn id="235" dur="1" fill="hold">
                                          <p:stCondLst>
                                            <p:cond delay="0"/>
                                          </p:stCondLst>
                                        </p:cTn>
                                        <p:tgtEl>
                                          <p:spTgt spid="42"/>
                                        </p:tgtEl>
                                        <p:attrNameLst>
                                          <p:attrName>style.visibility</p:attrName>
                                        </p:attrNameLst>
                                      </p:cBhvr>
                                      <p:to>
                                        <p:strVal val="visible"/>
                                      </p:to>
                                    </p:set>
                                    <p:animEffect transition="in" filter="wipe(left)">
                                      <p:cBhvr>
                                        <p:cTn id="236" dur="1000"/>
                                        <p:tgtEl>
                                          <p:spTgt spid="42"/>
                                        </p:tgtEl>
                                      </p:cBhvr>
                                    </p:animEffect>
                                  </p:childTnLst>
                                </p:cTn>
                              </p:par>
                              <p:par>
                                <p:cTn id="237" presetID="7" presetClass="emph" presetSubtype="10" fill="hold" nodeType="withEffect">
                                  <p:stCondLst>
                                    <p:cond delay="1200"/>
                                  </p:stCondLst>
                                  <p:childTnLst>
                                    <p:animClr clrSpc="hsl" dir="ccw">
                                      <p:cBhvr>
                                        <p:cTn id="238" dur="1000" fill="hold"/>
                                        <p:tgtEl>
                                          <p:spTgt spid="42"/>
                                        </p:tgtEl>
                                        <p:attrNameLst>
                                          <p:attrName>stroke.color</p:attrName>
                                        </p:attrNameLst>
                                      </p:cBhvr>
                                      <p:to>
                                        <a:srgbClr val="FF9900"/>
                                      </p:to>
                                    </p:animClr>
                                    <p:set>
                                      <p:cBhvr>
                                        <p:cTn id="239" dur="1000" fill="hold"/>
                                        <p:tgtEl>
                                          <p:spTgt spid="42"/>
                                        </p:tgtEl>
                                        <p:attrNameLst>
                                          <p:attrName>stroke.on</p:attrName>
                                        </p:attrNameLst>
                                      </p:cBhvr>
                                      <p:to>
                                        <p:strVal val="true"/>
                                      </p:to>
                                    </p:set>
                                  </p:childTnLst>
                                </p:cTn>
                              </p:par>
                              <p:par>
                                <p:cTn id="240" presetID="22" presetClass="entr" presetSubtype="8" fill="hold" grpId="0" nodeType="withEffect">
                                  <p:stCondLst>
                                    <p:cond delay="1300"/>
                                  </p:stCondLst>
                                  <p:childTnLst>
                                    <p:set>
                                      <p:cBhvr>
                                        <p:cTn id="241" dur="1" fill="hold">
                                          <p:stCondLst>
                                            <p:cond delay="0"/>
                                          </p:stCondLst>
                                        </p:cTn>
                                        <p:tgtEl>
                                          <p:spTgt spid="43"/>
                                        </p:tgtEl>
                                        <p:attrNameLst>
                                          <p:attrName>style.visibility</p:attrName>
                                        </p:attrNameLst>
                                      </p:cBhvr>
                                      <p:to>
                                        <p:strVal val="visible"/>
                                      </p:to>
                                    </p:set>
                                    <p:animEffect transition="in" filter="wipe(left)">
                                      <p:cBhvr>
                                        <p:cTn id="242" dur="1000"/>
                                        <p:tgtEl>
                                          <p:spTgt spid="43"/>
                                        </p:tgtEl>
                                      </p:cBhvr>
                                    </p:animEffect>
                                  </p:childTnLst>
                                </p:cTn>
                              </p:par>
                              <p:par>
                                <p:cTn id="243" presetID="7" presetClass="emph" presetSubtype="10" fill="hold" nodeType="withEffect">
                                  <p:stCondLst>
                                    <p:cond delay="1300"/>
                                  </p:stCondLst>
                                  <p:childTnLst>
                                    <p:animClr clrSpc="hsl" dir="ccw">
                                      <p:cBhvr>
                                        <p:cTn id="244" dur="1000" fill="hold"/>
                                        <p:tgtEl>
                                          <p:spTgt spid="43"/>
                                        </p:tgtEl>
                                        <p:attrNameLst>
                                          <p:attrName>stroke.color</p:attrName>
                                        </p:attrNameLst>
                                      </p:cBhvr>
                                      <p:to>
                                        <a:srgbClr val="FF9900"/>
                                      </p:to>
                                    </p:animClr>
                                    <p:set>
                                      <p:cBhvr>
                                        <p:cTn id="245" dur="1000" fill="hold"/>
                                        <p:tgtEl>
                                          <p:spTgt spid="43"/>
                                        </p:tgtEl>
                                        <p:attrNameLst>
                                          <p:attrName>stroke.on</p:attrName>
                                        </p:attrNameLst>
                                      </p:cBhvr>
                                      <p:to>
                                        <p:strVal val="true"/>
                                      </p:to>
                                    </p:set>
                                  </p:childTnLst>
                                </p:cTn>
                              </p:par>
                            </p:childTnLst>
                          </p:cTn>
                        </p:par>
                        <p:par>
                          <p:cTn id="246" fill="hold">
                            <p:stCondLst>
                              <p:cond delay="4100"/>
                            </p:stCondLst>
                            <p:childTnLst>
                              <p:par>
                                <p:cTn id="247" presetID="10" presetClass="exit" presetSubtype="0" fill="hold" grpId="1" nodeType="afterEffect">
                                  <p:stCondLst>
                                    <p:cond delay="0"/>
                                  </p:stCondLst>
                                  <p:childTnLst>
                                    <p:animEffect transition="out" filter="fade">
                                      <p:cBhvr>
                                        <p:cTn id="248" dur="1000"/>
                                        <p:tgtEl>
                                          <p:spTgt spid="30"/>
                                        </p:tgtEl>
                                      </p:cBhvr>
                                    </p:animEffect>
                                    <p:set>
                                      <p:cBhvr>
                                        <p:cTn id="249" dur="1" fill="hold">
                                          <p:stCondLst>
                                            <p:cond delay="999"/>
                                          </p:stCondLst>
                                        </p:cTn>
                                        <p:tgtEl>
                                          <p:spTgt spid="30"/>
                                        </p:tgtEl>
                                        <p:attrNameLst>
                                          <p:attrName>style.visibility</p:attrName>
                                        </p:attrNameLst>
                                      </p:cBhvr>
                                      <p:to>
                                        <p:strVal val="hidden"/>
                                      </p:to>
                                    </p:set>
                                  </p:childTnLst>
                                </p:cTn>
                              </p:par>
                              <p:par>
                                <p:cTn id="250" presetID="7" presetClass="emph" presetSubtype="10" fill="hold" nodeType="withEffect">
                                  <p:stCondLst>
                                    <p:cond delay="0"/>
                                  </p:stCondLst>
                                  <p:childTnLst>
                                    <p:animClr clrSpc="hsl" dir="ccw">
                                      <p:cBhvr>
                                        <p:cTn id="251" dur="1000" fill="hold"/>
                                        <p:tgtEl>
                                          <p:spTgt spid="30"/>
                                        </p:tgtEl>
                                        <p:attrNameLst>
                                          <p:attrName>stroke.color</p:attrName>
                                        </p:attrNameLst>
                                      </p:cBhvr>
                                      <p:to>
                                        <a:schemeClr val="hlink"/>
                                      </p:to>
                                    </p:animClr>
                                    <p:set>
                                      <p:cBhvr>
                                        <p:cTn id="252" dur="1000" fill="hold"/>
                                        <p:tgtEl>
                                          <p:spTgt spid="30"/>
                                        </p:tgtEl>
                                        <p:attrNameLst>
                                          <p:attrName>stroke.on</p:attrName>
                                        </p:attrNameLst>
                                      </p:cBhvr>
                                      <p:to>
                                        <p:strVal val="true"/>
                                      </p:to>
                                    </p:set>
                                  </p:childTnLst>
                                </p:cTn>
                              </p:par>
                              <p:par>
                                <p:cTn id="253" presetID="10" presetClass="exit" presetSubtype="0" fill="hold" grpId="1" nodeType="withEffect">
                                  <p:stCondLst>
                                    <p:cond delay="100"/>
                                  </p:stCondLst>
                                  <p:childTnLst>
                                    <p:animEffect transition="out" filter="fade">
                                      <p:cBhvr>
                                        <p:cTn id="254" dur="1000"/>
                                        <p:tgtEl>
                                          <p:spTgt spid="31"/>
                                        </p:tgtEl>
                                      </p:cBhvr>
                                    </p:animEffect>
                                    <p:set>
                                      <p:cBhvr>
                                        <p:cTn id="255" dur="1" fill="hold">
                                          <p:stCondLst>
                                            <p:cond delay="999"/>
                                          </p:stCondLst>
                                        </p:cTn>
                                        <p:tgtEl>
                                          <p:spTgt spid="31"/>
                                        </p:tgtEl>
                                        <p:attrNameLst>
                                          <p:attrName>style.visibility</p:attrName>
                                        </p:attrNameLst>
                                      </p:cBhvr>
                                      <p:to>
                                        <p:strVal val="hidden"/>
                                      </p:to>
                                    </p:set>
                                  </p:childTnLst>
                                </p:cTn>
                              </p:par>
                              <p:par>
                                <p:cTn id="256" presetID="7" presetClass="emph" presetSubtype="10" fill="hold" nodeType="withEffect">
                                  <p:stCondLst>
                                    <p:cond delay="100"/>
                                  </p:stCondLst>
                                  <p:childTnLst>
                                    <p:animClr clrSpc="hsl" dir="ccw">
                                      <p:cBhvr>
                                        <p:cTn id="257" dur="1000" fill="hold"/>
                                        <p:tgtEl>
                                          <p:spTgt spid="31"/>
                                        </p:tgtEl>
                                        <p:attrNameLst>
                                          <p:attrName>stroke.color</p:attrName>
                                        </p:attrNameLst>
                                      </p:cBhvr>
                                      <p:to>
                                        <a:schemeClr val="hlink"/>
                                      </p:to>
                                    </p:animClr>
                                    <p:set>
                                      <p:cBhvr>
                                        <p:cTn id="258" dur="1000" fill="hold"/>
                                        <p:tgtEl>
                                          <p:spTgt spid="31"/>
                                        </p:tgtEl>
                                        <p:attrNameLst>
                                          <p:attrName>stroke.on</p:attrName>
                                        </p:attrNameLst>
                                      </p:cBhvr>
                                      <p:to>
                                        <p:strVal val="true"/>
                                      </p:to>
                                    </p:set>
                                  </p:childTnLst>
                                </p:cTn>
                              </p:par>
                              <p:par>
                                <p:cTn id="259" presetID="10" presetClass="exit" presetSubtype="0" fill="hold" grpId="1" nodeType="withEffect">
                                  <p:stCondLst>
                                    <p:cond delay="200"/>
                                  </p:stCondLst>
                                  <p:childTnLst>
                                    <p:animEffect transition="out" filter="fade">
                                      <p:cBhvr>
                                        <p:cTn id="260" dur="1000"/>
                                        <p:tgtEl>
                                          <p:spTgt spid="32"/>
                                        </p:tgtEl>
                                      </p:cBhvr>
                                    </p:animEffect>
                                    <p:set>
                                      <p:cBhvr>
                                        <p:cTn id="261" dur="1" fill="hold">
                                          <p:stCondLst>
                                            <p:cond delay="999"/>
                                          </p:stCondLst>
                                        </p:cTn>
                                        <p:tgtEl>
                                          <p:spTgt spid="32"/>
                                        </p:tgtEl>
                                        <p:attrNameLst>
                                          <p:attrName>style.visibility</p:attrName>
                                        </p:attrNameLst>
                                      </p:cBhvr>
                                      <p:to>
                                        <p:strVal val="hidden"/>
                                      </p:to>
                                    </p:set>
                                  </p:childTnLst>
                                </p:cTn>
                              </p:par>
                              <p:par>
                                <p:cTn id="262" presetID="7" presetClass="emph" presetSubtype="10" fill="hold" nodeType="withEffect">
                                  <p:stCondLst>
                                    <p:cond delay="200"/>
                                  </p:stCondLst>
                                  <p:childTnLst>
                                    <p:animClr clrSpc="hsl" dir="ccw">
                                      <p:cBhvr>
                                        <p:cTn id="263" dur="1000" fill="hold"/>
                                        <p:tgtEl>
                                          <p:spTgt spid="32"/>
                                        </p:tgtEl>
                                        <p:attrNameLst>
                                          <p:attrName>stroke.color</p:attrName>
                                        </p:attrNameLst>
                                      </p:cBhvr>
                                      <p:to>
                                        <a:schemeClr val="hlink"/>
                                      </p:to>
                                    </p:animClr>
                                    <p:set>
                                      <p:cBhvr>
                                        <p:cTn id="264" dur="1000" fill="hold"/>
                                        <p:tgtEl>
                                          <p:spTgt spid="32"/>
                                        </p:tgtEl>
                                        <p:attrNameLst>
                                          <p:attrName>stroke.on</p:attrName>
                                        </p:attrNameLst>
                                      </p:cBhvr>
                                      <p:to>
                                        <p:strVal val="true"/>
                                      </p:to>
                                    </p:set>
                                  </p:childTnLst>
                                </p:cTn>
                              </p:par>
                              <p:par>
                                <p:cTn id="265" presetID="10" presetClass="exit" presetSubtype="0" fill="hold" grpId="1" nodeType="withEffect">
                                  <p:stCondLst>
                                    <p:cond delay="300"/>
                                  </p:stCondLst>
                                  <p:childTnLst>
                                    <p:animEffect transition="out" filter="fade">
                                      <p:cBhvr>
                                        <p:cTn id="266" dur="1000"/>
                                        <p:tgtEl>
                                          <p:spTgt spid="33"/>
                                        </p:tgtEl>
                                      </p:cBhvr>
                                    </p:animEffect>
                                    <p:set>
                                      <p:cBhvr>
                                        <p:cTn id="267" dur="1" fill="hold">
                                          <p:stCondLst>
                                            <p:cond delay="999"/>
                                          </p:stCondLst>
                                        </p:cTn>
                                        <p:tgtEl>
                                          <p:spTgt spid="33"/>
                                        </p:tgtEl>
                                        <p:attrNameLst>
                                          <p:attrName>style.visibility</p:attrName>
                                        </p:attrNameLst>
                                      </p:cBhvr>
                                      <p:to>
                                        <p:strVal val="hidden"/>
                                      </p:to>
                                    </p:set>
                                  </p:childTnLst>
                                </p:cTn>
                              </p:par>
                              <p:par>
                                <p:cTn id="268" presetID="7" presetClass="emph" presetSubtype="10" fill="hold" nodeType="withEffect">
                                  <p:stCondLst>
                                    <p:cond delay="300"/>
                                  </p:stCondLst>
                                  <p:childTnLst>
                                    <p:animClr clrSpc="hsl" dir="ccw">
                                      <p:cBhvr>
                                        <p:cTn id="269" dur="1000" fill="hold"/>
                                        <p:tgtEl>
                                          <p:spTgt spid="33"/>
                                        </p:tgtEl>
                                        <p:attrNameLst>
                                          <p:attrName>stroke.color</p:attrName>
                                        </p:attrNameLst>
                                      </p:cBhvr>
                                      <p:to>
                                        <a:schemeClr val="hlink"/>
                                      </p:to>
                                    </p:animClr>
                                    <p:set>
                                      <p:cBhvr>
                                        <p:cTn id="270" dur="1000" fill="hold"/>
                                        <p:tgtEl>
                                          <p:spTgt spid="33"/>
                                        </p:tgtEl>
                                        <p:attrNameLst>
                                          <p:attrName>stroke.on</p:attrName>
                                        </p:attrNameLst>
                                      </p:cBhvr>
                                      <p:to>
                                        <p:strVal val="true"/>
                                      </p:to>
                                    </p:set>
                                  </p:childTnLst>
                                </p:cTn>
                              </p:par>
                              <p:par>
                                <p:cTn id="271" presetID="10" presetClass="exit" presetSubtype="0" fill="hold" grpId="1" nodeType="withEffect">
                                  <p:stCondLst>
                                    <p:cond delay="400"/>
                                  </p:stCondLst>
                                  <p:childTnLst>
                                    <p:animEffect transition="out" filter="fade">
                                      <p:cBhvr>
                                        <p:cTn id="272" dur="1000"/>
                                        <p:tgtEl>
                                          <p:spTgt spid="34"/>
                                        </p:tgtEl>
                                      </p:cBhvr>
                                    </p:animEffect>
                                    <p:set>
                                      <p:cBhvr>
                                        <p:cTn id="273" dur="1" fill="hold">
                                          <p:stCondLst>
                                            <p:cond delay="999"/>
                                          </p:stCondLst>
                                        </p:cTn>
                                        <p:tgtEl>
                                          <p:spTgt spid="34"/>
                                        </p:tgtEl>
                                        <p:attrNameLst>
                                          <p:attrName>style.visibility</p:attrName>
                                        </p:attrNameLst>
                                      </p:cBhvr>
                                      <p:to>
                                        <p:strVal val="hidden"/>
                                      </p:to>
                                    </p:set>
                                  </p:childTnLst>
                                </p:cTn>
                              </p:par>
                              <p:par>
                                <p:cTn id="274" presetID="7" presetClass="emph" presetSubtype="10" fill="hold" nodeType="withEffect">
                                  <p:stCondLst>
                                    <p:cond delay="400"/>
                                  </p:stCondLst>
                                  <p:childTnLst>
                                    <p:animClr clrSpc="hsl" dir="ccw">
                                      <p:cBhvr>
                                        <p:cTn id="275" dur="1000" fill="hold"/>
                                        <p:tgtEl>
                                          <p:spTgt spid="34"/>
                                        </p:tgtEl>
                                        <p:attrNameLst>
                                          <p:attrName>stroke.color</p:attrName>
                                        </p:attrNameLst>
                                      </p:cBhvr>
                                      <p:to>
                                        <a:schemeClr val="hlink"/>
                                      </p:to>
                                    </p:animClr>
                                    <p:set>
                                      <p:cBhvr>
                                        <p:cTn id="276" dur="1000" fill="hold"/>
                                        <p:tgtEl>
                                          <p:spTgt spid="34"/>
                                        </p:tgtEl>
                                        <p:attrNameLst>
                                          <p:attrName>stroke.on</p:attrName>
                                        </p:attrNameLst>
                                      </p:cBhvr>
                                      <p:to>
                                        <p:strVal val="true"/>
                                      </p:to>
                                    </p:set>
                                  </p:childTnLst>
                                </p:cTn>
                              </p:par>
                              <p:par>
                                <p:cTn id="277" presetID="10" presetClass="exit" presetSubtype="0" fill="hold" grpId="1" nodeType="withEffect">
                                  <p:stCondLst>
                                    <p:cond delay="500"/>
                                  </p:stCondLst>
                                  <p:childTnLst>
                                    <p:animEffect transition="out" filter="fade">
                                      <p:cBhvr>
                                        <p:cTn id="278" dur="1000"/>
                                        <p:tgtEl>
                                          <p:spTgt spid="35"/>
                                        </p:tgtEl>
                                      </p:cBhvr>
                                    </p:animEffect>
                                    <p:set>
                                      <p:cBhvr>
                                        <p:cTn id="279" dur="1" fill="hold">
                                          <p:stCondLst>
                                            <p:cond delay="999"/>
                                          </p:stCondLst>
                                        </p:cTn>
                                        <p:tgtEl>
                                          <p:spTgt spid="35"/>
                                        </p:tgtEl>
                                        <p:attrNameLst>
                                          <p:attrName>style.visibility</p:attrName>
                                        </p:attrNameLst>
                                      </p:cBhvr>
                                      <p:to>
                                        <p:strVal val="hidden"/>
                                      </p:to>
                                    </p:set>
                                  </p:childTnLst>
                                </p:cTn>
                              </p:par>
                              <p:par>
                                <p:cTn id="280" presetID="7" presetClass="emph" presetSubtype="10" fill="hold" nodeType="withEffect">
                                  <p:stCondLst>
                                    <p:cond delay="500"/>
                                  </p:stCondLst>
                                  <p:childTnLst>
                                    <p:animClr clrSpc="hsl" dir="ccw">
                                      <p:cBhvr>
                                        <p:cTn id="281" dur="1000" fill="hold"/>
                                        <p:tgtEl>
                                          <p:spTgt spid="35"/>
                                        </p:tgtEl>
                                        <p:attrNameLst>
                                          <p:attrName>stroke.color</p:attrName>
                                        </p:attrNameLst>
                                      </p:cBhvr>
                                      <p:to>
                                        <a:schemeClr val="hlink"/>
                                      </p:to>
                                    </p:animClr>
                                    <p:set>
                                      <p:cBhvr>
                                        <p:cTn id="282" dur="1000" fill="hold"/>
                                        <p:tgtEl>
                                          <p:spTgt spid="35"/>
                                        </p:tgtEl>
                                        <p:attrNameLst>
                                          <p:attrName>stroke.on</p:attrName>
                                        </p:attrNameLst>
                                      </p:cBhvr>
                                      <p:to>
                                        <p:strVal val="true"/>
                                      </p:to>
                                    </p:set>
                                  </p:childTnLst>
                                </p:cTn>
                              </p:par>
                              <p:par>
                                <p:cTn id="283" presetID="10" presetClass="exit" presetSubtype="0" fill="hold" grpId="1" nodeType="withEffect">
                                  <p:stCondLst>
                                    <p:cond delay="600"/>
                                  </p:stCondLst>
                                  <p:childTnLst>
                                    <p:animEffect transition="out" filter="fade">
                                      <p:cBhvr>
                                        <p:cTn id="284" dur="1000"/>
                                        <p:tgtEl>
                                          <p:spTgt spid="36"/>
                                        </p:tgtEl>
                                      </p:cBhvr>
                                    </p:animEffect>
                                    <p:set>
                                      <p:cBhvr>
                                        <p:cTn id="285" dur="1" fill="hold">
                                          <p:stCondLst>
                                            <p:cond delay="999"/>
                                          </p:stCondLst>
                                        </p:cTn>
                                        <p:tgtEl>
                                          <p:spTgt spid="36"/>
                                        </p:tgtEl>
                                        <p:attrNameLst>
                                          <p:attrName>style.visibility</p:attrName>
                                        </p:attrNameLst>
                                      </p:cBhvr>
                                      <p:to>
                                        <p:strVal val="hidden"/>
                                      </p:to>
                                    </p:set>
                                  </p:childTnLst>
                                </p:cTn>
                              </p:par>
                              <p:par>
                                <p:cTn id="286" presetID="7" presetClass="emph" presetSubtype="10" fill="hold" nodeType="withEffect">
                                  <p:stCondLst>
                                    <p:cond delay="600"/>
                                  </p:stCondLst>
                                  <p:childTnLst>
                                    <p:animClr clrSpc="hsl" dir="ccw">
                                      <p:cBhvr>
                                        <p:cTn id="287" dur="1000" fill="hold"/>
                                        <p:tgtEl>
                                          <p:spTgt spid="36"/>
                                        </p:tgtEl>
                                        <p:attrNameLst>
                                          <p:attrName>stroke.color</p:attrName>
                                        </p:attrNameLst>
                                      </p:cBhvr>
                                      <p:to>
                                        <a:schemeClr val="hlink"/>
                                      </p:to>
                                    </p:animClr>
                                    <p:set>
                                      <p:cBhvr>
                                        <p:cTn id="288" dur="1000" fill="hold"/>
                                        <p:tgtEl>
                                          <p:spTgt spid="36"/>
                                        </p:tgtEl>
                                        <p:attrNameLst>
                                          <p:attrName>stroke.on</p:attrName>
                                        </p:attrNameLst>
                                      </p:cBhvr>
                                      <p:to>
                                        <p:strVal val="true"/>
                                      </p:to>
                                    </p:set>
                                  </p:childTnLst>
                                </p:cTn>
                              </p:par>
                              <p:par>
                                <p:cTn id="289" presetID="10" presetClass="exit" presetSubtype="0" fill="hold" grpId="1" nodeType="withEffect">
                                  <p:stCondLst>
                                    <p:cond delay="700"/>
                                  </p:stCondLst>
                                  <p:childTnLst>
                                    <p:animEffect transition="out" filter="fade">
                                      <p:cBhvr>
                                        <p:cTn id="290" dur="1000"/>
                                        <p:tgtEl>
                                          <p:spTgt spid="37"/>
                                        </p:tgtEl>
                                      </p:cBhvr>
                                    </p:animEffect>
                                    <p:set>
                                      <p:cBhvr>
                                        <p:cTn id="291" dur="1" fill="hold">
                                          <p:stCondLst>
                                            <p:cond delay="999"/>
                                          </p:stCondLst>
                                        </p:cTn>
                                        <p:tgtEl>
                                          <p:spTgt spid="37"/>
                                        </p:tgtEl>
                                        <p:attrNameLst>
                                          <p:attrName>style.visibility</p:attrName>
                                        </p:attrNameLst>
                                      </p:cBhvr>
                                      <p:to>
                                        <p:strVal val="hidden"/>
                                      </p:to>
                                    </p:set>
                                  </p:childTnLst>
                                </p:cTn>
                              </p:par>
                              <p:par>
                                <p:cTn id="292" presetID="7" presetClass="emph" presetSubtype="10" fill="hold" nodeType="withEffect">
                                  <p:stCondLst>
                                    <p:cond delay="700"/>
                                  </p:stCondLst>
                                  <p:childTnLst>
                                    <p:animClr clrSpc="hsl" dir="ccw">
                                      <p:cBhvr>
                                        <p:cTn id="293" dur="1000" fill="hold"/>
                                        <p:tgtEl>
                                          <p:spTgt spid="37"/>
                                        </p:tgtEl>
                                        <p:attrNameLst>
                                          <p:attrName>stroke.color</p:attrName>
                                        </p:attrNameLst>
                                      </p:cBhvr>
                                      <p:to>
                                        <a:schemeClr val="hlink"/>
                                      </p:to>
                                    </p:animClr>
                                    <p:set>
                                      <p:cBhvr>
                                        <p:cTn id="294" dur="1000" fill="hold"/>
                                        <p:tgtEl>
                                          <p:spTgt spid="37"/>
                                        </p:tgtEl>
                                        <p:attrNameLst>
                                          <p:attrName>stroke.on</p:attrName>
                                        </p:attrNameLst>
                                      </p:cBhvr>
                                      <p:to>
                                        <p:strVal val="true"/>
                                      </p:to>
                                    </p:set>
                                  </p:childTnLst>
                                </p:cTn>
                              </p:par>
                              <p:par>
                                <p:cTn id="295" presetID="10" presetClass="exit" presetSubtype="0" fill="hold" grpId="1" nodeType="withEffect">
                                  <p:stCondLst>
                                    <p:cond delay="800"/>
                                  </p:stCondLst>
                                  <p:childTnLst>
                                    <p:animEffect transition="out" filter="fade">
                                      <p:cBhvr>
                                        <p:cTn id="296" dur="1000"/>
                                        <p:tgtEl>
                                          <p:spTgt spid="38"/>
                                        </p:tgtEl>
                                      </p:cBhvr>
                                    </p:animEffect>
                                    <p:set>
                                      <p:cBhvr>
                                        <p:cTn id="297" dur="1" fill="hold">
                                          <p:stCondLst>
                                            <p:cond delay="999"/>
                                          </p:stCondLst>
                                        </p:cTn>
                                        <p:tgtEl>
                                          <p:spTgt spid="38"/>
                                        </p:tgtEl>
                                        <p:attrNameLst>
                                          <p:attrName>style.visibility</p:attrName>
                                        </p:attrNameLst>
                                      </p:cBhvr>
                                      <p:to>
                                        <p:strVal val="hidden"/>
                                      </p:to>
                                    </p:set>
                                  </p:childTnLst>
                                </p:cTn>
                              </p:par>
                              <p:par>
                                <p:cTn id="298" presetID="7" presetClass="emph" presetSubtype="10" fill="hold" nodeType="withEffect">
                                  <p:stCondLst>
                                    <p:cond delay="800"/>
                                  </p:stCondLst>
                                  <p:childTnLst>
                                    <p:animClr clrSpc="hsl" dir="ccw">
                                      <p:cBhvr>
                                        <p:cTn id="299" dur="1000" fill="hold"/>
                                        <p:tgtEl>
                                          <p:spTgt spid="38"/>
                                        </p:tgtEl>
                                        <p:attrNameLst>
                                          <p:attrName>stroke.color</p:attrName>
                                        </p:attrNameLst>
                                      </p:cBhvr>
                                      <p:to>
                                        <a:schemeClr val="hlink"/>
                                      </p:to>
                                    </p:animClr>
                                    <p:set>
                                      <p:cBhvr>
                                        <p:cTn id="300" dur="1000" fill="hold"/>
                                        <p:tgtEl>
                                          <p:spTgt spid="38"/>
                                        </p:tgtEl>
                                        <p:attrNameLst>
                                          <p:attrName>stroke.on</p:attrName>
                                        </p:attrNameLst>
                                      </p:cBhvr>
                                      <p:to>
                                        <p:strVal val="true"/>
                                      </p:to>
                                    </p:set>
                                  </p:childTnLst>
                                </p:cTn>
                              </p:par>
                              <p:par>
                                <p:cTn id="301" presetID="10" presetClass="exit" presetSubtype="0" fill="hold" grpId="1" nodeType="withEffect">
                                  <p:stCondLst>
                                    <p:cond delay="900"/>
                                  </p:stCondLst>
                                  <p:childTnLst>
                                    <p:animEffect transition="out" filter="fade">
                                      <p:cBhvr>
                                        <p:cTn id="302" dur="1000"/>
                                        <p:tgtEl>
                                          <p:spTgt spid="39"/>
                                        </p:tgtEl>
                                      </p:cBhvr>
                                    </p:animEffect>
                                    <p:set>
                                      <p:cBhvr>
                                        <p:cTn id="303" dur="1" fill="hold">
                                          <p:stCondLst>
                                            <p:cond delay="999"/>
                                          </p:stCondLst>
                                        </p:cTn>
                                        <p:tgtEl>
                                          <p:spTgt spid="39"/>
                                        </p:tgtEl>
                                        <p:attrNameLst>
                                          <p:attrName>style.visibility</p:attrName>
                                        </p:attrNameLst>
                                      </p:cBhvr>
                                      <p:to>
                                        <p:strVal val="hidden"/>
                                      </p:to>
                                    </p:set>
                                  </p:childTnLst>
                                </p:cTn>
                              </p:par>
                              <p:par>
                                <p:cTn id="304" presetID="7" presetClass="emph" presetSubtype="10" fill="hold" nodeType="withEffect">
                                  <p:stCondLst>
                                    <p:cond delay="900"/>
                                  </p:stCondLst>
                                  <p:childTnLst>
                                    <p:animClr clrSpc="hsl" dir="ccw">
                                      <p:cBhvr>
                                        <p:cTn id="305" dur="1000" fill="hold"/>
                                        <p:tgtEl>
                                          <p:spTgt spid="39"/>
                                        </p:tgtEl>
                                        <p:attrNameLst>
                                          <p:attrName>stroke.color</p:attrName>
                                        </p:attrNameLst>
                                      </p:cBhvr>
                                      <p:to>
                                        <a:schemeClr val="hlink"/>
                                      </p:to>
                                    </p:animClr>
                                    <p:set>
                                      <p:cBhvr>
                                        <p:cTn id="306" dur="1000" fill="hold"/>
                                        <p:tgtEl>
                                          <p:spTgt spid="39"/>
                                        </p:tgtEl>
                                        <p:attrNameLst>
                                          <p:attrName>stroke.on</p:attrName>
                                        </p:attrNameLst>
                                      </p:cBhvr>
                                      <p:to>
                                        <p:strVal val="true"/>
                                      </p:to>
                                    </p:set>
                                  </p:childTnLst>
                                </p:cTn>
                              </p:par>
                              <p:par>
                                <p:cTn id="307" presetID="10" presetClass="exit" presetSubtype="0" fill="hold" grpId="1" nodeType="withEffect">
                                  <p:stCondLst>
                                    <p:cond delay="1000"/>
                                  </p:stCondLst>
                                  <p:childTnLst>
                                    <p:animEffect transition="out" filter="fade">
                                      <p:cBhvr>
                                        <p:cTn id="308" dur="1000"/>
                                        <p:tgtEl>
                                          <p:spTgt spid="40"/>
                                        </p:tgtEl>
                                      </p:cBhvr>
                                    </p:animEffect>
                                    <p:set>
                                      <p:cBhvr>
                                        <p:cTn id="309" dur="1" fill="hold">
                                          <p:stCondLst>
                                            <p:cond delay="999"/>
                                          </p:stCondLst>
                                        </p:cTn>
                                        <p:tgtEl>
                                          <p:spTgt spid="40"/>
                                        </p:tgtEl>
                                        <p:attrNameLst>
                                          <p:attrName>style.visibility</p:attrName>
                                        </p:attrNameLst>
                                      </p:cBhvr>
                                      <p:to>
                                        <p:strVal val="hidden"/>
                                      </p:to>
                                    </p:set>
                                  </p:childTnLst>
                                </p:cTn>
                              </p:par>
                              <p:par>
                                <p:cTn id="310" presetID="7" presetClass="emph" presetSubtype="10" fill="hold" nodeType="withEffect">
                                  <p:stCondLst>
                                    <p:cond delay="1000"/>
                                  </p:stCondLst>
                                  <p:childTnLst>
                                    <p:animClr clrSpc="hsl" dir="ccw">
                                      <p:cBhvr>
                                        <p:cTn id="311" dur="1000" fill="hold"/>
                                        <p:tgtEl>
                                          <p:spTgt spid="40"/>
                                        </p:tgtEl>
                                        <p:attrNameLst>
                                          <p:attrName>stroke.color</p:attrName>
                                        </p:attrNameLst>
                                      </p:cBhvr>
                                      <p:to>
                                        <a:schemeClr val="hlink"/>
                                      </p:to>
                                    </p:animClr>
                                    <p:set>
                                      <p:cBhvr>
                                        <p:cTn id="312" dur="1000" fill="hold"/>
                                        <p:tgtEl>
                                          <p:spTgt spid="40"/>
                                        </p:tgtEl>
                                        <p:attrNameLst>
                                          <p:attrName>stroke.on</p:attrName>
                                        </p:attrNameLst>
                                      </p:cBhvr>
                                      <p:to>
                                        <p:strVal val="true"/>
                                      </p:to>
                                    </p:set>
                                  </p:childTnLst>
                                </p:cTn>
                              </p:par>
                              <p:par>
                                <p:cTn id="313" presetID="10" presetClass="exit" presetSubtype="0" fill="hold" grpId="1" nodeType="withEffect">
                                  <p:stCondLst>
                                    <p:cond delay="1100"/>
                                  </p:stCondLst>
                                  <p:childTnLst>
                                    <p:animEffect transition="out" filter="fade">
                                      <p:cBhvr>
                                        <p:cTn id="314" dur="1000"/>
                                        <p:tgtEl>
                                          <p:spTgt spid="41"/>
                                        </p:tgtEl>
                                      </p:cBhvr>
                                    </p:animEffect>
                                    <p:set>
                                      <p:cBhvr>
                                        <p:cTn id="315" dur="1" fill="hold">
                                          <p:stCondLst>
                                            <p:cond delay="999"/>
                                          </p:stCondLst>
                                        </p:cTn>
                                        <p:tgtEl>
                                          <p:spTgt spid="41"/>
                                        </p:tgtEl>
                                        <p:attrNameLst>
                                          <p:attrName>style.visibility</p:attrName>
                                        </p:attrNameLst>
                                      </p:cBhvr>
                                      <p:to>
                                        <p:strVal val="hidden"/>
                                      </p:to>
                                    </p:set>
                                  </p:childTnLst>
                                </p:cTn>
                              </p:par>
                              <p:par>
                                <p:cTn id="316" presetID="7" presetClass="emph" presetSubtype="10" fill="hold" nodeType="withEffect">
                                  <p:stCondLst>
                                    <p:cond delay="1100"/>
                                  </p:stCondLst>
                                  <p:childTnLst>
                                    <p:animClr clrSpc="hsl" dir="ccw">
                                      <p:cBhvr>
                                        <p:cTn id="317" dur="1000" fill="hold"/>
                                        <p:tgtEl>
                                          <p:spTgt spid="41"/>
                                        </p:tgtEl>
                                        <p:attrNameLst>
                                          <p:attrName>stroke.color</p:attrName>
                                        </p:attrNameLst>
                                      </p:cBhvr>
                                      <p:to>
                                        <a:schemeClr val="hlink"/>
                                      </p:to>
                                    </p:animClr>
                                    <p:set>
                                      <p:cBhvr>
                                        <p:cTn id="318" dur="1000" fill="hold"/>
                                        <p:tgtEl>
                                          <p:spTgt spid="41"/>
                                        </p:tgtEl>
                                        <p:attrNameLst>
                                          <p:attrName>stroke.on</p:attrName>
                                        </p:attrNameLst>
                                      </p:cBhvr>
                                      <p:to>
                                        <p:strVal val="true"/>
                                      </p:to>
                                    </p:set>
                                  </p:childTnLst>
                                </p:cTn>
                              </p:par>
                              <p:par>
                                <p:cTn id="319" presetID="10" presetClass="exit" presetSubtype="0" fill="hold" grpId="1" nodeType="withEffect">
                                  <p:stCondLst>
                                    <p:cond delay="1200"/>
                                  </p:stCondLst>
                                  <p:childTnLst>
                                    <p:animEffect transition="out" filter="fade">
                                      <p:cBhvr>
                                        <p:cTn id="320" dur="1000"/>
                                        <p:tgtEl>
                                          <p:spTgt spid="42"/>
                                        </p:tgtEl>
                                      </p:cBhvr>
                                    </p:animEffect>
                                    <p:set>
                                      <p:cBhvr>
                                        <p:cTn id="321" dur="1" fill="hold">
                                          <p:stCondLst>
                                            <p:cond delay="999"/>
                                          </p:stCondLst>
                                        </p:cTn>
                                        <p:tgtEl>
                                          <p:spTgt spid="42"/>
                                        </p:tgtEl>
                                        <p:attrNameLst>
                                          <p:attrName>style.visibility</p:attrName>
                                        </p:attrNameLst>
                                      </p:cBhvr>
                                      <p:to>
                                        <p:strVal val="hidden"/>
                                      </p:to>
                                    </p:set>
                                  </p:childTnLst>
                                </p:cTn>
                              </p:par>
                              <p:par>
                                <p:cTn id="322" presetID="7" presetClass="emph" presetSubtype="10" fill="hold" nodeType="withEffect">
                                  <p:stCondLst>
                                    <p:cond delay="1200"/>
                                  </p:stCondLst>
                                  <p:childTnLst>
                                    <p:animClr clrSpc="hsl" dir="ccw">
                                      <p:cBhvr>
                                        <p:cTn id="323" dur="1000" fill="hold"/>
                                        <p:tgtEl>
                                          <p:spTgt spid="42"/>
                                        </p:tgtEl>
                                        <p:attrNameLst>
                                          <p:attrName>stroke.color</p:attrName>
                                        </p:attrNameLst>
                                      </p:cBhvr>
                                      <p:to>
                                        <a:schemeClr val="hlink"/>
                                      </p:to>
                                    </p:animClr>
                                    <p:set>
                                      <p:cBhvr>
                                        <p:cTn id="324" dur="1000" fill="hold"/>
                                        <p:tgtEl>
                                          <p:spTgt spid="42"/>
                                        </p:tgtEl>
                                        <p:attrNameLst>
                                          <p:attrName>stroke.on</p:attrName>
                                        </p:attrNameLst>
                                      </p:cBhvr>
                                      <p:to>
                                        <p:strVal val="true"/>
                                      </p:to>
                                    </p:set>
                                  </p:childTnLst>
                                </p:cTn>
                              </p:par>
                              <p:par>
                                <p:cTn id="325" presetID="10" presetClass="exit" presetSubtype="0" fill="hold" grpId="1" nodeType="withEffect">
                                  <p:stCondLst>
                                    <p:cond delay="1300"/>
                                  </p:stCondLst>
                                  <p:childTnLst>
                                    <p:animEffect transition="out" filter="fade">
                                      <p:cBhvr>
                                        <p:cTn id="326" dur="1000"/>
                                        <p:tgtEl>
                                          <p:spTgt spid="43"/>
                                        </p:tgtEl>
                                      </p:cBhvr>
                                    </p:animEffect>
                                    <p:set>
                                      <p:cBhvr>
                                        <p:cTn id="327" dur="1" fill="hold">
                                          <p:stCondLst>
                                            <p:cond delay="999"/>
                                          </p:stCondLst>
                                        </p:cTn>
                                        <p:tgtEl>
                                          <p:spTgt spid="43"/>
                                        </p:tgtEl>
                                        <p:attrNameLst>
                                          <p:attrName>style.visibility</p:attrName>
                                        </p:attrNameLst>
                                      </p:cBhvr>
                                      <p:to>
                                        <p:strVal val="hidden"/>
                                      </p:to>
                                    </p:set>
                                  </p:childTnLst>
                                </p:cTn>
                              </p:par>
                              <p:par>
                                <p:cTn id="328" presetID="7" presetClass="emph" presetSubtype="10" fill="hold" nodeType="withEffect">
                                  <p:stCondLst>
                                    <p:cond delay="1300"/>
                                  </p:stCondLst>
                                  <p:childTnLst>
                                    <p:animClr clrSpc="hsl" dir="ccw">
                                      <p:cBhvr>
                                        <p:cTn id="329" dur="1000" fill="hold"/>
                                        <p:tgtEl>
                                          <p:spTgt spid="43"/>
                                        </p:tgtEl>
                                        <p:attrNameLst>
                                          <p:attrName>stroke.color</p:attrName>
                                        </p:attrNameLst>
                                      </p:cBhvr>
                                      <p:to>
                                        <a:schemeClr val="hlink"/>
                                      </p:to>
                                    </p:animClr>
                                    <p:set>
                                      <p:cBhvr>
                                        <p:cTn id="330" dur="1000" fill="hold"/>
                                        <p:tgtEl>
                                          <p:spTgt spid="43"/>
                                        </p:tgtEl>
                                        <p:attrNameLst>
                                          <p:attrName>stroke.on</p:attrName>
                                        </p:attrNameLst>
                                      </p:cBhvr>
                                      <p:to>
                                        <p:strVal val="true"/>
                                      </p:to>
                                    </p:set>
                                  </p:childTnLst>
                                </p:cTn>
                              </p:par>
                            </p:childTnLst>
                          </p:cTn>
                        </p:par>
                      </p:childTnLst>
                    </p:cTn>
                  </p:par>
                  <p:par>
                    <p:cTn id="331" fill="hold">
                      <p:stCondLst>
                        <p:cond delay="indefinite"/>
                      </p:stCondLst>
                      <p:childTnLst>
                        <p:par>
                          <p:cTn id="332" fill="hold">
                            <p:stCondLst>
                              <p:cond delay="0"/>
                            </p:stCondLst>
                            <p:childTnLst>
                              <p:par>
                                <p:cTn id="333" presetID="0" presetClass="exit" presetSubtype="0" fill="hold" grpId="1" nodeType="clickEffect">
                                  <p:stCondLst>
                                    <p:cond delay="750"/>
                                  </p:stCondLst>
                                  <p:childTnLst>
                                    <p:set>
                                      <p:cBhvr>
                                        <p:cTn id="334" dur="1" fill="hold">
                                          <p:stCondLst>
                                            <p:cond delay="999"/>
                                          </p:stCondLst>
                                        </p:cTn>
                                        <p:tgtEl>
                                          <p:spTgt spid="17"/>
                                        </p:tgtEl>
                                        <p:attrNameLst>
                                          <p:attrName>style.visibility</p:attrName>
                                        </p:attrNameLst>
                                      </p:cBhvr>
                                      <p:to>
                                        <p:strVal val="hidden"/>
                                      </p:to>
                                    </p:set>
                                    <p:animEffect transition="out" filter="dissolve">
                                      <p:cBhvr>
                                        <p:cTn id="335" dur="1000">
                                          <p:stCondLst>
                                            <p:cond delay="0"/>
                                          </p:stCondLst>
                                        </p:cTn>
                                        <p:tgtEl>
                                          <p:spTgt spid="17"/>
                                        </p:tgtEl>
                                      </p:cBhvr>
                                    </p:animEffect>
                                    <p:anim to="" calcmode="lin" valueType="num">
                                      <p:cBhvr>
                                        <p:cTn id="336" dur="1000" fill="hold">
                                          <p:stCondLst>
                                            <p:cond delay="0"/>
                                          </p:stCondLst>
                                        </p:cTn>
                                        <p:tgtEl>
                                          <p:spTgt spid="17"/>
                                        </p:tgtEl>
                                        <p:attrNameLst>
                                          <p:attrName>ppt_w</p:attrName>
                                        </p:attrNameLst>
                                      </p:cBhvr>
                                      <p:tavLst>
                                        <p:tav tm="0">
                                          <p:val>
                                            <p:strVal val="#ppt_w"/>
                                          </p:val>
                                        </p:tav>
                                        <p:tav tm="100000">
                                          <p:val>
                                            <p:strVal val="#ppt_w*4"/>
                                          </p:val>
                                        </p:tav>
                                      </p:tavLst>
                                    </p:anim>
                                    <p:anim to="" calcmode="lin" valueType="num">
                                      <p:cBhvr>
                                        <p:cTn id="337" dur="1000" fill="hold">
                                          <p:stCondLst>
                                            <p:cond delay="0"/>
                                          </p:stCondLst>
                                        </p:cTn>
                                        <p:tgtEl>
                                          <p:spTgt spid="17"/>
                                        </p:tgtEl>
                                        <p:attrNameLst>
                                          <p:attrName>ppt_h</p:attrName>
                                        </p:attrNameLst>
                                      </p:cBhvr>
                                      <p:tavLst>
                                        <p:tav tm="0">
                                          <p:val>
                                            <p:strVal val="#ppt_h"/>
                                          </p:val>
                                        </p:tav>
                                        <p:tav tm="100000">
                                          <p:val>
                                            <p:strVal val="#ppt_h*4"/>
                                          </p:val>
                                        </p:tav>
                                      </p:tavLst>
                                    </p:anim>
                                  </p:childTnLst>
                                </p:cTn>
                              </p:par>
                              <p:par>
                                <p:cTn id="338" presetID="50" presetClass="exit" presetSubtype="0" accel="100000" fill="hold" grpId="1" nodeType="withEffect">
                                  <p:stCondLst>
                                    <p:cond delay="0"/>
                                  </p:stCondLst>
                                  <p:childTnLst>
                                    <p:anim calcmode="lin" valueType="num">
                                      <p:cBhvr>
                                        <p:cTn id="339" dur="1000"/>
                                        <p:tgtEl>
                                          <p:spTgt spid="19"/>
                                        </p:tgtEl>
                                        <p:attrNameLst>
                                          <p:attrName>ppt_w</p:attrName>
                                        </p:attrNameLst>
                                      </p:cBhvr>
                                      <p:tavLst>
                                        <p:tav tm="0">
                                          <p:val>
                                            <p:strVal val="ppt_w"/>
                                          </p:val>
                                        </p:tav>
                                        <p:tav tm="100000">
                                          <p:val>
                                            <p:strVal val="ppt_w+.3"/>
                                          </p:val>
                                        </p:tav>
                                      </p:tavLst>
                                    </p:anim>
                                    <p:anim calcmode="lin" valueType="num">
                                      <p:cBhvr>
                                        <p:cTn id="340" dur="1000"/>
                                        <p:tgtEl>
                                          <p:spTgt spid="19"/>
                                        </p:tgtEl>
                                        <p:attrNameLst>
                                          <p:attrName>ppt_h</p:attrName>
                                        </p:attrNameLst>
                                      </p:cBhvr>
                                      <p:tavLst>
                                        <p:tav tm="0">
                                          <p:val>
                                            <p:strVal val="ppt_h"/>
                                          </p:val>
                                        </p:tav>
                                        <p:tav tm="100000">
                                          <p:val>
                                            <p:strVal val="ppt_h"/>
                                          </p:val>
                                        </p:tav>
                                      </p:tavLst>
                                    </p:anim>
                                    <p:animEffect transition="out" filter="fade">
                                      <p:cBhvr>
                                        <p:cTn id="341" dur="1000"/>
                                        <p:tgtEl>
                                          <p:spTgt spid="19"/>
                                        </p:tgtEl>
                                      </p:cBhvr>
                                    </p:animEffect>
                                    <p:set>
                                      <p:cBhvr>
                                        <p:cTn id="342" dur="1" fill="hold">
                                          <p:stCondLst>
                                            <p:cond delay="999"/>
                                          </p:stCondLst>
                                        </p:cTn>
                                        <p:tgtEl>
                                          <p:spTgt spid="19"/>
                                        </p:tgtEl>
                                        <p:attrNameLst>
                                          <p:attrName>style.visibility</p:attrName>
                                        </p:attrNameLst>
                                      </p:cBhvr>
                                      <p:to>
                                        <p:strVal val="hidden"/>
                                      </p:to>
                                    </p:set>
                                  </p:childTnLst>
                                </p:cTn>
                              </p:par>
                              <p:par>
                                <p:cTn id="343" presetID="10" presetClass="exit" presetSubtype="0" fill="hold" grpId="1" nodeType="withEffect">
                                  <p:stCondLst>
                                    <p:cond delay="0"/>
                                  </p:stCondLst>
                                  <p:childTnLst>
                                    <p:animEffect transition="out" filter="fade">
                                      <p:cBhvr>
                                        <p:cTn id="344" dur="500"/>
                                        <p:tgtEl>
                                          <p:spTgt spid="20"/>
                                        </p:tgtEl>
                                      </p:cBhvr>
                                    </p:animEffect>
                                    <p:set>
                                      <p:cBhvr>
                                        <p:cTn id="345" dur="1" fill="hold">
                                          <p:stCondLst>
                                            <p:cond delay="499"/>
                                          </p:stCondLst>
                                        </p:cTn>
                                        <p:tgtEl>
                                          <p:spTgt spid="20"/>
                                        </p:tgtEl>
                                        <p:attrNameLst>
                                          <p:attrName>style.visibility</p:attrName>
                                        </p:attrNameLst>
                                      </p:cBhvr>
                                      <p:to>
                                        <p:strVal val="hidden"/>
                                      </p:to>
                                    </p:set>
                                  </p:childTnLst>
                                </p:cTn>
                              </p:par>
                              <p:par>
                                <p:cTn id="346" presetID="10" presetClass="exit" presetSubtype="0" fill="hold" grpId="2" nodeType="withEffect">
                                  <p:stCondLst>
                                    <p:cond delay="0"/>
                                  </p:stCondLst>
                                  <p:iterate type="lt">
                                    <p:tmPct val="0"/>
                                  </p:iterate>
                                  <p:childTnLst>
                                    <p:animEffect transition="out" filter="fade">
                                      <p:cBhvr>
                                        <p:cTn id="347" dur="500"/>
                                        <p:tgtEl>
                                          <p:spTgt spid="26"/>
                                        </p:tgtEl>
                                      </p:cBhvr>
                                    </p:animEffect>
                                    <p:set>
                                      <p:cBhvr>
                                        <p:cTn id="348" dur="1" fill="hold">
                                          <p:stCondLst>
                                            <p:cond delay="499"/>
                                          </p:stCondLst>
                                        </p:cTn>
                                        <p:tgtEl>
                                          <p:spTgt spid="26"/>
                                        </p:tgtEl>
                                        <p:attrNameLst>
                                          <p:attrName>style.visibility</p:attrName>
                                        </p:attrNameLst>
                                      </p:cBhvr>
                                      <p:to>
                                        <p:strVal val="hidden"/>
                                      </p:to>
                                    </p:set>
                                  </p:childTnLst>
                                </p:cTn>
                              </p:par>
                              <p:par>
                                <p:cTn id="349" presetID="10" presetClass="exit" presetSubtype="0" fill="hold" grpId="2" nodeType="withEffect">
                                  <p:stCondLst>
                                    <p:cond delay="0"/>
                                  </p:stCondLst>
                                  <p:iterate type="lt">
                                    <p:tmPct val="0"/>
                                  </p:iterate>
                                  <p:childTnLst>
                                    <p:animEffect transition="out" filter="fade">
                                      <p:cBhvr>
                                        <p:cTn id="350" dur="500"/>
                                        <p:tgtEl>
                                          <p:spTgt spid="27"/>
                                        </p:tgtEl>
                                      </p:cBhvr>
                                    </p:animEffect>
                                    <p:set>
                                      <p:cBhvr>
                                        <p:cTn id="351" dur="1" fill="hold">
                                          <p:stCondLst>
                                            <p:cond delay="499"/>
                                          </p:stCondLst>
                                        </p:cTn>
                                        <p:tgtEl>
                                          <p:spTgt spid="27"/>
                                        </p:tgtEl>
                                        <p:attrNameLst>
                                          <p:attrName>style.visibility</p:attrName>
                                        </p:attrNameLst>
                                      </p:cBhvr>
                                      <p:to>
                                        <p:strVal val="hidden"/>
                                      </p:to>
                                    </p:set>
                                  </p:childTnLst>
                                </p:cTn>
                              </p:par>
                            </p:childTnLst>
                          </p:cTn>
                        </p:par>
                        <p:par>
                          <p:cTn id="352" fill="hold">
                            <p:stCondLst>
                              <p:cond delay="1750"/>
                            </p:stCondLst>
                            <p:childTnLst>
                              <p:par>
                                <p:cTn id="353" presetID="22" presetClass="entr" presetSubtype="8" fill="hold" grpId="3" nodeType="afterEffect">
                                  <p:stCondLst>
                                    <p:cond delay="0"/>
                                  </p:stCondLst>
                                  <p:iterate type="lt">
                                    <p:tmPct val="0"/>
                                  </p:iterate>
                                  <p:childTnLst>
                                    <p:set>
                                      <p:cBhvr>
                                        <p:cTn id="354" dur="1" fill="hold">
                                          <p:stCondLst>
                                            <p:cond delay="0"/>
                                          </p:stCondLst>
                                        </p:cTn>
                                        <p:tgtEl>
                                          <p:spTgt spid="21"/>
                                        </p:tgtEl>
                                        <p:attrNameLst>
                                          <p:attrName>style.visibility</p:attrName>
                                        </p:attrNameLst>
                                      </p:cBhvr>
                                      <p:to>
                                        <p:strVal val="visible"/>
                                      </p:to>
                                    </p:set>
                                    <p:animEffect transition="in" filter="wipe(left)">
                                      <p:cBhvr>
                                        <p:cTn id="355" dur="750"/>
                                        <p:tgtEl>
                                          <p:spTgt spid="21"/>
                                        </p:tgtEl>
                                      </p:cBhvr>
                                    </p:animEffect>
                                  </p:childTnLst>
                                </p:cTn>
                              </p:par>
                              <p:par>
                                <p:cTn id="356" presetID="1" presetClass="entr" presetSubtype="0" fill="hold" grpId="0" nodeType="withEffect">
                                  <p:stCondLst>
                                    <p:cond delay="250"/>
                                  </p:stCondLst>
                                  <p:iterate type="lt">
                                    <p:tmAbs val="0"/>
                                  </p:iterate>
                                  <p:childTnLst>
                                    <p:set>
                                      <p:cBhvr>
                                        <p:cTn id="357" dur="1" fill="hold">
                                          <p:stCondLst>
                                            <p:cond delay="0"/>
                                          </p:stCondLst>
                                        </p:cTn>
                                        <p:tgtEl>
                                          <p:spTgt spid="21"/>
                                        </p:tgtEl>
                                        <p:attrNameLst>
                                          <p:attrName>style.visibility</p:attrName>
                                        </p:attrNameLst>
                                      </p:cBhvr>
                                      <p:to>
                                        <p:strVal val="visible"/>
                                      </p:to>
                                    </p:set>
                                  </p:childTnLst>
                                </p:cTn>
                              </p:par>
                              <p:par>
                                <p:cTn id="358" presetID="34" presetClass="emph" presetSubtype="0" fill="hold" grpId="1" nodeType="withEffect">
                                  <p:stCondLst>
                                    <p:cond delay="250"/>
                                  </p:stCondLst>
                                  <p:iterate type="lt">
                                    <p:tmPct val="10000"/>
                                  </p:iterate>
                                  <p:childTnLst>
                                    <p:animMotion origin="layout" path="M -3.61111E-6 1.11111E-6 L 0.05486 -0.00093 " pathEditMode="relative" rAng="0" ptsTypes="AA">
                                      <p:cBhvr>
                                        <p:cTn id="359" dur="375" accel="50000" decel="50000" autoRev="1" fill="hold">
                                          <p:stCondLst>
                                            <p:cond delay="0"/>
                                          </p:stCondLst>
                                        </p:cTn>
                                        <p:tgtEl>
                                          <p:spTgt spid="21"/>
                                        </p:tgtEl>
                                        <p:attrNameLst>
                                          <p:attrName>ppt_x</p:attrName>
                                          <p:attrName>ppt_y</p:attrName>
                                        </p:attrNameLst>
                                      </p:cBhvr>
                                      <p:rCtr x="2743" y="-46"/>
                                    </p:animMotion>
                                    <p:animRot by="1500000">
                                      <p:cBhvr>
                                        <p:cTn id="360" dur="188" fill="hold">
                                          <p:stCondLst>
                                            <p:cond delay="0"/>
                                          </p:stCondLst>
                                        </p:cTn>
                                        <p:tgtEl>
                                          <p:spTgt spid="21"/>
                                        </p:tgtEl>
                                        <p:attrNameLst>
                                          <p:attrName>r</p:attrName>
                                        </p:attrNameLst>
                                      </p:cBhvr>
                                    </p:animRot>
                                    <p:animRot by="-1500000">
                                      <p:cBhvr>
                                        <p:cTn id="361" dur="188" fill="hold">
                                          <p:stCondLst>
                                            <p:cond delay="188"/>
                                          </p:stCondLst>
                                        </p:cTn>
                                        <p:tgtEl>
                                          <p:spTgt spid="21"/>
                                        </p:tgtEl>
                                        <p:attrNameLst>
                                          <p:attrName>r</p:attrName>
                                        </p:attrNameLst>
                                      </p:cBhvr>
                                    </p:animRot>
                                    <p:animRot by="-1500000">
                                      <p:cBhvr>
                                        <p:cTn id="362" dur="188" fill="hold">
                                          <p:stCondLst>
                                            <p:cond delay="375"/>
                                          </p:stCondLst>
                                        </p:cTn>
                                        <p:tgtEl>
                                          <p:spTgt spid="21"/>
                                        </p:tgtEl>
                                        <p:attrNameLst>
                                          <p:attrName>r</p:attrName>
                                        </p:attrNameLst>
                                      </p:cBhvr>
                                    </p:animRot>
                                    <p:animRot by="1500000">
                                      <p:cBhvr>
                                        <p:cTn id="363" dur="188" fill="hold">
                                          <p:stCondLst>
                                            <p:cond delay="563"/>
                                          </p:stCondLst>
                                        </p:cTn>
                                        <p:tgtEl>
                                          <p:spTgt spid="21"/>
                                        </p:tgtEl>
                                        <p:attrNameLst>
                                          <p:attrName>r</p:attrName>
                                        </p:attrNameLst>
                                      </p:cBhvr>
                                    </p:animRot>
                                  </p:childTnLst>
                                </p:cTn>
                              </p:par>
                              <p:par>
                                <p:cTn id="364" presetID="3" presetClass="emph" presetSubtype="10" fill="remove" grpId="2" nodeType="withEffect">
                                  <p:stCondLst>
                                    <p:cond delay="250"/>
                                  </p:stCondLst>
                                  <p:iterate type="lt">
                                    <p:tmPct val="0"/>
                                  </p:iterate>
                                  <p:childTnLst>
                                    <p:animClr clrSpc="hsl" dir="ccw">
                                      <p:cBhvr override="childStyle">
                                        <p:cTn id="365" dur="750" fill="hold"/>
                                        <p:tgtEl>
                                          <p:spTgt spid="21"/>
                                        </p:tgtEl>
                                        <p:attrNameLst>
                                          <p:attrName>style.color</p:attrName>
                                        </p:attrNameLst>
                                      </p:cBhvr>
                                      <p:to>
                                        <a:srgbClr val="FF6600"/>
                                      </p:to>
                                    </p:animClr>
                                  </p:childTnLst>
                                </p:cTn>
                              </p:par>
                              <p:par>
                                <p:cTn id="366" presetID="22" presetClass="entr" presetSubtype="8" fill="hold" grpId="3" nodeType="withEffect">
                                  <p:stCondLst>
                                    <p:cond delay="750"/>
                                  </p:stCondLst>
                                  <p:iterate type="lt">
                                    <p:tmPct val="0"/>
                                  </p:iterate>
                                  <p:childTnLst>
                                    <p:set>
                                      <p:cBhvr>
                                        <p:cTn id="367" dur="1" fill="hold">
                                          <p:stCondLst>
                                            <p:cond delay="0"/>
                                          </p:stCondLst>
                                        </p:cTn>
                                        <p:tgtEl>
                                          <p:spTgt spid="22"/>
                                        </p:tgtEl>
                                        <p:attrNameLst>
                                          <p:attrName>style.visibility</p:attrName>
                                        </p:attrNameLst>
                                      </p:cBhvr>
                                      <p:to>
                                        <p:strVal val="visible"/>
                                      </p:to>
                                    </p:set>
                                    <p:animEffect transition="in" filter="wipe(left)">
                                      <p:cBhvr>
                                        <p:cTn id="368" dur="750"/>
                                        <p:tgtEl>
                                          <p:spTgt spid="22"/>
                                        </p:tgtEl>
                                      </p:cBhvr>
                                    </p:animEffect>
                                  </p:childTnLst>
                                </p:cTn>
                              </p:par>
                              <p:par>
                                <p:cTn id="369" presetID="1" presetClass="entr" presetSubtype="0" fill="hold" grpId="0" nodeType="withEffect">
                                  <p:stCondLst>
                                    <p:cond delay="1000"/>
                                  </p:stCondLst>
                                  <p:iterate type="lt">
                                    <p:tmAbs val="0"/>
                                  </p:iterate>
                                  <p:childTnLst>
                                    <p:set>
                                      <p:cBhvr>
                                        <p:cTn id="370" dur="1" fill="hold">
                                          <p:stCondLst>
                                            <p:cond delay="0"/>
                                          </p:stCondLst>
                                        </p:cTn>
                                        <p:tgtEl>
                                          <p:spTgt spid="22"/>
                                        </p:tgtEl>
                                        <p:attrNameLst>
                                          <p:attrName>style.visibility</p:attrName>
                                        </p:attrNameLst>
                                      </p:cBhvr>
                                      <p:to>
                                        <p:strVal val="visible"/>
                                      </p:to>
                                    </p:set>
                                  </p:childTnLst>
                                </p:cTn>
                              </p:par>
                              <p:par>
                                <p:cTn id="371" presetID="34" presetClass="emph" presetSubtype="0" fill="hold" grpId="1" nodeType="withEffect">
                                  <p:stCondLst>
                                    <p:cond delay="1000"/>
                                  </p:stCondLst>
                                  <p:iterate type="lt">
                                    <p:tmPct val="10000"/>
                                  </p:iterate>
                                  <p:childTnLst>
                                    <p:animMotion origin="layout" path="M 3.33333E-6 3.33333E-6 L 0.05347 -0.00047 " pathEditMode="relative" rAng="0" ptsTypes="AA">
                                      <p:cBhvr>
                                        <p:cTn id="372" dur="375" accel="50000" decel="50000" autoRev="1" fill="hold">
                                          <p:stCondLst>
                                            <p:cond delay="0"/>
                                          </p:stCondLst>
                                        </p:cTn>
                                        <p:tgtEl>
                                          <p:spTgt spid="22"/>
                                        </p:tgtEl>
                                        <p:attrNameLst>
                                          <p:attrName>ppt_x</p:attrName>
                                          <p:attrName>ppt_y</p:attrName>
                                        </p:attrNameLst>
                                      </p:cBhvr>
                                      <p:rCtr x="2674" y="-23"/>
                                    </p:animMotion>
                                    <p:animRot by="1500000">
                                      <p:cBhvr>
                                        <p:cTn id="373" dur="188" fill="hold">
                                          <p:stCondLst>
                                            <p:cond delay="0"/>
                                          </p:stCondLst>
                                        </p:cTn>
                                        <p:tgtEl>
                                          <p:spTgt spid="22"/>
                                        </p:tgtEl>
                                        <p:attrNameLst>
                                          <p:attrName>r</p:attrName>
                                        </p:attrNameLst>
                                      </p:cBhvr>
                                    </p:animRot>
                                    <p:animRot by="-1500000">
                                      <p:cBhvr>
                                        <p:cTn id="374" dur="188" fill="hold">
                                          <p:stCondLst>
                                            <p:cond delay="188"/>
                                          </p:stCondLst>
                                        </p:cTn>
                                        <p:tgtEl>
                                          <p:spTgt spid="22"/>
                                        </p:tgtEl>
                                        <p:attrNameLst>
                                          <p:attrName>r</p:attrName>
                                        </p:attrNameLst>
                                      </p:cBhvr>
                                    </p:animRot>
                                    <p:animRot by="-1500000">
                                      <p:cBhvr>
                                        <p:cTn id="375" dur="188" fill="hold">
                                          <p:stCondLst>
                                            <p:cond delay="375"/>
                                          </p:stCondLst>
                                        </p:cTn>
                                        <p:tgtEl>
                                          <p:spTgt spid="22"/>
                                        </p:tgtEl>
                                        <p:attrNameLst>
                                          <p:attrName>r</p:attrName>
                                        </p:attrNameLst>
                                      </p:cBhvr>
                                    </p:animRot>
                                    <p:animRot by="1500000">
                                      <p:cBhvr>
                                        <p:cTn id="376" dur="188" fill="hold">
                                          <p:stCondLst>
                                            <p:cond delay="563"/>
                                          </p:stCondLst>
                                        </p:cTn>
                                        <p:tgtEl>
                                          <p:spTgt spid="22"/>
                                        </p:tgtEl>
                                        <p:attrNameLst>
                                          <p:attrName>r</p:attrName>
                                        </p:attrNameLst>
                                      </p:cBhvr>
                                    </p:animRot>
                                  </p:childTnLst>
                                </p:cTn>
                              </p:par>
                              <p:par>
                                <p:cTn id="377" presetID="3" presetClass="emph" presetSubtype="10" fill="remove" grpId="2" nodeType="withEffect">
                                  <p:stCondLst>
                                    <p:cond delay="1000"/>
                                  </p:stCondLst>
                                  <p:iterate type="lt">
                                    <p:tmPct val="0"/>
                                  </p:iterate>
                                  <p:childTnLst>
                                    <p:animClr clrSpc="hsl" dir="ccw">
                                      <p:cBhvr override="childStyle">
                                        <p:cTn id="378" dur="750" fill="hold"/>
                                        <p:tgtEl>
                                          <p:spTgt spid="22"/>
                                        </p:tgtEl>
                                        <p:attrNameLst>
                                          <p:attrName>style.color</p:attrName>
                                        </p:attrNameLst>
                                      </p:cBhvr>
                                      <p:to>
                                        <a:srgbClr val="FF6600"/>
                                      </p:to>
                                    </p:animClr>
                                  </p:childTnLst>
                                </p:cTn>
                              </p:par>
                            </p:childTnLst>
                          </p:cTn>
                        </p:par>
                        <p:par>
                          <p:cTn id="379" fill="hold">
                            <p:stCondLst>
                              <p:cond delay="3651"/>
                            </p:stCondLst>
                            <p:childTnLst>
                              <p:par>
                                <p:cTn id="380" presetID="23" presetClass="entr" presetSubtype="16" fill="hold" grpId="0" nodeType="afterEffect">
                                  <p:stCondLst>
                                    <p:cond delay="0"/>
                                  </p:stCondLst>
                                  <p:childTnLst>
                                    <p:set>
                                      <p:cBhvr>
                                        <p:cTn id="381" dur="1" fill="hold">
                                          <p:stCondLst>
                                            <p:cond delay="0"/>
                                          </p:stCondLst>
                                        </p:cTn>
                                        <p:tgtEl>
                                          <p:spTgt spid="28"/>
                                        </p:tgtEl>
                                        <p:attrNameLst>
                                          <p:attrName>style.visibility</p:attrName>
                                        </p:attrNameLst>
                                      </p:cBhvr>
                                      <p:to>
                                        <p:strVal val="visible"/>
                                      </p:to>
                                    </p:set>
                                    <p:anim calcmode="lin" valueType="num">
                                      <p:cBhvr>
                                        <p:cTn id="382" dur="500" fill="hold"/>
                                        <p:tgtEl>
                                          <p:spTgt spid="28"/>
                                        </p:tgtEl>
                                        <p:attrNameLst>
                                          <p:attrName>ppt_w</p:attrName>
                                        </p:attrNameLst>
                                      </p:cBhvr>
                                      <p:tavLst>
                                        <p:tav tm="0">
                                          <p:val>
                                            <p:fltVal val="0"/>
                                          </p:val>
                                        </p:tav>
                                        <p:tav tm="100000">
                                          <p:val>
                                            <p:strVal val="#ppt_w"/>
                                          </p:val>
                                        </p:tav>
                                      </p:tavLst>
                                    </p:anim>
                                    <p:anim calcmode="lin" valueType="num">
                                      <p:cBhvr>
                                        <p:cTn id="383" dur="500" fill="hold"/>
                                        <p:tgtEl>
                                          <p:spTgt spid="28"/>
                                        </p:tgtEl>
                                        <p:attrNameLst>
                                          <p:attrName>ppt_h</p:attrName>
                                        </p:attrNameLst>
                                      </p:cBhvr>
                                      <p:tavLst>
                                        <p:tav tm="0">
                                          <p:val>
                                            <p:fltVal val="0"/>
                                          </p:val>
                                        </p:tav>
                                        <p:tav tm="100000">
                                          <p:val>
                                            <p:strVal val="#ppt_h"/>
                                          </p:val>
                                        </p:tav>
                                      </p:tavLst>
                                    </p:anim>
                                  </p:childTnLst>
                                </p:cTn>
                              </p:par>
                            </p:childTnLst>
                          </p:cTn>
                        </p:par>
                      </p:childTnLst>
                    </p:cTn>
                  </p:par>
                  <p:par>
                    <p:cTn id="384" fill="hold">
                      <p:stCondLst>
                        <p:cond delay="indefinite"/>
                      </p:stCondLst>
                      <p:childTnLst>
                        <p:par>
                          <p:cTn id="385" fill="hold">
                            <p:stCondLst>
                              <p:cond delay="0"/>
                            </p:stCondLst>
                            <p:childTnLst>
                              <p:par>
                                <p:cTn id="386" presetID="22" presetClass="entr" presetSubtype="1" fill="hold" grpId="3" nodeType="clickEffect">
                                  <p:stCondLst>
                                    <p:cond delay="0"/>
                                  </p:stCondLst>
                                  <p:iterate type="lt">
                                    <p:tmPct val="0"/>
                                  </p:iterate>
                                  <p:childTnLst>
                                    <p:set>
                                      <p:cBhvr>
                                        <p:cTn id="387" dur="1" fill="hold">
                                          <p:stCondLst>
                                            <p:cond delay="0"/>
                                          </p:stCondLst>
                                        </p:cTn>
                                        <p:tgtEl>
                                          <p:spTgt spid="23"/>
                                        </p:tgtEl>
                                        <p:attrNameLst>
                                          <p:attrName>style.visibility</p:attrName>
                                        </p:attrNameLst>
                                      </p:cBhvr>
                                      <p:to>
                                        <p:strVal val="visible"/>
                                      </p:to>
                                    </p:set>
                                    <p:animEffect transition="in" filter="wipe(up)">
                                      <p:cBhvr>
                                        <p:cTn id="388" dur="700"/>
                                        <p:tgtEl>
                                          <p:spTgt spid="23"/>
                                        </p:tgtEl>
                                      </p:cBhvr>
                                    </p:animEffect>
                                  </p:childTnLst>
                                </p:cTn>
                              </p:par>
                              <p:par>
                                <p:cTn id="389" presetID="53" presetClass="exit" presetSubtype="32" fill="hold" grpId="1" nodeType="withEffect">
                                  <p:stCondLst>
                                    <p:cond delay="0"/>
                                  </p:stCondLst>
                                  <p:childTnLst>
                                    <p:anim calcmode="lin" valueType="num">
                                      <p:cBhvr>
                                        <p:cTn id="390" dur="500"/>
                                        <p:tgtEl>
                                          <p:spTgt spid="28"/>
                                        </p:tgtEl>
                                        <p:attrNameLst>
                                          <p:attrName>ppt_w</p:attrName>
                                        </p:attrNameLst>
                                      </p:cBhvr>
                                      <p:tavLst>
                                        <p:tav tm="0">
                                          <p:val>
                                            <p:strVal val="ppt_w"/>
                                          </p:val>
                                        </p:tav>
                                        <p:tav tm="100000">
                                          <p:val>
                                            <p:fltVal val="0"/>
                                          </p:val>
                                        </p:tav>
                                      </p:tavLst>
                                    </p:anim>
                                    <p:anim calcmode="lin" valueType="num">
                                      <p:cBhvr>
                                        <p:cTn id="391" dur="500"/>
                                        <p:tgtEl>
                                          <p:spTgt spid="28"/>
                                        </p:tgtEl>
                                        <p:attrNameLst>
                                          <p:attrName>ppt_h</p:attrName>
                                        </p:attrNameLst>
                                      </p:cBhvr>
                                      <p:tavLst>
                                        <p:tav tm="0">
                                          <p:val>
                                            <p:strVal val="ppt_h"/>
                                          </p:val>
                                        </p:tav>
                                        <p:tav tm="100000">
                                          <p:val>
                                            <p:fltVal val="0"/>
                                          </p:val>
                                        </p:tav>
                                      </p:tavLst>
                                    </p:anim>
                                    <p:animEffect transition="out" filter="fade">
                                      <p:cBhvr>
                                        <p:cTn id="392" dur="500"/>
                                        <p:tgtEl>
                                          <p:spTgt spid="28"/>
                                        </p:tgtEl>
                                      </p:cBhvr>
                                    </p:animEffect>
                                    <p:set>
                                      <p:cBhvr>
                                        <p:cTn id="393" dur="1" fill="hold">
                                          <p:stCondLst>
                                            <p:cond delay="499"/>
                                          </p:stCondLst>
                                        </p:cTn>
                                        <p:tgtEl>
                                          <p:spTgt spid="28"/>
                                        </p:tgtEl>
                                        <p:attrNameLst>
                                          <p:attrName>style.visibility</p:attrName>
                                        </p:attrNameLst>
                                      </p:cBhvr>
                                      <p:to>
                                        <p:strVal val="hidden"/>
                                      </p:to>
                                    </p:set>
                                  </p:childTnLst>
                                </p:cTn>
                              </p:par>
                              <p:par>
                                <p:cTn id="394" presetID="1" presetClass="entr" presetSubtype="0" fill="hold" grpId="0" nodeType="withEffect">
                                  <p:stCondLst>
                                    <p:cond delay="250"/>
                                  </p:stCondLst>
                                  <p:iterate type="lt">
                                    <p:tmAbs val="0"/>
                                  </p:iterate>
                                  <p:childTnLst>
                                    <p:set>
                                      <p:cBhvr>
                                        <p:cTn id="395" dur="1" fill="hold">
                                          <p:stCondLst>
                                            <p:cond delay="0"/>
                                          </p:stCondLst>
                                        </p:cTn>
                                        <p:tgtEl>
                                          <p:spTgt spid="23"/>
                                        </p:tgtEl>
                                        <p:attrNameLst>
                                          <p:attrName>style.visibility</p:attrName>
                                        </p:attrNameLst>
                                      </p:cBhvr>
                                      <p:to>
                                        <p:strVal val="visible"/>
                                      </p:to>
                                    </p:set>
                                  </p:childTnLst>
                                </p:cTn>
                              </p:par>
                              <p:par>
                                <p:cTn id="396" presetID="34" presetClass="emph" presetSubtype="0" fill="hold" grpId="1" nodeType="withEffect">
                                  <p:stCondLst>
                                    <p:cond delay="250"/>
                                  </p:stCondLst>
                                  <p:iterate type="lt">
                                    <p:tmPct val="10000"/>
                                  </p:iterate>
                                  <p:childTnLst>
                                    <p:animMotion origin="layout" path="M 0 -4.07407E-6 L 0 0.07778 " pathEditMode="relative" rAng="0" ptsTypes="AA">
                                      <p:cBhvr>
                                        <p:cTn id="397" dur="300" accel="50000" decel="50000" autoRev="1" fill="hold">
                                          <p:stCondLst>
                                            <p:cond delay="0"/>
                                          </p:stCondLst>
                                        </p:cTn>
                                        <p:tgtEl>
                                          <p:spTgt spid="23"/>
                                        </p:tgtEl>
                                        <p:attrNameLst>
                                          <p:attrName>ppt_x</p:attrName>
                                          <p:attrName>ppt_y</p:attrName>
                                        </p:attrNameLst>
                                      </p:cBhvr>
                                      <p:rCtr x="0" y="3889"/>
                                    </p:animMotion>
                                    <p:animRot by="1500000">
                                      <p:cBhvr>
                                        <p:cTn id="398" dur="150" fill="hold">
                                          <p:stCondLst>
                                            <p:cond delay="0"/>
                                          </p:stCondLst>
                                        </p:cTn>
                                        <p:tgtEl>
                                          <p:spTgt spid="23"/>
                                        </p:tgtEl>
                                        <p:attrNameLst>
                                          <p:attrName>r</p:attrName>
                                        </p:attrNameLst>
                                      </p:cBhvr>
                                    </p:animRot>
                                    <p:animRot by="-1500000">
                                      <p:cBhvr>
                                        <p:cTn id="399" dur="150" fill="hold">
                                          <p:stCondLst>
                                            <p:cond delay="150"/>
                                          </p:stCondLst>
                                        </p:cTn>
                                        <p:tgtEl>
                                          <p:spTgt spid="23"/>
                                        </p:tgtEl>
                                        <p:attrNameLst>
                                          <p:attrName>r</p:attrName>
                                        </p:attrNameLst>
                                      </p:cBhvr>
                                    </p:animRot>
                                    <p:animRot by="-1500000">
                                      <p:cBhvr>
                                        <p:cTn id="400" dur="150" fill="hold">
                                          <p:stCondLst>
                                            <p:cond delay="300"/>
                                          </p:stCondLst>
                                        </p:cTn>
                                        <p:tgtEl>
                                          <p:spTgt spid="23"/>
                                        </p:tgtEl>
                                        <p:attrNameLst>
                                          <p:attrName>r</p:attrName>
                                        </p:attrNameLst>
                                      </p:cBhvr>
                                    </p:animRot>
                                    <p:animRot by="1500000">
                                      <p:cBhvr>
                                        <p:cTn id="401" dur="150" fill="hold">
                                          <p:stCondLst>
                                            <p:cond delay="450"/>
                                          </p:stCondLst>
                                        </p:cTn>
                                        <p:tgtEl>
                                          <p:spTgt spid="23"/>
                                        </p:tgtEl>
                                        <p:attrNameLst>
                                          <p:attrName>r</p:attrName>
                                        </p:attrNameLst>
                                      </p:cBhvr>
                                    </p:animRot>
                                  </p:childTnLst>
                                </p:cTn>
                              </p:par>
                              <p:par>
                                <p:cTn id="402" presetID="3" presetClass="emph" presetSubtype="10" accel="20000" fill="hold" grpId="2" nodeType="withEffect">
                                  <p:stCondLst>
                                    <p:cond delay="250"/>
                                  </p:stCondLst>
                                  <p:iterate type="lt">
                                    <p:tmPct val="0"/>
                                  </p:iterate>
                                  <p:childTnLst>
                                    <p:animClr clrSpc="hsl" dir="ccw">
                                      <p:cBhvr override="childStyle">
                                        <p:cTn id="403" dur="600" fill="hold"/>
                                        <p:tgtEl>
                                          <p:spTgt spid="23"/>
                                        </p:tgtEl>
                                        <p:attrNameLst>
                                          <p:attrName>style.color</p:attrName>
                                        </p:attrNameLst>
                                      </p:cBhvr>
                                      <p:to>
                                        <a:srgbClr val="FF0000"/>
                                      </p:to>
                                    </p:animClr>
                                  </p:childTnLst>
                                </p:cTn>
                              </p:par>
                              <p:par>
                                <p:cTn id="404" presetID="1" presetClass="entr" presetSubtype="0" fill="hold" grpId="0" nodeType="withEffect">
                                  <p:stCondLst>
                                    <p:cond delay="250"/>
                                  </p:stCondLst>
                                  <p:iterate type="lt">
                                    <p:tmAbs val="0"/>
                                  </p:iterate>
                                  <p:childTnLst>
                                    <p:set>
                                      <p:cBhvr>
                                        <p:cTn id="405" dur="1" fill="hold">
                                          <p:stCondLst>
                                            <p:cond delay="0"/>
                                          </p:stCondLst>
                                        </p:cTn>
                                        <p:tgtEl>
                                          <p:spTgt spid="24"/>
                                        </p:tgtEl>
                                        <p:attrNameLst>
                                          <p:attrName>style.visibility</p:attrName>
                                        </p:attrNameLst>
                                      </p:cBhvr>
                                      <p:to>
                                        <p:strVal val="visible"/>
                                      </p:to>
                                    </p:set>
                                  </p:childTnLst>
                                </p:cTn>
                              </p:par>
                              <p:par>
                                <p:cTn id="406" presetID="1" presetClass="entr" presetSubtype="0" fill="hold" grpId="0" nodeType="withEffect">
                                  <p:stCondLst>
                                    <p:cond delay="250"/>
                                  </p:stCondLst>
                                  <p:iterate type="lt">
                                    <p:tmAbs val="0"/>
                                  </p:iterate>
                                  <p:childTnLst>
                                    <p:set>
                                      <p:cBhvr>
                                        <p:cTn id="407" dur="1" fill="hold">
                                          <p:stCondLst>
                                            <p:cond delay="0"/>
                                          </p:stCondLst>
                                        </p:cTn>
                                        <p:tgtEl>
                                          <p:spTgt spid="25"/>
                                        </p:tgtEl>
                                        <p:attrNameLst>
                                          <p:attrName>style.visibility</p:attrName>
                                        </p:attrNameLst>
                                      </p:cBhvr>
                                      <p:to>
                                        <p:strVal val="visible"/>
                                      </p:to>
                                    </p:set>
                                  </p:childTnLst>
                                </p:cTn>
                              </p:par>
                              <p:par>
                                <p:cTn id="408" presetID="1" presetClass="exit" presetSubtype="0" fill="hold" grpId="4" nodeType="withEffect">
                                  <p:stCondLst>
                                    <p:cond delay="250"/>
                                  </p:stCondLst>
                                  <p:iterate type="lt">
                                    <p:tmAbs val="0"/>
                                  </p:iterate>
                                  <p:childTnLst>
                                    <p:set>
                                      <p:cBhvr>
                                        <p:cTn id="409" dur="1" fill="hold">
                                          <p:stCondLst>
                                            <p:cond delay="0"/>
                                          </p:stCondLst>
                                        </p:cTn>
                                        <p:tgtEl>
                                          <p:spTgt spid="21"/>
                                        </p:tgtEl>
                                        <p:attrNameLst>
                                          <p:attrName>style.visibility</p:attrName>
                                        </p:attrNameLst>
                                      </p:cBhvr>
                                      <p:to>
                                        <p:strVal val="hidden"/>
                                      </p:to>
                                    </p:set>
                                  </p:childTnLst>
                                </p:cTn>
                              </p:par>
                              <p:par>
                                <p:cTn id="410" presetID="1" presetClass="exit" presetSubtype="0" fill="hold" grpId="4" nodeType="withEffect">
                                  <p:stCondLst>
                                    <p:cond delay="250"/>
                                  </p:stCondLst>
                                  <p:iterate type="lt">
                                    <p:tmAbs val="0"/>
                                  </p:iterate>
                                  <p:childTnLst>
                                    <p:set>
                                      <p:cBhvr>
                                        <p:cTn id="411" dur="1" fill="hold">
                                          <p:stCondLst>
                                            <p:cond delay="0"/>
                                          </p:stCondLst>
                                        </p:cTn>
                                        <p:tgtEl>
                                          <p:spTgt spid="22"/>
                                        </p:tgtEl>
                                        <p:attrNameLst>
                                          <p:attrName>style.visibility</p:attrName>
                                        </p:attrNameLst>
                                      </p:cBhvr>
                                      <p:to>
                                        <p:strVal val="hidden"/>
                                      </p:to>
                                    </p:set>
                                  </p:childTnLst>
                                </p:cTn>
                              </p:par>
                            </p:childTnLst>
                          </p:cTn>
                        </p:par>
                      </p:childTnLst>
                    </p:cTn>
                  </p:par>
                  <p:par>
                    <p:cTn id="412" fill="hold">
                      <p:stCondLst>
                        <p:cond delay="indefinite"/>
                      </p:stCondLst>
                      <p:childTnLst>
                        <p:par>
                          <p:cTn id="413" fill="hold">
                            <p:stCondLst>
                              <p:cond delay="0"/>
                            </p:stCondLst>
                            <p:childTnLst>
                              <p:par>
                                <p:cTn id="414" presetID="2" presetClass="entr" presetSubtype="1" fill="hold" grpId="0" nodeType="clickEffect">
                                  <p:stCondLst>
                                    <p:cond delay="0"/>
                                  </p:stCondLst>
                                  <p:childTnLst>
                                    <p:set>
                                      <p:cBhvr>
                                        <p:cTn id="415" dur="1" fill="hold">
                                          <p:stCondLst>
                                            <p:cond delay="0"/>
                                          </p:stCondLst>
                                        </p:cTn>
                                        <p:tgtEl>
                                          <p:spTgt spid="3"/>
                                        </p:tgtEl>
                                        <p:attrNameLst>
                                          <p:attrName>style.visibility</p:attrName>
                                        </p:attrNameLst>
                                      </p:cBhvr>
                                      <p:to>
                                        <p:strVal val="visible"/>
                                      </p:to>
                                    </p:set>
                                    <p:anim calcmode="lin" valueType="num">
                                      <p:cBhvr additive="base">
                                        <p:cTn id="416" dur="500" fill="hold"/>
                                        <p:tgtEl>
                                          <p:spTgt spid="3"/>
                                        </p:tgtEl>
                                        <p:attrNameLst>
                                          <p:attrName>ppt_x</p:attrName>
                                        </p:attrNameLst>
                                      </p:cBhvr>
                                      <p:tavLst>
                                        <p:tav tm="0">
                                          <p:val>
                                            <p:strVal val="#ppt_x"/>
                                          </p:val>
                                        </p:tav>
                                        <p:tav tm="100000">
                                          <p:val>
                                            <p:strVal val="#ppt_x"/>
                                          </p:val>
                                        </p:tav>
                                      </p:tavLst>
                                    </p:anim>
                                    <p:anim calcmode="lin" valueType="num">
                                      <p:cBhvr additive="base">
                                        <p:cTn id="417" dur="500" fill="hold"/>
                                        <p:tgtEl>
                                          <p:spTgt spid="3"/>
                                        </p:tgtEl>
                                        <p:attrNameLst>
                                          <p:attrName>ppt_y</p:attrName>
                                        </p:attrNameLst>
                                      </p:cBhvr>
                                      <p:tavLst>
                                        <p:tav tm="0">
                                          <p:val>
                                            <p:strVal val="0-#ppt_h/2"/>
                                          </p:val>
                                        </p:tav>
                                        <p:tav tm="100000">
                                          <p:val>
                                            <p:strVal val="#ppt_y"/>
                                          </p:val>
                                        </p:tav>
                                      </p:tavLst>
                                    </p:anim>
                                  </p:childTnLst>
                                </p:cTn>
                              </p:par>
                            </p:childTnLst>
                          </p:cTn>
                        </p:par>
                        <p:par>
                          <p:cTn id="418" fill="hold">
                            <p:stCondLst>
                              <p:cond delay="500"/>
                            </p:stCondLst>
                            <p:childTnLst>
                              <p:par>
                                <p:cTn id="419" presetID="0" presetClass="entr" presetSubtype="0" fill="hold" grpId="0" nodeType="afterEffect">
                                  <p:stCondLst>
                                    <p:cond delay="0"/>
                                  </p:stCondLst>
                                  <p:iterate type="lt">
                                    <p:tmPct val="10000"/>
                                  </p:iterate>
                                  <p:childTnLst>
                                    <p:set>
                                      <p:cBhvr>
                                        <p:cTn id="420" dur="1" fill="hold">
                                          <p:stCondLst>
                                            <p:cond delay="0"/>
                                          </p:stCondLst>
                                        </p:cTn>
                                        <p:tgtEl>
                                          <p:spTgt spid="4"/>
                                        </p:tgtEl>
                                        <p:attrNameLst>
                                          <p:attrName>style.visibility</p:attrName>
                                        </p:attrNameLst>
                                      </p:cBhvr>
                                      <p:to>
                                        <p:strVal val="visible"/>
                                      </p:to>
                                    </p:set>
                                    <p:animEffect transition="in" filter="dissolve">
                                      <p:cBhvr>
                                        <p:cTn id="421" dur="500">
                                          <p:stCondLst>
                                            <p:cond delay="0"/>
                                          </p:stCondLst>
                                        </p:cTn>
                                        <p:tgtEl>
                                          <p:spTgt spid="4"/>
                                        </p:tgtEl>
                                      </p:cBhvr>
                                    </p:animEffect>
                                    <p:anim to="" calcmode="lin" valueType="num">
                                      <p:cBhvr>
                                        <p:cTn id="422"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423"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424" fill="hold">
                            <p:stCondLst>
                              <p:cond delay="1250"/>
                            </p:stCondLst>
                            <p:childTnLst>
                              <p:par>
                                <p:cTn id="425" presetID="26" presetClass="emph" presetSubtype="0" fill="hold" grpId="1" nodeType="afterEffect">
                                  <p:stCondLst>
                                    <p:cond delay="0"/>
                                  </p:stCondLst>
                                  <p:iterate type="lt">
                                    <p:tmPct val="0"/>
                                  </p:iterate>
                                  <p:childTnLst>
                                    <p:animEffect transition="out" filter="fade">
                                      <p:cBhvr>
                                        <p:cTn id="426" dur="500" tmFilter="0, 0; .2, .5; .8, .5; 1, 0"/>
                                        <p:tgtEl>
                                          <p:spTgt spid="4"/>
                                        </p:tgtEl>
                                      </p:cBhvr>
                                    </p:animEffect>
                                    <p:animScale>
                                      <p:cBhvr>
                                        <p:cTn id="427" dur="250" autoRev="1" fill="hold"/>
                                        <p:tgtEl>
                                          <p:spTgt spid="4"/>
                                        </p:tgtEl>
                                      </p:cBhvr>
                                      <p:by x="105000" y="105000"/>
                                    </p:animScale>
                                  </p:childTnLst>
                                </p:cTn>
                              </p:par>
                            </p:childTnLst>
                          </p:cTn>
                        </p:par>
                        <p:par>
                          <p:cTn id="428" fill="hold">
                            <p:stCondLst>
                              <p:cond delay="1750"/>
                            </p:stCondLst>
                            <p:childTnLst>
                              <p:par>
                                <p:cTn id="429" presetID="50" presetClass="entr" presetSubtype="0" decel="100000" fill="hold" grpId="0" nodeType="afterEffect">
                                  <p:stCondLst>
                                    <p:cond delay="0"/>
                                  </p:stCondLst>
                                  <p:childTnLst>
                                    <p:set>
                                      <p:cBhvr>
                                        <p:cTn id="430" dur="1" fill="hold">
                                          <p:stCondLst>
                                            <p:cond delay="0"/>
                                          </p:stCondLst>
                                        </p:cTn>
                                        <p:tgtEl>
                                          <p:spTgt spid="6"/>
                                        </p:tgtEl>
                                        <p:attrNameLst>
                                          <p:attrName>style.visibility</p:attrName>
                                        </p:attrNameLst>
                                      </p:cBhvr>
                                      <p:to>
                                        <p:strVal val="visible"/>
                                      </p:to>
                                    </p:set>
                                    <p:anim calcmode="lin" valueType="num">
                                      <p:cBhvr>
                                        <p:cTn id="431" dur="1000" fill="hold"/>
                                        <p:tgtEl>
                                          <p:spTgt spid="6"/>
                                        </p:tgtEl>
                                        <p:attrNameLst>
                                          <p:attrName>ppt_w</p:attrName>
                                        </p:attrNameLst>
                                      </p:cBhvr>
                                      <p:tavLst>
                                        <p:tav tm="0">
                                          <p:val>
                                            <p:strVal val="#ppt_w+.3"/>
                                          </p:val>
                                        </p:tav>
                                        <p:tav tm="100000">
                                          <p:val>
                                            <p:strVal val="#ppt_w"/>
                                          </p:val>
                                        </p:tav>
                                      </p:tavLst>
                                    </p:anim>
                                    <p:anim calcmode="lin" valueType="num">
                                      <p:cBhvr>
                                        <p:cTn id="432" dur="1000" fill="hold"/>
                                        <p:tgtEl>
                                          <p:spTgt spid="6"/>
                                        </p:tgtEl>
                                        <p:attrNameLst>
                                          <p:attrName>ppt_h</p:attrName>
                                        </p:attrNameLst>
                                      </p:cBhvr>
                                      <p:tavLst>
                                        <p:tav tm="0">
                                          <p:val>
                                            <p:strVal val="#ppt_h"/>
                                          </p:val>
                                        </p:tav>
                                        <p:tav tm="100000">
                                          <p:val>
                                            <p:strVal val="#ppt_h"/>
                                          </p:val>
                                        </p:tav>
                                      </p:tavLst>
                                    </p:anim>
                                    <p:animEffect transition="in" filter="fade">
                                      <p:cBhvr>
                                        <p:cTn id="433" dur="1000"/>
                                        <p:tgtEl>
                                          <p:spTgt spid="6"/>
                                        </p:tgtEl>
                                      </p:cBhvr>
                                    </p:animEffect>
                                  </p:childTnLst>
                                </p:cTn>
                              </p:par>
                            </p:childTnLst>
                          </p:cTn>
                        </p:par>
                        <p:par>
                          <p:cTn id="434" fill="hold">
                            <p:stCondLst>
                              <p:cond delay="2750"/>
                            </p:stCondLst>
                            <p:childTnLst>
                              <p:par>
                                <p:cTn id="435" presetID="26" presetClass="emph" presetSubtype="0" fill="hold" grpId="1" nodeType="afterEffect">
                                  <p:stCondLst>
                                    <p:cond delay="0"/>
                                  </p:stCondLst>
                                  <p:childTnLst>
                                    <p:animEffect transition="out" filter="fade">
                                      <p:cBhvr>
                                        <p:cTn id="436" dur="500" tmFilter="0, 0; .2, .5; .8, .5; 1, 0"/>
                                        <p:tgtEl>
                                          <p:spTgt spid="6"/>
                                        </p:tgtEl>
                                      </p:cBhvr>
                                    </p:animEffect>
                                    <p:animScale>
                                      <p:cBhvr>
                                        <p:cTn id="437" dur="250" autoRev="1" fill="hold"/>
                                        <p:tgtEl>
                                          <p:spTgt spid="6"/>
                                        </p:tgtEl>
                                      </p:cBhvr>
                                      <p:by x="105000" y="105000"/>
                                    </p:animScale>
                                  </p:childTnLst>
                                </p:cTn>
                              </p:par>
                            </p:childTnLst>
                          </p:cTn>
                        </p:par>
                        <p:par>
                          <p:cTn id="438" fill="hold">
                            <p:stCondLst>
                              <p:cond delay="3250"/>
                            </p:stCondLst>
                            <p:childTnLst>
                              <p:par>
                                <p:cTn id="439" presetID="39" presetClass="entr" presetSubtype="0" accel="100000" fill="hold" grpId="0" nodeType="afterEffect">
                                  <p:stCondLst>
                                    <p:cond delay="0"/>
                                  </p:stCondLst>
                                  <p:childTnLst>
                                    <p:set>
                                      <p:cBhvr>
                                        <p:cTn id="440" dur="1" fill="hold">
                                          <p:stCondLst>
                                            <p:cond delay="0"/>
                                          </p:stCondLst>
                                        </p:cTn>
                                        <p:tgtEl>
                                          <p:spTgt spid="44"/>
                                        </p:tgtEl>
                                        <p:attrNameLst>
                                          <p:attrName>style.visibility</p:attrName>
                                        </p:attrNameLst>
                                      </p:cBhvr>
                                      <p:to>
                                        <p:strVal val="visible"/>
                                      </p:to>
                                    </p:set>
                                    <p:anim calcmode="lin" valueType="num">
                                      <p:cBhvr>
                                        <p:cTn id="441" dur="1000" fill="hold"/>
                                        <p:tgtEl>
                                          <p:spTgt spid="44"/>
                                        </p:tgtEl>
                                        <p:attrNameLst>
                                          <p:attrName>ppt_h</p:attrName>
                                        </p:attrNameLst>
                                      </p:cBhvr>
                                      <p:tavLst>
                                        <p:tav tm="0">
                                          <p:val>
                                            <p:strVal val="#ppt_h/20"/>
                                          </p:val>
                                        </p:tav>
                                        <p:tav tm="50000">
                                          <p:val>
                                            <p:strVal val="#ppt_h/20"/>
                                          </p:val>
                                        </p:tav>
                                        <p:tav tm="100000">
                                          <p:val>
                                            <p:strVal val="#ppt_h"/>
                                          </p:val>
                                        </p:tav>
                                      </p:tavLst>
                                    </p:anim>
                                    <p:anim calcmode="lin" valueType="num">
                                      <p:cBhvr>
                                        <p:cTn id="442" dur="1000" fill="hold"/>
                                        <p:tgtEl>
                                          <p:spTgt spid="44"/>
                                        </p:tgtEl>
                                        <p:attrNameLst>
                                          <p:attrName>ppt_w</p:attrName>
                                        </p:attrNameLst>
                                      </p:cBhvr>
                                      <p:tavLst>
                                        <p:tav tm="0">
                                          <p:val>
                                            <p:strVal val="#ppt_w+.3"/>
                                          </p:val>
                                        </p:tav>
                                        <p:tav tm="50000">
                                          <p:val>
                                            <p:strVal val="#ppt_w+.3"/>
                                          </p:val>
                                        </p:tav>
                                        <p:tav tm="100000">
                                          <p:val>
                                            <p:strVal val="#ppt_w"/>
                                          </p:val>
                                        </p:tav>
                                      </p:tavLst>
                                    </p:anim>
                                    <p:anim calcmode="lin" valueType="num">
                                      <p:cBhvr>
                                        <p:cTn id="443" dur="1000" fill="hold"/>
                                        <p:tgtEl>
                                          <p:spTgt spid="44"/>
                                        </p:tgtEl>
                                        <p:attrNameLst>
                                          <p:attrName>ppt_x</p:attrName>
                                        </p:attrNameLst>
                                      </p:cBhvr>
                                      <p:tavLst>
                                        <p:tav tm="0">
                                          <p:val>
                                            <p:strVal val="#ppt_x-.3"/>
                                          </p:val>
                                        </p:tav>
                                        <p:tav tm="50000">
                                          <p:val>
                                            <p:strVal val="#ppt_x"/>
                                          </p:val>
                                        </p:tav>
                                        <p:tav tm="100000">
                                          <p:val>
                                            <p:strVal val="#ppt_x"/>
                                          </p:val>
                                        </p:tav>
                                      </p:tavLst>
                                    </p:anim>
                                    <p:anim calcmode="lin" valueType="num">
                                      <p:cBhvr>
                                        <p:cTn id="444" dur="10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6" grpId="0"/>
      <p:bldP spid="46" grpId="1"/>
      <p:bldP spid="46" grpId="2"/>
      <p:bldP spid="5" grpId="0"/>
      <p:bldP spid="5" grpId="1"/>
      <p:bldP spid="17" grpId="0"/>
      <p:bldP spid="17" grpId="1"/>
      <p:bldP spid="19" grpId="0"/>
      <p:bldP spid="19" grpId="1"/>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5" grpId="0"/>
      <p:bldP spid="15" grpId="1"/>
      <p:bldP spid="15" grpId="2"/>
      <p:bldP spid="16" grpId="0"/>
      <p:bldP spid="16" grpId="1"/>
      <p:bldP spid="16" grpId="2"/>
      <p:bldP spid="21" grpId="0"/>
      <p:bldP spid="21" grpId="1"/>
      <p:bldP spid="21" grpId="2"/>
      <p:bldP spid="21" grpId="3"/>
      <p:bldP spid="21" grpId="4"/>
      <p:bldP spid="22" grpId="0"/>
      <p:bldP spid="22" grpId="1"/>
      <p:bldP spid="22" grpId="2"/>
      <p:bldP spid="22" grpId="3"/>
      <p:bldP spid="22" grpId="4"/>
      <p:bldP spid="23" grpId="0"/>
      <p:bldP spid="23" grpId="1"/>
      <p:bldP spid="23" grpId="2"/>
      <p:bldP spid="23" grpId="3"/>
      <p:bldP spid="24" grpId="0"/>
      <p:bldP spid="25" grpId="0"/>
      <p:bldP spid="3" grpId="0"/>
      <p:bldP spid="4" grpId="0"/>
      <p:bldP spid="4" grpId="1"/>
      <p:bldP spid="6" grpId="0"/>
      <p:bldP spid="6" grpId="1"/>
      <p:bldP spid="14" grpId="0"/>
      <p:bldP spid="14" grpId="1"/>
      <p:bldP spid="14" grpId="2"/>
      <p:bldP spid="7" grpId="0"/>
      <p:bldP spid="7" grpId="1"/>
      <p:bldP spid="7" grpId="2"/>
      <p:bldP spid="13" grpId="0"/>
      <p:bldP spid="13" grpId="1"/>
      <p:bldP spid="13" grpId="2"/>
      <p:bldP spid="18" grpId="0"/>
      <p:bldP spid="18" grpId="1"/>
      <p:bldP spid="18" grpId="2"/>
      <p:bldP spid="20" grpId="0"/>
      <p:bldP spid="20" grpId="1"/>
      <p:bldP spid="26" grpId="0"/>
      <p:bldP spid="26" grpId="1"/>
      <p:bldP spid="26" grpId="2"/>
      <p:bldP spid="27" grpId="0"/>
      <p:bldP spid="27" grpId="1"/>
      <p:bldP spid="27" grpId="2"/>
      <p:bldP spid="28" grpId="0" animBg="1"/>
      <p:bldP spid="28" grpId="1" animBg="1"/>
      <p:bldP spid="44" grpId="0"/>
      <p:bldP spid="45" grpId="0"/>
      <p:bldP spid="45" grpId="1"/>
      <p:bldP spid="45" grpId="2"/>
      <p:bldP spid="47" grpId="0"/>
      <p:bldP spid="4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3074" name="Main"/>
          <p:cNvSpPr>
            <a:spLocks noGrp="1" noChangeArrowheads="1"/>
          </p:cNvSpPr>
          <p:nvPr>
            <p:ph type="title"/>
          </p:nvPr>
        </p:nvSpPr>
        <p:spPr>
          <a:xfrm>
            <a:off x="457200" y="274638"/>
            <a:ext cx="8229600" cy="6278562"/>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hangingPunct="1"/>
            <a:r>
              <a:rPr lang="en-US" altLang="en-US" b="1" dirty="0">
                <a:ln w="11430"/>
                <a:solidFill>
                  <a:srgbClr val="FFC000"/>
                </a:solidFill>
                <a:effectLst>
                  <a:glow rad="63500">
                    <a:schemeClr val="tx1"/>
                  </a:glow>
                  <a:outerShdw blurRad="50800" dist="39000" dir="5460000" algn="tl">
                    <a:srgbClr val="000000">
                      <a:alpha val="38000"/>
                    </a:srgbClr>
                  </a:outerShdw>
                </a:effectLst>
                <a:latin typeface="Calibri" panose="020F0502020204030204" pitchFamily="34" charset="0"/>
              </a:rPr>
              <a:t>For this is the will of God, your sanctification: that you should abstain from sexual immorality;  that each of you should know  how to possess his own vessel in sanctification and honor, not in passion of lust, like the Gentiles who do not know God;                   </a:t>
            </a:r>
            <a:r>
              <a:rPr lang="en-US" altLang="en-US" sz="3200" b="1" i="1" dirty="0">
                <a:ln w="11430"/>
                <a:solidFill>
                  <a:srgbClr val="FFC000"/>
                </a:solidFill>
                <a:effectLst>
                  <a:glow rad="63500">
                    <a:schemeClr val="tx1"/>
                  </a:glow>
                  <a:outerShdw blurRad="50800" dist="39000" dir="5460000" algn="tl">
                    <a:srgbClr val="000000">
                      <a:alpha val="38000"/>
                    </a:srgbClr>
                  </a:outerShdw>
                </a:effectLst>
                <a:latin typeface="Calibri" panose="020F0502020204030204" pitchFamily="34" charset="0"/>
              </a:rPr>
              <a:t>— 1</a:t>
            </a:r>
            <a:r>
              <a:rPr lang="en-US" altLang="en-US" sz="3200" b="1" i="1" baseline="30000" dirty="0">
                <a:ln w="11430"/>
                <a:solidFill>
                  <a:srgbClr val="FFC000"/>
                </a:solidFill>
                <a:effectLst>
                  <a:glow rad="63500">
                    <a:schemeClr val="tx1"/>
                  </a:glow>
                  <a:outerShdw blurRad="50800" dist="39000" dir="5460000" algn="tl">
                    <a:srgbClr val="000000">
                      <a:alpha val="38000"/>
                    </a:srgbClr>
                  </a:outerShdw>
                </a:effectLst>
                <a:latin typeface="Calibri" panose="020F0502020204030204" pitchFamily="34" charset="0"/>
              </a:rPr>
              <a:t>st</a:t>
            </a:r>
            <a:r>
              <a:rPr lang="en-US" altLang="en-US" sz="3200" b="1" i="1" dirty="0">
                <a:ln w="11430"/>
                <a:solidFill>
                  <a:srgbClr val="FFC000"/>
                </a:solidFill>
                <a:effectLst>
                  <a:glow rad="63500">
                    <a:schemeClr val="tx1"/>
                  </a:glow>
                  <a:outerShdw blurRad="50800" dist="39000" dir="5460000" algn="tl">
                    <a:srgbClr val="000000">
                      <a:alpha val="38000"/>
                    </a:srgbClr>
                  </a:outerShdw>
                </a:effectLst>
                <a:latin typeface="Calibri" panose="020F0502020204030204" pitchFamily="34" charset="0"/>
              </a:rPr>
              <a:t> Thessalonians 4:3-5</a:t>
            </a:r>
            <a:r>
              <a:rPr lang="en-US" altLang="en-US" sz="4000" b="1" i="1" dirty="0">
                <a:ln w="11430"/>
                <a:solidFill>
                  <a:srgbClr val="FFC000"/>
                </a:solidFill>
                <a:effectLst>
                  <a:glow rad="63500">
                    <a:schemeClr val="tx1"/>
                  </a:glow>
                  <a:outerShdw blurRad="50800" dist="39000" dir="5460000" algn="tl">
                    <a:srgbClr val="000000">
                      <a:alpha val="38000"/>
                    </a:srgbClr>
                  </a:outerShdw>
                </a:effectLst>
                <a:latin typeface="Calibri" panose="020F0502020204030204" pitchFamily="34" charset="0"/>
              </a:rPr>
              <a:t> </a:t>
            </a:r>
          </a:p>
        </p:txBody>
      </p:sp>
      <p:sp>
        <p:nvSpPr>
          <p:cNvPr id="12" name="Title 1">
            <a:extLst>
              <a:ext uri="{FF2B5EF4-FFF2-40B4-BE49-F238E27FC236}">
                <a16:creationId xmlns:a16="http://schemas.microsoft.com/office/drawing/2014/main" id="{78C888E3-EBCF-8212-4812-6C4AB2641D2A}"/>
              </a:ext>
            </a:extLst>
          </p:cNvPr>
          <p:cNvSpPr txBox="1">
            <a:spLocks/>
          </p:cNvSpPr>
          <p:nvPr/>
        </p:nvSpPr>
        <p:spPr>
          <a:xfrm>
            <a:off x="1865376" y="1232252"/>
            <a:ext cx="156098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know</a:t>
            </a:r>
          </a:p>
        </p:txBody>
      </p:sp>
      <p:sp>
        <p:nvSpPr>
          <p:cNvPr id="4" name="Rectangle 2"/>
          <p:cNvSpPr txBox="1">
            <a:spLocks noChangeArrowheads="1"/>
          </p:cNvSpPr>
          <p:nvPr/>
        </p:nvSpPr>
        <p:spPr bwMode="auto">
          <a:xfrm>
            <a:off x="6366558" y="3565002"/>
            <a:ext cx="2091642" cy="108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1430"/>
                <a:solidFill>
                  <a:srgbClr val="FFC000"/>
                </a:solidFill>
                <a:effectLst>
                  <a:glow rad="101600">
                    <a:schemeClr val="tx1"/>
                  </a:glow>
                  <a:outerShdw blurRad="50800" dist="39000" dir="5460000" algn="tl">
                    <a:srgbClr val="000000">
                      <a:alpha val="38000"/>
                    </a:srgbClr>
                  </a:outerShdw>
                </a:effectLst>
                <a:latin typeface="Calibri" panose="020F0502020204030204" pitchFamily="34" charset="0"/>
              </a:rPr>
              <a:t>  not in</a:t>
            </a:r>
          </a:p>
        </p:txBody>
      </p:sp>
      <p:sp>
        <p:nvSpPr>
          <p:cNvPr id="5" name="Rectangle 2"/>
          <p:cNvSpPr txBox="1">
            <a:spLocks noChangeArrowheads="1"/>
          </p:cNvSpPr>
          <p:nvPr/>
        </p:nvSpPr>
        <p:spPr bwMode="auto">
          <a:xfrm>
            <a:off x="457200" y="4250802"/>
            <a:ext cx="3962400" cy="108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w="11430"/>
                <a:solidFill>
                  <a:srgbClr val="FFC000"/>
                </a:solidFill>
                <a:effectLst>
                  <a:glow rad="101600">
                    <a:schemeClr val="tx1"/>
                  </a:glow>
                  <a:outerShdw blurRad="50800" dist="39000" dir="5460000" algn="tl">
                    <a:srgbClr val="000000">
                      <a:alpha val="38000"/>
                    </a:srgbClr>
                  </a:outerShdw>
                </a:effectLst>
                <a:uLnTx/>
                <a:uFillTx/>
                <a:latin typeface="Calibri" panose="020F0502020204030204" pitchFamily="34" charset="0"/>
                <a:ea typeface="+mj-ea"/>
                <a:cs typeface="+mj-cs"/>
              </a:rPr>
              <a:t> </a:t>
            </a:r>
            <a:r>
              <a:rPr kumimoji="0" lang="en-US" altLang="en-US" sz="4400" b="1" i="0" u="none" strike="noStrike" kern="1200" cap="none" spc="0" normalizeH="0" baseline="0" noProof="0" dirty="0">
                <a:ln w="11430"/>
                <a:solidFill>
                  <a:srgbClr val="FFC000"/>
                </a:solidFill>
                <a:effectLst>
                  <a:glow rad="101600">
                    <a:schemeClr val="tx1"/>
                  </a:glow>
                  <a:outerShdw blurRad="50800" dist="39000" dir="5460000" algn="tl">
                    <a:srgbClr val="000000">
                      <a:alpha val="38000"/>
                    </a:srgbClr>
                  </a:outerShdw>
                </a:effectLst>
                <a:uLnTx/>
                <a:uFillTx/>
                <a:latin typeface="Calibri" panose="020F0502020204030204" pitchFamily="34" charset="0"/>
                <a:ea typeface="+mj-ea"/>
                <a:cs typeface="+mj-cs"/>
              </a:rPr>
              <a:t> </a:t>
            </a:r>
            <a:r>
              <a:rPr lang="en-US" altLang="en-US" b="1" dirty="0">
                <a:ln w="11430"/>
                <a:solidFill>
                  <a:srgbClr val="FFC000"/>
                </a:solidFill>
                <a:effectLst>
                  <a:glow rad="101600">
                    <a:schemeClr val="tx1"/>
                  </a:glow>
                  <a:outerShdw blurRad="50800" dist="39000" dir="5460000" algn="tl">
                    <a:srgbClr val="000000">
                      <a:alpha val="38000"/>
                    </a:srgbClr>
                  </a:outerShdw>
                </a:effectLst>
                <a:latin typeface="Calibri" panose="020F0502020204030204" pitchFamily="34" charset="0"/>
              </a:rPr>
              <a:t>passion of lust</a:t>
            </a:r>
          </a:p>
        </p:txBody>
      </p:sp>
      <p:sp>
        <p:nvSpPr>
          <p:cNvPr id="6" name="Rectangle 2"/>
          <p:cNvSpPr txBox="1">
            <a:spLocks noChangeArrowheads="1"/>
          </p:cNvSpPr>
          <p:nvPr/>
        </p:nvSpPr>
        <p:spPr bwMode="auto">
          <a:xfrm>
            <a:off x="7412379" y="2895600"/>
            <a:ext cx="1198221"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1430"/>
                <a:solidFill>
                  <a:srgbClr val="FFC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j-ea"/>
                <a:cs typeface="+mj-cs"/>
              </a:rPr>
              <a:t> </a:t>
            </a:r>
            <a:r>
              <a:rPr kumimoji="0" lang="en-US" altLang="en-US" sz="4800" b="1" i="0" u="none" strike="noStrike" kern="1200" cap="none" spc="0" normalizeH="0" baseline="0" noProof="0" dirty="0">
                <a:ln w="11430"/>
                <a:solidFill>
                  <a:srgbClr val="FFC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j-ea"/>
                <a:cs typeface="+mj-cs"/>
              </a:rPr>
              <a:t> </a:t>
            </a:r>
            <a:r>
              <a:rPr kumimoji="0" lang="en-US" altLang="en-US" sz="4400" b="1" i="0" u="none" strike="noStrike" kern="1200" cap="none" spc="0" normalizeH="0" baseline="0" noProof="0" dirty="0">
                <a:ln w="11430"/>
                <a:solidFill>
                  <a:srgbClr val="FFC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j-ea"/>
                <a:cs typeface="+mj-cs"/>
              </a:rPr>
              <a:t>in</a:t>
            </a:r>
          </a:p>
        </p:txBody>
      </p:sp>
      <p:sp>
        <p:nvSpPr>
          <p:cNvPr id="7" name="Rectangle 2"/>
          <p:cNvSpPr txBox="1">
            <a:spLocks noChangeArrowheads="1"/>
          </p:cNvSpPr>
          <p:nvPr/>
        </p:nvSpPr>
        <p:spPr bwMode="auto">
          <a:xfrm>
            <a:off x="533400" y="3581400"/>
            <a:ext cx="6248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a:ln w="11430"/>
                <a:solidFill>
                  <a:srgbClr val="FFC000"/>
                </a:solidFill>
                <a:effectLst>
                  <a:glow rad="101600">
                    <a:schemeClr val="tx1"/>
                  </a:glow>
                  <a:outerShdw blurRad="50800" dist="39000" dir="5460000" algn="tl">
                    <a:srgbClr val="000000">
                      <a:alpha val="38000"/>
                    </a:srgbClr>
                  </a:outerShdw>
                </a:effectLst>
                <a:uLnTx/>
                <a:uFillTx/>
                <a:latin typeface="Calibri" panose="020F0502020204030204" pitchFamily="34" charset="0"/>
                <a:ea typeface="+mj-ea"/>
                <a:cs typeface="+mj-cs"/>
              </a:rPr>
              <a:t> </a:t>
            </a:r>
            <a:r>
              <a:rPr kumimoji="0" lang="en-US" altLang="en-US" sz="4400" b="1" i="0" u="none" strike="noStrike" kern="1200" cap="none" spc="0" normalizeH="0" baseline="0" noProof="0" dirty="0">
                <a:ln w="11430"/>
                <a:solidFill>
                  <a:srgbClr val="FFC000"/>
                </a:solidFill>
                <a:effectLst>
                  <a:glow rad="101600">
                    <a:schemeClr val="tx1"/>
                  </a:glow>
                  <a:outerShdw blurRad="50800" dist="39000" dir="5460000" algn="tl">
                    <a:srgbClr val="000000">
                      <a:alpha val="38000"/>
                    </a:srgbClr>
                  </a:outerShdw>
                </a:effectLst>
                <a:uLnTx/>
                <a:uFillTx/>
                <a:latin typeface="Calibri" panose="020F0502020204030204" pitchFamily="34" charset="0"/>
                <a:ea typeface="+mj-ea"/>
                <a:cs typeface="+mj-cs"/>
              </a:rPr>
              <a:t> </a:t>
            </a:r>
            <a:r>
              <a:rPr lang="en-US" altLang="en-US" b="1" dirty="0">
                <a:ln w="11430"/>
                <a:solidFill>
                  <a:srgbClr val="FFC000"/>
                </a:solidFill>
                <a:effectLst>
                  <a:glow rad="101600">
                    <a:schemeClr val="tx1"/>
                  </a:glow>
                  <a:outerShdw blurRad="50800" dist="39000" dir="5460000" algn="tl">
                    <a:srgbClr val="000000">
                      <a:alpha val="38000"/>
                    </a:srgbClr>
                  </a:outerShdw>
                </a:effectLst>
                <a:latin typeface="Calibri" panose="020F0502020204030204" pitchFamily="34" charset="0"/>
              </a:rPr>
              <a:t>sanctification and honor</a:t>
            </a:r>
          </a:p>
        </p:txBody>
      </p:sp>
      <p:sp>
        <p:nvSpPr>
          <p:cNvPr id="9" name="inWhite"/>
          <p:cNvSpPr>
            <a:spLocks noChangeArrowheads="1"/>
          </p:cNvSpPr>
          <p:nvPr/>
        </p:nvSpPr>
        <p:spPr bwMode="auto">
          <a:xfrm>
            <a:off x="1289304" y="3343745"/>
            <a:ext cx="8382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0" name="inBlack"/>
          <p:cNvSpPr>
            <a:spLocks noChangeArrowheads="1"/>
          </p:cNvSpPr>
          <p:nvPr/>
        </p:nvSpPr>
        <p:spPr bwMode="auto">
          <a:xfrm>
            <a:off x="2679192" y="3950208"/>
            <a:ext cx="99060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25400">
              <a:bevelT w="38100" h="31750"/>
              <a:contourClr>
                <a:schemeClr val="bg1"/>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57150"/>
                <a:solidFill>
                  <a:srgbClr val="000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3" name="Rectangle 2">
            <a:extLst>
              <a:ext uri="{FF2B5EF4-FFF2-40B4-BE49-F238E27FC236}">
                <a16:creationId xmlns:a16="http://schemas.microsoft.com/office/drawing/2014/main" id="{1668DF7D-D3F2-D8D3-6C0B-EA4D07FC740F}"/>
              </a:ext>
            </a:extLst>
          </p:cNvPr>
          <p:cNvSpPr txBox="1">
            <a:spLocks noChangeArrowheads="1"/>
          </p:cNvSpPr>
          <p:nvPr/>
        </p:nvSpPr>
        <p:spPr bwMode="auto">
          <a:xfrm>
            <a:off x="6513534" y="2361011"/>
            <a:ext cx="1704163" cy="825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solidFill>
                  <a:srgbClr val="FFC000"/>
                </a:solidFill>
                <a:effectLst>
                  <a:glow rad="101600">
                    <a:schemeClr val="tx1"/>
                  </a:glow>
                  <a:outerShdw blurRad="50800" dist="39000" dir="5460000" algn="tl">
                    <a:srgbClr val="000000">
                      <a:alpha val="38000"/>
                    </a:srgbClr>
                  </a:outerShdw>
                </a:effectLst>
                <a:latin typeface="Calibri" panose="020F0502020204030204" pitchFamily="34" charset="0"/>
              </a:rPr>
              <a:t>know</a:t>
            </a:r>
          </a:p>
        </p:txBody>
      </p:sp>
      <p:sp>
        <p:nvSpPr>
          <p:cNvPr id="8" name="Rectangle 2">
            <a:extLst>
              <a:ext uri="{FF2B5EF4-FFF2-40B4-BE49-F238E27FC236}">
                <a16:creationId xmlns:a16="http://schemas.microsoft.com/office/drawing/2014/main" id="{11747352-DB9F-5CA1-16B6-E74FA94C1589}"/>
              </a:ext>
            </a:extLst>
          </p:cNvPr>
          <p:cNvSpPr txBox="1">
            <a:spLocks noChangeArrowheads="1"/>
          </p:cNvSpPr>
          <p:nvPr/>
        </p:nvSpPr>
        <p:spPr bwMode="auto">
          <a:xfrm>
            <a:off x="418853" y="3049943"/>
            <a:ext cx="428451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solidFill>
                  <a:srgbClr val="FFC000"/>
                </a:solidFill>
                <a:effectLst>
                  <a:glow rad="101600">
                    <a:schemeClr val="tx1"/>
                  </a:glow>
                  <a:outerShdw blurRad="50800" dist="39000" dir="5460000" algn="tl">
                    <a:srgbClr val="000000">
                      <a:alpha val="38000"/>
                    </a:srgbClr>
                  </a:outerShdw>
                </a:effectLst>
                <a:latin typeface="Calibri" panose="020F0502020204030204" pitchFamily="34" charset="0"/>
              </a:rPr>
              <a:t>how to possess</a:t>
            </a:r>
          </a:p>
        </p:txBody>
      </p:sp>
      <p:sp>
        <p:nvSpPr>
          <p:cNvPr id="13" name="Rectangle 2">
            <a:extLst>
              <a:ext uri="{FF2B5EF4-FFF2-40B4-BE49-F238E27FC236}">
                <a16:creationId xmlns:a16="http://schemas.microsoft.com/office/drawing/2014/main" id="{C3234C7B-674A-CE66-394B-E28CB5A48533}"/>
              </a:ext>
            </a:extLst>
          </p:cNvPr>
          <p:cNvSpPr txBox="1">
            <a:spLocks noChangeArrowheads="1"/>
          </p:cNvSpPr>
          <p:nvPr/>
        </p:nvSpPr>
        <p:spPr bwMode="auto">
          <a:xfrm>
            <a:off x="1882890" y="1156174"/>
            <a:ext cx="152349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know</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Arrow: Up 13">
            <a:extLst>
              <a:ext uri="{FF2B5EF4-FFF2-40B4-BE49-F238E27FC236}">
                <a16:creationId xmlns:a16="http://schemas.microsoft.com/office/drawing/2014/main" id="{93473865-2557-66D7-631A-C932AC8B7880}"/>
              </a:ext>
            </a:extLst>
          </p:cNvPr>
          <p:cNvSpPr/>
          <p:nvPr/>
        </p:nvSpPr>
        <p:spPr>
          <a:xfrm>
            <a:off x="1494407" y="60959"/>
            <a:ext cx="417961" cy="3510941"/>
          </a:xfrm>
          <a:prstGeom prst="upArrow">
            <a:avLst>
              <a:gd name="adj1" fmla="val 44338"/>
              <a:gd name="adj2" fmla="val 98560"/>
            </a:avLst>
          </a:prstGeom>
          <a:solidFill>
            <a:schemeClr val="bg1"/>
          </a:solidFill>
          <a:ln>
            <a:solidFill>
              <a:srgbClr val="FFFF00"/>
            </a:solidFill>
          </a:ln>
          <a:effectLst>
            <a:glow rad="635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Up 14">
            <a:extLst>
              <a:ext uri="{FF2B5EF4-FFF2-40B4-BE49-F238E27FC236}">
                <a16:creationId xmlns:a16="http://schemas.microsoft.com/office/drawing/2014/main" id="{86058414-78D8-6178-166A-4C777D67B849}"/>
              </a:ext>
            </a:extLst>
          </p:cNvPr>
          <p:cNvSpPr/>
          <p:nvPr/>
        </p:nvSpPr>
        <p:spPr>
          <a:xfrm rot="10800000">
            <a:off x="2950877" y="4860050"/>
            <a:ext cx="417961" cy="1868035"/>
          </a:xfrm>
          <a:prstGeom prst="upArrow">
            <a:avLst>
              <a:gd name="adj1" fmla="val 44338"/>
              <a:gd name="adj2" fmla="val 98560"/>
            </a:avLst>
          </a:prstGeom>
          <a:solidFill>
            <a:schemeClr val="tx1"/>
          </a:solidFill>
          <a:ln>
            <a:solidFill>
              <a:srgbClr val="FF0000"/>
            </a:solidFill>
          </a:ln>
          <a:effectLst>
            <a:glow rad="50800">
              <a:schemeClr val="bg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0">
            <a:extLst>
              <a:ext uri="{FF2B5EF4-FFF2-40B4-BE49-F238E27FC236}">
                <a16:creationId xmlns:a16="http://schemas.microsoft.com/office/drawing/2014/main" id="{DBDE78D5-0A40-5A36-4CBE-62F3A0C6E8EF}"/>
              </a:ext>
            </a:extLst>
          </p:cNvPr>
          <p:cNvPicPr>
            <a:picLocks/>
          </p:cNvPicPr>
          <p:nvPr/>
        </p:nvPicPr>
        <p:blipFill>
          <a:blip r:embed="rId4" cstate="print">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3" name="Rectangle 2">
            <a:extLst>
              <a:ext uri="{FF2B5EF4-FFF2-40B4-BE49-F238E27FC236}">
                <a16:creationId xmlns:a16="http://schemas.microsoft.com/office/drawing/2014/main" id="{2695F025-9548-F48A-06CD-E401AB8C6D76}"/>
              </a:ext>
            </a:extLst>
          </p:cNvPr>
          <p:cNvSpPr txBox="1">
            <a:spLocks noChangeArrowheads="1"/>
          </p:cNvSpPr>
          <p:nvPr/>
        </p:nvSpPr>
        <p:spPr bwMode="auto">
          <a:xfrm>
            <a:off x="3599544" y="1"/>
            <a:ext cx="2641600" cy="1233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Heb 12:14</a:t>
            </a:r>
          </a:p>
        </p:txBody>
      </p:sp>
      <p:sp>
        <p:nvSpPr>
          <p:cNvPr id="24" name="Rectangle 2">
            <a:extLst>
              <a:ext uri="{FF2B5EF4-FFF2-40B4-BE49-F238E27FC236}">
                <a16:creationId xmlns:a16="http://schemas.microsoft.com/office/drawing/2014/main" id="{E2648404-8BA6-F0B9-7098-493EBC0BA7E1}"/>
              </a:ext>
            </a:extLst>
          </p:cNvPr>
          <p:cNvSpPr txBox="1">
            <a:spLocks noChangeArrowheads="1"/>
          </p:cNvSpPr>
          <p:nvPr/>
        </p:nvSpPr>
        <p:spPr bwMode="auto">
          <a:xfrm>
            <a:off x="6284686" y="0"/>
            <a:ext cx="2710458" cy="1189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Tit 3:8</a:t>
            </a:r>
          </a:p>
        </p:txBody>
      </p:sp>
      <p:sp>
        <p:nvSpPr>
          <p:cNvPr id="25" name="Rectangle 2">
            <a:extLst>
              <a:ext uri="{FF2B5EF4-FFF2-40B4-BE49-F238E27FC236}">
                <a16:creationId xmlns:a16="http://schemas.microsoft.com/office/drawing/2014/main" id="{0E28D7AA-95B5-203B-FA2D-C6A5B52A04D7}"/>
              </a:ext>
            </a:extLst>
          </p:cNvPr>
          <p:cNvSpPr txBox="1">
            <a:spLocks noChangeArrowheads="1"/>
          </p:cNvSpPr>
          <p:nvPr/>
        </p:nvSpPr>
        <p:spPr bwMode="auto">
          <a:xfrm>
            <a:off x="3525706" y="3343012"/>
            <a:ext cx="259932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i="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Eph 4:22</a:t>
            </a:r>
          </a:p>
        </p:txBody>
      </p:sp>
      <p:sp>
        <p:nvSpPr>
          <p:cNvPr id="26" name="Rectangle 2">
            <a:extLst>
              <a:ext uri="{FF2B5EF4-FFF2-40B4-BE49-F238E27FC236}">
                <a16:creationId xmlns:a16="http://schemas.microsoft.com/office/drawing/2014/main" id="{620D6ED5-C061-0E41-EC59-99C55B222DBA}"/>
              </a:ext>
            </a:extLst>
          </p:cNvPr>
          <p:cNvSpPr txBox="1">
            <a:spLocks noChangeArrowheads="1"/>
          </p:cNvSpPr>
          <p:nvPr/>
        </p:nvSpPr>
        <p:spPr bwMode="auto">
          <a:xfrm>
            <a:off x="6415314" y="3328498"/>
            <a:ext cx="245890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i="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1Co 7:9</a:t>
            </a:r>
          </a:p>
        </p:txBody>
      </p:sp>
      <p:sp>
        <p:nvSpPr>
          <p:cNvPr id="21" name="impulse">
            <a:extLst>
              <a:ext uri="{FF2B5EF4-FFF2-40B4-BE49-F238E27FC236}">
                <a16:creationId xmlns:a16="http://schemas.microsoft.com/office/drawing/2014/main" id="{9E8095B8-DFC2-E046-AE41-E8D4E5C15396}"/>
              </a:ext>
            </a:extLst>
          </p:cNvPr>
          <p:cNvSpPr txBox="1">
            <a:spLocks noChangeArrowheads="1"/>
          </p:cNvSpPr>
          <p:nvPr/>
        </p:nvSpPr>
        <p:spPr bwMode="auto">
          <a:xfrm>
            <a:off x="5000089" y="2341754"/>
            <a:ext cx="238488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tx1">
                    <a:lumMod val="85000"/>
                    <a:lumOff val="15000"/>
                  </a:schemeClr>
                </a:solidFill>
                <a:effectLst>
                  <a:glow rad="101600">
                    <a:schemeClr val="tx1"/>
                  </a:glow>
                  <a:outerShdw blurRad="50800" algn="tl" rotWithShape="0">
                    <a:srgbClr val="000000"/>
                  </a:outerShdw>
                </a:effectLst>
                <a:latin typeface="Calibri" panose="020F0502020204030204" pitchFamily="34" charset="0"/>
              </a:rPr>
              <a:t>impulse</a:t>
            </a:r>
          </a:p>
        </p:txBody>
      </p:sp>
      <p:sp>
        <p:nvSpPr>
          <p:cNvPr id="20" name="self-control">
            <a:extLst>
              <a:ext uri="{FF2B5EF4-FFF2-40B4-BE49-F238E27FC236}">
                <a16:creationId xmlns:a16="http://schemas.microsoft.com/office/drawing/2014/main" id="{F6F5AE80-916D-5B68-3FBD-3AD9AA469A67}"/>
              </a:ext>
            </a:extLst>
          </p:cNvPr>
          <p:cNvSpPr txBox="1">
            <a:spLocks noChangeArrowheads="1"/>
          </p:cNvSpPr>
          <p:nvPr/>
        </p:nvSpPr>
        <p:spPr bwMode="auto">
          <a:xfrm>
            <a:off x="4868237" y="1071754"/>
            <a:ext cx="323832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self-control</a:t>
            </a:r>
          </a:p>
        </p:txBody>
      </p:sp>
      <p:pic>
        <p:nvPicPr>
          <p:cNvPr id="19" name="Graphic 18" descr="Goat">
            <a:extLst>
              <a:ext uri="{FF2B5EF4-FFF2-40B4-BE49-F238E27FC236}">
                <a16:creationId xmlns:a16="http://schemas.microsoft.com/office/drawing/2014/main" id="{D04C4B60-52B8-79B8-1A02-729AE1F980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94840" y="2304567"/>
            <a:ext cx="914400" cy="914400"/>
          </a:xfrm>
          <a:prstGeom prst="rect">
            <a:avLst/>
          </a:prstGeom>
          <a:effectLst>
            <a:glow rad="50800">
              <a:schemeClr val="bg1"/>
            </a:glow>
          </a:effectLst>
        </p:spPr>
      </p:pic>
      <p:pic>
        <p:nvPicPr>
          <p:cNvPr id="18" name="Graphic 17" descr="Sheep">
            <a:extLst>
              <a:ext uri="{FF2B5EF4-FFF2-40B4-BE49-F238E27FC236}">
                <a16:creationId xmlns:a16="http://schemas.microsoft.com/office/drawing/2014/main" id="{F5D5D827-F652-8D9A-92EB-1CC7BDA0457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94840" y="1094604"/>
            <a:ext cx="914400" cy="914400"/>
          </a:xfrm>
          <a:prstGeom prst="rect">
            <a:avLst/>
          </a:prstGeom>
        </p:spPr>
      </p:pic>
      <p:sp>
        <p:nvSpPr>
          <p:cNvPr id="17" name="Rounded Rectangle 23">
            <a:extLst>
              <a:ext uri="{FF2B5EF4-FFF2-40B4-BE49-F238E27FC236}">
                <a16:creationId xmlns:a16="http://schemas.microsoft.com/office/drawing/2014/main" id="{4C82C35C-C8BC-B7B5-CCA2-F78CC7C05C22}"/>
              </a:ext>
            </a:extLst>
          </p:cNvPr>
          <p:cNvSpPr/>
          <p:nvPr/>
        </p:nvSpPr>
        <p:spPr>
          <a:xfrm>
            <a:off x="719328" y="1755648"/>
            <a:ext cx="7473696" cy="768096"/>
          </a:xfrm>
          <a:prstGeom prst="roundRect">
            <a:avLst/>
          </a:prstGeom>
          <a:blipFill>
            <a:blip r:embed="rId10"/>
            <a:stretch>
              <a:fillRect/>
            </a:stretch>
          </a:blipFill>
          <a:ln w="25400" cap="flat" cmpd="sng" algn="ctr">
            <a:noFill/>
            <a:prstDash val="solid"/>
          </a:ln>
          <a:effectLst>
            <a:softEdge rad="115214"/>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aution">
            <a:extLst>
              <a:ext uri="{FF2B5EF4-FFF2-40B4-BE49-F238E27FC236}">
                <a16:creationId xmlns:a16="http://schemas.microsoft.com/office/drawing/2014/main" id="{0354DE0C-F21E-C3C2-7EC6-60590DE660D1}"/>
              </a:ext>
            </a:extLst>
          </p:cNvPr>
          <p:cNvSpPr txBox="1">
            <a:spLocks noChangeArrowheads="1"/>
          </p:cNvSpPr>
          <p:nvPr/>
        </p:nvSpPr>
        <p:spPr bwMode="auto">
          <a:xfrm>
            <a:off x="4987637" y="1071238"/>
            <a:ext cx="244005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caution</a:t>
            </a:r>
          </a:p>
        </p:txBody>
      </p:sp>
      <p:sp>
        <p:nvSpPr>
          <p:cNvPr id="27" name="Rectangle 2">
            <a:extLst>
              <a:ext uri="{FF2B5EF4-FFF2-40B4-BE49-F238E27FC236}">
                <a16:creationId xmlns:a16="http://schemas.microsoft.com/office/drawing/2014/main" id="{F390989D-AE48-EBF0-08C1-FF199DD64DA1}"/>
              </a:ext>
            </a:extLst>
          </p:cNvPr>
          <p:cNvSpPr txBox="1">
            <a:spLocks noChangeArrowheads="1"/>
          </p:cNvSpPr>
          <p:nvPr/>
        </p:nvSpPr>
        <p:spPr bwMode="auto">
          <a:xfrm>
            <a:off x="4514850" y="88069"/>
            <a:ext cx="355054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FFDE65"/>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Pursue peace</a:t>
            </a:r>
          </a:p>
        </p:txBody>
      </p:sp>
      <p:sp>
        <p:nvSpPr>
          <p:cNvPr id="29" name="Rectangle 2">
            <a:extLst>
              <a:ext uri="{FF2B5EF4-FFF2-40B4-BE49-F238E27FC236}">
                <a16:creationId xmlns:a16="http://schemas.microsoft.com/office/drawing/2014/main" id="{08DBA984-6734-C911-6D92-347496F11477}"/>
              </a:ext>
            </a:extLst>
          </p:cNvPr>
          <p:cNvSpPr txBox="1">
            <a:spLocks noChangeArrowheads="1"/>
          </p:cNvSpPr>
          <p:nvPr/>
        </p:nvSpPr>
        <p:spPr bwMode="auto">
          <a:xfrm>
            <a:off x="4132386" y="3980717"/>
            <a:ext cx="453683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plastic">
              <a:bevelT w="38100" h="38100"/>
              <a:contourClr>
                <a:srgbClr val="FFDE65"/>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Lust           Passion</a:t>
            </a:r>
          </a:p>
        </p:txBody>
      </p:sp>
      <p:sp>
        <p:nvSpPr>
          <p:cNvPr id="30" name="Multiply 42">
            <a:extLst>
              <a:ext uri="{FF2B5EF4-FFF2-40B4-BE49-F238E27FC236}">
                <a16:creationId xmlns:a16="http://schemas.microsoft.com/office/drawing/2014/main" id="{9A65AFD7-E625-B4DE-5CAD-0B084C6FA3EF}"/>
              </a:ext>
            </a:extLst>
          </p:cNvPr>
          <p:cNvSpPr/>
          <p:nvPr/>
        </p:nvSpPr>
        <p:spPr>
          <a:xfrm>
            <a:off x="4122804" y="4143508"/>
            <a:ext cx="1413835" cy="575340"/>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ultiply 42">
            <a:extLst>
              <a:ext uri="{FF2B5EF4-FFF2-40B4-BE49-F238E27FC236}">
                <a16:creationId xmlns:a16="http://schemas.microsoft.com/office/drawing/2014/main" id="{D8B0F4BD-2340-CE75-9D83-F11B873F998D}"/>
              </a:ext>
            </a:extLst>
          </p:cNvPr>
          <p:cNvSpPr/>
          <p:nvPr/>
        </p:nvSpPr>
        <p:spPr>
          <a:xfrm>
            <a:off x="6797424" y="4143508"/>
            <a:ext cx="1413835" cy="575340"/>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quot;Not Allowed&quot; Symbol 27">
            <a:extLst>
              <a:ext uri="{FF2B5EF4-FFF2-40B4-BE49-F238E27FC236}">
                <a16:creationId xmlns:a16="http://schemas.microsoft.com/office/drawing/2014/main" id="{EEFC1082-47D8-08A4-EC22-17341096FCBE}"/>
              </a:ext>
            </a:extLst>
          </p:cNvPr>
          <p:cNvSpPr/>
          <p:nvPr/>
        </p:nvSpPr>
        <p:spPr>
          <a:xfrm>
            <a:off x="2140910" y="4239096"/>
            <a:ext cx="633186" cy="646402"/>
          </a:xfrm>
          <a:prstGeom prst="noSmoking">
            <a:avLst>
              <a:gd name="adj" fmla="val 15486"/>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knowRED" hidden="1">
            <a:extLst>
              <a:ext uri="{FF2B5EF4-FFF2-40B4-BE49-F238E27FC236}">
                <a16:creationId xmlns:a16="http://schemas.microsoft.com/office/drawing/2014/main" id="{630DB252-870A-D77F-E9BC-8A37D8F79329}"/>
              </a:ext>
            </a:extLst>
          </p:cNvPr>
          <p:cNvSpPr txBox="1">
            <a:spLocks noChangeArrowheads="1"/>
          </p:cNvSpPr>
          <p:nvPr/>
        </p:nvSpPr>
        <p:spPr bwMode="auto">
          <a:xfrm>
            <a:off x="1621352" y="1145987"/>
            <a:ext cx="570637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know how to possess</a:t>
            </a:r>
          </a:p>
        </p:txBody>
      </p:sp>
    </p:spTree>
    <p:extLst>
      <p:ext uri="{BB962C8B-B14F-4D97-AF65-F5344CB8AC3E}">
        <p14:creationId xmlns:p14="http://schemas.microsoft.com/office/powerpoint/2010/main" val="1899953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strVal val="#ppt_w*0.70"/>
                                          </p:val>
                                        </p:tav>
                                        <p:tav tm="100000">
                                          <p:val>
                                            <p:strVal val="#ppt_w"/>
                                          </p:val>
                                        </p:tav>
                                      </p:tavLst>
                                    </p:anim>
                                    <p:anim calcmode="lin" valueType="num">
                                      <p:cBhvr>
                                        <p:cTn id="8" dur="750" fill="hold"/>
                                        <p:tgtEl>
                                          <p:spTgt spid="3074"/>
                                        </p:tgtEl>
                                        <p:attrNameLst>
                                          <p:attrName>ppt_h</p:attrName>
                                        </p:attrNameLst>
                                      </p:cBhvr>
                                      <p:tavLst>
                                        <p:tav tm="0">
                                          <p:val>
                                            <p:strVal val="#ppt_h"/>
                                          </p:val>
                                        </p:tav>
                                        <p:tav tm="100000">
                                          <p:val>
                                            <p:strVal val="#ppt_h"/>
                                          </p:val>
                                        </p:tav>
                                      </p:tavLst>
                                    </p:anim>
                                    <p:animEffect transition="in" filter="fade">
                                      <p:cBhvr>
                                        <p:cTn id="9" dur="75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grpId="1"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750" fill="hold"/>
                                        <p:tgtEl>
                                          <p:spTgt spid="20"/>
                                        </p:tgtEl>
                                        <p:attrNameLst>
                                          <p:attrName>ppt_w</p:attrName>
                                        </p:attrNameLst>
                                      </p:cBhvr>
                                      <p:tavLst>
                                        <p:tav tm="0">
                                          <p:val>
                                            <p:fltVal val="0"/>
                                          </p:val>
                                        </p:tav>
                                        <p:tav tm="100000">
                                          <p:val>
                                            <p:strVal val="#ppt_w"/>
                                          </p:val>
                                        </p:tav>
                                      </p:tavLst>
                                    </p:anim>
                                    <p:anim calcmode="lin" valueType="num">
                                      <p:cBhvr>
                                        <p:cTn id="35" dur="750" fill="hold"/>
                                        <p:tgtEl>
                                          <p:spTgt spid="20"/>
                                        </p:tgtEl>
                                        <p:attrNameLst>
                                          <p:attrName>ppt_h</p:attrName>
                                        </p:attrNameLst>
                                      </p:cBhvr>
                                      <p:tavLst>
                                        <p:tav tm="0">
                                          <p:val>
                                            <p:fltVal val="0"/>
                                          </p:val>
                                        </p:tav>
                                        <p:tav tm="100000">
                                          <p:val>
                                            <p:strVal val="#ppt_h"/>
                                          </p:val>
                                        </p:tav>
                                      </p:tavLst>
                                    </p:anim>
                                  </p:childTnLst>
                                </p:cTn>
                              </p:par>
                              <p:par>
                                <p:cTn id="36" presetID="23" presetClass="entr" presetSubtype="16" fill="hold" grpId="1" nodeType="with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p:cTn id="38" dur="750" fill="hold"/>
                                        <p:tgtEl>
                                          <p:spTgt spid="21"/>
                                        </p:tgtEl>
                                        <p:attrNameLst>
                                          <p:attrName>ppt_w</p:attrName>
                                        </p:attrNameLst>
                                      </p:cBhvr>
                                      <p:tavLst>
                                        <p:tav tm="0">
                                          <p:val>
                                            <p:fltVal val="0"/>
                                          </p:val>
                                        </p:tav>
                                        <p:tav tm="100000">
                                          <p:val>
                                            <p:strVal val="#ppt_w"/>
                                          </p:val>
                                        </p:tav>
                                      </p:tavLst>
                                    </p:anim>
                                    <p:anim calcmode="lin" valueType="num">
                                      <p:cBhvr>
                                        <p:cTn id="39" dur="750" fill="hold"/>
                                        <p:tgtEl>
                                          <p:spTgt spid="21"/>
                                        </p:tgtEl>
                                        <p:attrNameLst>
                                          <p:attrName>ppt_h</p:attrName>
                                        </p:attrNameLst>
                                      </p:cBhvr>
                                      <p:tavLst>
                                        <p:tav tm="0">
                                          <p:val>
                                            <p:fltVal val="0"/>
                                          </p:val>
                                        </p:tav>
                                        <p:tav tm="100000">
                                          <p:val>
                                            <p:strVal val="#ppt_h"/>
                                          </p:val>
                                        </p:tav>
                                      </p:tavLst>
                                    </p:anim>
                                  </p:childTnLst>
                                </p:cTn>
                              </p:par>
                              <p:par>
                                <p:cTn id="40" presetID="10" presetClass="entr" presetSubtype="0" fill="hold" grpId="2"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750"/>
                                        <p:tgtEl>
                                          <p:spTgt spid="20"/>
                                        </p:tgtEl>
                                      </p:cBhvr>
                                    </p:animEffect>
                                  </p:childTnLst>
                                </p:cTn>
                              </p:par>
                              <p:par>
                                <p:cTn id="43" presetID="10" presetClass="entr" presetSubtype="0" fill="hold" grpId="2"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750"/>
                                        <p:tgtEl>
                                          <p:spTgt spid="21"/>
                                        </p:tgtEl>
                                      </p:cBhvr>
                                    </p:animEffect>
                                  </p:childTnLst>
                                </p:cTn>
                              </p:par>
                              <p:par>
                                <p:cTn id="46" presetID="42" presetClass="path" presetSubtype="0" accel="50000" decel="50000" fill="hold" grpId="3" nodeType="withEffect">
                                  <p:stCondLst>
                                    <p:cond delay="0"/>
                                  </p:stCondLst>
                                  <p:childTnLst>
                                    <p:animMotion origin="layout" path="M 5E-6 -2.96296E-6 L -0.21389 0.00533 " pathEditMode="relative" rAng="0" ptsTypes="AA">
                                      <p:cBhvr>
                                        <p:cTn id="47" dur="750" spd="-100000" fill="hold"/>
                                        <p:tgtEl>
                                          <p:spTgt spid="20"/>
                                        </p:tgtEl>
                                        <p:attrNameLst>
                                          <p:attrName>ppt_x</p:attrName>
                                          <p:attrName>ppt_y</p:attrName>
                                        </p:attrNameLst>
                                      </p:cBhvr>
                                      <p:rCtr x="-10694" y="255"/>
                                    </p:animMotion>
                                  </p:childTnLst>
                                </p:cTn>
                              </p:par>
                              <p:par>
                                <p:cTn id="48" presetID="42" presetClass="path" presetSubtype="0" accel="50000" decel="50000" fill="hold" grpId="3" nodeType="withEffect">
                                  <p:stCondLst>
                                    <p:cond delay="0"/>
                                  </p:stCondLst>
                                  <p:childTnLst>
                                    <p:animMotion origin="layout" path="M 3.05556E-6 1.85185E-6 L -0.17882 0.00185 " pathEditMode="relative" rAng="0" ptsTypes="AA">
                                      <p:cBhvr>
                                        <p:cTn id="49" dur="750" spd="-100000" fill="hold"/>
                                        <p:tgtEl>
                                          <p:spTgt spid="21"/>
                                        </p:tgtEl>
                                        <p:attrNameLst>
                                          <p:attrName>ppt_x</p:attrName>
                                          <p:attrName>ppt_y</p:attrName>
                                        </p:attrNameLst>
                                      </p:cBhvr>
                                      <p:rCtr x="-8941" y="93"/>
                                    </p:animMotion>
                                  </p:childTnLst>
                                </p:cTn>
                              </p:par>
                            </p:childTnLst>
                          </p:cTn>
                        </p:par>
                      </p:childTnLst>
                    </p:cTn>
                  </p:par>
                  <p:par>
                    <p:cTn id="50" fill="hold">
                      <p:stCondLst>
                        <p:cond delay="indefinite"/>
                      </p:stCondLst>
                      <p:childTnLst>
                        <p:par>
                          <p:cTn id="51" fill="hold">
                            <p:stCondLst>
                              <p:cond delay="0"/>
                            </p:stCondLst>
                            <p:childTnLst>
                              <p:par>
                                <p:cTn id="52" presetID="23" presetClass="entr" presetSubtype="16" fill="hold" grpId="1" nodeType="clickEffect">
                                  <p:stCondLst>
                                    <p:cond delay="400"/>
                                  </p:stCondLst>
                                  <p:childTnLst>
                                    <p:set>
                                      <p:cBhvr>
                                        <p:cTn id="53" dur="1" fill="hold">
                                          <p:stCondLst>
                                            <p:cond delay="0"/>
                                          </p:stCondLst>
                                        </p:cTn>
                                        <p:tgtEl>
                                          <p:spTgt spid="22"/>
                                        </p:tgtEl>
                                        <p:attrNameLst>
                                          <p:attrName>style.visibility</p:attrName>
                                        </p:attrNameLst>
                                      </p:cBhvr>
                                      <p:to>
                                        <p:strVal val="visible"/>
                                      </p:to>
                                    </p:set>
                                    <p:anim calcmode="lin" valueType="num">
                                      <p:cBhvr>
                                        <p:cTn id="54" dur="500" fill="hold"/>
                                        <p:tgtEl>
                                          <p:spTgt spid="22"/>
                                        </p:tgtEl>
                                        <p:attrNameLst>
                                          <p:attrName>ppt_w</p:attrName>
                                        </p:attrNameLst>
                                      </p:cBhvr>
                                      <p:tavLst>
                                        <p:tav tm="0">
                                          <p:val>
                                            <p:fltVal val="0"/>
                                          </p:val>
                                        </p:tav>
                                        <p:tav tm="100000">
                                          <p:val>
                                            <p:strVal val="#ppt_w"/>
                                          </p:val>
                                        </p:tav>
                                      </p:tavLst>
                                    </p:anim>
                                    <p:anim calcmode="lin" valueType="num">
                                      <p:cBhvr>
                                        <p:cTn id="55" dur="500" fill="hold"/>
                                        <p:tgtEl>
                                          <p:spTgt spid="22"/>
                                        </p:tgtEl>
                                        <p:attrNameLst>
                                          <p:attrName>ppt_h</p:attrName>
                                        </p:attrNameLst>
                                      </p:cBhvr>
                                      <p:tavLst>
                                        <p:tav tm="0">
                                          <p:val>
                                            <p:fltVal val="0"/>
                                          </p:val>
                                        </p:tav>
                                        <p:tav tm="100000">
                                          <p:val>
                                            <p:strVal val="#ppt_h"/>
                                          </p:val>
                                        </p:tav>
                                      </p:tavLst>
                                    </p:anim>
                                  </p:childTnLst>
                                </p:cTn>
                              </p:par>
                              <p:par>
                                <p:cTn id="56" presetID="23" presetClass="exit" presetSubtype="32" fill="hold" grpId="0" nodeType="withEffect">
                                  <p:stCondLst>
                                    <p:cond delay="0"/>
                                  </p:stCondLst>
                                  <p:childTnLst>
                                    <p:anim calcmode="lin" valueType="num">
                                      <p:cBhvr>
                                        <p:cTn id="57" dur="500"/>
                                        <p:tgtEl>
                                          <p:spTgt spid="20"/>
                                        </p:tgtEl>
                                        <p:attrNameLst>
                                          <p:attrName>ppt_w</p:attrName>
                                        </p:attrNameLst>
                                      </p:cBhvr>
                                      <p:tavLst>
                                        <p:tav tm="0">
                                          <p:val>
                                            <p:strVal val="ppt_w"/>
                                          </p:val>
                                        </p:tav>
                                        <p:tav tm="100000">
                                          <p:val>
                                            <p:fltVal val="0"/>
                                          </p:val>
                                        </p:tav>
                                      </p:tavLst>
                                    </p:anim>
                                    <p:anim calcmode="lin" valueType="num">
                                      <p:cBhvr>
                                        <p:cTn id="58" dur="500"/>
                                        <p:tgtEl>
                                          <p:spTgt spid="20"/>
                                        </p:tgtEl>
                                        <p:attrNameLst>
                                          <p:attrName>ppt_h</p:attrName>
                                        </p:attrNameLst>
                                      </p:cBhvr>
                                      <p:tavLst>
                                        <p:tav tm="0">
                                          <p:val>
                                            <p:strVal val="ppt_h"/>
                                          </p:val>
                                        </p:tav>
                                        <p:tav tm="100000">
                                          <p:val>
                                            <p:fltVal val="0"/>
                                          </p:val>
                                        </p:tav>
                                      </p:tavLst>
                                    </p:anim>
                                    <p:set>
                                      <p:cBhvr>
                                        <p:cTn id="59" dur="1" fill="hold">
                                          <p:stCondLst>
                                            <p:cond delay="499"/>
                                          </p:stCondLst>
                                        </p:cTn>
                                        <p:tgtEl>
                                          <p:spTgt spid="20"/>
                                        </p:tgtEl>
                                        <p:attrNameLst>
                                          <p:attrName>style.visibility</p:attrName>
                                        </p:attrNameLst>
                                      </p:cBhvr>
                                      <p:to>
                                        <p:strVal val="hidden"/>
                                      </p:to>
                                    </p:set>
                                  </p:childTnLst>
                                </p:cTn>
                              </p:par>
                              <p:par>
                                <p:cTn id="60" presetID="42" presetClass="path" presetSubtype="0" accel="50000" decel="50000" fill="hold" grpId="4" nodeType="withEffect">
                                  <p:stCondLst>
                                    <p:cond delay="0"/>
                                  </p:stCondLst>
                                  <p:childTnLst>
                                    <p:animMotion origin="layout" path="M 5E-6 -2.96296E-6 L -0.06666 0.0007 " pathEditMode="relative" rAng="0" ptsTypes="AA">
                                      <p:cBhvr>
                                        <p:cTn id="61" dur="500" fill="hold"/>
                                        <p:tgtEl>
                                          <p:spTgt spid="20"/>
                                        </p:tgtEl>
                                        <p:attrNameLst>
                                          <p:attrName>ppt_x</p:attrName>
                                          <p:attrName>ppt_y</p:attrName>
                                        </p:attrNameLst>
                                      </p:cBhvr>
                                      <p:rCtr x="-3333" y="23"/>
                                    </p:animMotion>
                                  </p:childTnLst>
                                </p:cTn>
                              </p:par>
                            </p:childTnLst>
                          </p:cTn>
                        </p:par>
                      </p:childTnLst>
                    </p:cTn>
                  </p:par>
                  <p:par>
                    <p:cTn id="62" fill="hold">
                      <p:stCondLst>
                        <p:cond delay="indefinite"/>
                      </p:stCondLst>
                      <p:childTnLst>
                        <p:par>
                          <p:cTn id="63" fill="hold">
                            <p:stCondLst>
                              <p:cond delay="0"/>
                            </p:stCondLst>
                            <p:childTnLst>
                              <p:par>
                                <p:cTn id="64" presetID="23" presetClass="entr" presetSubtype="16"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 calcmode="lin" valueType="num">
                                      <p:cBhvr>
                                        <p:cTn id="66" dur="1000" fill="hold"/>
                                        <p:tgtEl>
                                          <p:spTgt spid="23"/>
                                        </p:tgtEl>
                                        <p:attrNameLst>
                                          <p:attrName>ppt_w</p:attrName>
                                        </p:attrNameLst>
                                      </p:cBhvr>
                                      <p:tavLst>
                                        <p:tav tm="0">
                                          <p:val>
                                            <p:fltVal val="0"/>
                                          </p:val>
                                        </p:tav>
                                        <p:tav tm="100000">
                                          <p:val>
                                            <p:strVal val="#ppt_w"/>
                                          </p:val>
                                        </p:tav>
                                      </p:tavLst>
                                    </p:anim>
                                    <p:anim calcmode="lin" valueType="num">
                                      <p:cBhvr>
                                        <p:cTn id="67" dur="1000" fill="hold"/>
                                        <p:tgtEl>
                                          <p:spTgt spid="23"/>
                                        </p:tgtEl>
                                        <p:attrNameLst>
                                          <p:attrName>ppt_h</p:attrName>
                                        </p:attrNameLst>
                                      </p:cBhvr>
                                      <p:tavLst>
                                        <p:tav tm="0">
                                          <p:val>
                                            <p:fltVal val="0"/>
                                          </p:val>
                                        </p:tav>
                                        <p:tav tm="100000">
                                          <p:val>
                                            <p:strVal val="#ppt_h"/>
                                          </p:val>
                                        </p:tav>
                                      </p:tavLst>
                                    </p:anim>
                                  </p:childTnLst>
                                </p:cTn>
                              </p:par>
                              <p:par>
                                <p:cTn id="68" presetID="23" presetClass="entr" presetSubtype="16" fill="hold" grpId="0" nodeType="withEffect">
                                  <p:stCondLst>
                                    <p:cond delay="0"/>
                                  </p:stCondLst>
                                  <p:childTnLst>
                                    <p:set>
                                      <p:cBhvr>
                                        <p:cTn id="69" dur="1" fill="hold">
                                          <p:stCondLst>
                                            <p:cond delay="0"/>
                                          </p:stCondLst>
                                        </p:cTn>
                                        <p:tgtEl>
                                          <p:spTgt spid="24"/>
                                        </p:tgtEl>
                                        <p:attrNameLst>
                                          <p:attrName>style.visibility</p:attrName>
                                        </p:attrNameLst>
                                      </p:cBhvr>
                                      <p:to>
                                        <p:strVal val="visible"/>
                                      </p:to>
                                    </p:set>
                                    <p:anim calcmode="lin" valueType="num">
                                      <p:cBhvr>
                                        <p:cTn id="70" dur="1000" fill="hold"/>
                                        <p:tgtEl>
                                          <p:spTgt spid="24"/>
                                        </p:tgtEl>
                                        <p:attrNameLst>
                                          <p:attrName>ppt_w</p:attrName>
                                        </p:attrNameLst>
                                      </p:cBhvr>
                                      <p:tavLst>
                                        <p:tav tm="0">
                                          <p:val>
                                            <p:fltVal val="0"/>
                                          </p:val>
                                        </p:tav>
                                        <p:tav tm="100000">
                                          <p:val>
                                            <p:strVal val="#ppt_w"/>
                                          </p:val>
                                        </p:tav>
                                      </p:tavLst>
                                    </p:anim>
                                    <p:anim calcmode="lin" valueType="num">
                                      <p:cBhvr>
                                        <p:cTn id="71" dur="1000" fill="hold"/>
                                        <p:tgtEl>
                                          <p:spTgt spid="24"/>
                                        </p:tgtEl>
                                        <p:attrNameLst>
                                          <p:attrName>ppt_h</p:attrName>
                                        </p:attrNameLst>
                                      </p:cBhvr>
                                      <p:tavLst>
                                        <p:tav tm="0">
                                          <p:val>
                                            <p:fltVal val="0"/>
                                          </p:val>
                                        </p:tav>
                                        <p:tav tm="100000">
                                          <p:val>
                                            <p:strVal val="#ppt_h"/>
                                          </p:val>
                                        </p:tav>
                                      </p:tavLst>
                                    </p:anim>
                                  </p:childTnLst>
                                </p:cTn>
                              </p:par>
                              <p:par>
                                <p:cTn id="72" presetID="23" presetClass="entr" presetSubtype="16" fill="hold" grpId="0" nodeType="with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p:cTn id="74" dur="1000" fill="hold"/>
                                        <p:tgtEl>
                                          <p:spTgt spid="25"/>
                                        </p:tgtEl>
                                        <p:attrNameLst>
                                          <p:attrName>ppt_w</p:attrName>
                                        </p:attrNameLst>
                                      </p:cBhvr>
                                      <p:tavLst>
                                        <p:tav tm="0">
                                          <p:val>
                                            <p:fltVal val="0"/>
                                          </p:val>
                                        </p:tav>
                                        <p:tav tm="100000">
                                          <p:val>
                                            <p:strVal val="#ppt_w"/>
                                          </p:val>
                                        </p:tav>
                                      </p:tavLst>
                                    </p:anim>
                                    <p:anim calcmode="lin" valueType="num">
                                      <p:cBhvr>
                                        <p:cTn id="75" dur="1000" fill="hold"/>
                                        <p:tgtEl>
                                          <p:spTgt spid="25"/>
                                        </p:tgtEl>
                                        <p:attrNameLst>
                                          <p:attrName>ppt_h</p:attrName>
                                        </p:attrNameLst>
                                      </p:cBhvr>
                                      <p:tavLst>
                                        <p:tav tm="0">
                                          <p:val>
                                            <p:fltVal val="0"/>
                                          </p:val>
                                        </p:tav>
                                        <p:tav tm="100000">
                                          <p:val>
                                            <p:strVal val="#ppt_h"/>
                                          </p:val>
                                        </p:tav>
                                      </p:tavLst>
                                    </p:anim>
                                  </p:childTnLst>
                                </p:cTn>
                              </p:par>
                              <p:par>
                                <p:cTn id="76" presetID="23" presetClass="entr" presetSubtype="16" fill="hold" grpId="0" nodeType="withEffect">
                                  <p:stCondLst>
                                    <p:cond delay="0"/>
                                  </p:stCondLst>
                                  <p:childTnLst>
                                    <p:set>
                                      <p:cBhvr>
                                        <p:cTn id="77" dur="1" fill="hold">
                                          <p:stCondLst>
                                            <p:cond delay="0"/>
                                          </p:stCondLst>
                                        </p:cTn>
                                        <p:tgtEl>
                                          <p:spTgt spid="26"/>
                                        </p:tgtEl>
                                        <p:attrNameLst>
                                          <p:attrName>style.visibility</p:attrName>
                                        </p:attrNameLst>
                                      </p:cBhvr>
                                      <p:to>
                                        <p:strVal val="visible"/>
                                      </p:to>
                                    </p:set>
                                    <p:anim calcmode="lin" valueType="num">
                                      <p:cBhvr>
                                        <p:cTn id="78" dur="1000" fill="hold"/>
                                        <p:tgtEl>
                                          <p:spTgt spid="26"/>
                                        </p:tgtEl>
                                        <p:attrNameLst>
                                          <p:attrName>ppt_w</p:attrName>
                                        </p:attrNameLst>
                                      </p:cBhvr>
                                      <p:tavLst>
                                        <p:tav tm="0">
                                          <p:val>
                                            <p:fltVal val="0"/>
                                          </p:val>
                                        </p:tav>
                                        <p:tav tm="100000">
                                          <p:val>
                                            <p:strVal val="#ppt_w"/>
                                          </p:val>
                                        </p:tav>
                                      </p:tavLst>
                                    </p:anim>
                                    <p:anim calcmode="lin" valueType="num">
                                      <p:cBhvr>
                                        <p:cTn id="79" dur="1000" fill="hold"/>
                                        <p:tgtEl>
                                          <p:spTgt spid="26"/>
                                        </p:tgtEl>
                                        <p:attrNameLst>
                                          <p:attrName>ppt_h</p:attrName>
                                        </p:attrNameLst>
                                      </p:cBhvr>
                                      <p:tavLst>
                                        <p:tav tm="0">
                                          <p:val>
                                            <p:fltVal val="0"/>
                                          </p:val>
                                        </p:tav>
                                        <p:tav tm="100000">
                                          <p:val>
                                            <p:strVal val="#ppt_h"/>
                                          </p:val>
                                        </p:tav>
                                      </p:tavLst>
                                    </p:anim>
                                  </p:childTnLst>
                                </p:cTn>
                              </p:par>
                              <p:par>
                                <p:cTn id="80" presetID="42" presetClass="path" presetSubtype="0" accel="50000" decel="50000" fill="hold" grpId="2" nodeType="withEffect">
                                  <p:stCondLst>
                                    <p:cond delay="0"/>
                                  </p:stCondLst>
                                  <p:childTnLst>
                                    <p:animMotion origin="layout" path="M -8.33333E-7 -4.81481E-6 L 0.1382 0.12917 " pathEditMode="relative" rAng="0" ptsTypes="AA">
                                      <p:cBhvr>
                                        <p:cTn id="81" dur="1000" spd="-100000" fill="hold"/>
                                        <p:tgtEl>
                                          <p:spTgt spid="23"/>
                                        </p:tgtEl>
                                        <p:attrNameLst>
                                          <p:attrName>ppt_x</p:attrName>
                                          <p:attrName>ppt_y</p:attrName>
                                        </p:attrNameLst>
                                      </p:cBhvr>
                                      <p:rCtr x="6910" y="6458"/>
                                    </p:animMotion>
                                  </p:childTnLst>
                                </p:cTn>
                              </p:par>
                              <p:par>
                                <p:cTn id="82" presetID="42" presetClass="path" presetSubtype="0" accel="50000" decel="50000" fill="hold" grpId="2" nodeType="withEffect">
                                  <p:stCondLst>
                                    <p:cond delay="0"/>
                                  </p:stCondLst>
                                  <p:childTnLst>
                                    <p:animMotion origin="layout" path="M 3.33333E-6 4.44444E-6 L -0.15747 0.13217 " pathEditMode="relative" rAng="0" ptsTypes="AA">
                                      <p:cBhvr>
                                        <p:cTn id="83" dur="1000" spd="-100000" fill="hold"/>
                                        <p:tgtEl>
                                          <p:spTgt spid="24"/>
                                        </p:tgtEl>
                                        <p:attrNameLst>
                                          <p:attrName>ppt_x</p:attrName>
                                          <p:attrName>ppt_y</p:attrName>
                                        </p:attrNameLst>
                                      </p:cBhvr>
                                      <p:rCtr x="-7882" y="6597"/>
                                    </p:animMotion>
                                  </p:childTnLst>
                                </p:cTn>
                              </p:par>
                              <p:par>
                                <p:cTn id="84" presetID="42" presetClass="path" presetSubtype="0" accel="50000" decel="50000" fill="hold" grpId="2" nodeType="withEffect">
                                  <p:stCondLst>
                                    <p:cond delay="0"/>
                                  </p:stCondLst>
                                  <p:childTnLst>
                                    <p:animMotion origin="layout" path="M -4.16667E-6 -2.96296E-6 L 0.14966 -0.14607 " pathEditMode="relative" rAng="0" ptsTypes="AA">
                                      <p:cBhvr>
                                        <p:cTn id="85" dur="1000" spd="-100000" fill="hold"/>
                                        <p:tgtEl>
                                          <p:spTgt spid="25"/>
                                        </p:tgtEl>
                                        <p:attrNameLst>
                                          <p:attrName>ppt_x</p:attrName>
                                          <p:attrName>ppt_y</p:attrName>
                                        </p:attrNameLst>
                                      </p:cBhvr>
                                      <p:rCtr x="7500" y="-6782"/>
                                    </p:animMotion>
                                  </p:childTnLst>
                                </p:cTn>
                              </p:par>
                              <p:par>
                                <p:cTn id="86" presetID="42" presetClass="path" presetSubtype="0" accel="50000" decel="50000" fill="hold" grpId="2" nodeType="withEffect">
                                  <p:stCondLst>
                                    <p:cond delay="0"/>
                                  </p:stCondLst>
                                  <p:childTnLst>
                                    <p:animMotion origin="layout" path="M 2.5E-6 3.7037E-7 L -0.15868 -0.14398 " pathEditMode="relative" rAng="0" ptsTypes="AA">
                                      <p:cBhvr>
                                        <p:cTn id="87" dur="1000" spd="-100000" fill="hold"/>
                                        <p:tgtEl>
                                          <p:spTgt spid="26"/>
                                        </p:tgtEl>
                                        <p:attrNameLst>
                                          <p:attrName>ppt_x</p:attrName>
                                          <p:attrName>ppt_y</p:attrName>
                                        </p:attrNameLst>
                                      </p:cBhvr>
                                      <p:rCtr x="-8073" y="-7014"/>
                                    </p:animMotion>
                                  </p:childTnLst>
                                </p:cTn>
                              </p:par>
                            </p:childTnLst>
                          </p:cTn>
                        </p:par>
                      </p:childTnLst>
                    </p:cTn>
                  </p:par>
                  <p:par>
                    <p:cTn id="88" fill="hold">
                      <p:stCondLst>
                        <p:cond delay="indefinite"/>
                      </p:stCondLst>
                      <p:childTnLst>
                        <p:par>
                          <p:cTn id="89" fill="hold">
                            <p:stCondLst>
                              <p:cond delay="0"/>
                            </p:stCondLst>
                            <p:childTnLst>
                              <p:par>
                                <p:cTn id="90" presetID="6" presetClass="emph" presetSubtype="0" fill="hold" grpId="3" nodeType="clickEffect">
                                  <p:stCondLst>
                                    <p:cond delay="0"/>
                                  </p:stCondLst>
                                  <p:childTnLst>
                                    <p:animScale>
                                      <p:cBhvr>
                                        <p:cTn id="91" dur="1000" fill="hold"/>
                                        <p:tgtEl>
                                          <p:spTgt spid="23"/>
                                        </p:tgtEl>
                                      </p:cBhvr>
                                      <p:by x="50000" y="50000"/>
                                    </p:animScale>
                                  </p:childTnLst>
                                </p:cTn>
                              </p:par>
                              <p:par>
                                <p:cTn id="92" presetID="6" presetClass="emph" presetSubtype="0" fill="hold" grpId="3" nodeType="withEffect">
                                  <p:stCondLst>
                                    <p:cond delay="0"/>
                                  </p:stCondLst>
                                  <p:childTnLst>
                                    <p:animScale>
                                      <p:cBhvr>
                                        <p:cTn id="93" dur="1000" fill="hold"/>
                                        <p:tgtEl>
                                          <p:spTgt spid="24"/>
                                        </p:tgtEl>
                                      </p:cBhvr>
                                      <p:by x="50000" y="50000"/>
                                    </p:animScale>
                                  </p:childTnLst>
                                </p:cTn>
                              </p:par>
                              <p:par>
                                <p:cTn id="94" presetID="42" presetClass="path" presetSubtype="0" accel="50000" decel="50000" fill="hold" grpId="4" nodeType="withEffect">
                                  <p:stCondLst>
                                    <p:cond delay="0"/>
                                  </p:stCondLst>
                                  <p:childTnLst>
                                    <p:animMotion origin="layout" path="M -8.33333E-7 -4.81481E-6 L 0.0691 0.05301 " pathEditMode="relative" rAng="0" ptsTypes="AA">
                                      <p:cBhvr>
                                        <p:cTn id="95" dur="1000" fill="hold"/>
                                        <p:tgtEl>
                                          <p:spTgt spid="23"/>
                                        </p:tgtEl>
                                        <p:attrNameLst>
                                          <p:attrName>ppt_x</p:attrName>
                                          <p:attrName>ppt_y</p:attrName>
                                        </p:attrNameLst>
                                      </p:cBhvr>
                                      <p:rCtr x="3455" y="2639"/>
                                    </p:animMotion>
                                  </p:childTnLst>
                                </p:cTn>
                              </p:par>
                              <p:par>
                                <p:cTn id="96" presetID="42" presetClass="path" presetSubtype="0" accel="50000" decel="50000" fill="hold" grpId="4" nodeType="withEffect">
                                  <p:stCondLst>
                                    <p:cond delay="0"/>
                                  </p:stCondLst>
                                  <p:childTnLst>
                                    <p:animMotion origin="layout" path="M 3.33333E-6 4.44444E-6 L -0.0658 0.05601 " pathEditMode="relative" rAng="0" ptsTypes="AA">
                                      <p:cBhvr>
                                        <p:cTn id="97" dur="1000" fill="hold"/>
                                        <p:tgtEl>
                                          <p:spTgt spid="24"/>
                                        </p:tgtEl>
                                        <p:attrNameLst>
                                          <p:attrName>ppt_x</p:attrName>
                                          <p:attrName>ppt_y</p:attrName>
                                        </p:attrNameLst>
                                      </p:cBhvr>
                                      <p:rCtr x="-3299" y="2801"/>
                                    </p:animMotion>
                                  </p:childTnLst>
                                </p:cTn>
                              </p:par>
                              <p:par>
                                <p:cTn id="98" presetID="50" presetClass="entr" presetSubtype="0" decel="100000" fill="hold" grpId="0" nodeType="withEffect">
                                  <p:stCondLst>
                                    <p:cond delay="500"/>
                                  </p:stCondLst>
                                  <p:childTnLst>
                                    <p:set>
                                      <p:cBhvr>
                                        <p:cTn id="99" dur="1" fill="hold">
                                          <p:stCondLst>
                                            <p:cond delay="0"/>
                                          </p:stCondLst>
                                        </p:cTn>
                                        <p:tgtEl>
                                          <p:spTgt spid="27"/>
                                        </p:tgtEl>
                                        <p:attrNameLst>
                                          <p:attrName>style.visibility</p:attrName>
                                        </p:attrNameLst>
                                      </p:cBhvr>
                                      <p:to>
                                        <p:strVal val="visible"/>
                                      </p:to>
                                    </p:set>
                                    <p:anim calcmode="lin" valueType="num">
                                      <p:cBhvr>
                                        <p:cTn id="100" dur="1000" fill="hold"/>
                                        <p:tgtEl>
                                          <p:spTgt spid="27"/>
                                        </p:tgtEl>
                                        <p:attrNameLst>
                                          <p:attrName>ppt_w</p:attrName>
                                        </p:attrNameLst>
                                      </p:cBhvr>
                                      <p:tavLst>
                                        <p:tav tm="0">
                                          <p:val>
                                            <p:strVal val="#ppt_w+.3"/>
                                          </p:val>
                                        </p:tav>
                                        <p:tav tm="100000">
                                          <p:val>
                                            <p:strVal val="#ppt_w"/>
                                          </p:val>
                                        </p:tav>
                                      </p:tavLst>
                                    </p:anim>
                                    <p:anim calcmode="lin" valueType="num">
                                      <p:cBhvr>
                                        <p:cTn id="101" dur="1000" fill="hold"/>
                                        <p:tgtEl>
                                          <p:spTgt spid="27"/>
                                        </p:tgtEl>
                                        <p:attrNameLst>
                                          <p:attrName>ppt_h</p:attrName>
                                        </p:attrNameLst>
                                      </p:cBhvr>
                                      <p:tavLst>
                                        <p:tav tm="0">
                                          <p:val>
                                            <p:strVal val="#ppt_h"/>
                                          </p:val>
                                        </p:tav>
                                        <p:tav tm="100000">
                                          <p:val>
                                            <p:strVal val="#ppt_h"/>
                                          </p:val>
                                        </p:tav>
                                      </p:tavLst>
                                    </p:anim>
                                    <p:animEffect transition="in" filter="fade">
                                      <p:cBhvr>
                                        <p:cTn id="102" dur="1000"/>
                                        <p:tgtEl>
                                          <p:spTgt spid="27"/>
                                        </p:tgtEl>
                                      </p:cBhvr>
                                    </p:animEffect>
                                  </p:childTnLst>
                                </p:cTn>
                              </p:par>
                              <p:par>
                                <p:cTn id="103" presetID="17" presetClass="entr" presetSubtype="1" fill="hold" grpId="0" nodeType="withEffect">
                                  <p:stCondLst>
                                    <p:cond delay="1000"/>
                                  </p:stCondLst>
                                  <p:childTnLst>
                                    <p:set>
                                      <p:cBhvr>
                                        <p:cTn id="104" dur="1" fill="hold">
                                          <p:stCondLst>
                                            <p:cond delay="0"/>
                                          </p:stCondLst>
                                        </p:cTn>
                                        <p:tgtEl>
                                          <p:spTgt spid="29"/>
                                        </p:tgtEl>
                                        <p:attrNameLst>
                                          <p:attrName>style.visibility</p:attrName>
                                        </p:attrNameLst>
                                      </p:cBhvr>
                                      <p:to>
                                        <p:strVal val="visible"/>
                                      </p:to>
                                    </p:set>
                                    <p:anim calcmode="lin" valueType="num">
                                      <p:cBhvr>
                                        <p:cTn id="105" dur="500" fill="hold"/>
                                        <p:tgtEl>
                                          <p:spTgt spid="29"/>
                                        </p:tgtEl>
                                        <p:attrNameLst>
                                          <p:attrName>ppt_x</p:attrName>
                                        </p:attrNameLst>
                                      </p:cBhvr>
                                      <p:tavLst>
                                        <p:tav tm="0">
                                          <p:val>
                                            <p:strVal val="#ppt_x"/>
                                          </p:val>
                                        </p:tav>
                                        <p:tav tm="100000">
                                          <p:val>
                                            <p:strVal val="#ppt_x"/>
                                          </p:val>
                                        </p:tav>
                                      </p:tavLst>
                                    </p:anim>
                                    <p:anim calcmode="lin" valueType="num">
                                      <p:cBhvr>
                                        <p:cTn id="106" dur="500" fill="hold"/>
                                        <p:tgtEl>
                                          <p:spTgt spid="29"/>
                                        </p:tgtEl>
                                        <p:attrNameLst>
                                          <p:attrName>ppt_y</p:attrName>
                                        </p:attrNameLst>
                                      </p:cBhvr>
                                      <p:tavLst>
                                        <p:tav tm="0">
                                          <p:val>
                                            <p:strVal val="#ppt_y-#ppt_h/2"/>
                                          </p:val>
                                        </p:tav>
                                        <p:tav tm="100000">
                                          <p:val>
                                            <p:strVal val="#ppt_y"/>
                                          </p:val>
                                        </p:tav>
                                      </p:tavLst>
                                    </p:anim>
                                    <p:anim calcmode="lin" valueType="num">
                                      <p:cBhvr>
                                        <p:cTn id="107" dur="500" fill="hold"/>
                                        <p:tgtEl>
                                          <p:spTgt spid="29"/>
                                        </p:tgtEl>
                                        <p:attrNameLst>
                                          <p:attrName>ppt_w</p:attrName>
                                        </p:attrNameLst>
                                      </p:cBhvr>
                                      <p:tavLst>
                                        <p:tav tm="0">
                                          <p:val>
                                            <p:strVal val="#ppt_w"/>
                                          </p:val>
                                        </p:tav>
                                        <p:tav tm="100000">
                                          <p:val>
                                            <p:strVal val="#ppt_w"/>
                                          </p:val>
                                        </p:tav>
                                      </p:tavLst>
                                    </p:anim>
                                    <p:anim calcmode="lin" valueType="num">
                                      <p:cBhvr>
                                        <p:cTn id="108" dur="500" fill="hold"/>
                                        <p:tgtEl>
                                          <p:spTgt spid="29"/>
                                        </p:tgtEl>
                                        <p:attrNameLst>
                                          <p:attrName>ppt_h</p:attrName>
                                        </p:attrNameLst>
                                      </p:cBhvr>
                                      <p:tavLst>
                                        <p:tav tm="0">
                                          <p:val>
                                            <p:fltVal val="0"/>
                                          </p:val>
                                        </p:tav>
                                        <p:tav tm="100000">
                                          <p:val>
                                            <p:strVal val="#ppt_h"/>
                                          </p:val>
                                        </p:tav>
                                      </p:tavLst>
                                    </p:anim>
                                  </p:childTnLst>
                                </p:cTn>
                              </p:par>
                            </p:childTnLst>
                          </p:cTn>
                        </p:par>
                      </p:childTnLst>
                    </p:cTn>
                  </p:par>
                  <p:par>
                    <p:cTn id="109" fill="hold">
                      <p:stCondLst>
                        <p:cond delay="indefinite"/>
                      </p:stCondLst>
                      <p:childTnLst>
                        <p:par>
                          <p:cTn id="110" fill="hold">
                            <p:stCondLst>
                              <p:cond delay="0"/>
                            </p:stCondLst>
                            <p:childTnLst>
                              <p:par>
                                <p:cTn id="111" presetID="0" presetClass="entr" presetSubtype="0" fill="hold" grpId="0" nodeType="clickEffect">
                                  <p:stCondLst>
                                    <p:cond delay="0"/>
                                  </p:stCondLst>
                                  <p:childTnLst>
                                    <p:set>
                                      <p:cBhvr>
                                        <p:cTn id="112" dur="1" fill="hold">
                                          <p:stCondLst>
                                            <p:cond delay="0"/>
                                          </p:stCondLst>
                                        </p:cTn>
                                        <p:tgtEl>
                                          <p:spTgt spid="30"/>
                                        </p:tgtEl>
                                        <p:attrNameLst>
                                          <p:attrName>style.visibility</p:attrName>
                                        </p:attrNameLst>
                                      </p:cBhvr>
                                      <p:to>
                                        <p:strVal val="visible"/>
                                      </p:to>
                                    </p:set>
                                    <p:animEffect transition="in" filter="dissolve">
                                      <p:cBhvr>
                                        <p:cTn id="113" dur="500">
                                          <p:stCondLst>
                                            <p:cond delay="0"/>
                                          </p:stCondLst>
                                        </p:cTn>
                                        <p:tgtEl>
                                          <p:spTgt spid="30"/>
                                        </p:tgtEl>
                                      </p:cBhvr>
                                    </p:animEffect>
                                    <p:anim to="" calcmode="lin" valueType="num">
                                      <p:cBhvr>
                                        <p:cTn id="114" dur="500" fill="hold">
                                          <p:stCondLst>
                                            <p:cond delay="0"/>
                                          </p:stCondLst>
                                        </p:cTn>
                                        <p:tgtEl>
                                          <p:spTgt spid="30"/>
                                        </p:tgtEl>
                                        <p:attrNameLst>
                                          <p:attrName>ppt_w</p:attrName>
                                        </p:attrNameLst>
                                      </p:cBhvr>
                                      <p:tavLst>
                                        <p:tav tm="0">
                                          <p:val>
                                            <p:strVal val="#ppt_w*4"/>
                                          </p:val>
                                        </p:tav>
                                        <p:tav tm="100000">
                                          <p:val>
                                            <p:strVal val="#ppt_w"/>
                                          </p:val>
                                        </p:tav>
                                      </p:tavLst>
                                    </p:anim>
                                    <p:anim to="" calcmode="lin" valueType="num">
                                      <p:cBhvr>
                                        <p:cTn id="115" dur="500" fill="hold">
                                          <p:stCondLst>
                                            <p:cond delay="0"/>
                                          </p:stCondLst>
                                        </p:cTn>
                                        <p:tgtEl>
                                          <p:spTgt spid="30"/>
                                        </p:tgtEl>
                                        <p:attrNameLst>
                                          <p:attrName>ppt_h</p:attrName>
                                        </p:attrNameLst>
                                      </p:cBhvr>
                                      <p:tavLst>
                                        <p:tav tm="0">
                                          <p:val>
                                            <p:strVal val="#ppt_h*4"/>
                                          </p:val>
                                        </p:tav>
                                        <p:tav tm="100000">
                                          <p:val>
                                            <p:strVal val="#ppt_h"/>
                                          </p:val>
                                        </p:tav>
                                      </p:tavLst>
                                    </p:anim>
                                  </p:childTnLst>
                                </p:cTn>
                              </p:par>
                              <p:par>
                                <p:cTn id="116" presetID="0" presetClass="entr" presetSubtype="0" fill="hold" grpId="0" nodeType="withEffect">
                                  <p:stCondLst>
                                    <p:cond delay="0"/>
                                  </p:stCondLst>
                                  <p:childTnLst>
                                    <p:set>
                                      <p:cBhvr>
                                        <p:cTn id="117" dur="1" fill="hold">
                                          <p:stCondLst>
                                            <p:cond delay="0"/>
                                          </p:stCondLst>
                                        </p:cTn>
                                        <p:tgtEl>
                                          <p:spTgt spid="31"/>
                                        </p:tgtEl>
                                        <p:attrNameLst>
                                          <p:attrName>style.visibility</p:attrName>
                                        </p:attrNameLst>
                                      </p:cBhvr>
                                      <p:to>
                                        <p:strVal val="visible"/>
                                      </p:to>
                                    </p:set>
                                    <p:animEffect transition="in" filter="dissolve">
                                      <p:cBhvr>
                                        <p:cTn id="118" dur="500">
                                          <p:stCondLst>
                                            <p:cond delay="0"/>
                                          </p:stCondLst>
                                        </p:cTn>
                                        <p:tgtEl>
                                          <p:spTgt spid="31"/>
                                        </p:tgtEl>
                                      </p:cBhvr>
                                    </p:animEffect>
                                    <p:anim to="" calcmode="lin" valueType="num">
                                      <p:cBhvr>
                                        <p:cTn id="119" dur="500" fill="hold">
                                          <p:stCondLst>
                                            <p:cond delay="0"/>
                                          </p:stCondLst>
                                        </p:cTn>
                                        <p:tgtEl>
                                          <p:spTgt spid="31"/>
                                        </p:tgtEl>
                                        <p:attrNameLst>
                                          <p:attrName>ppt_w</p:attrName>
                                        </p:attrNameLst>
                                      </p:cBhvr>
                                      <p:tavLst>
                                        <p:tav tm="0">
                                          <p:val>
                                            <p:strVal val="#ppt_w*4"/>
                                          </p:val>
                                        </p:tav>
                                        <p:tav tm="100000">
                                          <p:val>
                                            <p:strVal val="#ppt_w"/>
                                          </p:val>
                                        </p:tav>
                                      </p:tavLst>
                                    </p:anim>
                                    <p:anim to="" calcmode="lin" valueType="num">
                                      <p:cBhvr>
                                        <p:cTn id="120" dur="500" fill="hold">
                                          <p:stCondLst>
                                            <p:cond delay="0"/>
                                          </p:stCondLst>
                                        </p:cTn>
                                        <p:tgtEl>
                                          <p:spTgt spid="31"/>
                                        </p:tgtEl>
                                        <p:attrNameLst>
                                          <p:attrName>ppt_h</p:attrName>
                                        </p:attrNameLst>
                                      </p:cBhvr>
                                      <p:tavLst>
                                        <p:tav tm="0">
                                          <p:val>
                                            <p:strVal val="#ppt_h*4"/>
                                          </p:val>
                                        </p:tav>
                                        <p:tav tm="100000">
                                          <p:val>
                                            <p:strVal val="#ppt_h"/>
                                          </p:val>
                                        </p:tav>
                                      </p:tavLst>
                                    </p:anim>
                                  </p:childTnLst>
                                </p:cTn>
                              </p:par>
                              <p:par>
                                <p:cTn id="121" presetID="9" presetClass="emph" presetSubtype="0" grpId="2" nodeType="withEffect">
                                  <p:stCondLst>
                                    <p:cond delay="0"/>
                                  </p:stCondLst>
                                  <p:childTnLst>
                                    <p:set>
                                      <p:cBhvr>
                                        <p:cTn id="122" dur="indefinite"/>
                                        <p:tgtEl>
                                          <p:spTgt spid="30"/>
                                        </p:tgtEl>
                                        <p:attrNameLst>
                                          <p:attrName>style.opacity</p:attrName>
                                        </p:attrNameLst>
                                      </p:cBhvr>
                                      <p:to>
                                        <p:strVal val="0.5"/>
                                      </p:to>
                                    </p:set>
                                    <p:animEffect filter="image" prLst="opacity: 0.5">
                                      <p:cBhvr rctx="IE">
                                        <p:cTn id="123" dur="indefinite"/>
                                        <p:tgtEl>
                                          <p:spTgt spid="30"/>
                                        </p:tgtEl>
                                      </p:cBhvr>
                                    </p:animEffect>
                                  </p:childTnLst>
                                </p:cTn>
                              </p:par>
                              <p:par>
                                <p:cTn id="124" presetID="9" presetClass="emph" presetSubtype="0" grpId="2" nodeType="withEffect">
                                  <p:stCondLst>
                                    <p:cond delay="0"/>
                                  </p:stCondLst>
                                  <p:childTnLst>
                                    <p:set>
                                      <p:cBhvr>
                                        <p:cTn id="125" dur="indefinite"/>
                                        <p:tgtEl>
                                          <p:spTgt spid="31"/>
                                        </p:tgtEl>
                                        <p:attrNameLst>
                                          <p:attrName>style.opacity</p:attrName>
                                        </p:attrNameLst>
                                      </p:cBhvr>
                                      <p:to>
                                        <p:strVal val="0.5"/>
                                      </p:to>
                                    </p:set>
                                    <p:animEffect filter="image" prLst="opacity: 0.5">
                                      <p:cBhvr rctx="IE">
                                        <p:cTn id="126" dur="indefinite"/>
                                        <p:tgtEl>
                                          <p:spTgt spid="31"/>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xit" presetSubtype="0" fill="hold" nodeType="clickEffect">
                                  <p:stCondLst>
                                    <p:cond delay="400"/>
                                  </p:stCondLst>
                                  <p:childTnLst>
                                    <p:animEffect transition="out" filter="fade">
                                      <p:cBhvr>
                                        <p:cTn id="130" dur="500"/>
                                        <p:tgtEl>
                                          <p:spTgt spid="16"/>
                                        </p:tgtEl>
                                      </p:cBhvr>
                                    </p:animEffect>
                                    <p:set>
                                      <p:cBhvr>
                                        <p:cTn id="131" dur="1" fill="hold">
                                          <p:stCondLst>
                                            <p:cond delay="499"/>
                                          </p:stCondLst>
                                        </p:cTn>
                                        <p:tgtEl>
                                          <p:spTgt spid="16"/>
                                        </p:tgtEl>
                                        <p:attrNameLst>
                                          <p:attrName>style.visibility</p:attrName>
                                        </p:attrNameLst>
                                      </p:cBhvr>
                                      <p:to>
                                        <p:strVal val="hidden"/>
                                      </p:to>
                                    </p:set>
                                  </p:childTnLst>
                                </p:cTn>
                              </p:par>
                              <p:par>
                                <p:cTn id="132" presetID="10" presetClass="exit" presetSubtype="0" fill="hold" grpId="1" nodeType="withEffect">
                                  <p:stCondLst>
                                    <p:cond delay="400"/>
                                  </p:stCondLst>
                                  <p:childTnLst>
                                    <p:animEffect transition="out" filter="fade">
                                      <p:cBhvr>
                                        <p:cTn id="133" dur="500"/>
                                        <p:tgtEl>
                                          <p:spTgt spid="17"/>
                                        </p:tgtEl>
                                      </p:cBhvr>
                                    </p:animEffect>
                                    <p:set>
                                      <p:cBhvr>
                                        <p:cTn id="134" dur="1" fill="hold">
                                          <p:stCondLst>
                                            <p:cond delay="499"/>
                                          </p:stCondLst>
                                        </p:cTn>
                                        <p:tgtEl>
                                          <p:spTgt spid="17"/>
                                        </p:tgtEl>
                                        <p:attrNameLst>
                                          <p:attrName>style.visibility</p:attrName>
                                        </p:attrNameLst>
                                      </p:cBhvr>
                                      <p:to>
                                        <p:strVal val="hidden"/>
                                      </p:to>
                                    </p:set>
                                  </p:childTnLst>
                                </p:cTn>
                              </p:par>
                              <p:par>
                                <p:cTn id="135" presetID="10" presetClass="exit" presetSubtype="0" fill="hold" grpId="0" nodeType="withEffect">
                                  <p:stCondLst>
                                    <p:cond delay="0"/>
                                  </p:stCondLst>
                                  <p:childTnLst>
                                    <p:animEffect transition="out" filter="fade">
                                      <p:cBhvr>
                                        <p:cTn id="136" dur="500"/>
                                        <p:tgtEl>
                                          <p:spTgt spid="22"/>
                                        </p:tgtEl>
                                      </p:cBhvr>
                                    </p:animEffect>
                                    <p:set>
                                      <p:cBhvr>
                                        <p:cTn id="137" dur="1" fill="hold">
                                          <p:stCondLst>
                                            <p:cond delay="499"/>
                                          </p:stCondLst>
                                        </p:cTn>
                                        <p:tgtEl>
                                          <p:spTgt spid="22"/>
                                        </p:tgtEl>
                                        <p:attrNameLst>
                                          <p:attrName>style.visibility</p:attrName>
                                        </p:attrNameLst>
                                      </p:cBhvr>
                                      <p:to>
                                        <p:strVal val="hidden"/>
                                      </p:to>
                                    </p:set>
                                  </p:childTnLst>
                                </p:cTn>
                              </p:par>
                              <p:par>
                                <p:cTn id="138" presetID="10" presetClass="exit" presetSubtype="0" fill="hold" grpId="0" nodeType="withEffect">
                                  <p:stCondLst>
                                    <p:cond delay="0"/>
                                  </p:stCondLst>
                                  <p:childTnLst>
                                    <p:animEffect transition="out" filter="fade">
                                      <p:cBhvr>
                                        <p:cTn id="139" dur="500"/>
                                        <p:tgtEl>
                                          <p:spTgt spid="21"/>
                                        </p:tgtEl>
                                      </p:cBhvr>
                                    </p:animEffect>
                                    <p:set>
                                      <p:cBhvr>
                                        <p:cTn id="140" dur="1" fill="hold">
                                          <p:stCondLst>
                                            <p:cond delay="499"/>
                                          </p:stCondLst>
                                        </p:cTn>
                                        <p:tgtEl>
                                          <p:spTgt spid="21"/>
                                        </p:tgtEl>
                                        <p:attrNameLst>
                                          <p:attrName>style.visibility</p:attrName>
                                        </p:attrNameLst>
                                      </p:cBhvr>
                                      <p:to>
                                        <p:strVal val="hidden"/>
                                      </p:to>
                                    </p:set>
                                  </p:childTnLst>
                                </p:cTn>
                              </p:par>
                              <p:par>
                                <p:cTn id="141" presetID="10" presetClass="exit" presetSubtype="0" fill="hold" nodeType="withEffect">
                                  <p:stCondLst>
                                    <p:cond delay="0"/>
                                  </p:stCondLst>
                                  <p:childTnLst>
                                    <p:animEffect transition="out" filter="fade">
                                      <p:cBhvr>
                                        <p:cTn id="142" dur="500"/>
                                        <p:tgtEl>
                                          <p:spTgt spid="18"/>
                                        </p:tgtEl>
                                      </p:cBhvr>
                                    </p:animEffect>
                                    <p:set>
                                      <p:cBhvr>
                                        <p:cTn id="143" dur="1" fill="hold">
                                          <p:stCondLst>
                                            <p:cond delay="499"/>
                                          </p:stCondLst>
                                        </p:cTn>
                                        <p:tgtEl>
                                          <p:spTgt spid="18"/>
                                        </p:tgtEl>
                                        <p:attrNameLst>
                                          <p:attrName>style.visibility</p:attrName>
                                        </p:attrNameLst>
                                      </p:cBhvr>
                                      <p:to>
                                        <p:strVal val="hidden"/>
                                      </p:to>
                                    </p:set>
                                  </p:childTnLst>
                                </p:cTn>
                              </p:par>
                              <p:par>
                                <p:cTn id="144" presetID="10" presetClass="exit" presetSubtype="0" fill="hold" nodeType="withEffect">
                                  <p:stCondLst>
                                    <p:cond delay="0"/>
                                  </p:stCondLst>
                                  <p:childTnLst>
                                    <p:animEffect transition="out" filter="fade">
                                      <p:cBhvr>
                                        <p:cTn id="145" dur="500"/>
                                        <p:tgtEl>
                                          <p:spTgt spid="19"/>
                                        </p:tgtEl>
                                      </p:cBhvr>
                                    </p:animEffect>
                                    <p:set>
                                      <p:cBhvr>
                                        <p:cTn id="146" dur="1" fill="hold">
                                          <p:stCondLst>
                                            <p:cond delay="499"/>
                                          </p:stCondLst>
                                        </p:cTn>
                                        <p:tgtEl>
                                          <p:spTgt spid="19"/>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500"/>
                                        <p:tgtEl>
                                          <p:spTgt spid="23"/>
                                        </p:tgtEl>
                                      </p:cBhvr>
                                    </p:animEffect>
                                    <p:set>
                                      <p:cBhvr>
                                        <p:cTn id="149" dur="1" fill="hold">
                                          <p:stCondLst>
                                            <p:cond delay="499"/>
                                          </p:stCondLst>
                                        </p:cTn>
                                        <p:tgtEl>
                                          <p:spTgt spid="23"/>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500"/>
                                        <p:tgtEl>
                                          <p:spTgt spid="24"/>
                                        </p:tgtEl>
                                      </p:cBhvr>
                                    </p:animEffect>
                                    <p:set>
                                      <p:cBhvr>
                                        <p:cTn id="152" dur="1" fill="hold">
                                          <p:stCondLst>
                                            <p:cond delay="499"/>
                                          </p:stCondLst>
                                        </p:cTn>
                                        <p:tgtEl>
                                          <p:spTgt spid="24"/>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500"/>
                                        <p:tgtEl>
                                          <p:spTgt spid="25"/>
                                        </p:tgtEl>
                                      </p:cBhvr>
                                    </p:animEffect>
                                    <p:set>
                                      <p:cBhvr>
                                        <p:cTn id="155" dur="1" fill="hold">
                                          <p:stCondLst>
                                            <p:cond delay="499"/>
                                          </p:stCondLst>
                                        </p:cTn>
                                        <p:tgtEl>
                                          <p:spTgt spid="25"/>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500"/>
                                        <p:tgtEl>
                                          <p:spTgt spid="26"/>
                                        </p:tgtEl>
                                      </p:cBhvr>
                                    </p:animEffect>
                                    <p:set>
                                      <p:cBhvr>
                                        <p:cTn id="158" dur="1" fill="hold">
                                          <p:stCondLst>
                                            <p:cond delay="499"/>
                                          </p:stCondLst>
                                        </p:cTn>
                                        <p:tgtEl>
                                          <p:spTgt spid="26"/>
                                        </p:tgtEl>
                                        <p:attrNameLst>
                                          <p:attrName>style.visibility</p:attrName>
                                        </p:attrNameLst>
                                      </p:cBhvr>
                                      <p:to>
                                        <p:strVal val="hidden"/>
                                      </p:to>
                                    </p:set>
                                  </p:childTnLst>
                                </p:cTn>
                              </p:par>
                              <p:par>
                                <p:cTn id="159" presetID="10" presetClass="exit" presetSubtype="0" fill="hold" grpId="1" nodeType="withEffect">
                                  <p:stCondLst>
                                    <p:cond delay="0"/>
                                  </p:stCondLst>
                                  <p:childTnLst>
                                    <p:animEffect transition="out" filter="fade">
                                      <p:cBhvr>
                                        <p:cTn id="160" dur="500"/>
                                        <p:tgtEl>
                                          <p:spTgt spid="27"/>
                                        </p:tgtEl>
                                      </p:cBhvr>
                                    </p:animEffect>
                                    <p:set>
                                      <p:cBhvr>
                                        <p:cTn id="161" dur="1" fill="hold">
                                          <p:stCondLst>
                                            <p:cond delay="499"/>
                                          </p:stCondLst>
                                        </p:cTn>
                                        <p:tgtEl>
                                          <p:spTgt spid="27"/>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29"/>
                                        </p:tgtEl>
                                      </p:cBhvr>
                                    </p:animEffect>
                                    <p:set>
                                      <p:cBhvr>
                                        <p:cTn id="164" dur="1" fill="hold">
                                          <p:stCondLst>
                                            <p:cond delay="499"/>
                                          </p:stCondLst>
                                        </p:cTn>
                                        <p:tgtEl>
                                          <p:spTgt spid="29"/>
                                        </p:tgtEl>
                                        <p:attrNameLst>
                                          <p:attrName>style.visibility</p:attrName>
                                        </p:attrNameLst>
                                      </p:cBhvr>
                                      <p:to>
                                        <p:strVal val="hidden"/>
                                      </p:to>
                                    </p:set>
                                  </p:childTnLst>
                                </p:cTn>
                              </p:par>
                              <p:par>
                                <p:cTn id="165" presetID="10" presetClass="exit" presetSubtype="0" fill="hold" grpId="1" nodeType="withEffect">
                                  <p:stCondLst>
                                    <p:cond delay="0"/>
                                  </p:stCondLst>
                                  <p:childTnLst>
                                    <p:animEffect transition="out" filter="fade">
                                      <p:cBhvr>
                                        <p:cTn id="166" dur="500"/>
                                        <p:tgtEl>
                                          <p:spTgt spid="30"/>
                                        </p:tgtEl>
                                      </p:cBhvr>
                                    </p:animEffect>
                                    <p:set>
                                      <p:cBhvr>
                                        <p:cTn id="167" dur="1" fill="hold">
                                          <p:stCondLst>
                                            <p:cond delay="499"/>
                                          </p:stCondLst>
                                        </p:cTn>
                                        <p:tgtEl>
                                          <p:spTgt spid="30"/>
                                        </p:tgtEl>
                                        <p:attrNameLst>
                                          <p:attrName>style.visibility</p:attrName>
                                        </p:attrNameLst>
                                      </p:cBhvr>
                                      <p:to>
                                        <p:strVal val="hidden"/>
                                      </p:to>
                                    </p:set>
                                  </p:childTnLst>
                                </p:cTn>
                              </p:par>
                              <p:par>
                                <p:cTn id="168" presetID="10" presetClass="exit" presetSubtype="0" fill="hold" grpId="1" nodeType="withEffect">
                                  <p:stCondLst>
                                    <p:cond delay="0"/>
                                  </p:stCondLst>
                                  <p:childTnLst>
                                    <p:animEffect transition="out" filter="fade">
                                      <p:cBhvr>
                                        <p:cTn id="169" dur="500"/>
                                        <p:tgtEl>
                                          <p:spTgt spid="31"/>
                                        </p:tgtEl>
                                      </p:cBhvr>
                                    </p:animEffect>
                                    <p:set>
                                      <p:cBhvr>
                                        <p:cTn id="170" dur="1" fill="hold">
                                          <p:stCondLst>
                                            <p:cond delay="499"/>
                                          </p:stCondLst>
                                        </p:cTn>
                                        <p:tgtEl>
                                          <p:spTgt spid="31"/>
                                        </p:tgtEl>
                                        <p:attrNameLst>
                                          <p:attrName>style.visibility</p:attrName>
                                        </p:attrNameLst>
                                      </p:cBhvr>
                                      <p:to>
                                        <p:strVal val="hidden"/>
                                      </p:to>
                                    </p:set>
                                  </p:childTnLst>
                                </p:cTn>
                              </p:par>
                              <p:par>
                                <p:cTn id="171" presetID="10" presetClass="entr" presetSubtype="0" fill="hold" grpId="0" nodeType="withEffect">
                                  <p:stCondLst>
                                    <p:cond delay="900"/>
                                  </p:stCondLst>
                                  <p:childTnLst>
                                    <p:set>
                                      <p:cBhvr>
                                        <p:cTn id="172" dur="1" fill="hold">
                                          <p:stCondLst>
                                            <p:cond delay="0"/>
                                          </p:stCondLst>
                                        </p:cTn>
                                        <p:tgtEl>
                                          <p:spTgt spid="4"/>
                                        </p:tgtEl>
                                        <p:attrNameLst>
                                          <p:attrName>style.visibility</p:attrName>
                                        </p:attrNameLst>
                                      </p:cBhvr>
                                      <p:to>
                                        <p:strVal val="visible"/>
                                      </p:to>
                                    </p:set>
                                    <p:animEffect transition="in" filter="fade">
                                      <p:cBhvr>
                                        <p:cTn id="173" dur="250"/>
                                        <p:tgtEl>
                                          <p:spTgt spid="4"/>
                                        </p:tgtEl>
                                      </p:cBhvr>
                                    </p:animEffect>
                                  </p:childTnLst>
                                </p:cTn>
                              </p:par>
                              <p:par>
                                <p:cTn id="174" presetID="10" presetClass="entr" presetSubtype="0" fill="hold" grpId="0" nodeType="withEffect">
                                  <p:stCondLst>
                                    <p:cond delay="900"/>
                                  </p:stCondLst>
                                  <p:childTnLst>
                                    <p:set>
                                      <p:cBhvr>
                                        <p:cTn id="175" dur="1" fill="hold">
                                          <p:stCondLst>
                                            <p:cond delay="0"/>
                                          </p:stCondLst>
                                        </p:cTn>
                                        <p:tgtEl>
                                          <p:spTgt spid="5"/>
                                        </p:tgtEl>
                                        <p:attrNameLst>
                                          <p:attrName>style.visibility</p:attrName>
                                        </p:attrNameLst>
                                      </p:cBhvr>
                                      <p:to>
                                        <p:strVal val="visible"/>
                                      </p:to>
                                    </p:set>
                                    <p:animEffect transition="in" filter="fade">
                                      <p:cBhvr>
                                        <p:cTn id="176" dur="250"/>
                                        <p:tgtEl>
                                          <p:spTgt spid="5"/>
                                        </p:tgtEl>
                                      </p:cBhvr>
                                    </p:animEffect>
                                  </p:childTnLst>
                                </p:cTn>
                              </p:par>
                              <p:par>
                                <p:cTn id="177" presetID="10" presetClass="entr" presetSubtype="0" fill="hold" grpId="0" nodeType="withEffect">
                                  <p:stCondLst>
                                    <p:cond delay="900"/>
                                  </p:stCondLst>
                                  <p:childTnLst>
                                    <p:set>
                                      <p:cBhvr>
                                        <p:cTn id="178" dur="1" fill="hold">
                                          <p:stCondLst>
                                            <p:cond delay="0"/>
                                          </p:stCondLst>
                                        </p:cTn>
                                        <p:tgtEl>
                                          <p:spTgt spid="6"/>
                                        </p:tgtEl>
                                        <p:attrNameLst>
                                          <p:attrName>style.visibility</p:attrName>
                                        </p:attrNameLst>
                                      </p:cBhvr>
                                      <p:to>
                                        <p:strVal val="visible"/>
                                      </p:to>
                                    </p:set>
                                    <p:animEffect transition="in" filter="fade">
                                      <p:cBhvr>
                                        <p:cTn id="179" dur="250"/>
                                        <p:tgtEl>
                                          <p:spTgt spid="6"/>
                                        </p:tgtEl>
                                      </p:cBhvr>
                                    </p:animEffect>
                                  </p:childTnLst>
                                </p:cTn>
                              </p:par>
                              <p:par>
                                <p:cTn id="180" presetID="10" presetClass="entr" presetSubtype="0" fill="hold" grpId="0" nodeType="withEffect">
                                  <p:stCondLst>
                                    <p:cond delay="900"/>
                                  </p:stCondLst>
                                  <p:childTnLst>
                                    <p:set>
                                      <p:cBhvr>
                                        <p:cTn id="181" dur="1" fill="hold">
                                          <p:stCondLst>
                                            <p:cond delay="0"/>
                                          </p:stCondLst>
                                        </p:cTn>
                                        <p:tgtEl>
                                          <p:spTgt spid="7"/>
                                        </p:tgtEl>
                                        <p:attrNameLst>
                                          <p:attrName>style.visibility</p:attrName>
                                        </p:attrNameLst>
                                      </p:cBhvr>
                                      <p:to>
                                        <p:strVal val="visible"/>
                                      </p:to>
                                    </p:set>
                                    <p:animEffect transition="in" filter="fade">
                                      <p:cBhvr>
                                        <p:cTn id="182" dur="250"/>
                                        <p:tgtEl>
                                          <p:spTgt spid="7"/>
                                        </p:tgtEl>
                                      </p:cBhvr>
                                    </p:animEffect>
                                  </p:childTnLst>
                                </p:cTn>
                              </p:par>
                              <p:par>
                                <p:cTn id="183" presetID="10" presetClass="entr" presetSubtype="0" fill="hold" grpId="0" nodeType="withEffect">
                                  <p:stCondLst>
                                    <p:cond delay="900"/>
                                  </p:stCondLst>
                                  <p:childTnLst>
                                    <p:set>
                                      <p:cBhvr>
                                        <p:cTn id="184" dur="1" fill="hold">
                                          <p:stCondLst>
                                            <p:cond delay="0"/>
                                          </p:stCondLst>
                                        </p:cTn>
                                        <p:tgtEl>
                                          <p:spTgt spid="3"/>
                                        </p:tgtEl>
                                        <p:attrNameLst>
                                          <p:attrName>style.visibility</p:attrName>
                                        </p:attrNameLst>
                                      </p:cBhvr>
                                      <p:to>
                                        <p:strVal val="visible"/>
                                      </p:to>
                                    </p:set>
                                    <p:animEffect transition="in" filter="fade">
                                      <p:cBhvr>
                                        <p:cTn id="185" dur="250"/>
                                        <p:tgtEl>
                                          <p:spTgt spid="3"/>
                                        </p:tgtEl>
                                      </p:cBhvr>
                                    </p:animEffect>
                                  </p:childTnLst>
                                </p:cTn>
                              </p:par>
                              <p:par>
                                <p:cTn id="186" presetID="10" presetClass="entr" presetSubtype="0" fill="hold" grpId="0" nodeType="withEffect">
                                  <p:stCondLst>
                                    <p:cond delay="900"/>
                                  </p:stCondLst>
                                  <p:childTnLst>
                                    <p:set>
                                      <p:cBhvr>
                                        <p:cTn id="187" dur="1" fill="hold">
                                          <p:stCondLst>
                                            <p:cond delay="0"/>
                                          </p:stCondLst>
                                        </p:cTn>
                                        <p:tgtEl>
                                          <p:spTgt spid="8"/>
                                        </p:tgtEl>
                                        <p:attrNameLst>
                                          <p:attrName>style.visibility</p:attrName>
                                        </p:attrNameLst>
                                      </p:cBhvr>
                                      <p:to>
                                        <p:strVal val="visible"/>
                                      </p:to>
                                    </p:set>
                                    <p:animEffect transition="in" filter="fade">
                                      <p:cBhvr>
                                        <p:cTn id="188" dur="250"/>
                                        <p:tgtEl>
                                          <p:spTgt spid="8"/>
                                        </p:tgtEl>
                                      </p:cBhvr>
                                    </p:animEffect>
                                  </p:childTnLst>
                                </p:cTn>
                              </p:par>
                              <p:par>
                                <p:cTn id="189" presetID="0" presetClass="path" presetSubtype="0" accel="50000" decel="50000" fill="hold" grpId="1" nodeType="withEffect">
                                  <p:stCondLst>
                                    <p:cond delay="900"/>
                                  </p:stCondLst>
                                  <p:childTnLst>
                                    <p:animMotion origin="layout" path="M 0 1.11022E-16 C 0.00365 -0.00347 0.01128 -0.01551 0.02153 -0.02106 C 0.03177 -0.02662 0.04497 -0.03032 0.06181 -0.03333 C 0.07865 -0.03634 0.10972 -0.03796 0.12222 -0.03912 " pathEditMode="relative" rAng="0" ptsTypes="aaaa">
                                      <p:cBhvr>
                                        <p:cTn id="190" dur="2000" fill="hold"/>
                                        <p:tgtEl>
                                          <p:spTgt spid="7"/>
                                        </p:tgtEl>
                                        <p:attrNameLst>
                                          <p:attrName>ppt_x</p:attrName>
                                          <p:attrName>ppt_y</p:attrName>
                                        </p:attrNameLst>
                                      </p:cBhvr>
                                      <p:rCtr x="6111" y="-1968"/>
                                    </p:animMotion>
                                  </p:childTnLst>
                                </p:cTn>
                              </p:par>
                              <p:par>
                                <p:cTn id="191" presetID="0" presetClass="path" presetSubtype="0" accel="50000" decel="50000" fill="hold" grpId="1" nodeType="withEffect">
                                  <p:stCondLst>
                                    <p:cond delay="900"/>
                                  </p:stCondLst>
                                  <p:childTnLst>
                                    <p:animMotion origin="layout" path="M -1.66667E-6 0 C -0.1908 -0.00162 -0.38073 -0.00324 -0.48489 -0.00347 C -0.58906 -0.0037 -0.59357 -0.00301 -0.62535 -0.00162 C -0.65712 -0.00023 -0.66406 0.00023 -0.67604 0.00509 C -0.68802 0.00995 -0.69288 0.01806 -0.69757 0.02708 C -0.70226 0.03611 -0.70312 0.05231 -0.70451 0.0588 " pathEditMode="relative" rAng="0" ptsTypes="aaaaaa">
                                      <p:cBhvr>
                                        <p:cTn id="192" dur="2000" fill="hold"/>
                                        <p:tgtEl>
                                          <p:spTgt spid="6"/>
                                        </p:tgtEl>
                                        <p:attrNameLst>
                                          <p:attrName>ppt_x</p:attrName>
                                          <p:attrName>ppt_y</p:attrName>
                                        </p:attrNameLst>
                                      </p:cBhvr>
                                      <p:rCtr x="-35226" y="2755"/>
                                    </p:animMotion>
                                  </p:childTnLst>
                                </p:cTn>
                              </p:par>
                              <p:par>
                                <p:cTn id="193" presetID="0" presetClass="path" presetSubtype="0" accel="50000" decel="50000" fill="hold" grpId="1" nodeType="withEffect">
                                  <p:stCondLst>
                                    <p:cond delay="900"/>
                                  </p:stCondLst>
                                  <p:childTnLst>
                                    <p:animMotion origin="layout" path="M 3.33333E-6 -2.59259E-6 L 0.28993 -0.0368 " pathEditMode="relative" rAng="0" ptsTypes="AA">
                                      <p:cBhvr>
                                        <p:cTn id="194" dur="2000" fill="hold"/>
                                        <p:tgtEl>
                                          <p:spTgt spid="5"/>
                                        </p:tgtEl>
                                        <p:attrNameLst>
                                          <p:attrName>ppt_x</p:attrName>
                                          <p:attrName>ppt_y</p:attrName>
                                        </p:attrNameLst>
                                      </p:cBhvr>
                                      <p:rCtr x="14497" y="-1852"/>
                                    </p:animMotion>
                                  </p:childTnLst>
                                </p:cTn>
                              </p:par>
                              <p:par>
                                <p:cTn id="195" presetID="0" presetClass="path" presetSubtype="0" accel="50000" decel="50000" fill="hold" grpId="1" nodeType="withEffect">
                                  <p:stCondLst>
                                    <p:cond delay="900"/>
                                  </p:stCondLst>
                                  <p:childTnLst>
                                    <p:animMotion origin="layout" path="M -2.77778E-7 -2.59259E-6 C -0.00521 0.02755 -0.01042 0.0551 -0.04306 0.07755 C -0.07569 0.1 -0.1283 0.12431 -0.19618 0.13496 C -0.26406 0.1456 -0.39861 0.14167 -0.45035 0.1419 C -0.50208 0.14213 -0.49479 0.14236 -0.50712 0.13588 C -0.51944 0.1294 -0.52066 0.11482 -0.52396 0.10255 C -0.52726 0.09028 -0.52621 0.0706 -0.52691 0.06227 " pathEditMode="relative" rAng="0" ptsTypes="aaaaaaa">
                                      <p:cBhvr>
                                        <p:cTn id="196" dur="2000" fill="hold"/>
                                        <p:tgtEl>
                                          <p:spTgt spid="4"/>
                                        </p:tgtEl>
                                        <p:attrNameLst>
                                          <p:attrName>ppt_x</p:attrName>
                                          <p:attrName>ppt_y</p:attrName>
                                        </p:attrNameLst>
                                      </p:cBhvr>
                                      <p:rCtr x="-26372" y="7269"/>
                                    </p:animMotion>
                                  </p:childTnLst>
                                </p:cTn>
                              </p:par>
                              <p:par>
                                <p:cTn id="197" presetID="42" presetClass="path" presetSubtype="0" accel="50000" decel="50000" fill="hold" grpId="1" nodeType="withEffect">
                                  <p:stCondLst>
                                    <p:cond delay="900"/>
                                  </p:stCondLst>
                                  <p:childTnLst>
                                    <p:animMotion origin="layout" path="M -4.72222E-6 1.11111E-6 L 0.28594 -0.27662 " pathEditMode="relative" rAng="0" ptsTypes="AA">
                                      <p:cBhvr>
                                        <p:cTn id="198" dur="2000" fill="hold"/>
                                        <p:tgtEl>
                                          <p:spTgt spid="8"/>
                                        </p:tgtEl>
                                        <p:attrNameLst>
                                          <p:attrName>ppt_x</p:attrName>
                                          <p:attrName>ppt_y</p:attrName>
                                        </p:attrNameLst>
                                      </p:cBhvr>
                                      <p:rCtr x="14288" y="-13843"/>
                                    </p:animMotion>
                                  </p:childTnLst>
                                </p:cTn>
                              </p:par>
                              <p:par>
                                <p:cTn id="199" presetID="42" presetClass="path" presetSubtype="0" accel="50000" decel="50000" fill="hold" grpId="1" nodeType="withEffect">
                                  <p:stCondLst>
                                    <p:cond delay="900"/>
                                  </p:stCondLst>
                                  <p:childTnLst>
                                    <p:animMotion origin="layout" path="M 4.44444E-6 1.85185E-6 L -0.51598 -0.18079 " pathEditMode="relative" rAng="0" ptsTypes="AA">
                                      <p:cBhvr>
                                        <p:cTn id="200" dur="2000" fill="hold"/>
                                        <p:tgtEl>
                                          <p:spTgt spid="3"/>
                                        </p:tgtEl>
                                        <p:attrNameLst>
                                          <p:attrName>ppt_x</p:attrName>
                                          <p:attrName>ppt_y</p:attrName>
                                        </p:attrNameLst>
                                      </p:cBhvr>
                                      <p:rCtr x="-25799" y="-9051"/>
                                    </p:animMotion>
                                  </p:childTnLst>
                                </p:cTn>
                              </p:par>
                              <p:par>
                                <p:cTn id="201" presetID="10" presetClass="exit" presetSubtype="0" fill="hold" grpId="1" nodeType="withEffect">
                                  <p:stCondLst>
                                    <p:cond delay="900"/>
                                  </p:stCondLst>
                                  <p:childTnLst>
                                    <p:animEffect transition="out" filter="fade">
                                      <p:cBhvr>
                                        <p:cTn id="202" dur="1250"/>
                                        <p:tgtEl>
                                          <p:spTgt spid="3074"/>
                                        </p:tgtEl>
                                      </p:cBhvr>
                                    </p:animEffect>
                                    <p:set>
                                      <p:cBhvr>
                                        <p:cTn id="203" dur="1" fill="hold">
                                          <p:stCondLst>
                                            <p:cond delay="1249"/>
                                          </p:stCondLst>
                                        </p:cTn>
                                        <p:tgtEl>
                                          <p:spTgt spid="3074"/>
                                        </p:tgtEl>
                                        <p:attrNameLst>
                                          <p:attrName>style.visibility</p:attrName>
                                        </p:attrNameLst>
                                      </p:cBhvr>
                                      <p:to>
                                        <p:strVal val="hidden"/>
                                      </p:to>
                                    </p:set>
                                  </p:childTnLst>
                                </p:cTn>
                              </p:par>
                            </p:childTnLst>
                          </p:cTn>
                        </p:par>
                        <p:par>
                          <p:cTn id="204" fill="hold">
                            <p:stCondLst>
                              <p:cond delay="2900"/>
                            </p:stCondLst>
                            <p:childTnLst>
                              <p:par>
                                <p:cTn id="205" presetID="0" presetClass="entr" presetSubtype="0" fill="hold" grpId="0" nodeType="afterEffect">
                                  <p:stCondLst>
                                    <p:cond delay="0"/>
                                  </p:stCondLst>
                                  <p:childTnLst>
                                    <p:set>
                                      <p:cBhvr>
                                        <p:cTn id="206" dur="1" fill="hold">
                                          <p:stCondLst>
                                            <p:cond delay="0"/>
                                          </p:stCondLst>
                                        </p:cTn>
                                        <p:tgtEl>
                                          <p:spTgt spid="9"/>
                                        </p:tgtEl>
                                        <p:attrNameLst>
                                          <p:attrName>style.visibility</p:attrName>
                                        </p:attrNameLst>
                                      </p:cBhvr>
                                      <p:to>
                                        <p:strVal val="visible"/>
                                      </p:to>
                                    </p:set>
                                    <p:animEffect transition="in" filter="dissolve">
                                      <p:cBhvr>
                                        <p:cTn id="207" dur="500">
                                          <p:stCondLst>
                                            <p:cond delay="0"/>
                                          </p:stCondLst>
                                        </p:cTn>
                                        <p:tgtEl>
                                          <p:spTgt spid="9"/>
                                        </p:tgtEl>
                                      </p:cBhvr>
                                    </p:animEffect>
                                    <p:anim to="" calcmode="lin" valueType="num">
                                      <p:cBhvr>
                                        <p:cTn id="208"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209"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210" presetID="0" presetClass="entr" presetSubtype="0" fill="hold" grpId="0" nodeType="withEffect">
                                  <p:stCondLst>
                                    <p:cond delay="0"/>
                                  </p:stCondLst>
                                  <p:childTnLst>
                                    <p:set>
                                      <p:cBhvr>
                                        <p:cTn id="211" dur="1" fill="hold">
                                          <p:stCondLst>
                                            <p:cond delay="0"/>
                                          </p:stCondLst>
                                        </p:cTn>
                                        <p:tgtEl>
                                          <p:spTgt spid="10"/>
                                        </p:tgtEl>
                                        <p:attrNameLst>
                                          <p:attrName>style.visibility</p:attrName>
                                        </p:attrNameLst>
                                      </p:cBhvr>
                                      <p:to>
                                        <p:strVal val="visible"/>
                                      </p:to>
                                    </p:set>
                                    <p:animEffect transition="in" filter="dissolve">
                                      <p:cBhvr>
                                        <p:cTn id="212" dur="500">
                                          <p:stCondLst>
                                            <p:cond delay="0"/>
                                          </p:stCondLst>
                                        </p:cTn>
                                        <p:tgtEl>
                                          <p:spTgt spid="10"/>
                                        </p:tgtEl>
                                      </p:cBhvr>
                                    </p:animEffect>
                                    <p:anim to="" calcmode="lin" valueType="num">
                                      <p:cBhvr>
                                        <p:cTn id="213"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214"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215" fill="hold">
                            <p:stCondLst>
                              <p:cond delay="3400"/>
                            </p:stCondLst>
                            <p:childTnLst>
                              <p:par>
                                <p:cTn id="216" presetID="0" presetClass="entr" presetSubtype="0" fill="hold" grpId="0" nodeType="afterEffect">
                                  <p:stCondLst>
                                    <p:cond delay="0"/>
                                  </p:stCondLst>
                                  <p:childTnLst>
                                    <p:set>
                                      <p:cBhvr>
                                        <p:cTn id="217" dur="1" fill="hold">
                                          <p:stCondLst>
                                            <p:cond delay="0"/>
                                          </p:stCondLst>
                                        </p:cTn>
                                        <p:tgtEl>
                                          <p:spTgt spid="28"/>
                                        </p:tgtEl>
                                        <p:attrNameLst>
                                          <p:attrName>style.visibility</p:attrName>
                                        </p:attrNameLst>
                                      </p:cBhvr>
                                      <p:to>
                                        <p:strVal val="visible"/>
                                      </p:to>
                                    </p:set>
                                    <p:animEffect transition="in" filter="dissolve">
                                      <p:cBhvr>
                                        <p:cTn id="218" dur="500">
                                          <p:stCondLst>
                                            <p:cond delay="0"/>
                                          </p:stCondLst>
                                        </p:cTn>
                                        <p:tgtEl>
                                          <p:spTgt spid="28"/>
                                        </p:tgtEl>
                                      </p:cBhvr>
                                    </p:animEffect>
                                    <p:anim to="" calcmode="lin" valueType="num">
                                      <p:cBhvr>
                                        <p:cTn id="219" dur="500" fill="hold">
                                          <p:stCondLst>
                                            <p:cond delay="0"/>
                                          </p:stCondLst>
                                        </p:cTn>
                                        <p:tgtEl>
                                          <p:spTgt spid="28"/>
                                        </p:tgtEl>
                                        <p:attrNameLst>
                                          <p:attrName>ppt_w</p:attrName>
                                        </p:attrNameLst>
                                      </p:cBhvr>
                                      <p:tavLst>
                                        <p:tav tm="0">
                                          <p:val>
                                            <p:strVal val="#ppt_w*4"/>
                                          </p:val>
                                        </p:tav>
                                        <p:tav tm="100000">
                                          <p:val>
                                            <p:strVal val="#ppt_w"/>
                                          </p:val>
                                        </p:tav>
                                      </p:tavLst>
                                    </p:anim>
                                    <p:anim to="" calcmode="lin" valueType="num">
                                      <p:cBhvr>
                                        <p:cTn id="220" dur="500" fill="hold">
                                          <p:stCondLst>
                                            <p:cond delay="0"/>
                                          </p:stCondLst>
                                        </p:cTn>
                                        <p:tgtEl>
                                          <p:spTgt spid="28"/>
                                        </p:tgtEl>
                                        <p:attrNameLst>
                                          <p:attrName>ppt_h</p:attrName>
                                        </p:attrNameLst>
                                      </p:cBhvr>
                                      <p:tavLst>
                                        <p:tav tm="0">
                                          <p:val>
                                            <p:strVal val="#ppt_h*4"/>
                                          </p:val>
                                        </p:tav>
                                        <p:tav tm="100000">
                                          <p:val>
                                            <p:strVal val="#ppt_h"/>
                                          </p:val>
                                        </p:tav>
                                      </p:tavLst>
                                    </p:anim>
                                  </p:childTnLst>
                                </p:cTn>
                              </p:par>
                            </p:childTnLst>
                          </p:cTn>
                        </p:par>
                      </p:childTnLst>
                    </p:cTn>
                  </p:par>
                  <p:par>
                    <p:cTn id="221" fill="hold">
                      <p:stCondLst>
                        <p:cond delay="indefinite"/>
                      </p:stCondLst>
                      <p:childTnLst>
                        <p:par>
                          <p:cTn id="222" fill="hold">
                            <p:stCondLst>
                              <p:cond delay="0"/>
                            </p:stCondLst>
                            <p:childTnLst>
                              <p:par>
                                <p:cTn id="223" presetID="22" presetClass="entr" presetSubtype="4" fill="hold" grpId="0" nodeType="clickEffect">
                                  <p:stCondLst>
                                    <p:cond delay="0"/>
                                  </p:stCondLst>
                                  <p:childTnLst>
                                    <p:set>
                                      <p:cBhvr>
                                        <p:cTn id="224" dur="1" fill="hold">
                                          <p:stCondLst>
                                            <p:cond delay="0"/>
                                          </p:stCondLst>
                                        </p:cTn>
                                        <p:tgtEl>
                                          <p:spTgt spid="14"/>
                                        </p:tgtEl>
                                        <p:attrNameLst>
                                          <p:attrName>style.visibility</p:attrName>
                                        </p:attrNameLst>
                                      </p:cBhvr>
                                      <p:to>
                                        <p:strVal val="visible"/>
                                      </p:to>
                                    </p:set>
                                    <p:animEffect transition="in" filter="wipe(down)">
                                      <p:cBhvr>
                                        <p:cTn id="225" dur="500"/>
                                        <p:tgtEl>
                                          <p:spTgt spid="14"/>
                                        </p:tgtEl>
                                      </p:cBhvr>
                                    </p:animEffect>
                                  </p:childTnLst>
                                </p:cTn>
                              </p:par>
                              <p:par>
                                <p:cTn id="226" presetID="22" presetClass="entr" presetSubtype="1" fill="hold" grpId="0" nodeType="withEffect">
                                  <p:stCondLst>
                                    <p:cond delay="0"/>
                                  </p:stCondLst>
                                  <p:childTnLst>
                                    <p:set>
                                      <p:cBhvr>
                                        <p:cTn id="227" dur="1" fill="hold">
                                          <p:stCondLst>
                                            <p:cond delay="0"/>
                                          </p:stCondLst>
                                        </p:cTn>
                                        <p:tgtEl>
                                          <p:spTgt spid="15"/>
                                        </p:tgtEl>
                                        <p:attrNameLst>
                                          <p:attrName>style.visibility</p:attrName>
                                        </p:attrNameLst>
                                      </p:cBhvr>
                                      <p:to>
                                        <p:strVal val="visible"/>
                                      </p:to>
                                    </p:set>
                                    <p:animEffect transition="in" filter="wipe(up)">
                                      <p:cBhvr>
                                        <p:cTn id="228" dur="500"/>
                                        <p:tgtEl>
                                          <p:spTgt spid="15"/>
                                        </p:tgtEl>
                                      </p:cBhvr>
                                    </p:animEffect>
                                  </p:childTnLst>
                                </p:cTn>
                              </p:par>
                            </p:childTnLst>
                          </p:cTn>
                        </p:par>
                      </p:childTnLst>
                    </p:cTn>
                  </p:par>
                  <p:par>
                    <p:cTn id="229" fill="hold">
                      <p:stCondLst>
                        <p:cond delay="indefinite"/>
                      </p:stCondLst>
                      <p:childTnLst>
                        <p:par>
                          <p:cTn id="230" fill="hold">
                            <p:stCondLst>
                              <p:cond delay="0"/>
                            </p:stCondLst>
                            <p:childTnLst>
                              <p:par>
                                <p:cTn id="231" presetID="22" presetClass="entr" presetSubtype="8" fill="hold" grpId="0" nodeType="clickEffect">
                                  <p:stCondLst>
                                    <p:cond delay="0"/>
                                  </p:stCondLst>
                                  <p:childTnLst>
                                    <p:set>
                                      <p:cBhvr>
                                        <p:cTn id="232" dur="1" fill="hold">
                                          <p:stCondLst>
                                            <p:cond delay="0"/>
                                          </p:stCondLst>
                                        </p:cTn>
                                        <p:tgtEl>
                                          <p:spTgt spid="12"/>
                                        </p:tgtEl>
                                        <p:attrNameLst>
                                          <p:attrName>style.visibility</p:attrName>
                                        </p:attrNameLst>
                                      </p:cBhvr>
                                      <p:to>
                                        <p:strVal val="visible"/>
                                      </p:to>
                                    </p:set>
                                    <p:animEffect transition="in" filter="wipe(left)">
                                      <p:cBhvr>
                                        <p:cTn id="233" dur="500"/>
                                        <p:tgtEl>
                                          <p:spTgt spid="12"/>
                                        </p:tgtEl>
                                      </p:cBhvr>
                                    </p:animEffect>
                                  </p:childTnLst>
                                </p:cTn>
                              </p:par>
                              <p:par>
                                <p:cTn id="234" presetID="18" presetClass="emph" presetSubtype="0" fill="hold" grpId="1" nodeType="withEffect">
                                  <p:stCondLst>
                                    <p:cond delay="0"/>
                                  </p:stCondLst>
                                  <p:childTnLst>
                                    <p:set>
                                      <p:cBhvr override="childStyle">
                                        <p:cTn id="235" dur="500" fill="hold"/>
                                        <p:tgtEl>
                                          <p:spTgt spid="12"/>
                                        </p:tgtEl>
                                        <p:attrNameLst>
                                          <p:attrName>style.textDecorationUnderline</p:attrName>
                                        </p:attrNameLst>
                                      </p:cBhvr>
                                      <p:to>
                                        <p:strVal val="true"/>
                                      </p:to>
                                    </p:set>
                                  </p:childTnLst>
                                </p:cTn>
                              </p:par>
                              <p:par>
                                <p:cTn id="236" presetID="22" presetClass="entr" presetSubtype="8" fill="hold" grpId="0" nodeType="withEffect">
                                  <p:stCondLst>
                                    <p:cond delay="0"/>
                                  </p:stCondLst>
                                  <p:childTnLst>
                                    <p:set>
                                      <p:cBhvr>
                                        <p:cTn id="237" dur="1" fill="hold">
                                          <p:stCondLst>
                                            <p:cond delay="0"/>
                                          </p:stCondLst>
                                        </p:cTn>
                                        <p:tgtEl>
                                          <p:spTgt spid="13"/>
                                        </p:tgtEl>
                                        <p:attrNameLst>
                                          <p:attrName>style.visibility</p:attrName>
                                        </p:attrNameLst>
                                      </p:cBhvr>
                                      <p:to>
                                        <p:strVal val="visible"/>
                                      </p:to>
                                    </p:set>
                                    <p:animEffect transition="in" filter="wipe(left)">
                                      <p:cBhvr>
                                        <p:cTn id="238" dur="500"/>
                                        <p:tgtEl>
                                          <p:spTgt spid="13"/>
                                        </p:tgtEl>
                                      </p:cBhvr>
                                    </p:animEffect>
                                  </p:childTnLst>
                                </p:cTn>
                              </p:par>
                              <p:par>
                                <p:cTn id="239" presetID="53" presetClass="exit" presetSubtype="32" fill="hold" grpId="1" nodeType="withEffect">
                                  <p:stCondLst>
                                    <p:cond delay="250"/>
                                  </p:stCondLst>
                                  <p:childTnLst>
                                    <p:anim calcmode="lin" valueType="num">
                                      <p:cBhvr>
                                        <p:cTn id="240" dur="500"/>
                                        <p:tgtEl>
                                          <p:spTgt spid="28"/>
                                        </p:tgtEl>
                                        <p:attrNameLst>
                                          <p:attrName>ppt_w</p:attrName>
                                        </p:attrNameLst>
                                      </p:cBhvr>
                                      <p:tavLst>
                                        <p:tav tm="0">
                                          <p:val>
                                            <p:strVal val="ppt_w"/>
                                          </p:val>
                                        </p:tav>
                                        <p:tav tm="100000">
                                          <p:val>
                                            <p:fltVal val="0"/>
                                          </p:val>
                                        </p:tav>
                                      </p:tavLst>
                                    </p:anim>
                                    <p:anim calcmode="lin" valueType="num">
                                      <p:cBhvr>
                                        <p:cTn id="241" dur="500"/>
                                        <p:tgtEl>
                                          <p:spTgt spid="28"/>
                                        </p:tgtEl>
                                        <p:attrNameLst>
                                          <p:attrName>ppt_h</p:attrName>
                                        </p:attrNameLst>
                                      </p:cBhvr>
                                      <p:tavLst>
                                        <p:tav tm="0">
                                          <p:val>
                                            <p:strVal val="ppt_h"/>
                                          </p:val>
                                        </p:tav>
                                        <p:tav tm="100000">
                                          <p:val>
                                            <p:fltVal val="0"/>
                                          </p:val>
                                        </p:tav>
                                      </p:tavLst>
                                    </p:anim>
                                    <p:animEffect transition="out" filter="fade">
                                      <p:cBhvr>
                                        <p:cTn id="242" dur="500"/>
                                        <p:tgtEl>
                                          <p:spTgt spid="28"/>
                                        </p:tgtEl>
                                      </p:cBhvr>
                                    </p:animEffect>
                                    <p:set>
                                      <p:cBhvr>
                                        <p:cTn id="243" dur="1" fill="hold">
                                          <p:stCondLst>
                                            <p:cond delay="499"/>
                                          </p:stCondLst>
                                        </p:cTn>
                                        <p:tgtEl>
                                          <p:spTgt spid="28"/>
                                        </p:tgtEl>
                                        <p:attrNameLst>
                                          <p:attrName>style.visibility</p:attrName>
                                        </p:attrNameLst>
                                      </p:cBhvr>
                                      <p:to>
                                        <p:strVal val="hidden"/>
                                      </p:to>
                                    </p:set>
                                  </p:childTnLst>
                                </p:cTn>
                              </p:par>
                              <p:par>
                                <p:cTn id="244" presetID="22" presetClass="exit" presetSubtype="4" fill="hold" grpId="1" nodeType="withEffect">
                                  <p:stCondLst>
                                    <p:cond delay="500"/>
                                  </p:stCondLst>
                                  <p:childTnLst>
                                    <p:animEffect transition="out" filter="wipe(down)">
                                      <p:cBhvr>
                                        <p:cTn id="245" dur="500"/>
                                        <p:tgtEl>
                                          <p:spTgt spid="14"/>
                                        </p:tgtEl>
                                      </p:cBhvr>
                                    </p:animEffect>
                                    <p:set>
                                      <p:cBhvr>
                                        <p:cTn id="246" dur="1" fill="hold">
                                          <p:stCondLst>
                                            <p:cond delay="499"/>
                                          </p:stCondLst>
                                        </p:cTn>
                                        <p:tgtEl>
                                          <p:spTgt spid="14"/>
                                        </p:tgtEl>
                                        <p:attrNameLst>
                                          <p:attrName>style.visibility</p:attrName>
                                        </p:attrNameLst>
                                      </p:cBhvr>
                                      <p:to>
                                        <p:strVal val="hidden"/>
                                      </p:to>
                                    </p:set>
                                  </p:childTnLst>
                                </p:cTn>
                              </p:par>
                              <p:par>
                                <p:cTn id="247" presetID="22" presetClass="exit" presetSubtype="1" fill="hold" grpId="1" nodeType="withEffect">
                                  <p:stCondLst>
                                    <p:cond delay="500"/>
                                  </p:stCondLst>
                                  <p:childTnLst>
                                    <p:animEffect transition="out" filter="wipe(up)">
                                      <p:cBhvr>
                                        <p:cTn id="248" dur="500"/>
                                        <p:tgtEl>
                                          <p:spTgt spid="15"/>
                                        </p:tgtEl>
                                      </p:cBhvr>
                                    </p:animEffect>
                                    <p:set>
                                      <p:cBhvr>
                                        <p:cTn id="249"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12" grpId="0"/>
      <p:bldP spid="12" grpId="1"/>
      <p:bldP spid="4" grpId="0"/>
      <p:bldP spid="4" grpId="1"/>
      <p:bldP spid="5" grpId="0"/>
      <p:bldP spid="5" grpId="1"/>
      <p:bldP spid="6" grpId="0"/>
      <p:bldP spid="6" grpId="1"/>
      <p:bldP spid="7" grpId="0"/>
      <p:bldP spid="7" grpId="1"/>
      <p:bldP spid="9" grpId="0"/>
      <p:bldP spid="10" grpId="0"/>
      <p:bldP spid="3" grpId="0"/>
      <p:bldP spid="3" grpId="1"/>
      <p:bldP spid="8" grpId="0"/>
      <p:bldP spid="8" grpId="1"/>
      <p:bldP spid="13" grpId="0"/>
      <p:bldP spid="14" grpId="0" animBg="1"/>
      <p:bldP spid="14" grpId="1" animBg="1"/>
      <p:bldP spid="15" grpId="0" animBg="1"/>
      <p:bldP spid="15" grpId="1" animBg="1"/>
      <p:bldP spid="23" grpId="0"/>
      <p:bldP spid="23" grpId="1"/>
      <p:bldP spid="23" grpId="2"/>
      <p:bldP spid="23" grpId="3"/>
      <p:bldP spid="23" grpId="4"/>
      <p:bldP spid="24" grpId="0"/>
      <p:bldP spid="24" grpId="1"/>
      <p:bldP spid="24" grpId="2"/>
      <p:bldP spid="24" grpId="3"/>
      <p:bldP spid="24" grpId="4"/>
      <p:bldP spid="25" grpId="0"/>
      <p:bldP spid="25" grpId="1"/>
      <p:bldP spid="25" grpId="2"/>
      <p:bldP spid="26" grpId="0"/>
      <p:bldP spid="26" grpId="1"/>
      <p:bldP spid="26" grpId="2"/>
      <p:bldP spid="21" grpId="0"/>
      <p:bldP spid="21" grpId="1"/>
      <p:bldP spid="21" grpId="2"/>
      <p:bldP spid="21" grpId="3"/>
      <p:bldP spid="20" grpId="0"/>
      <p:bldP spid="20" grpId="1"/>
      <p:bldP spid="20" grpId="2"/>
      <p:bldP spid="20" grpId="3"/>
      <p:bldP spid="20" grpId="4"/>
      <p:bldP spid="17" grpId="0" animBg="1"/>
      <p:bldP spid="17" grpId="1" animBg="1"/>
      <p:bldP spid="22" grpId="0"/>
      <p:bldP spid="22" grpId="1"/>
      <p:bldP spid="27" grpId="0"/>
      <p:bldP spid="27" grpId="1"/>
      <p:bldP spid="29" grpId="0"/>
      <p:bldP spid="29" grpId="1"/>
      <p:bldP spid="30" grpId="0" animBg="1"/>
      <p:bldP spid="30" grpId="1" animBg="1"/>
      <p:bldP spid="30" grpId="2" animBg="1"/>
      <p:bldP spid="31" grpId="0" animBg="1"/>
      <p:bldP spid="31" grpId="1" animBg="1"/>
      <p:bldP spid="31" grpId="2" animBg="1"/>
      <p:bldP spid="28" grpId="0" animBg="1"/>
      <p:bldP spid="2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A7B94F-55AB-1326-F242-BAC77A1267B1}"/>
              </a:ext>
            </a:extLst>
          </p:cNvPr>
          <p:cNvPicPr>
            <a:picLocks noChangeAspect="1"/>
          </p:cNvPicPr>
          <p:nvPr/>
        </p:nvPicPr>
        <p:blipFill rotWithShape="1">
          <a:blip r:embed="rId2">
            <a:extLst>
              <a:ext uri="{28A0092B-C50C-407E-A947-70E740481C1C}">
                <a14:useLocalDpi xmlns:a14="http://schemas.microsoft.com/office/drawing/2010/main" val="0"/>
              </a:ext>
            </a:extLst>
          </a:blip>
          <a:srcRect b="8543"/>
          <a:stretch/>
        </p:blipFill>
        <p:spPr>
          <a:xfrm>
            <a:off x="0" y="0"/>
            <a:ext cx="9144000" cy="6858000"/>
          </a:xfrm>
          <a:prstGeom prst="rect">
            <a:avLst/>
          </a:prstGeom>
        </p:spPr>
      </p:pic>
      <p:sp>
        <p:nvSpPr>
          <p:cNvPr id="16" name="Title 1">
            <a:extLst>
              <a:ext uri="{FF2B5EF4-FFF2-40B4-BE49-F238E27FC236}">
                <a16:creationId xmlns:a16="http://schemas.microsoft.com/office/drawing/2014/main" id="{DCD74904-D297-F0B9-C17B-6B45C3DE7E86}"/>
              </a:ext>
            </a:extLst>
          </p:cNvPr>
          <p:cNvSpPr txBox="1">
            <a:spLocks/>
          </p:cNvSpPr>
          <p:nvPr/>
        </p:nvSpPr>
        <p:spPr>
          <a:xfrm>
            <a:off x="5442455" y="4707093"/>
            <a:ext cx="268085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individual</a:t>
            </a:r>
          </a:p>
        </p:txBody>
      </p:sp>
      <p:sp>
        <p:nvSpPr>
          <p:cNvPr id="18" name="Title 1">
            <a:extLst>
              <a:ext uri="{FF2B5EF4-FFF2-40B4-BE49-F238E27FC236}">
                <a16:creationId xmlns:a16="http://schemas.microsoft.com/office/drawing/2014/main" id="{C7E8992B-F93B-C69F-E212-C32E5825FF7B}"/>
              </a:ext>
            </a:extLst>
          </p:cNvPr>
          <p:cNvSpPr txBox="1">
            <a:spLocks/>
          </p:cNvSpPr>
          <p:nvPr/>
        </p:nvSpPr>
        <p:spPr>
          <a:xfrm>
            <a:off x="6045128" y="5378606"/>
            <a:ext cx="174898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works</a:t>
            </a:r>
          </a:p>
        </p:txBody>
      </p:sp>
      <p:sp>
        <p:nvSpPr>
          <p:cNvPr id="20" name="Title 1">
            <a:extLst>
              <a:ext uri="{FF2B5EF4-FFF2-40B4-BE49-F238E27FC236}">
                <a16:creationId xmlns:a16="http://schemas.microsoft.com/office/drawing/2014/main" id="{3237EE89-16F3-BB35-5677-5917E08D3476}"/>
              </a:ext>
            </a:extLst>
          </p:cNvPr>
          <p:cNvSpPr txBox="1">
            <a:spLocks/>
          </p:cNvSpPr>
          <p:nvPr/>
        </p:nvSpPr>
        <p:spPr>
          <a:xfrm>
            <a:off x="331643" y="2025374"/>
            <a:ext cx="210935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He sees</a:t>
            </a:r>
          </a:p>
        </p:txBody>
      </p:sp>
      <p:sp>
        <p:nvSpPr>
          <p:cNvPr id="24" name="Rectangle 2">
            <a:extLst>
              <a:ext uri="{FF2B5EF4-FFF2-40B4-BE49-F238E27FC236}">
                <a16:creationId xmlns:a16="http://schemas.microsoft.com/office/drawing/2014/main" id="{941327EC-71D6-2858-2667-732C2120D2C4}"/>
              </a:ext>
            </a:extLst>
          </p:cNvPr>
          <p:cNvSpPr txBox="1">
            <a:spLocks noChangeArrowheads="1"/>
          </p:cNvSpPr>
          <p:nvPr/>
        </p:nvSpPr>
        <p:spPr bwMode="auto">
          <a:xfrm>
            <a:off x="3795296" y="3729722"/>
            <a:ext cx="1662769" cy="805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heart</a:t>
            </a:r>
          </a:p>
        </p:txBody>
      </p:sp>
      <p:sp>
        <p:nvSpPr>
          <p:cNvPr id="4" name="Final">
            <a:extLst>
              <a:ext uri="{FF2B5EF4-FFF2-40B4-BE49-F238E27FC236}">
                <a16:creationId xmlns:a16="http://schemas.microsoft.com/office/drawing/2014/main" id="{35C0AA5F-576F-E38B-28CB-ED34655A063B}"/>
              </a:ext>
            </a:extLst>
          </p:cNvPr>
          <p:cNvSpPr txBox="1">
            <a:spLocks noChangeArrowheads="1"/>
          </p:cNvSpPr>
          <p:nvPr/>
        </p:nvSpPr>
        <p:spPr bwMode="auto">
          <a:xfrm>
            <a:off x="282287" y="561113"/>
            <a:ext cx="8662555" cy="5565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The LORD looks from heaven</a:t>
            </a:r>
          </a:p>
          <a:p>
            <a:pPr algn="l"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He sees all the sons of men</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inhabitants of the earth</a:t>
            </a:r>
          </a:p>
          <a:p>
            <a:pPr algn="l"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He fashions hearts individually</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He considers all their works          </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457200" y="1032982"/>
            <a:ext cx="8229600" cy="479203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LORD looks from heaven; He sees all the sons of men. From the place of His dwelling He looks On all the inhabitants of the earth; He fashions their hearts individually; He considers all their works.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33:13-15</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Arrow: Bent-Up 9">
            <a:extLst>
              <a:ext uri="{FF2B5EF4-FFF2-40B4-BE49-F238E27FC236}">
                <a16:creationId xmlns:a16="http://schemas.microsoft.com/office/drawing/2014/main" id="{E7735805-53AD-A7E5-8E4B-FD55143D61A2}"/>
              </a:ext>
            </a:extLst>
          </p:cNvPr>
          <p:cNvSpPr/>
          <p:nvPr/>
        </p:nvSpPr>
        <p:spPr>
          <a:xfrm rot="5400000">
            <a:off x="2571244" y="2792418"/>
            <a:ext cx="349096" cy="352845"/>
          </a:xfrm>
          <a:prstGeom prst="bentUpArrow">
            <a:avLst>
              <a:gd name="adj1" fmla="val 26365"/>
              <a:gd name="adj2" fmla="val 32031"/>
              <a:gd name="adj3" fmla="val 35156"/>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Arrow Down">
            <a:extLst>
              <a:ext uri="{FF2B5EF4-FFF2-40B4-BE49-F238E27FC236}">
                <a16:creationId xmlns:a16="http://schemas.microsoft.com/office/drawing/2014/main" id="{C73646E8-BF6A-1C0C-7F0B-CCF39B112E06}"/>
              </a:ext>
            </a:extLst>
          </p:cNvPr>
          <p:cNvSpPr txBox="1">
            <a:spLocks noChangeArrowheads="1"/>
          </p:cNvSpPr>
          <p:nvPr/>
        </p:nvSpPr>
        <p:spPr bwMode="auto">
          <a:xfrm>
            <a:off x="2873840" y="1240115"/>
            <a:ext cx="925772" cy="88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a:t>
            </a:r>
            <a:endPar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2" name="Rectangle 2">
            <a:extLst>
              <a:ext uri="{FF2B5EF4-FFF2-40B4-BE49-F238E27FC236}">
                <a16:creationId xmlns:a16="http://schemas.microsoft.com/office/drawing/2014/main" id="{81D2E032-2352-B92A-05E6-D32B29290C94}"/>
              </a:ext>
            </a:extLst>
          </p:cNvPr>
          <p:cNvSpPr txBox="1">
            <a:spLocks noChangeArrowheads="1"/>
          </p:cNvSpPr>
          <p:nvPr/>
        </p:nvSpPr>
        <p:spPr bwMode="auto">
          <a:xfrm>
            <a:off x="467591" y="1051900"/>
            <a:ext cx="7294417" cy="788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LORD looks from heaven</a:t>
            </a:r>
          </a:p>
        </p:txBody>
      </p:sp>
      <p:sp>
        <p:nvSpPr>
          <p:cNvPr id="7" name="Rectangle 2">
            <a:extLst>
              <a:ext uri="{FF2B5EF4-FFF2-40B4-BE49-F238E27FC236}">
                <a16:creationId xmlns:a16="http://schemas.microsoft.com/office/drawing/2014/main" id="{46DFDBEC-BDDA-19D9-A9F9-CF7E3A0FF553}"/>
              </a:ext>
            </a:extLst>
          </p:cNvPr>
          <p:cNvSpPr txBox="1">
            <a:spLocks noChangeArrowheads="1"/>
          </p:cNvSpPr>
          <p:nvPr/>
        </p:nvSpPr>
        <p:spPr bwMode="auto">
          <a:xfrm>
            <a:off x="7606144" y="1059656"/>
            <a:ext cx="921112" cy="771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t>
            </a:r>
          </a:p>
        </p:txBody>
      </p:sp>
      <p:sp>
        <p:nvSpPr>
          <p:cNvPr id="8" name="Rectangle 2">
            <a:extLst>
              <a:ext uri="{FF2B5EF4-FFF2-40B4-BE49-F238E27FC236}">
                <a16:creationId xmlns:a16="http://schemas.microsoft.com/office/drawing/2014/main" id="{536773AD-7673-95A9-A120-F78679DD086F}"/>
              </a:ext>
            </a:extLst>
          </p:cNvPr>
          <p:cNvSpPr txBox="1">
            <a:spLocks noChangeArrowheads="1"/>
          </p:cNvSpPr>
          <p:nvPr/>
        </p:nvSpPr>
        <p:spPr bwMode="auto">
          <a:xfrm>
            <a:off x="405246" y="1696135"/>
            <a:ext cx="5943168" cy="839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sees all the sons of men</a:t>
            </a:r>
          </a:p>
        </p:txBody>
      </p:sp>
      <p:sp>
        <p:nvSpPr>
          <p:cNvPr id="9" name="Rectangle 2">
            <a:extLst>
              <a:ext uri="{FF2B5EF4-FFF2-40B4-BE49-F238E27FC236}">
                <a16:creationId xmlns:a16="http://schemas.microsoft.com/office/drawing/2014/main" id="{DD80AB73-D262-EA30-D381-544BBF52E2F5}"/>
              </a:ext>
            </a:extLst>
          </p:cNvPr>
          <p:cNvSpPr txBox="1">
            <a:spLocks noChangeArrowheads="1"/>
          </p:cNvSpPr>
          <p:nvPr/>
        </p:nvSpPr>
        <p:spPr bwMode="auto">
          <a:xfrm>
            <a:off x="1898487" y="3060591"/>
            <a:ext cx="6012025" cy="792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inhabitants of the earth</a:t>
            </a:r>
          </a:p>
        </p:txBody>
      </p:sp>
      <p:sp>
        <p:nvSpPr>
          <p:cNvPr id="10" name="Rectangle 2">
            <a:extLst>
              <a:ext uri="{FF2B5EF4-FFF2-40B4-BE49-F238E27FC236}">
                <a16:creationId xmlns:a16="http://schemas.microsoft.com/office/drawing/2014/main" id="{F86301C2-6BA4-C8F3-D110-57ADF7B342F4}"/>
              </a:ext>
            </a:extLst>
          </p:cNvPr>
          <p:cNvSpPr txBox="1">
            <a:spLocks noChangeArrowheads="1"/>
          </p:cNvSpPr>
          <p:nvPr/>
        </p:nvSpPr>
        <p:spPr bwMode="auto">
          <a:xfrm>
            <a:off x="7772399" y="3055144"/>
            <a:ext cx="976314" cy="801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t>
            </a:r>
          </a:p>
        </p:txBody>
      </p:sp>
      <p:sp>
        <p:nvSpPr>
          <p:cNvPr id="11" name="Rectangle 2">
            <a:extLst>
              <a:ext uri="{FF2B5EF4-FFF2-40B4-BE49-F238E27FC236}">
                <a16:creationId xmlns:a16="http://schemas.microsoft.com/office/drawing/2014/main" id="{8765305F-5541-E4F8-EB32-AC6F1006D49C}"/>
              </a:ext>
            </a:extLst>
          </p:cNvPr>
          <p:cNvSpPr txBox="1">
            <a:spLocks noChangeArrowheads="1"/>
          </p:cNvSpPr>
          <p:nvPr/>
        </p:nvSpPr>
        <p:spPr bwMode="auto">
          <a:xfrm>
            <a:off x="411956" y="3743325"/>
            <a:ext cx="2518279" cy="77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fashions</a:t>
            </a:r>
          </a:p>
        </p:txBody>
      </p:sp>
      <p:sp>
        <p:nvSpPr>
          <p:cNvPr id="12" name="Rectangle 2">
            <a:extLst>
              <a:ext uri="{FF2B5EF4-FFF2-40B4-BE49-F238E27FC236}">
                <a16:creationId xmlns:a16="http://schemas.microsoft.com/office/drawing/2014/main" id="{7B5E219F-EE47-82F0-A240-1BA647471410}"/>
              </a:ext>
            </a:extLst>
          </p:cNvPr>
          <p:cNvSpPr txBox="1">
            <a:spLocks noChangeArrowheads="1"/>
          </p:cNvSpPr>
          <p:nvPr/>
        </p:nvSpPr>
        <p:spPr bwMode="auto">
          <a:xfrm>
            <a:off x="3693516" y="3726657"/>
            <a:ext cx="4902795" cy="805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hearts individually</a:t>
            </a:r>
          </a:p>
        </p:txBody>
      </p:sp>
      <p:sp>
        <p:nvSpPr>
          <p:cNvPr id="13" name="Rectangle 2">
            <a:extLst>
              <a:ext uri="{FF2B5EF4-FFF2-40B4-BE49-F238E27FC236}">
                <a16:creationId xmlns:a16="http://schemas.microsoft.com/office/drawing/2014/main" id="{E70A35B5-5DCC-749F-97A0-558188862087}"/>
              </a:ext>
            </a:extLst>
          </p:cNvPr>
          <p:cNvSpPr txBox="1">
            <a:spLocks noChangeArrowheads="1"/>
          </p:cNvSpPr>
          <p:nvPr/>
        </p:nvSpPr>
        <p:spPr bwMode="auto">
          <a:xfrm>
            <a:off x="1041472" y="4418554"/>
            <a:ext cx="6914284" cy="765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considers all their works</a:t>
            </a:r>
          </a:p>
        </p:txBody>
      </p:sp>
      <p:sp>
        <p:nvSpPr>
          <p:cNvPr id="15" name="Heart 10">
            <a:extLst>
              <a:ext uri="{FF2B5EF4-FFF2-40B4-BE49-F238E27FC236}">
                <a16:creationId xmlns:a16="http://schemas.microsoft.com/office/drawing/2014/main" id="{074DA9E8-8B0E-D050-0C8F-D260F53E490C}"/>
              </a:ext>
            </a:extLst>
          </p:cNvPr>
          <p:cNvSpPr/>
          <p:nvPr/>
        </p:nvSpPr>
        <p:spPr bwMode="auto">
          <a:xfrm>
            <a:off x="3998520" y="3849421"/>
            <a:ext cx="916379" cy="6858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mn-ea"/>
              <a:cs typeface="+mn-cs"/>
            </a:endParaRPr>
          </a:p>
        </p:txBody>
      </p:sp>
      <p:sp>
        <p:nvSpPr>
          <p:cNvPr id="17" name="Rectangle 2">
            <a:extLst>
              <a:ext uri="{FF2B5EF4-FFF2-40B4-BE49-F238E27FC236}">
                <a16:creationId xmlns:a16="http://schemas.microsoft.com/office/drawing/2014/main" id="{04428431-72F8-3792-7947-FE3A8745B1C3}"/>
              </a:ext>
            </a:extLst>
          </p:cNvPr>
          <p:cNvSpPr txBox="1">
            <a:spLocks noChangeArrowheads="1"/>
          </p:cNvSpPr>
          <p:nvPr/>
        </p:nvSpPr>
        <p:spPr bwMode="auto">
          <a:xfrm>
            <a:off x="5400892" y="4640602"/>
            <a:ext cx="276203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individual</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8B8E619B-3E46-3D20-92FB-6B7900A6E5CD}"/>
              </a:ext>
            </a:extLst>
          </p:cNvPr>
          <p:cNvSpPr txBox="1">
            <a:spLocks noChangeArrowheads="1"/>
          </p:cNvSpPr>
          <p:nvPr/>
        </p:nvSpPr>
        <p:spPr bwMode="auto">
          <a:xfrm>
            <a:off x="6085826" y="5311681"/>
            <a:ext cx="166752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works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8BBA4038-F632-FBE1-C5D0-7B7488465BC7}"/>
              </a:ext>
            </a:extLst>
          </p:cNvPr>
          <p:cNvSpPr txBox="1">
            <a:spLocks noChangeArrowheads="1"/>
          </p:cNvSpPr>
          <p:nvPr/>
        </p:nvSpPr>
        <p:spPr bwMode="auto">
          <a:xfrm>
            <a:off x="347446" y="1955633"/>
            <a:ext cx="207428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 sees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3" name="Rectangle 2">
            <a:extLst>
              <a:ext uri="{FF2B5EF4-FFF2-40B4-BE49-F238E27FC236}">
                <a16:creationId xmlns:a16="http://schemas.microsoft.com/office/drawing/2014/main" id="{B17F62B0-E2D3-7B5E-F5BD-619C1A77F9BA}"/>
              </a:ext>
            </a:extLst>
          </p:cNvPr>
          <p:cNvSpPr txBox="1">
            <a:spLocks noChangeArrowheads="1"/>
          </p:cNvSpPr>
          <p:nvPr/>
        </p:nvSpPr>
        <p:spPr bwMode="auto">
          <a:xfrm>
            <a:off x="3863234" y="4610100"/>
            <a:ext cx="1604116" cy="819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heart</a:t>
            </a:r>
          </a:p>
        </p:txBody>
      </p:sp>
      <p:sp>
        <p:nvSpPr>
          <p:cNvPr id="22" name="heartRED" hidden="1">
            <a:extLst>
              <a:ext uri="{FF2B5EF4-FFF2-40B4-BE49-F238E27FC236}">
                <a16:creationId xmlns:a16="http://schemas.microsoft.com/office/drawing/2014/main" id="{00A7DDE9-6E89-D561-D453-2BF0C70BFC19}"/>
              </a:ext>
            </a:extLst>
          </p:cNvPr>
          <p:cNvSpPr txBox="1">
            <a:spLocks noChangeArrowheads="1"/>
          </p:cNvSpPr>
          <p:nvPr/>
        </p:nvSpPr>
        <p:spPr bwMode="auto">
          <a:xfrm>
            <a:off x="3666889" y="2690198"/>
            <a:ext cx="159091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heart</a:t>
            </a:r>
          </a:p>
        </p:txBody>
      </p:sp>
    </p:spTree>
    <p:extLst>
      <p:ext uri="{BB962C8B-B14F-4D97-AF65-F5344CB8AC3E}">
        <p14:creationId xmlns:p14="http://schemas.microsoft.com/office/powerpoint/2010/main" val="1721726453"/>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750" fill="hold"/>
                                        <p:tgtEl>
                                          <p:spTgt spid="3074"/>
                                        </p:tgtEl>
                                        <p:attrNameLst>
                                          <p:attrName>ppt_x</p:attrName>
                                        </p:attrNameLst>
                                      </p:cBhvr>
                                      <p:tavLst>
                                        <p:tav tm="0">
                                          <p:val>
                                            <p:strVal val="#ppt_x"/>
                                          </p:val>
                                        </p:tav>
                                        <p:tav tm="100000">
                                          <p:val>
                                            <p:strVal val="#ppt_x"/>
                                          </p:val>
                                        </p:tav>
                                      </p:tavLst>
                                    </p:anim>
                                    <p:anim calcmode="lin" valueType="num">
                                      <p:cBhvr additive="base">
                                        <p:cTn id="8" dur="750" fill="hold"/>
                                        <p:tgtEl>
                                          <p:spTgt spid="3074"/>
                                        </p:tgtEl>
                                        <p:attrNameLst>
                                          <p:attrName>ppt_y</p:attrName>
                                        </p:attrNameLst>
                                      </p:cBhvr>
                                      <p:tavLst>
                                        <p:tav tm="0">
                                          <p:val>
                                            <p:strVal val="0-#ppt_h/2"/>
                                          </p:val>
                                        </p:tav>
                                        <p:tav tm="100000">
                                          <p:val>
                                            <p:strVal val="#ppt_y"/>
                                          </p:val>
                                        </p:tav>
                                      </p:tavLst>
                                    </p:anim>
                                  </p:childTnLst>
                                </p:cTn>
                              </p:par>
                              <p:par>
                                <p:cTn id="9" presetID="17" presetClass="entr" presetSubtype="10" fill="hold" grpId="2"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750" fill="hold"/>
                                        <p:tgtEl>
                                          <p:spTgt spid="3074"/>
                                        </p:tgtEl>
                                        <p:attrNameLst>
                                          <p:attrName>ppt_w</p:attrName>
                                        </p:attrNameLst>
                                      </p:cBhvr>
                                      <p:tavLst>
                                        <p:tav tm="0">
                                          <p:val>
                                            <p:fltVal val="0"/>
                                          </p:val>
                                        </p:tav>
                                        <p:tav tm="100000">
                                          <p:val>
                                            <p:strVal val="#ppt_w"/>
                                          </p:val>
                                        </p:tav>
                                      </p:tavLst>
                                    </p:anim>
                                    <p:anim calcmode="lin" valueType="num">
                                      <p:cBhvr>
                                        <p:cTn id="12" dur="75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5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5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5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25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25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5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5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250"/>
                                        <p:tgtEl>
                                          <p:spTgt spid="13"/>
                                        </p:tgtEl>
                                      </p:cBhvr>
                                    </p:animEffect>
                                  </p:childTnLst>
                                </p:cTn>
                              </p:par>
                              <p:par>
                                <p:cTn id="39" presetID="42" presetClass="path" presetSubtype="0" accel="50000" decel="50000" fill="hold" grpId="2" nodeType="withEffect">
                                  <p:stCondLst>
                                    <p:cond delay="0"/>
                                  </p:stCondLst>
                                  <p:childTnLst>
                                    <p:animMotion origin="layout" path="M 0 3.7037E-7 L -0.04201 -0.06597 " pathEditMode="relative" rAng="0" ptsTypes="AA">
                                      <p:cBhvr>
                                        <p:cTn id="40" dur="2000" fill="hold"/>
                                        <p:tgtEl>
                                          <p:spTgt spid="2"/>
                                        </p:tgtEl>
                                        <p:attrNameLst>
                                          <p:attrName>ppt_x</p:attrName>
                                          <p:attrName>ppt_y</p:attrName>
                                        </p:attrNameLst>
                                      </p:cBhvr>
                                      <p:rCtr x="-2101" y="-3310"/>
                                    </p:animMotion>
                                  </p:childTnLst>
                                </p:cTn>
                              </p:par>
                              <p:par>
                                <p:cTn id="41" presetID="42" presetClass="path" presetSubtype="0" accel="50000" decel="50000" fill="hold" grpId="2" nodeType="withEffect">
                                  <p:stCondLst>
                                    <p:cond delay="0"/>
                                  </p:stCondLst>
                                  <p:childTnLst>
                                    <p:animMotion origin="layout" path="M 1.94444E-6 1.85185E-6 L -0.79271 0.13032 " pathEditMode="relative" rAng="0" ptsTypes="AA">
                                      <p:cBhvr>
                                        <p:cTn id="42" dur="2000" fill="hold"/>
                                        <p:tgtEl>
                                          <p:spTgt spid="7"/>
                                        </p:tgtEl>
                                        <p:attrNameLst>
                                          <p:attrName>ppt_x</p:attrName>
                                          <p:attrName>ppt_y</p:attrName>
                                        </p:attrNameLst>
                                      </p:cBhvr>
                                      <p:rCtr x="-39635" y="6505"/>
                                    </p:animMotion>
                                  </p:childTnLst>
                                </p:cTn>
                              </p:par>
                              <p:par>
                                <p:cTn id="43" presetID="42" presetClass="path" presetSubtype="0" accel="50000" decel="50000" fill="hold" grpId="2" nodeType="withEffect">
                                  <p:stCondLst>
                                    <p:cond delay="0"/>
                                  </p:stCondLst>
                                  <p:childTnLst>
                                    <p:animMotion origin="layout" path="M -8.33333E-7 -3.33333E-6 L 0.07083 0.03264 " pathEditMode="relative" rAng="0" ptsTypes="AA">
                                      <p:cBhvr>
                                        <p:cTn id="44" dur="2000" fill="hold"/>
                                        <p:tgtEl>
                                          <p:spTgt spid="8"/>
                                        </p:tgtEl>
                                        <p:attrNameLst>
                                          <p:attrName>ppt_x</p:attrName>
                                          <p:attrName>ppt_y</p:attrName>
                                        </p:attrNameLst>
                                      </p:cBhvr>
                                      <p:rCtr x="3542" y="1620"/>
                                    </p:animMotion>
                                  </p:childTnLst>
                                </p:cTn>
                              </p:par>
                              <p:par>
                                <p:cTn id="45" presetID="42" presetClass="path" presetSubtype="0" accel="50000" decel="50000" fill="hold" grpId="2" nodeType="withEffect">
                                  <p:stCondLst>
                                    <p:cond delay="0"/>
                                  </p:stCondLst>
                                  <p:childTnLst>
                                    <p:animMotion origin="layout" path="M -4.72222E-6 4.81481E-6 L 0.10417 -0.06459 " pathEditMode="relative" rAng="0" ptsTypes="AA">
                                      <p:cBhvr>
                                        <p:cTn id="46" dur="2000" fill="hold"/>
                                        <p:tgtEl>
                                          <p:spTgt spid="9"/>
                                        </p:tgtEl>
                                        <p:attrNameLst>
                                          <p:attrName>ppt_x</p:attrName>
                                          <p:attrName>ppt_y</p:attrName>
                                        </p:attrNameLst>
                                      </p:cBhvr>
                                      <p:rCtr x="5208" y="-3241"/>
                                    </p:animMotion>
                                  </p:childTnLst>
                                </p:cTn>
                              </p:par>
                              <p:par>
                                <p:cTn id="47" presetID="42" presetClass="path" presetSubtype="0" accel="50000" decel="50000" fill="hold" grpId="2" nodeType="withEffect">
                                  <p:stCondLst>
                                    <p:cond delay="0"/>
                                  </p:stCondLst>
                                  <p:childTnLst>
                                    <p:animMotion origin="layout" path="M 1.38889E-6 4.81481E-6 L -0.73472 0.2287 " pathEditMode="relative" rAng="0" ptsTypes="AA">
                                      <p:cBhvr>
                                        <p:cTn id="48" dur="2000" fill="hold"/>
                                        <p:tgtEl>
                                          <p:spTgt spid="10"/>
                                        </p:tgtEl>
                                        <p:attrNameLst>
                                          <p:attrName>ppt_x</p:attrName>
                                          <p:attrName>ppt_y</p:attrName>
                                        </p:attrNameLst>
                                      </p:cBhvr>
                                      <p:rCtr x="-36736" y="11435"/>
                                    </p:animMotion>
                                  </p:childTnLst>
                                </p:cTn>
                              </p:par>
                              <p:par>
                                <p:cTn id="49" presetID="42" presetClass="path" presetSubtype="0" accel="50000" decel="50000" fill="hold" grpId="2" nodeType="withEffect">
                                  <p:stCondLst>
                                    <p:cond delay="0"/>
                                  </p:stCondLst>
                                  <p:childTnLst>
                                    <p:animMotion origin="layout" path="M 1.11111E-6 -1.85185E-6 L 0.13924 0.13009 " pathEditMode="relative" rAng="0" ptsTypes="AA">
                                      <p:cBhvr>
                                        <p:cTn id="50" dur="2000" fill="hold"/>
                                        <p:tgtEl>
                                          <p:spTgt spid="11"/>
                                        </p:tgtEl>
                                        <p:attrNameLst>
                                          <p:attrName>ppt_x</p:attrName>
                                          <p:attrName>ppt_y</p:attrName>
                                        </p:attrNameLst>
                                      </p:cBhvr>
                                      <p:rCtr x="6962" y="6505"/>
                                    </p:animMotion>
                                  </p:childTnLst>
                                </p:cTn>
                              </p:par>
                              <p:par>
                                <p:cTn id="51" presetID="42" presetClass="path" presetSubtype="0" accel="50000" decel="50000" fill="hold" grpId="2" nodeType="withEffect">
                                  <p:stCondLst>
                                    <p:cond delay="0"/>
                                  </p:stCondLst>
                                  <p:childTnLst>
                                    <p:animMotion origin="layout" path="M 1.38889E-6 -3.33333E-6 L 0.00469 0.12986 " pathEditMode="relative" rAng="0" ptsTypes="AA">
                                      <p:cBhvr>
                                        <p:cTn id="52" dur="2000" fill="hold"/>
                                        <p:tgtEl>
                                          <p:spTgt spid="12"/>
                                        </p:tgtEl>
                                        <p:attrNameLst>
                                          <p:attrName>ppt_x</p:attrName>
                                          <p:attrName>ppt_y</p:attrName>
                                        </p:attrNameLst>
                                      </p:cBhvr>
                                      <p:rCtr x="226" y="6481"/>
                                    </p:animMotion>
                                  </p:childTnLst>
                                </p:cTn>
                              </p:par>
                              <p:par>
                                <p:cTn id="53" presetID="42" presetClass="path" presetSubtype="0" accel="50000" decel="50000" fill="hold" grpId="2" nodeType="withEffect">
                                  <p:stCondLst>
                                    <p:cond delay="0"/>
                                  </p:stCondLst>
                                  <p:childTnLst>
                                    <p:animMotion origin="layout" path="M -2.77778E-7 0 L -0.00816 0.12986 " pathEditMode="relative" rAng="0" ptsTypes="AA">
                                      <p:cBhvr>
                                        <p:cTn id="54" dur="2000" fill="hold"/>
                                        <p:tgtEl>
                                          <p:spTgt spid="13"/>
                                        </p:tgtEl>
                                        <p:attrNameLst>
                                          <p:attrName>ppt_x</p:attrName>
                                          <p:attrName>ppt_y</p:attrName>
                                        </p:attrNameLst>
                                      </p:cBhvr>
                                      <p:rCtr x="-417" y="6481"/>
                                    </p:animMotion>
                                  </p:childTnLst>
                                </p:cTn>
                              </p:par>
                              <p:par>
                                <p:cTn id="55" presetID="10" presetClass="exit" presetSubtype="0" fill="hold" grpId="1" nodeType="withEffect">
                                  <p:stCondLst>
                                    <p:cond delay="0"/>
                                  </p:stCondLst>
                                  <p:childTnLst>
                                    <p:animEffect transition="out" filter="fade">
                                      <p:cBhvr>
                                        <p:cTn id="56" dur="1250"/>
                                        <p:tgtEl>
                                          <p:spTgt spid="3074"/>
                                        </p:tgtEl>
                                      </p:cBhvr>
                                    </p:animEffect>
                                    <p:set>
                                      <p:cBhvr>
                                        <p:cTn id="57" dur="1" fill="hold">
                                          <p:stCondLst>
                                            <p:cond delay="1249"/>
                                          </p:stCondLst>
                                        </p:cTn>
                                        <p:tgtEl>
                                          <p:spTgt spid="3074"/>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100"/>
                                        <p:tgtEl>
                                          <p:spTgt spid="24"/>
                                        </p:tgtEl>
                                      </p:cBhvr>
                                    </p:animEffect>
                                  </p:childTnLst>
                                </p:cTn>
                              </p:par>
                              <p:par>
                                <p:cTn id="61" presetID="42" presetClass="path" presetSubtype="0" accel="50000" decel="50000" fill="hold" grpId="2" nodeType="withEffect">
                                  <p:stCondLst>
                                    <p:cond delay="100"/>
                                  </p:stCondLst>
                                  <p:childTnLst>
                                    <p:animMotion origin="layout" path="M -2.77778E-6 3.7037E-6 L -0.01684 0.00301 " pathEditMode="relative" rAng="0" ptsTypes="AA">
                                      <p:cBhvr>
                                        <p:cTn id="62" dur="1900" fill="hold"/>
                                        <p:tgtEl>
                                          <p:spTgt spid="24"/>
                                        </p:tgtEl>
                                        <p:attrNameLst>
                                          <p:attrName>ppt_x</p:attrName>
                                          <p:attrName>ppt_y</p:attrName>
                                        </p:attrNameLst>
                                      </p:cBhvr>
                                      <p:rCtr x="-851" y="139"/>
                                    </p:animMotion>
                                  </p:childTnLst>
                                </p:cTn>
                              </p:par>
                            </p:childTnLst>
                          </p:cTn>
                        </p:par>
                        <p:par>
                          <p:cTn id="63" fill="hold">
                            <p:stCondLst>
                              <p:cond delay="2000"/>
                            </p:stCondLst>
                            <p:childTnLst>
                              <p:par>
                                <p:cTn id="64" presetID="10" presetClass="entr" presetSubtype="0" fill="hold" grpId="0" nodeType="after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fade">
                                      <p:cBhvr>
                                        <p:cTn id="66" dur="250"/>
                                        <p:tgtEl>
                                          <p:spTgt spid="4"/>
                                        </p:tgtEl>
                                      </p:cBhvr>
                                    </p:animEffect>
                                  </p:childTnLst>
                                </p:cTn>
                              </p:par>
                              <p:par>
                                <p:cTn id="67" presetID="17" presetClass="exit" presetSubtype="10" fill="hold" grpId="1" nodeType="withEffect">
                                  <p:stCondLst>
                                    <p:cond delay="250"/>
                                  </p:stCondLst>
                                  <p:childTnLst>
                                    <p:anim calcmode="lin" valueType="num">
                                      <p:cBhvr>
                                        <p:cTn id="68" dur="500"/>
                                        <p:tgtEl>
                                          <p:spTgt spid="24"/>
                                        </p:tgtEl>
                                        <p:attrNameLst>
                                          <p:attrName>ppt_w</p:attrName>
                                        </p:attrNameLst>
                                      </p:cBhvr>
                                      <p:tavLst>
                                        <p:tav tm="0">
                                          <p:val>
                                            <p:strVal val="ppt_w"/>
                                          </p:val>
                                        </p:tav>
                                        <p:tav tm="100000">
                                          <p:val>
                                            <p:fltVal val="0"/>
                                          </p:val>
                                        </p:tav>
                                      </p:tavLst>
                                    </p:anim>
                                    <p:anim calcmode="lin" valueType="num">
                                      <p:cBhvr>
                                        <p:cTn id="69" dur="500"/>
                                        <p:tgtEl>
                                          <p:spTgt spid="24"/>
                                        </p:tgtEl>
                                        <p:attrNameLst>
                                          <p:attrName>ppt_h</p:attrName>
                                        </p:attrNameLst>
                                      </p:cBhvr>
                                      <p:tavLst>
                                        <p:tav tm="0">
                                          <p:val>
                                            <p:strVal val="ppt_h"/>
                                          </p:val>
                                        </p:tav>
                                        <p:tav tm="100000">
                                          <p:val>
                                            <p:strVal val="ppt_h"/>
                                          </p:val>
                                        </p:tav>
                                      </p:tavLst>
                                    </p:anim>
                                    <p:set>
                                      <p:cBhvr>
                                        <p:cTn id="70" dur="1" fill="hold">
                                          <p:stCondLst>
                                            <p:cond delay="499"/>
                                          </p:stCondLst>
                                        </p:cTn>
                                        <p:tgtEl>
                                          <p:spTgt spid="24"/>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2"/>
                                        </p:tgtEl>
                                      </p:cBhvr>
                                    </p:animEffect>
                                    <p:set>
                                      <p:cBhvr>
                                        <p:cTn id="73" dur="1" fill="hold">
                                          <p:stCondLst>
                                            <p:cond delay="499"/>
                                          </p:stCondLst>
                                        </p:cTn>
                                        <p:tgtEl>
                                          <p:spTgt spid="2"/>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7"/>
                                        </p:tgtEl>
                                      </p:cBhvr>
                                    </p:animEffect>
                                    <p:set>
                                      <p:cBhvr>
                                        <p:cTn id="76" dur="1" fill="hold">
                                          <p:stCondLst>
                                            <p:cond delay="499"/>
                                          </p:stCondLst>
                                        </p:cTn>
                                        <p:tgtEl>
                                          <p:spTgt spid="7"/>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8"/>
                                        </p:tgtEl>
                                      </p:cBhvr>
                                    </p:animEffect>
                                    <p:set>
                                      <p:cBhvr>
                                        <p:cTn id="79" dur="1" fill="hold">
                                          <p:stCondLst>
                                            <p:cond delay="499"/>
                                          </p:stCondLst>
                                        </p:cTn>
                                        <p:tgtEl>
                                          <p:spTgt spid="8"/>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9"/>
                                        </p:tgtEl>
                                      </p:cBhvr>
                                    </p:animEffect>
                                    <p:set>
                                      <p:cBhvr>
                                        <p:cTn id="82" dur="1" fill="hold">
                                          <p:stCondLst>
                                            <p:cond delay="499"/>
                                          </p:stCondLst>
                                        </p:cTn>
                                        <p:tgtEl>
                                          <p:spTgt spid="9"/>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0"/>
                                        </p:tgtEl>
                                      </p:cBhvr>
                                    </p:animEffect>
                                    <p:set>
                                      <p:cBhvr>
                                        <p:cTn id="85" dur="1" fill="hold">
                                          <p:stCondLst>
                                            <p:cond delay="499"/>
                                          </p:stCondLst>
                                        </p:cTn>
                                        <p:tgtEl>
                                          <p:spTgt spid="10"/>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1"/>
                                        </p:tgtEl>
                                      </p:cBhvr>
                                    </p:animEffect>
                                    <p:set>
                                      <p:cBhvr>
                                        <p:cTn id="88" dur="1" fill="hold">
                                          <p:stCondLst>
                                            <p:cond delay="499"/>
                                          </p:stCondLst>
                                        </p:cTn>
                                        <p:tgtEl>
                                          <p:spTgt spid="11"/>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2"/>
                                        </p:tgtEl>
                                      </p:cBhvr>
                                    </p:animEffect>
                                    <p:set>
                                      <p:cBhvr>
                                        <p:cTn id="91" dur="1" fill="hold">
                                          <p:stCondLst>
                                            <p:cond delay="499"/>
                                          </p:stCondLst>
                                        </p:cTn>
                                        <p:tgtEl>
                                          <p:spTgt spid="12"/>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3"/>
                                        </p:tgtEl>
                                      </p:cBhvr>
                                    </p:animEffect>
                                    <p:set>
                                      <p:cBhvr>
                                        <p:cTn id="94" dur="1" fill="hold">
                                          <p:stCondLst>
                                            <p:cond delay="499"/>
                                          </p:stCondLst>
                                        </p:cTn>
                                        <p:tgtEl>
                                          <p:spTgt spid="13"/>
                                        </p:tgtEl>
                                        <p:attrNameLst>
                                          <p:attrName>style.visibility</p:attrName>
                                        </p:attrNameLst>
                                      </p:cBhvr>
                                      <p:to>
                                        <p:strVal val="hidden"/>
                                      </p:to>
                                    </p:set>
                                  </p:childTnLst>
                                </p:cTn>
                              </p:par>
                            </p:childTnLst>
                          </p:cTn>
                        </p:par>
                        <p:par>
                          <p:cTn id="95" fill="hold">
                            <p:stCondLst>
                              <p:cond delay="2750"/>
                            </p:stCondLst>
                            <p:childTnLst>
                              <p:par>
                                <p:cTn id="96" presetID="22" presetClass="entr" presetSubtype="1" fill="hold" grpId="0" nodeType="afterEffect">
                                  <p:stCondLst>
                                    <p:cond delay="0"/>
                                  </p:stCondLst>
                                  <p:childTnLst>
                                    <p:set>
                                      <p:cBhvr>
                                        <p:cTn id="97" dur="1" fill="hold">
                                          <p:stCondLst>
                                            <p:cond delay="0"/>
                                          </p:stCondLst>
                                        </p:cTn>
                                        <p:tgtEl>
                                          <p:spTgt spid="14"/>
                                        </p:tgtEl>
                                        <p:attrNameLst>
                                          <p:attrName>style.visibility</p:attrName>
                                        </p:attrNameLst>
                                      </p:cBhvr>
                                      <p:to>
                                        <p:strVal val="visible"/>
                                      </p:to>
                                    </p:set>
                                    <p:animEffect transition="in" filter="wipe(up)">
                                      <p:cBhvr>
                                        <p:cTn id="98" dur="500"/>
                                        <p:tgtEl>
                                          <p:spTgt spid="14"/>
                                        </p:tgtEl>
                                      </p:cBhvr>
                                    </p:animEffect>
                                  </p:childTnLst>
                                </p:cTn>
                              </p:par>
                              <p:par>
                                <p:cTn id="99" presetID="22" presetClass="entr" presetSubtype="8" fill="hold" grpId="0" nodeType="withEffect">
                                  <p:stCondLst>
                                    <p:cond delay="400"/>
                                  </p:stCondLst>
                                  <p:childTnLst>
                                    <p:set>
                                      <p:cBhvr>
                                        <p:cTn id="100" dur="1" fill="hold">
                                          <p:stCondLst>
                                            <p:cond delay="0"/>
                                          </p:stCondLst>
                                        </p:cTn>
                                        <p:tgtEl>
                                          <p:spTgt spid="5"/>
                                        </p:tgtEl>
                                        <p:attrNameLst>
                                          <p:attrName>style.visibility</p:attrName>
                                        </p:attrNameLst>
                                      </p:cBhvr>
                                      <p:to>
                                        <p:strVal val="visible"/>
                                      </p:to>
                                    </p:set>
                                    <p:animEffect transition="in" filter="wipe(left)">
                                      <p:cBhvr>
                                        <p:cTn id="101" dur="500"/>
                                        <p:tgtEl>
                                          <p:spTgt spid="5"/>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20"/>
                                        </p:tgtEl>
                                        <p:attrNameLst>
                                          <p:attrName>style.visibility</p:attrName>
                                        </p:attrNameLst>
                                      </p:cBhvr>
                                      <p:to>
                                        <p:strVal val="visible"/>
                                      </p:to>
                                    </p:set>
                                    <p:animEffect transition="in" filter="wipe(left)">
                                      <p:cBhvr>
                                        <p:cTn id="106" dur="500"/>
                                        <p:tgtEl>
                                          <p:spTgt spid="20"/>
                                        </p:tgtEl>
                                      </p:cBhvr>
                                    </p:animEffect>
                                  </p:childTnLst>
                                </p:cTn>
                              </p:par>
                              <p:par>
                                <p:cTn id="107" presetID="18" presetClass="emph" presetSubtype="0" fill="hold" grpId="1" nodeType="withEffect">
                                  <p:stCondLst>
                                    <p:cond delay="0"/>
                                  </p:stCondLst>
                                  <p:childTnLst>
                                    <p:set>
                                      <p:cBhvr override="childStyle">
                                        <p:cTn id="108" dur="500" fill="hold"/>
                                        <p:tgtEl>
                                          <p:spTgt spid="20"/>
                                        </p:tgtEl>
                                        <p:attrNameLst>
                                          <p:attrName>style.textDecorationUnderline</p:attrName>
                                        </p:attrNameLst>
                                      </p:cBhvr>
                                      <p:to>
                                        <p:strVal val="true"/>
                                      </p:to>
                                    </p:set>
                                  </p:childTnLst>
                                </p:cTn>
                              </p:par>
                              <p:par>
                                <p:cTn id="109" presetID="22" presetClass="entr" presetSubtype="8" fill="hold" grpId="0" nodeType="withEffect">
                                  <p:stCondLst>
                                    <p:cond delay="0"/>
                                  </p:stCondLst>
                                  <p:childTnLst>
                                    <p:set>
                                      <p:cBhvr>
                                        <p:cTn id="110" dur="1" fill="hold">
                                          <p:stCondLst>
                                            <p:cond delay="0"/>
                                          </p:stCondLst>
                                        </p:cTn>
                                        <p:tgtEl>
                                          <p:spTgt spid="21"/>
                                        </p:tgtEl>
                                        <p:attrNameLst>
                                          <p:attrName>style.visibility</p:attrName>
                                        </p:attrNameLst>
                                      </p:cBhvr>
                                      <p:to>
                                        <p:strVal val="visible"/>
                                      </p:to>
                                    </p:set>
                                    <p:animEffect transition="in" filter="wipe(left)">
                                      <p:cBhvr>
                                        <p:cTn id="111" dur="500"/>
                                        <p:tgtEl>
                                          <p:spTgt spid="21"/>
                                        </p:tgtEl>
                                      </p:cBhvr>
                                    </p:animEffect>
                                  </p:childTnLst>
                                </p:cTn>
                              </p:par>
                              <p:par>
                                <p:cTn id="112" presetID="22" presetClass="entr" presetSubtype="8" fill="hold" grpId="0" nodeType="withEffect">
                                  <p:stCondLst>
                                    <p:cond delay="400"/>
                                  </p:stCondLst>
                                  <p:childTnLst>
                                    <p:set>
                                      <p:cBhvr>
                                        <p:cTn id="113" dur="1" fill="hold">
                                          <p:stCondLst>
                                            <p:cond delay="0"/>
                                          </p:stCondLst>
                                        </p:cTn>
                                        <p:tgtEl>
                                          <p:spTgt spid="16"/>
                                        </p:tgtEl>
                                        <p:attrNameLst>
                                          <p:attrName>style.visibility</p:attrName>
                                        </p:attrNameLst>
                                      </p:cBhvr>
                                      <p:to>
                                        <p:strVal val="visible"/>
                                      </p:to>
                                    </p:set>
                                    <p:animEffect transition="in" filter="wipe(left)">
                                      <p:cBhvr>
                                        <p:cTn id="114" dur="500"/>
                                        <p:tgtEl>
                                          <p:spTgt spid="16"/>
                                        </p:tgtEl>
                                      </p:cBhvr>
                                    </p:animEffect>
                                  </p:childTnLst>
                                </p:cTn>
                              </p:par>
                              <p:par>
                                <p:cTn id="115" presetID="18" presetClass="emph" presetSubtype="0" fill="hold" grpId="1" nodeType="withEffect">
                                  <p:stCondLst>
                                    <p:cond delay="400"/>
                                  </p:stCondLst>
                                  <p:childTnLst>
                                    <p:set>
                                      <p:cBhvr override="childStyle">
                                        <p:cTn id="116" dur="500" fill="hold"/>
                                        <p:tgtEl>
                                          <p:spTgt spid="16"/>
                                        </p:tgtEl>
                                        <p:attrNameLst>
                                          <p:attrName>style.textDecorationUnderline</p:attrName>
                                        </p:attrNameLst>
                                      </p:cBhvr>
                                      <p:to>
                                        <p:strVal val="true"/>
                                      </p:to>
                                    </p:set>
                                  </p:childTnLst>
                                </p:cTn>
                              </p:par>
                              <p:par>
                                <p:cTn id="117" presetID="22" presetClass="entr" presetSubtype="8" fill="hold" grpId="0" nodeType="withEffect">
                                  <p:stCondLst>
                                    <p:cond delay="400"/>
                                  </p:stCondLst>
                                  <p:childTnLst>
                                    <p:set>
                                      <p:cBhvr>
                                        <p:cTn id="118" dur="1" fill="hold">
                                          <p:stCondLst>
                                            <p:cond delay="0"/>
                                          </p:stCondLst>
                                        </p:cTn>
                                        <p:tgtEl>
                                          <p:spTgt spid="17"/>
                                        </p:tgtEl>
                                        <p:attrNameLst>
                                          <p:attrName>style.visibility</p:attrName>
                                        </p:attrNameLst>
                                      </p:cBhvr>
                                      <p:to>
                                        <p:strVal val="visible"/>
                                      </p:to>
                                    </p:set>
                                    <p:animEffect transition="in" filter="wipe(left)">
                                      <p:cBhvr>
                                        <p:cTn id="119" dur="500"/>
                                        <p:tgtEl>
                                          <p:spTgt spid="17"/>
                                        </p:tgtEl>
                                      </p:cBhvr>
                                    </p:animEffect>
                                  </p:childTnLst>
                                </p:cTn>
                              </p:par>
                              <p:par>
                                <p:cTn id="120" presetID="22" presetClass="entr" presetSubtype="8" fill="hold" grpId="0" nodeType="withEffect">
                                  <p:stCondLst>
                                    <p:cond delay="800"/>
                                  </p:stCondLst>
                                  <p:childTnLst>
                                    <p:set>
                                      <p:cBhvr>
                                        <p:cTn id="121" dur="1" fill="hold">
                                          <p:stCondLst>
                                            <p:cond delay="0"/>
                                          </p:stCondLst>
                                        </p:cTn>
                                        <p:tgtEl>
                                          <p:spTgt spid="18"/>
                                        </p:tgtEl>
                                        <p:attrNameLst>
                                          <p:attrName>style.visibility</p:attrName>
                                        </p:attrNameLst>
                                      </p:cBhvr>
                                      <p:to>
                                        <p:strVal val="visible"/>
                                      </p:to>
                                    </p:set>
                                    <p:animEffect transition="in" filter="wipe(left)">
                                      <p:cBhvr>
                                        <p:cTn id="122" dur="500"/>
                                        <p:tgtEl>
                                          <p:spTgt spid="18"/>
                                        </p:tgtEl>
                                      </p:cBhvr>
                                    </p:animEffect>
                                  </p:childTnLst>
                                </p:cTn>
                              </p:par>
                              <p:par>
                                <p:cTn id="123" presetID="18" presetClass="emph" presetSubtype="0" fill="hold" grpId="1" nodeType="withEffect">
                                  <p:stCondLst>
                                    <p:cond delay="800"/>
                                  </p:stCondLst>
                                  <p:childTnLst>
                                    <p:set>
                                      <p:cBhvr override="childStyle">
                                        <p:cTn id="124" dur="500" fill="hold"/>
                                        <p:tgtEl>
                                          <p:spTgt spid="18"/>
                                        </p:tgtEl>
                                        <p:attrNameLst>
                                          <p:attrName>style.textDecorationUnderline</p:attrName>
                                        </p:attrNameLst>
                                      </p:cBhvr>
                                      <p:to>
                                        <p:strVal val="true"/>
                                      </p:to>
                                    </p:set>
                                  </p:childTnLst>
                                </p:cTn>
                              </p:par>
                              <p:par>
                                <p:cTn id="125" presetID="22" presetClass="entr" presetSubtype="8" fill="hold" grpId="0" nodeType="withEffect">
                                  <p:stCondLst>
                                    <p:cond delay="800"/>
                                  </p:stCondLst>
                                  <p:childTnLst>
                                    <p:set>
                                      <p:cBhvr>
                                        <p:cTn id="126" dur="1" fill="hold">
                                          <p:stCondLst>
                                            <p:cond delay="0"/>
                                          </p:stCondLst>
                                        </p:cTn>
                                        <p:tgtEl>
                                          <p:spTgt spid="19"/>
                                        </p:tgtEl>
                                        <p:attrNameLst>
                                          <p:attrName>style.visibility</p:attrName>
                                        </p:attrNameLst>
                                      </p:cBhvr>
                                      <p:to>
                                        <p:strVal val="visible"/>
                                      </p:to>
                                    </p:set>
                                    <p:animEffect transition="in" filter="wipe(left)">
                                      <p:cBhvr>
                                        <p:cTn id="127" dur="500"/>
                                        <p:tgtEl>
                                          <p:spTgt spid="19"/>
                                        </p:tgtEl>
                                      </p:cBhvr>
                                    </p:animEffect>
                                  </p:childTnLst>
                                </p:cTn>
                              </p:par>
                            </p:childTnLst>
                          </p:cTn>
                        </p:par>
                        <p:par>
                          <p:cTn id="128" fill="hold">
                            <p:stCondLst>
                              <p:cond delay="1300"/>
                            </p:stCondLst>
                            <p:childTnLst>
                              <p:par>
                                <p:cTn id="129" presetID="23" presetClass="entr" presetSubtype="16" fill="hold" grpId="0" nodeType="afterEffect">
                                  <p:stCondLst>
                                    <p:cond delay="0"/>
                                  </p:stCondLst>
                                  <p:childTnLst>
                                    <p:set>
                                      <p:cBhvr>
                                        <p:cTn id="130" dur="1" fill="hold">
                                          <p:stCondLst>
                                            <p:cond delay="0"/>
                                          </p:stCondLst>
                                        </p:cTn>
                                        <p:tgtEl>
                                          <p:spTgt spid="15"/>
                                        </p:tgtEl>
                                        <p:attrNameLst>
                                          <p:attrName>style.visibility</p:attrName>
                                        </p:attrNameLst>
                                      </p:cBhvr>
                                      <p:to>
                                        <p:strVal val="visible"/>
                                      </p:to>
                                    </p:set>
                                    <p:anim calcmode="lin" valueType="num">
                                      <p:cBhvr>
                                        <p:cTn id="131" dur="500" fill="hold"/>
                                        <p:tgtEl>
                                          <p:spTgt spid="15"/>
                                        </p:tgtEl>
                                        <p:attrNameLst>
                                          <p:attrName>ppt_w</p:attrName>
                                        </p:attrNameLst>
                                      </p:cBhvr>
                                      <p:tavLst>
                                        <p:tav tm="0">
                                          <p:val>
                                            <p:fltVal val="0"/>
                                          </p:val>
                                        </p:tav>
                                        <p:tav tm="100000">
                                          <p:val>
                                            <p:strVal val="#ppt_w"/>
                                          </p:val>
                                        </p:tav>
                                      </p:tavLst>
                                    </p:anim>
                                    <p:anim calcmode="lin" valueType="num">
                                      <p:cBhvr>
                                        <p:cTn id="132" dur="500" fill="hold"/>
                                        <p:tgtEl>
                                          <p:spTgt spid="15"/>
                                        </p:tgtEl>
                                        <p:attrNameLst>
                                          <p:attrName>ppt_h</p:attrName>
                                        </p:attrNameLst>
                                      </p:cBhvr>
                                      <p:tavLst>
                                        <p:tav tm="0">
                                          <p:val>
                                            <p:fltVal val="0"/>
                                          </p:val>
                                        </p:tav>
                                        <p:tav tm="100000">
                                          <p:val>
                                            <p:strVal val="#ppt_h"/>
                                          </p:val>
                                        </p:tav>
                                      </p:tavLst>
                                    </p:anim>
                                  </p:childTnLst>
                                </p:cTn>
                              </p:par>
                              <p:par>
                                <p:cTn id="133" presetID="23" presetClass="exit" presetSubtype="16" fill="hold" grpId="1" nodeType="withEffect">
                                  <p:stCondLst>
                                    <p:cond delay="500"/>
                                  </p:stCondLst>
                                  <p:childTnLst>
                                    <p:anim calcmode="lin" valueType="num">
                                      <p:cBhvr>
                                        <p:cTn id="134" dur="500"/>
                                        <p:tgtEl>
                                          <p:spTgt spid="15"/>
                                        </p:tgtEl>
                                        <p:attrNameLst>
                                          <p:attrName>ppt_w</p:attrName>
                                        </p:attrNameLst>
                                      </p:cBhvr>
                                      <p:tavLst>
                                        <p:tav tm="0">
                                          <p:val>
                                            <p:strVal val="ppt_w"/>
                                          </p:val>
                                        </p:tav>
                                        <p:tav tm="100000">
                                          <p:val>
                                            <p:strVal val="4*ppt_w"/>
                                          </p:val>
                                        </p:tav>
                                      </p:tavLst>
                                    </p:anim>
                                    <p:anim calcmode="lin" valueType="num">
                                      <p:cBhvr>
                                        <p:cTn id="135" dur="500"/>
                                        <p:tgtEl>
                                          <p:spTgt spid="15"/>
                                        </p:tgtEl>
                                        <p:attrNameLst>
                                          <p:attrName>ppt_h</p:attrName>
                                        </p:attrNameLst>
                                      </p:cBhvr>
                                      <p:tavLst>
                                        <p:tav tm="0">
                                          <p:val>
                                            <p:strVal val="ppt_h"/>
                                          </p:val>
                                        </p:tav>
                                        <p:tav tm="100000">
                                          <p:val>
                                            <p:strVal val="4*ppt_h"/>
                                          </p:val>
                                        </p:tav>
                                      </p:tavLst>
                                    </p:anim>
                                    <p:set>
                                      <p:cBhvr>
                                        <p:cTn id="136" dur="1" fill="hold">
                                          <p:stCondLst>
                                            <p:cond delay="499"/>
                                          </p:stCondLst>
                                        </p:cTn>
                                        <p:tgtEl>
                                          <p:spTgt spid="15"/>
                                        </p:tgtEl>
                                        <p:attrNameLst>
                                          <p:attrName>style.visibility</p:attrName>
                                        </p:attrNameLst>
                                      </p:cBhvr>
                                      <p:to>
                                        <p:strVal val="hidden"/>
                                      </p:to>
                                    </p:set>
                                  </p:childTnLst>
                                </p:cTn>
                              </p:par>
                              <p:par>
                                <p:cTn id="137" presetID="10" presetClass="exit" presetSubtype="0" fill="hold" grpId="2" nodeType="withEffect">
                                  <p:stCondLst>
                                    <p:cond delay="500"/>
                                  </p:stCondLst>
                                  <p:childTnLst>
                                    <p:animEffect transition="out" filter="fade">
                                      <p:cBhvr>
                                        <p:cTn id="138" dur="500"/>
                                        <p:tgtEl>
                                          <p:spTgt spid="15"/>
                                        </p:tgtEl>
                                      </p:cBhvr>
                                    </p:animEffect>
                                    <p:set>
                                      <p:cBhvr>
                                        <p:cTn id="139" dur="1" fill="hold">
                                          <p:stCondLst>
                                            <p:cond delay="499"/>
                                          </p:stCondLst>
                                        </p:cTn>
                                        <p:tgtEl>
                                          <p:spTgt spid="15"/>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grpId="0" nodeType="clickEffect">
                                  <p:stCondLst>
                                    <p:cond delay="0"/>
                                  </p:stCondLst>
                                  <p:childTnLst>
                                    <p:set>
                                      <p:cBhvr>
                                        <p:cTn id="143" dur="1" fill="hold">
                                          <p:stCondLst>
                                            <p:cond delay="0"/>
                                          </p:stCondLst>
                                        </p:cTn>
                                        <p:tgtEl>
                                          <p:spTgt spid="23"/>
                                        </p:tgtEl>
                                        <p:attrNameLst>
                                          <p:attrName>style.visibility</p:attrName>
                                        </p:attrNameLst>
                                      </p:cBhvr>
                                      <p:to>
                                        <p:strVal val="visible"/>
                                      </p:to>
                                    </p:set>
                                    <p:animEffect transition="in" filter="fade">
                                      <p:cBhvr>
                                        <p:cTn id="144" dur="250"/>
                                        <p:tgtEl>
                                          <p:spTgt spid="23"/>
                                        </p:tgtEl>
                                      </p:cBhvr>
                                    </p:animEffect>
                                  </p:childTnLst>
                                </p:cTn>
                              </p:par>
                              <p:par>
                                <p:cTn id="145" presetID="42" presetClass="path" presetSubtype="0" accel="50000" decel="50000" fill="hold" grpId="1" nodeType="withEffect">
                                  <p:stCondLst>
                                    <p:cond delay="0"/>
                                  </p:stCondLst>
                                  <p:childTnLst>
                                    <p:animMotion origin="layout" path="M -3.05556E-6 -4.44444E-6 L -0.02257 -0.2831 " pathEditMode="relative" rAng="0" ptsTypes="AA">
                                      <p:cBhvr>
                                        <p:cTn id="146" dur="2000" fill="hold"/>
                                        <p:tgtEl>
                                          <p:spTgt spid="23"/>
                                        </p:tgtEl>
                                        <p:attrNameLst>
                                          <p:attrName>ppt_x</p:attrName>
                                          <p:attrName>ppt_y</p:attrName>
                                        </p:attrNameLst>
                                      </p:cBhvr>
                                      <p:rCtr x="-1128" y="-14167"/>
                                    </p:animMotion>
                                  </p:childTnLst>
                                </p:cTn>
                              </p:par>
                              <p:par>
                                <p:cTn id="147" presetID="3" presetClass="emph" presetSubtype="2" fill="hold" grpId="2" nodeType="withEffect">
                                  <p:stCondLst>
                                    <p:cond delay="0"/>
                                  </p:stCondLst>
                                  <p:childTnLst>
                                    <p:animClr clrSpc="rgb" dir="cw">
                                      <p:cBhvr override="childStyle">
                                        <p:cTn id="148" dur="2000" fill="hold"/>
                                        <p:tgtEl>
                                          <p:spTgt spid="23"/>
                                        </p:tgtEl>
                                        <p:attrNameLst>
                                          <p:attrName>style.color</p:attrName>
                                        </p:attrNameLst>
                                      </p:cBhvr>
                                      <p:to>
                                        <a:schemeClr val="bg1"/>
                                      </p:to>
                                    </p:animClr>
                                  </p:childTnLst>
                                </p:cTn>
                              </p:par>
                              <p:par>
                                <p:cTn id="149" presetID="10" presetClass="exit" presetSubtype="0" fill="hold" grpId="1" nodeType="withEffect">
                                  <p:stCondLst>
                                    <p:cond delay="0"/>
                                  </p:stCondLst>
                                  <p:childTnLst>
                                    <p:animEffect transition="out" filter="fade">
                                      <p:cBhvr>
                                        <p:cTn id="150" dur="1250"/>
                                        <p:tgtEl>
                                          <p:spTgt spid="4"/>
                                        </p:tgtEl>
                                      </p:cBhvr>
                                    </p:animEffect>
                                    <p:set>
                                      <p:cBhvr>
                                        <p:cTn id="151" dur="1" fill="hold">
                                          <p:stCondLst>
                                            <p:cond delay="1249"/>
                                          </p:stCondLst>
                                        </p:cTn>
                                        <p:tgtEl>
                                          <p:spTgt spid="4"/>
                                        </p:tgtEl>
                                        <p:attrNameLst>
                                          <p:attrName>style.visibility</p:attrName>
                                        </p:attrNameLst>
                                      </p:cBhvr>
                                      <p:to>
                                        <p:strVal val="hidden"/>
                                      </p:to>
                                    </p:set>
                                  </p:childTnLst>
                                </p:cTn>
                              </p:par>
                              <p:par>
                                <p:cTn id="152" presetID="10" presetClass="exit" presetSubtype="0" fill="hold" grpId="2" nodeType="withEffect">
                                  <p:stCondLst>
                                    <p:cond delay="0"/>
                                  </p:stCondLst>
                                  <p:childTnLst>
                                    <p:animEffect transition="out" filter="fade">
                                      <p:cBhvr>
                                        <p:cTn id="153" dur="500"/>
                                        <p:tgtEl>
                                          <p:spTgt spid="16"/>
                                        </p:tgtEl>
                                      </p:cBhvr>
                                    </p:animEffect>
                                    <p:set>
                                      <p:cBhvr>
                                        <p:cTn id="154" dur="1" fill="hold">
                                          <p:stCondLst>
                                            <p:cond delay="499"/>
                                          </p:stCondLst>
                                        </p:cTn>
                                        <p:tgtEl>
                                          <p:spTgt spid="16"/>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17"/>
                                        </p:tgtEl>
                                      </p:cBhvr>
                                    </p:animEffect>
                                    <p:set>
                                      <p:cBhvr>
                                        <p:cTn id="157" dur="1" fill="hold">
                                          <p:stCondLst>
                                            <p:cond delay="499"/>
                                          </p:stCondLst>
                                        </p:cTn>
                                        <p:tgtEl>
                                          <p:spTgt spid="17"/>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19"/>
                                        </p:tgtEl>
                                      </p:cBhvr>
                                    </p:animEffect>
                                    <p:set>
                                      <p:cBhvr>
                                        <p:cTn id="160" dur="1" fill="hold">
                                          <p:stCondLst>
                                            <p:cond delay="499"/>
                                          </p:stCondLst>
                                        </p:cTn>
                                        <p:tgtEl>
                                          <p:spTgt spid="19"/>
                                        </p:tgtEl>
                                        <p:attrNameLst>
                                          <p:attrName>style.visibility</p:attrName>
                                        </p:attrNameLst>
                                      </p:cBhvr>
                                      <p:to>
                                        <p:strVal val="hidden"/>
                                      </p:to>
                                    </p:set>
                                  </p:childTnLst>
                                </p:cTn>
                              </p:par>
                              <p:par>
                                <p:cTn id="161" presetID="10" presetClass="exit" presetSubtype="0" fill="hold" grpId="2" nodeType="withEffect">
                                  <p:stCondLst>
                                    <p:cond delay="0"/>
                                  </p:stCondLst>
                                  <p:childTnLst>
                                    <p:animEffect transition="out" filter="fade">
                                      <p:cBhvr>
                                        <p:cTn id="162" dur="500"/>
                                        <p:tgtEl>
                                          <p:spTgt spid="18"/>
                                        </p:tgtEl>
                                      </p:cBhvr>
                                    </p:animEffect>
                                    <p:set>
                                      <p:cBhvr>
                                        <p:cTn id="163" dur="1" fill="hold">
                                          <p:stCondLst>
                                            <p:cond delay="499"/>
                                          </p:stCondLst>
                                        </p:cTn>
                                        <p:tgtEl>
                                          <p:spTgt spid="18"/>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500"/>
                                        <p:tgtEl>
                                          <p:spTgt spid="21"/>
                                        </p:tgtEl>
                                      </p:cBhvr>
                                    </p:animEffect>
                                    <p:set>
                                      <p:cBhvr>
                                        <p:cTn id="166" dur="1" fill="hold">
                                          <p:stCondLst>
                                            <p:cond delay="499"/>
                                          </p:stCondLst>
                                        </p:cTn>
                                        <p:tgtEl>
                                          <p:spTgt spid="21"/>
                                        </p:tgtEl>
                                        <p:attrNameLst>
                                          <p:attrName>style.visibility</p:attrName>
                                        </p:attrNameLst>
                                      </p:cBhvr>
                                      <p:to>
                                        <p:strVal val="hidden"/>
                                      </p:to>
                                    </p:set>
                                  </p:childTnLst>
                                </p:cTn>
                              </p:par>
                              <p:par>
                                <p:cTn id="167" presetID="10" presetClass="exit" presetSubtype="0" fill="hold" grpId="2" nodeType="withEffect">
                                  <p:stCondLst>
                                    <p:cond delay="0"/>
                                  </p:stCondLst>
                                  <p:childTnLst>
                                    <p:animEffect transition="out" filter="fade">
                                      <p:cBhvr>
                                        <p:cTn id="168" dur="500"/>
                                        <p:tgtEl>
                                          <p:spTgt spid="20"/>
                                        </p:tgtEl>
                                      </p:cBhvr>
                                    </p:animEffect>
                                    <p:set>
                                      <p:cBhvr>
                                        <p:cTn id="169" dur="1" fill="hold">
                                          <p:stCondLst>
                                            <p:cond delay="499"/>
                                          </p:stCondLst>
                                        </p:cTn>
                                        <p:tgtEl>
                                          <p:spTgt spid="20"/>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500"/>
                                        <p:tgtEl>
                                          <p:spTgt spid="14"/>
                                        </p:tgtEl>
                                      </p:cBhvr>
                                    </p:animEffect>
                                    <p:set>
                                      <p:cBhvr>
                                        <p:cTn id="172" dur="1" fill="hold">
                                          <p:stCondLst>
                                            <p:cond delay="499"/>
                                          </p:stCondLst>
                                        </p:cTn>
                                        <p:tgtEl>
                                          <p:spTgt spid="14"/>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500"/>
                                        <p:tgtEl>
                                          <p:spTgt spid="5"/>
                                        </p:tgtEl>
                                      </p:cBhvr>
                                    </p:animEffect>
                                    <p:set>
                                      <p:cBhvr>
                                        <p:cTn id="17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6" grpId="2"/>
      <p:bldP spid="18" grpId="0"/>
      <p:bldP spid="18" grpId="1"/>
      <p:bldP spid="18" grpId="2"/>
      <p:bldP spid="20" grpId="0"/>
      <p:bldP spid="20" grpId="1"/>
      <p:bldP spid="20" grpId="2"/>
      <p:bldP spid="24" grpId="0"/>
      <p:bldP spid="24" grpId="1"/>
      <p:bldP spid="24" grpId="2"/>
      <p:bldP spid="4" grpId="0"/>
      <p:bldP spid="4" grpId="1"/>
      <p:bldP spid="3074" grpId="0"/>
      <p:bldP spid="3074" grpId="1"/>
      <p:bldP spid="3074" grpId="2"/>
      <p:bldP spid="5" grpId="0" animBg="1"/>
      <p:bldP spid="5" grpId="1" animBg="1"/>
      <p:bldP spid="14" grpId="0"/>
      <p:bldP spid="14" grpId="1"/>
      <p:bldP spid="2" grpId="0"/>
      <p:bldP spid="2" grpId="1"/>
      <p:bldP spid="2"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5" grpId="0" animBg="1"/>
      <p:bldP spid="15" grpId="1" animBg="1"/>
      <p:bldP spid="15" grpId="2" animBg="1"/>
      <p:bldP spid="17" grpId="0"/>
      <p:bldP spid="17" grpId="1"/>
      <p:bldP spid="19" grpId="0"/>
      <p:bldP spid="19" grpId="1"/>
      <p:bldP spid="21" grpId="0"/>
      <p:bldP spid="21" grpId="1"/>
      <p:bldP spid="23" grpId="0"/>
      <p:bldP spid="23" grpId="1"/>
      <p:bldP spid="23"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6CD1FC-1A1F-AE28-0130-49766C529E53}"/>
              </a:ext>
            </a:extLst>
          </p:cNvPr>
          <p:cNvPicPr>
            <a:picLocks noChangeAspect="1"/>
          </p:cNvPicPr>
          <p:nvPr/>
        </p:nvPicPr>
        <p:blipFill rotWithShape="1">
          <a:blip r:embed="rId2">
            <a:extLst>
              <a:ext uri="{28A0092B-C50C-407E-A947-70E740481C1C}">
                <a14:useLocalDpi xmlns:a14="http://schemas.microsoft.com/office/drawing/2010/main" val="0"/>
              </a:ext>
            </a:extLst>
          </a:blip>
          <a:srcRect l="13107" r="13269"/>
          <a:stretch/>
        </p:blipFill>
        <p:spPr>
          <a:xfrm>
            <a:off x="0" y="-1"/>
            <a:ext cx="9144000" cy="6858001"/>
          </a:xfrm>
          <a:prstGeom prst="rect">
            <a:avLst/>
          </a:prstGeom>
        </p:spPr>
      </p:pic>
      <p:sp>
        <p:nvSpPr>
          <p:cNvPr id="5" name="Final">
            <a:extLst>
              <a:ext uri="{FF2B5EF4-FFF2-40B4-BE49-F238E27FC236}">
                <a16:creationId xmlns:a16="http://schemas.microsoft.com/office/drawing/2014/main" id="{2A69A976-0015-52B0-E449-85DA02B2915D}"/>
              </a:ext>
            </a:extLst>
          </p:cNvPr>
          <p:cNvSpPr txBox="1">
            <a:spLocks noChangeArrowheads="1"/>
          </p:cNvSpPr>
          <p:nvPr/>
        </p:nvSpPr>
        <p:spPr bwMode="auto">
          <a:xfrm>
            <a:off x="175780" y="239486"/>
            <a:ext cx="8792441" cy="6379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The LORD looks down from heaven</a:t>
            </a:r>
          </a:p>
          <a:p>
            <a:pPr algn="l"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			   To see if there are any: </a:t>
            </a:r>
          </a:p>
          <a:p>
            <a:pPr algn="l"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who understand</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who seek God</a:t>
            </a:r>
          </a:p>
          <a:p>
            <a:pPr algn="l" eaLnBrk="1" hangingPunct="1"/>
            <a:endParaRPr lang="en-US" altLang="en-US" sz="24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chemeClr val="tx1">
                    <a:lumMod val="85000"/>
                    <a:lumOff val="15000"/>
                  </a:schemeClr>
                </a:solidFill>
                <a:effectLst>
                  <a:glow rad="101600">
                    <a:schemeClr val="tx1"/>
                  </a:glow>
                  <a:outerShdw blurRad="50800" algn="tl" rotWithShape="0">
                    <a:srgbClr val="000000"/>
                  </a:outerShdw>
                </a:effectLst>
                <a:latin typeface="Calibri" panose="020F0502020204030204" pitchFamily="34" charset="0"/>
              </a:rPr>
              <a:t>fools say in heart, "There is no God." 	They are:</a:t>
            </a:r>
          </a:p>
          <a:p>
            <a:pPr algn="l" eaLnBrk="1" hangingPunct="1"/>
            <a:r>
              <a:rPr lang="en-US" altLang="en-US" b="1" kern="0" dirty="0">
                <a:ln w="17780" cmpd="sng">
                  <a:solidFill>
                    <a:srgbClr val="FFFFFF"/>
                  </a:solidFill>
                  <a:prstDash val="solid"/>
                  <a:miter lim="800000"/>
                </a:ln>
                <a:solidFill>
                  <a:schemeClr val="tx1">
                    <a:lumMod val="85000"/>
                    <a:lumOff val="15000"/>
                  </a:schemeClr>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chemeClr val="tx1">
                    <a:lumMod val="95000"/>
                    <a:lumOff val="5000"/>
                  </a:schemeClr>
                </a:solidFill>
                <a:effectLst>
                  <a:glow rad="101600">
                    <a:schemeClr val="tx1"/>
                  </a:glow>
                  <a:outerShdw blurRad="50800" algn="tl" rotWithShape="0">
                    <a:srgbClr val="000000"/>
                  </a:outerShdw>
                </a:effectLst>
                <a:latin typeface="Calibri" panose="020F0502020204030204" pitchFamily="34" charset="0"/>
              </a:rPr>
              <a:t>● corrupt</a:t>
            </a:r>
          </a:p>
          <a:p>
            <a:pPr algn="l" eaLnBrk="1" hangingPunct="1"/>
            <a:r>
              <a:rPr lang="en-US" altLang="en-US" b="1" kern="0" dirty="0">
                <a:ln w="17780" cmpd="sng">
                  <a:solidFill>
                    <a:srgbClr val="FFFFFF"/>
                  </a:solidFill>
                  <a:prstDash val="solid"/>
                  <a:miter lim="800000"/>
                </a:ln>
                <a:solidFill>
                  <a:schemeClr val="tx1">
                    <a:lumMod val="95000"/>
                    <a:lumOff val="5000"/>
                  </a:schemeClr>
                </a:solidFill>
                <a:effectLst>
                  <a:glow rad="101600">
                    <a:schemeClr val="tx1"/>
                  </a:glow>
                  <a:outerShdw blurRad="50800" algn="tl" rotWithShape="0">
                    <a:srgbClr val="000000"/>
                  </a:outerShdw>
                </a:effectLst>
                <a:latin typeface="Calibri" panose="020F0502020204030204" pitchFamily="34" charset="0"/>
              </a:rPr>
              <a:t>			  ● do abominable works</a:t>
            </a:r>
          </a:p>
          <a:p>
            <a:pPr algn="l" eaLnBrk="1" hangingPunct="1"/>
            <a:r>
              <a:rPr lang="en-US" altLang="en-US" b="1" kern="0" dirty="0">
                <a:ln w="17780" cmpd="sng">
                  <a:solidFill>
                    <a:srgbClr val="FFFFFF"/>
                  </a:solidFill>
                  <a:prstDash val="solid"/>
                  <a:miter lim="800000"/>
                </a:ln>
                <a:solidFill>
                  <a:schemeClr val="tx1">
                    <a:lumMod val="95000"/>
                    <a:lumOff val="5000"/>
                  </a:schemeClr>
                </a:solidFill>
                <a:effectLst>
                  <a:glow rad="101600">
                    <a:schemeClr val="tx1"/>
                  </a:glow>
                  <a:outerShdw blurRad="50800" algn="tl" rotWithShape="0">
                    <a:srgbClr val="000000"/>
                  </a:outerShdw>
                </a:effectLst>
                <a:latin typeface="Calibri" panose="020F0502020204030204" pitchFamily="34" charset="0"/>
              </a:rPr>
              <a:t>			  ● none who does good</a:t>
            </a:r>
            <a:endParaRPr lang="en-US" altLang="en-US" sz="3200" b="1" i="1" kern="0" dirty="0">
              <a:ln w="17780" cmpd="sng">
                <a:solidFill>
                  <a:srgbClr val="FFFFFF"/>
                </a:solidFill>
                <a:prstDash val="solid"/>
                <a:miter lim="800000"/>
              </a:ln>
              <a:solidFill>
                <a:schemeClr val="tx1">
                  <a:lumMod val="95000"/>
                  <a:lumOff val="5000"/>
                </a:schemeClr>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264968" y="757923"/>
            <a:ext cx="8614064" cy="534215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 fool has said in his heart, "There is no God." They are corrupt, They have done abominable works, There is none who does good.     The LORD looks down from heaven upon the children of men, To see     if there are any who understand, who seek God.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Psalms 14:1-2 </a:t>
            </a:r>
          </a:p>
        </p:txBody>
      </p:sp>
      <p:sp>
        <p:nvSpPr>
          <p:cNvPr id="4" name="heart">
            <a:extLst>
              <a:ext uri="{FF2B5EF4-FFF2-40B4-BE49-F238E27FC236}">
                <a16:creationId xmlns:a16="http://schemas.microsoft.com/office/drawing/2014/main" id="{2C9C8B9A-C3FE-1E8F-D74B-82820FC08692}"/>
              </a:ext>
            </a:extLst>
          </p:cNvPr>
          <p:cNvSpPr txBox="1">
            <a:spLocks noChangeArrowheads="1"/>
          </p:cNvSpPr>
          <p:nvPr/>
        </p:nvSpPr>
        <p:spPr bwMode="auto">
          <a:xfrm>
            <a:off x="3666889" y="2690198"/>
            <a:ext cx="159091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heart</a:t>
            </a:r>
          </a:p>
        </p:txBody>
      </p:sp>
      <p:sp>
        <p:nvSpPr>
          <p:cNvPr id="2" name="Rectangle 2">
            <a:extLst>
              <a:ext uri="{FF2B5EF4-FFF2-40B4-BE49-F238E27FC236}">
                <a16:creationId xmlns:a16="http://schemas.microsoft.com/office/drawing/2014/main" id="{DB8EEF5C-3D13-1E55-1CDB-6BA69D96903E}"/>
              </a:ext>
            </a:extLst>
          </p:cNvPr>
          <p:cNvSpPr txBox="1">
            <a:spLocks noChangeArrowheads="1"/>
          </p:cNvSpPr>
          <p:nvPr/>
        </p:nvSpPr>
        <p:spPr bwMode="auto">
          <a:xfrm>
            <a:off x="281431" y="3371050"/>
            <a:ext cx="8586344" cy="78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 LORD looks down from heaven</a:t>
            </a:r>
          </a:p>
        </p:txBody>
      </p:sp>
      <p:sp>
        <p:nvSpPr>
          <p:cNvPr id="6" name="Rectangle 2">
            <a:extLst>
              <a:ext uri="{FF2B5EF4-FFF2-40B4-BE49-F238E27FC236}">
                <a16:creationId xmlns:a16="http://schemas.microsoft.com/office/drawing/2014/main" id="{105C82DE-C99D-8CAB-A923-0887D84AC26D}"/>
              </a:ext>
            </a:extLst>
          </p:cNvPr>
          <p:cNvSpPr txBox="1">
            <a:spLocks noChangeArrowheads="1"/>
          </p:cNvSpPr>
          <p:nvPr/>
        </p:nvSpPr>
        <p:spPr bwMode="auto">
          <a:xfrm>
            <a:off x="6676571" y="4038601"/>
            <a:ext cx="1943553" cy="793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To see</a:t>
            </a:r>
          </a:p>
        </p:txBody>
      </p:sp>
      <p:sp>
        <p:nvSpPr>
          <p:cNvPr id="7" name="Rectangle 2">
            <a:extLst>
              <a:ext uri="{FF2B5EF4-FFF2-40B4-BE49-F238E27FC236}">
                <a16:creationId xmlns:a16="http://schemas.microsoft.com/office/drawing/2014/main" id="{6A118DDB-7131-F452-0ECA-8CEDEB42183D}"/>
              </a:ext>
            </a:extLst>
          </p:cNvPr>
          <p:cNvSpPr txBox="1">
            <a:spLocks noChangeArrowheads="1"/>
          </p:cNvSpPr>
          <p:nvPr/>
        </p:nvSpPr>
        <p:spPr bwMode="auto">
          <a:xfrm>
            <a:off x="411956" y="4706365"/>
            <a:ext cx="4231019" cy="794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if there are any</a:t>
            </a:r>
          </a:p>
        </p:txBody>
      </p:sp>
      <p:sp>
        <p:nvSpPr>
          <p:cNvPr id="8" name="Rectangle 2">
            <a:extLst>
              <a:ext uri="{FF2B5EF4-FFF2-40B4-BE49-F238E27FC236}">
                <a16:creationId xmlns:a16="http://schemas.microsoft.com/office/drawing/2014/main" id="{85221837-8305-2808-1E19-542994A05E4B}"/>
              </a:ext>
            </a:extLst>
          </p:cNvPr>
          <p:cNvSpPr txBox="1">
            <a:spLocks noChangeArrowheads="1"/>
          </p:cNvSpPr>
          <p:nvPr/>
        </p:nvSpPr>
        <p:spPr bwMode="auto">
          <a:xfrm>
            <a:off x="8476344" y="1353565"/>
            <a:ext cx="448582" cy="789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t>
            </a:r>
          </a:p>
        </p:txBody>
      </p:sp>
      <p:sp>
        <p:nvSpPr>
          <p:cNvPr id="9" name="Rectangle 2">
            <a:extLst>
              <a:ext uri="{FF2B5EF4-FFF2-40B4-BE49-F238E27FC236}">
                <a16:creationId xmlns:a16="http://schemas.microsoft.com/office/drawing/2014/main" id="{74CF1F52-1822-98B2-F02C-4C8078936545}"/>
              </a:ext>
            </a:extLst>
          </p:cNvPr>
          <p:cNvSpPr txBox="1">
            <a:spLocks noChangeArrowheads="1"/>
          </p:cNvSpPr>
          <p:nvPr/>
        </p:nvSpPr>
        <p:spPr bwMode="auto">
          <a:xfrm>
            <a:off x="4214804" y="4720880"/>
            <a:ext cx="4238634" cy="768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who understand</a:t>
            </a:r>
          </a:p>
        </p:txBody>
      </p:sp>
      <p:sp>
        <p:nvSpPr>
          <p:cNvPr id="10" name="Rectangle 2">
            <a:extLst>
              <a:ext uri="{FF2B5EF4-FFF2-40B4-BE49-F238E27FC236}">
                <a16:creationId xmlns:a16="http://schemas.microsoft.com/office/drawing/2014/main" id="{7BD889C3-406C-0471-A367-737F36B47BC9}"/>
              </a:ext>
            </a:extLst>
          </p:cNvPr>
          <p:cNvSpPr txBox="1">
            <a:spLocks noChangeArrowheads="1"/>
          </p:cNvSpPr>
          <p:nvPr/>
        </p:nvSpPr>
        <p:spPr bwMode="auto">
          <a:xfrm>
            <a:off x="1097756" y="5374021"/>
            <a:ext cx="3879048" cy="80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who seek God</a:t>
            </a:r>
          </a:p>
        </p:txBody>
      </p:sp>
      <p:sp>
        <p:nvSpPr>
          <p:cNvPr id="11" name="Rectangle 2">
            <a:extLst>
              <a:ext uri="{FF2B5EF4-FFF2-40B4-BE49-F238E27FC236}">
                <a16:creationId xmlns:a16="http://schemas.microsoft.com/office/drawing/2014/main" id="{3F6BFAA3-2832-82FD-FF91-905EB9D3EB4E}"/>
              </a:ext>
            </a:extLst>
          </p:cNvPr>
          <p:cNvSpPr txBox="1">
            <a:spLocks noChangeArrowheads="1"/>
          </p:cNvSpPr>
          <p:nvPr/>
        </p:nvSpPr>
        <p:spPr bwMode="auto">
          <a:xfrm>
            <a:off x="1915886" y="685907"/>
            <a:ext cx="1439296" cy="792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fool</a:t>
            </a:r>
          </a:p>
        </p:txBody>
      </p:sp>
      <p:sp>
        <p:nvSpPr>
          <p:cNvPr id="12" name="Rectangle 2">
            <a:extLst>
              <a:ext uri="{FF2B5EF4-FFF2-40B4-BE49-F238E27FC236}">
                <a16:creationId xmlns:a16="http://schemas.microsoft.com/office/drawing/2014/main" id="{6A205841-A2CD-C2E6-ED50-F51192BD47D8}"/>
              </a:ext>
            </a:extLst>
          </p:cNvPr>
          <p:cNvSpPr txBox="1">
            <a:spLocks noChangeArrowheads="1"/>
          </p:cNvSpPr>
          <p:nvPr/>
        </p:nvSpPr>
        <p:spPr bwMode="auto">
          <a:xfrm>
            <a:off x="3657600" y="713490"/>
            <a:ext cx="499700" cy="736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a:t>
            </a:r>
          </a:p>
        </p:txBody>
      </p:sp>
      <p:sp>
        <p:nvSpPr>
          <p:cNvPr id="13" name="Rectangle 2">
            <a:extLst>
              <a:ext uri="{FF2B5EF4-FFF2-40B4-BE49-F238E27FC236}">
                <a16:creationId xmlns:a16="http://schemas.microsoft.com/office/drawing/2014/main" id="{F56540EE-A485-6794-EC10-294461DE4296}"/>
              </a:ext>
            </a:extLst>
          </p:cNvPr>
          <p:cNvSpPr txBox="1">
            <a:spLocks noChangeArrowheads="1"/>
          </p:cNvSpPr>
          <p:nvPr/>
        </p:nvSpPr>
        <p:spPr bwMode="auto">
          <a:xfrm>
            <a:off x="3976914" y="697706"/>
            <a:ext cx="826068" cy="76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err="1">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sa</a:t>
            </a:r>
            <a:endPar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60213993-522B-3FFB-D6DF-D4EB8B884BA8}"/>
              </a:ext>
            </a:extLst>
          </p:cNvPr>
          <p:cNvSpPr txBox="1">
            <a:spLocks noChangeArrowheads="1"/>
          </p:cNvSpPr>
          <p:nvPr/>
        </p:nvSpPr>
        <p:spPr bwMode="auto">
          <a:xfrm>
            <a:off x="5471884" y="1385888"/>
            <a:ext cx="576491" cy="732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y</a:t>
            </a:r>
          </a:p>
        </p:txBody>
      </p:sp>
      <p:sp>
        <p:nvSpPr>
          <p:cNvPr id="15" name="Rectangle 2">
            <a:extLst>
              <a:ext uri="{FF2B5EF4-FFF2-40B4-BE49-F238E27FC236}">
                <a16:creationId xmlns:a16="http://schemas.microsoft.com/office/drawing/2014/main" id="{3064605B-F5EE-5C2A-E12F-0C387DCBE2F0}"/>
              </a:ext>
            </a:extLst>
          </p:cNvPr>
          <p:cNvSpPr txBox="1">
            <a:spLocks noChangeArrowheads="1"/>
          </p:cNvSpPr>
          <p:nvPr/>
        </p:nvSpPr>
        <p:spPr bwMode="auto">
          <a:xfrm>
            <a:off x="5050971" y="685907"/>
            <a:ext cx="752135" cy="790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in</a:t>
            </a:r>
          </a:p>
        </p:txBody>
      </p:sp>
      <p:sp>
        <p:nvSpPr>
          <p:cNvPr id="16" name="Rectangle 2">
            <a:extLst>
              <a:ext uri="{FF2B5EF4-FFF2-40B4-BE49-F238E27FC236}">
                <a16:creationId xmlns:a16="http://schemas.microsoft.com/office/drawing/2014/main" id="{C3F62B79-8D95-F8AE-806A-8B434E1835C7}"/>
              </a:ext>
            </a:extLst>
          </p:cNvPr>
          <p:cNvSpPr txBox="1">
            <a:spLocks noChangeArrowheads="1"/>
          </p:cNvSpPr>
          <p:nvPr/>
        </p:nvSpPr>
        <p:spPr bwMode="auto">
          <a:xfrm>
            <a:off x="6410326" y="685907"/>
            <a:ext cx="1685924" cy="790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heart,</a:t>
            </a:r>
          </a:p>
        </p:txBody>
      </p:sp>
      <p:sp>
        <p:nvSpPr>
          <p:cNvPr id="17" name="Rectangle 2">
            <a:extLst>
              <a:ext uri="{FF2B5EF4-FFF2-40B4-BE49-F238E27FC236}">
                <a16:creationId xmlns:a16="http://schemas.microsoft.com/office/drawing/2014/main" id="{6BC578C9-D067-61D8-D493-BD111A19C12A}"/>
              </a:ext>
            </a:extLst>
          </p:cNvPr>
          <p:cNvSpPr txBox="1">
            <a:spLocks noChangeArrowheads="1"/>
          </p:cNvSpPr>
          <p:nvPr/>
        </p:nvSpPr>
        <p:spPr bwMode="auto">
          <a:xfrm>
            <a:off x="167425" y="1341432"/>
            <a:ext cx="4282938" cy="8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"There is no God</a:t>
            </a:r>
            <a:endPar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60F57EA0-B485-2DEB-2E39-E70D536ACDA1}"/>
              </a:ext>
            </a:extLst>
          </p:cNvPr>
          <p:cNvSpPr txBox="1">
            <a:spLocks noChangeArrowheads="1"/>
          </p:cNvSpPr>
          <p:nvPr/>
        </p:nvSpPr>
        <p:spPr bwMode="auto">
          <a:xfrm>
            <a:off x="4509406" y="1397794"/>
            <a:ext cx="2531147" cy="705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They are</a:t>
            </a:r>
          </a:p>
        </p:txBody>
      </p:sp>
      <p:sp>
        <p:nvSpPr>
          <p:cNvPr id="21" name="Rectangle 2">
            <a:extLst>
              <a:ext uri="{FF2B5EF4-FFF2-40B4-BE49-F238E27FC236}">
                <a16:creationId xmlns:a16="http://schemas.microsoft.com/office/drawing/2014/main" id="{1894BC3B-F8E3-5EAC-B8F2-9128ECB695FB}"/>
              </a:ext>
            </a:extLst>
          </p:cNvPr>
          <p:cNvSpPr txBox="1">
            <a:spLocks noChangeArrowheads="1"/>
          </p:cNvSpPr>
          <p:nvPr/>
        </p:nvSpPr>
        <p:spPr bwMode="auto">
          <a:xfrm>
            <a:off x="4202226" y="1362570"/>
            <a:ext cx="637032" cy="775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t>
            </a:r>
            <a:endPar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AD43264A-FBA1-A66E-745C-104B8B9FFB35}"/>
              </a:ext>
            </a:extLst>
          </p:cNvPr>
          <p:cNvSpPr txBox="1">
            <a:spLocks noChangeArrowheads="1"/>
          </p:cNvSpPr>
          <p:nvPr/>
        </p:nvSpPr>
        <p:spPr bwMode="auto">
          <a:xfrm>
            <a:off x="6487885" y="4060480"/>
            <a:ext cx="429645" cy="744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t>
            </a:r>
          </a:p>
        </p:txBody>
      </p:sp>
      <p:sp>
        <p:nvSpPr>
          <p:cNvPr id="23" name="Rectangle 2">
            <a:extLst>
              <a:ext uri="{FF2B5EF4-FFF2-40B4-BE49-F238E27FC236}">
                <a16:creationId xmlns:a16="http://schemas.microsoft.com/office/drawing/2014/main" id="{F722A48F-030E-23D6-F163-2CF3CFDBEAFF}"/>
              </a:ext>
            </a:extLst>
          </p:cNvPr>
          <p:cNvSpPr txBox="1">
            <a:spLocks noChangeArrowheads="1"/>
          </p:cNvSpPr>
          <p:nvPr/>
        </p:nvSpPr>
        <p:spPr bwMode="auto">
          <a:xfrm>
            <a:off x="6587104" y="1346307"/>
            <a:ext cx="2354490" cy="81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corrupt</a:t>
            </a:r>
          </a:p>
        </p:txBody>
      </p:sp>
      <p:sp>
        <p:nvSpPr>
          <p:cNvPr id="24" name="Rectangle 2">
            <a:extLst>
              <a:ext uri="{FF2B5EF4-FFF2-40B4-BE49-F238E27FC236}">
                <a16:creationId xmlns:a16="http://schemas.microsoft.com/office/drawing/2014/main" id="{666CF1B4-1B7C-EF84-B277-C26FDF44DD5D}"/>
              </a:ext>
            </a:extLst>
          </p:cNvPr>
          <p:cNvSpPr txBox="1">
            <a:spLocks noChangeArrowheads="1"/>
          </p:cNvSpPr>
          <p:nvPr/>
        </p:nvSpPr>
        <p:spPr bwMode="auto">
          <a:xfrm>
            <a:off x="2830285" y="2028479"/>
            <a:ext cx="83297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do</a:t>
            </a:r>
          </a:p>
        </p:txBody>
      </p:sp>
      <p:sp>
        <p:nvSpPr>
          <p:cNvPr id="25" name="Rectangle 2">
            <a:extLst>
              <a:ext uri="{FF2B5EF4-FFF2-40B4-BE49-F238E27FC236}">
                <a16:creationId xmlns:a16="http://schemas.microsoft.com/office/drawing/2014/main" id="{5274508B-BED7-BACB-043F-688AF0D18DAE}"/>
              </a:ext>
            </a:extLst>
          </p:cNvPr>
          <p:cNvSpPr txBox="1">
            <a:spLocks noChangeArrowheads="1"/>
          </p:cNvSpPr>
          <p:nvPr/>
        </p:nvSpPr>
        <p:spPr bwMode="auto">
          <a:xfrm>
            <a:off x="3918856" y="2028479"/>
            <a:ext cx="4970349" cy="786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abominable works</a:t>
            </a:r>
          </a:p>
        </p:txBody>
      </p:sp>
      <p:sp>
        <p:nvSpPr>
          <p:cNvPr id="26" name="Rectangle 2">
            <a:extLst>
              <a:ext uri="{FF2B5EF4-FFF2-40B4-BE49-F238E27FC236}">
                <a16:creationId xmlns:a16="http://schemas.microsoft.com/office/drawing/2014/main" id="{2FB2E78C-6710-87B7-16A2-060E6672C3E3}"/>
              </a:ext>
            </a:extLst>
          </p:cNvPr>
          <p:cNvSpPr txBox="1">
            <a:spLocks noChangeArrowheads="1"/>
          </p:cNvSpPr>
          <p:nvPr/>
        </p:nvSpPr>
        <p:spPr bwMode="auto">
          <a:xfrm>
            <a:off x="2815772" y="2702719"/>
            <a:ext cx="5313816" cy="774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none who does good</a:t>
            </a:r>
          </a:p>
        </p:txBody>
      </p:sp>
      <p:sp>
        <p:nvSpPr>
          <p:cNvPr id="27" name="Arrow: Bent-Up 9">
            <a:extLst>
              <a:ext uri="{FF2B5EF4-FFF2-40B4-BE49-F238E27FC236}">
                <a16:creationId xmlns:a16="http://schemas.microsoft.com/office/drawing/2014/main" id="{4C09BFDE-536F-D0E3-46FB-8753C4988EF5}"/>
              </a:ext>
            </a:extLst>
          </p:cNvPr>
          <p:cNvSpPr/>
          <p:nvPr/>
        </p:nvSpPr>
        <p:spPr>
          <a:xfrm rot="5400000">
            <a:off x="2846737" y="1007046"/>
            <a:ext cx="349096" cy="352845"/>
          </a:xfrm>
          <a:prstGeom prst="bentUpArrow">
            <a:avLst>
              <a:gd name="adj1" fmla="val 26365"/>
              <a:gd name="adj2" fmla="val 32031"/>
              <a:gd name="adj3" fmla="val 35156"/>
            </a:avLst>
          </a:prstGeom>
          <a:solidFill>
            <a:schemeClr val="bg1"/>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a:ea typeface="+mn-ea"/>
              <a:cs typeface="+mn-cs"/>
            </a:endParaRPr>
          </a:p>
        </p:txBody>
      </p:sp>
      <p:sp>
        <p:nvSpPr>
          <p:cNvPr id="19" name="Up Arrow 13">
            <a:extLst>
              <a:ext uri="{FF2B5EF4-FFF2-40B4-BE49-F238E27FC236}">
                <a16:creationId xmlns:a16="http://schemas.microsoft.com/office/drawing/2014/main" id="{3BD27279-4F6F-8635-0528-6AB5F89BD7BA}"/>
              </a:ext>
            </a:extLst>
          </p:cNvPr>
          <p:cNvSpPr/>
          <p:nvPr/>
        </p:nvSpPr>
        <p:spPr>
          <a:xfrm>
            <a:off x="3780407" y="1612666"/>
            <a:ext cx="417961" cy="1185950"/>
          </a:xfrm>
          <a:prstGeom prst="upArrow">
            <a:avLst>
              <a:gd name="adj1" fmla="val 44338"/>
              <a:gd name="adj2" fmla="val 98560"/>
            </a:avLst>
          </a:prstGeom>
          <a:solidFill>
            <a:schemeClr val="bg1"/>
          </a:solidFill>
          <a:ln>
            <a:solidFill>
              <a:srgbClr val="FFFF00"/>
            </a:solidFill>
          </a:ln>
          <a:effectLst>
            <a:glow rad="635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Up Arrow 14">
            <a:extLst>
              <a:ext uri="{FF2B5EF4-FFF2-40B4-BE49-F238E27FC236}">
                <a16:creationId xmlns:a16="http://schemas.microsoft.com/office/drawing/2014/main" id="{2AE3A5FF-C314-F598-40B7-2322253D689B}"/>
              </a:ext>
            </a:extLst>
          </p:cNvPr>
          <p:cNvSpPr/>
          <p:nvPr/>
        </p:nvSpPr>
        <p:spPr>
          <a:xfrm rot="10800000">
            <a:off x="2576803" y="4904510"/>
            <a:ext cx="417961" cy="1601903"/>
          </a:xfrm>
          <a:prstGeom prst="upArrow">
            <a:avLst>
              <a:gd name="adj1" fmla="val 44338"/>
              <a:gd name="adj2" fmla="val 98560"/>
            </a:avLst>
          </a:prstGeom>
          <a:solidFill>
            <a:schemeClr val="tx1"/>
          </a:solidFill>
          <a:ln>
            <a:solidFill>
              <a:srgbClr val="FF0000"/>
            </a:solidFill>
          </a:ln>
          <a:effectLst>
            <a:glow rad="50800">
              <a:schemeClr val="bg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42350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500"/>
                                        <p:tgtEl>
                                          <p:spTgt spid="3074"/>
                                        </p:tgtEl>
                                      </p:cBhvr>
                                    </p:animEffect>
                                    <p:anim calcmode="lin" valueType="num">
                                      <p:cBhvr>
                                        <p:cTn id="8" dur="1500" fill="hold"/>
                                        <p:tgtEl>
                                          <p:spTgt spid="3074"/>
                                        </p:tgtEl>
                                        <p:attrNameLst>
                                          <p:attrName>style.rotation</p:attrName>
                                        </p:attrNameLst>
                                      </p:cBhvr>
                                      <p:tavLst>
                                        <p:tav tm="0">
                                          <p:val>
                                            <p:fltVal val="720"/>
                                          </p:val>
                                        </p:tav>
                                        <p:tav tm="100000">
                                          <p:val>
                                            <p:fltVal val="0"/>
                                          </p:val>
                                        </p:tav>
                                      </p:tavLst>
                                    </p:anim>
                                    <p:anim calcmode="lin" valueType="num">
                                      <p:cBhvr>
                                        <p:cTn id="9" dur="1500" fill="hold"/>
                                        <p:tgtEl>
                                          <p:spTgt spid="3074"/>
                                        </p:tgtEl>
                                        <p:attrNameLst>
                                          <p:attrName>ppt_h</p:attrName>
                                        </p:attrNameLst>
                                      </p:cBhvr>
                                      <p:tavLst>
                                        <p:tav tm="0">
                                          <p:val>
                                            <p:fltVal val="0"/>
                                          </p:val>
                                        </p:tav>
                                        <p:tav tm="100000">
                                          <p:val>
                                            <p:strVal val="#ppt_h"/>
                                          </p:val>
                                        </p:tav>
                                      </p:tavLst>
                                    </p:anim>
                                    <p:anim calcmode="lin" valueType="num">
                                      <p:cBhvr>
                                        <p:cTn id="10" dur="1500" fill="hold"/>
                                        <p:tgtEl>
                                          <p:spTgt spid="3074"/>
                                        </p:tgtEl>
                                        <p:attrNameLst>
                                          <p:attrName>ppt_w</p:attrName>
                                        </p:attrNameLst>
                                      </p:cBhvr>
                                      <p:tavLst>
                                        <p:tav tm="0">
                                          <p:val>
                                            <p:fltVal val="0"/>
                                          </p:val>
                                        </p:tav>
                                        <p:tav tm="100000">
                                          <p:val>
                                            <p:strVal val="#ppt_w"/>
                                          </p:val>
                                        </p:tav>
                                      </p:tavLst>
                                    </p:anim>
                                  </p:childTnLst>
                                </p:cTn>
                              </p:par>
                              <p:par>
                                <p:cTn id="11" presetID="42" presetClass="path" presetSubtype="0" accel="50000" decel="50000" fill="hold" grpId="1" nodeType="withEffect">
                                  <p:stCondLst>
                                    <p:cond delay="0"/>
                                  </p:stCondLst>
                                  <p:childTnLst>
                                    <p:animMotion origin="layout" path="M -8.33333E-7 -4.07407E-6 L 0.29826 -0.2912 " pathEditMode="relative" rAng="0" ptsTypes="AA">
                                      <p:cBhvr>
                                        <p:cTn id="12" dur="1250" fill="hold"/>
                                        <p:tgtEl>
                                          <p:spTgt spid="4"/>
                                        </p:tgtEl>
                                        <p:attrNameLst>
                                          <p:attrName>ppt_x</p:attrName>
                                          <p:attrName>ppt_y</p:attrName>
                                        </p:attrNameLst>
                                      </p:cBhvr>
                                      <p:rCtr x="14913" y="-14560"/>
                                    </p:animMotion>
                                  </p:childTnLst>
                                </p:cTn>
                              </p:par>
                            </p:childTnLst>
                          </p:cTn>
                        </p:par>
                        <p:par>
                          <p:cTn id="13" fill="hold">
                            <p:stCondLst>
                              <p:cond delay="1500"/>
                            </p:stCondLst>
                            <p:childTnLst>
                              <p:par>
                                <p:cTn id="14" presetID="10" presetClass="exit" presetSubtype="0" fill="hold" grpId="0" nodeType="after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250"/>
                                        <p:tgtEl>
                                          <p:spTgt spid="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5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5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250"/>
                                        <p:tgtEl>
                                          <p:spTgt spid="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25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250"/>
                                        <p:tgtEl>
                                          <p:spTgt spid="1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250"/>
                                        <p:tgtEl>
                                          <p:spTgt spid="1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250"/>
                                        <p:tgtEl>
                                          <p:spTgt spid="1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250"/>
                                        <p:tgtEl>
                                          <p:spTgt spid="1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250"/>
                                        <p:tgtEl>
                                          <p:spTgt spid="1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250"/>
                                        <p:tgtEl>
                                          <p:spTgt spid="1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250"/>
                                        <p:tgtEl>
                                          <p:spTgt spid="1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250"/>
                                        <p:tgtEl>
                                          <p:spTgt spid="2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250"/>
                                        <p:tgtEl>
                                          <p:spTgt spid="2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250"/>
                                        <p:tgtEl>
                                          <p:spTgt spid="2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250"/>
                                        <p:tgtEl>
                                          <p:spTgt spid="24"/>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250"/>
                                        <p:tgtEl>
                                          <p:spTgt spid="25"/>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fade">
                                      <p:cBhvr>
                                        <p:cTn id="78" dur="250"/>
                                        <p:tgtEl>
                                          <p:spTgt spid="26"/>
                                        </p:tgtEl>
                                      </p:cBhvr>
                                    </p:animEffect>
                                  </p:childTnLst>
                                </p:cTn>
                              </p:par>
                              <p:par>
                                <p:cTn id="79" presetID="42" presetClass="path" presetSubtype="0" accel="50000" decel="50000" fill="hold" grpId="2" nodeType="withEffect">
                                  <p:stCondLst>
                                    <p:cond delay="0"/>
                                  </p:stCondLst>
                                  <p:childTnLst>
                                    <p:animMotion origin="layout" path="M -3.61111E-6 3.7037E-7 L -0.02586 -0.46644 " pathEditMode="relative" rAng="0" ptsTypes="AA">
                                      <p:cBhvr>
                                        <p:cTn id="80" dur="2000" fill="hold"/>
                                        <p:tgtEl>
                                          <p:spTgt spid="2"/>
                                        </p:tgtEl>
                                        <p:attrNameLst>
                                          <p:attrName>ppt_x</p:attrName>
                                          <p:attrName>ppt_y</p:attrName>
                                        </p:attrNameLst>
                                      </p:cBhvr>
                                      <p:rCtr x="-1302" y="-23333"/>
                                    </p:animMotion>
                                  </p:childTnLst>
                                </p:cTn>
                              </p:par>
                              <p:par>
                                <p:cTn id="81" presetID="42" presetClass="path" presetSubtype="0" accel="50000" decel="50000" fill="hold" grpId="2" nodeType="withEffect">
                                  <p:stCondLst>
                                    <p:cond delay="0"/>
                                  </p:stCondLst>
                                  <p:childTnLst>
                                    <p:animMotion origin="layout" path="M 1.66667E-6 7.40741E-7 L -0.38403 -0.4669 " pathEditMode="relative" rAng="0" ptsTypes="AA">
                                      <p:cBhvr>
                                        <p:cTn id="82" dur="2000" fill="hold"/>
                                        <p:tgtEl>
                                          <p:spTgt spid="6"/>
                                        </p:tgtEl>
                                        <p:attrNameLst>
                                          <p:attrName>ppt_x</p:attrName>
                                          <p:attrName>ppt_y</p:attrName>
                                        </p:attrNameLst>
                                      </p:cBhvr>
                                      <p:rCtr x="-19201" y="-23356"/>
                                    </p:animMotion>
                                  </p:childTnLst>
                                </p:cTn>
                              </p:par>
                              <p:par>
                                <p:cTn id="83" presetID="42" presetClass="path" presetSubtype="0" accel="50000" decel="50000" fill="hold" grpId="2" nodeType="withEffect">
                                  <p:stCondLst>
                                    <p:cond delay="0"/>
                                  </p:stCondLst>
                                  <p:childTnLst>
                                    <p:animMotion origin="layout" path="M 1.11111E-6 -2.96296E-6 L 0.46493 -0.56389 " pathEditMode="relative" rAng="0" ptsTypes="AA">
                                      <p:cBhvr>
                                        <p:cTn id="84" dur="2000" fill="hold"/>
                                        <p:tgtEl>
                                          <p:spTgt spid="7"/>
                                        </p:tgtEl>
                                        <p:attrNameLst>
                                          <p:attrName>ppt_x</p:attrName>
                                          <p:attrName>ppt_y</p:attrName>
                                        </p:attrNameLst>
                                      </p:cBhvr>
                                      <p:rCtr x="23247" y="-28194"/>
                                    </p:animMotion>
                                  </p:childTnLst>
                                </p:cTn>
                              </p:par>
                              <p:par>
                                <p:cTn id="85" presetID="42" presetClass="path" presetSubtype="0" accel="50000" decel="50000" fill="hold" grpId="2" nodeType="withEffect">
                                  <p:stCondLst>
                                    <p:cond delay="0"/>
                                  </p:stCondLst>
                                  <p:childTnLst>
                                    <p:animMotion origin="layout" path="M 1.11111E-6 -1.11111E-6 L -0.00764 -0.07523 " pathEditMode="relative" rAng="0" ptsTypes="AA">
                                      <p:cBhvr>
                                        <p:cTn id="86" dur="2000" fill="hold"/>
                                        <p:tgtEl>
                                          <p:spTgt spid="8"/>
                                        </p:tgtEl>
                                        <p:attrNameLst>
                                          <p:attrName>ppt_x</p:attrName>
                                          <p:attrName>ppt_y</p:attrName>
                                        </p:attrNameLst>
                                      </p:cBhvr>
                                      <p:rCtr x="-382" y="-3773"/>
                                    </p:animMotion>
                                  </p:childTnLst>
                                </p:cTn>
                              </p:par>
                              <p:par>
                                <p:cTn id="87" presetID="42" presetClass="path" presetSubtype="0" accel="50000" decel="50000" fill="hold" grpId="2" nodeType="withEffect">
                                  <p:stCondLst>
                                    <p:cond delay="0"/>
                                  </p:stCondLst>
                                  <p:childTnLst>
                                    <p:animMotion origin="layout" path="M 1.66667E-6 -4.44444E-6 L 0.05156 -0.46689 " pathEditMode="relative" rAng="0" ptsTypes="AA">
                                      <p:cBhvr>
                                        <p:cTn id="88" dur="2000" fill="hold"/>
                                        <p:tgtEl>
                                          <p:spTgt spid="9"/>
                                        </p:tgtEl>
                                        <p:attrNameLst>
                                          <p:attrName>ppt_x</p:attrName>
                                          <p:attrName>ppt_y</p:attrName>
                                        </p:attrNameLst>
                                      </p:cBhvr>
                                      <p:rCtr x="2569" y="-23356"/>
                                    </p:animMotion>
                                  </p:childTnLst>
                                </p:cTn>
                              </p:par>
                              <p:par>
                                <p:cTn id="89" presetID="42" presetClass="path" presetSubtype="0" accel="50000" decel="50000" fill="hold" grpId="2" nodeType="withEffect">
                                  <p:stCondLst>
                                    <p:cond delay="0"/>
                                  </p:stCondLst>
                                  <p:childTnLst>
                                    <p:animMotion origin="layout" path="M 1.94444E-6 3.7037E-7 L 0.38246 -0.4669 " pathEditMode="relative" rAng="0" ptsTypes="AA">
                                      <p:cBhvr>
                                        <p:cTn id="90" dur="2000" fill="hold"/>
                                        <p:tgtEl>
                                          <p:spTgt spid="10"/>
                                        </p:tgtEl>
                                        <p:attrNameLst>
                                          <p:attrName>ppt_x</p:attrName>
                                          <p:attrName>ppt_y</p:attrName>
                                        </p:attrNameLst>
                                      </p:cBhvr>
                                      <p:rCtr x="19115" y="-23356"/>
                                    </p:animMotion>
                                  </p:childTnLst>
                                </p:cTn>
                              </p:par>
                              <p:par>
                                <p:cTn id="91" presetID="42" presetClass="path" presetSubtype="0" accel="50000" decel="50000" fill="hold" grpId="2" nodeType="withEffect">
                                  <p:stCondLst>
                                    <p:cond delay="0"/>
                                  </p:stCondLst>
                                  <p:childTnLst>
                                    <p:animMotion origin="layout" path="M -4.44444E-6 1.11111E-6 L -0.20902 0.36898 " pathEditMode="relative" rAng="0" ptsTypes="AA">
                                      <p:cBhvr>
                                        <p:cTn id="92" dur="2000" fill="hold"/>
                                        <p:tgtEl>
                                          <p:spTgt spid="11"/>
                                        </p:tgtEl>
                                        <p:attrNameLst>
                                          <p:attrName>ppt_x</p:attrName>
                                          <p:attrName>ppt_y</p:attrName>
                                        </p:attrNameLst>
                                      </p:cBhvr>
                                      <p:rCtr x="-10451" y="18449"/>
                                    </p:animMotion>
                                  </p:childTnLst>
                                </p:cTn>
                              </p:par>
                              <p:par>
                                <p:cTn id="93" presetID="42" presetClass="path" presetSubtype="0" accel="50000" decel="50000" fill="hold" grpId="2" nodeType="withEffect">
                                  <p:stCondLst>
                                    <p:cond delay="0"/>
                                  </p:stCondLst>
                                  <p:childTnLst>
                                    <p:animMotion origin="layout" path="M 3.05556E-6 1.11111E-6 L -0.28611 0.36898 " pathEditMode="relative" rAng="0" ptsTypes="AA">
                                      <p:cBhvr>
                                        <p:cTn id="94" dur="2000" fill="hold"/>
                                        <p:tgtEl>
                                          <p:spTgt spid="12"/>
                                        </p:tgtEl>
                                        <p:attrNameLst>
                                          <p:attrName>ppt_x</p:attrName>
                                          <p:attrName>ppt_y</p:attrName>
                                        </p:attrNameLst>
                                      </p:cBhvr>
                                      <p:rCtr x="-14306" y="18449"/>
                                    </p:animMotion>
                                  </p:childTnLst>
                                </p:cTn>
                              </p:par>
                              <p:par>
                                <p:cTn id="95" presetID="42" presetClass="path" presetSubtype="0" accel="50000" decel="50000" fill="hold" grpId="2" nodeType="withEffect">
                                  <p:stCondLst>
                                    <p:cond delay="0"/>
                                  </p:stCondLst>
                                  <p:childTnLst>
                                    <p:animMotion origin="layout" path="M -4.72222E-6 1.11111E-6 L -0.28593 0.36852 " pathEditMode="relative" rAng="0" ptsTypes="AA">
                                      <p:cBhvr>
                                        <p:cTn id="96" dur="2000" fill="hold"/>
                                        <p:tgtEl>
                                          <p:spTgt spid="13"/>
                                        </p:tgtEl>
                                        <p:attrNameLst>
                                          <p:attrName>ppt_x</p:attrName>
                                          <p:attrName>ppt_y</p:attrName>
                                        </p:attrNameLst>
                                      </p:cBhvr>
                                      <p:rCtr x="-14306" y="18426"/>
                                    </p:animMotion>
                                  </p:childTnLst>
                                </p:cTn>
                              </p:par>
                              <p:par>
                                <p:cTn id="97" presetID="42" presetClass="path" presetSubtype="0" accel="50000" decel="50000" fill="hold" grpId="2" nodeType="withEffect">
                                  <p:stCondLst>
                                    <p:cond delay="0"/>
                                  </p:stCondLst>
                                  <p:childTnLst>
                                    <p:animMotion origin="layout" path="M -1.11111E-6 -4.07407E-6 L -0.39358 0.27084 " pathEditMode="relative" rAng="0" ptsTypes="AA">
                                      <p:cBhvr>
                                        <p:cTn id="98" dur="2000" fill="hold"/>
                                        <p:tgtEl>
                                          <p:spTgt spid="14"/>
                                        </p:tgtEl>
                                        <p:attrNameLst>
                                          <p:attrName>ppt_x</p:attrName>
                                          <p:attrName>ppt_y</p:attrName>
                                        </p:attrNameLst>
                                      </p:cBhvr>
                                      <p:rCtr x="-19688" y="13542"/>
                                    </p:animMotion>
                                  </p:childTnLst>
                                </p:cTn>
                              </p:par>
                              <p:par>
                                <p:cTn id="99" presetID="42" presetClass="path" presetSubtype="0" accel="50000" decel="50000" fill="hold" grpId="2" nodeType="withEffect">
                                  <p:stCondLst>
                                    <p:cond delay="0"/>
                                  </p:stCondLst>
                                  <p:childTnLst>
                                    <p:animMotion origin="layout" path="M -2.77778E-6 1.11111E-6 L -0.30503 0.36852 " pathEditMode="relative" rAng="0" ptsTypes="AA">
                                      <p:cBhvr>
                                        <p:cTn id="100" dur="2000" fill="hold"/>
                                        <p:tgtEl>
                                          <p:spTgt spid="15"/>
                                        </p:tgtEl>
                                        <p:attrNameLst>
                                          <p:attrName>ppt_x</p:attrName>
                                          <p:attrName>ppt_y</p:attrName>
                                        </p:attrNameLst>
                                      </p:cBhvr>
                                      <p:rCtr x="-15260" y="18426"/>
                                    </p:animMotion>
                                  </p:childTnLst>
                                </p:cTn>
                              </p:par>
                              <p:par>
                                <p:cTn id="101" presetID="42" presetClass="path" presetSubtype="0" accel="50000" decel="50000" fill="hold" grpId="2" nodeType="withEffect">
                                  <p:stCondLst>
                                    <p:cond delay="0"/>
                                  </p:stCondLst>
                                  <p:childTnLst>
                                    <p:animMotion origin="layout" path="M 8.33333E-7 1.11111E-6 L -0.39045 0.36898 " pathEditMode="relative" rAng="0" ptsTypes="AA">
                                      <p:cBhvr>
                                        <p:cTn id="102" dur="2000" fill="hold"/>
                                        <p:tgtEl>
                                          <p:spTgt spid="16"/>
                                        </p:tgtEl>
                                        <p:attrNameLst>
                                          <p:attrName>ppt_x</p:attrName>
                                          <p:attrName>ppt_y</p:attrName>
                                        </p:attrNameLst>
                                      </p:cBhvr>
                                      <p:rCtr x="-19531" y="18449"/>
                                    </p:animMotion>
                                  </p:childTnLst>
                                </p:cTn>
                              </p:par>
                              <p:par>
                                <p:cTn id="103" presetID="42" presetClass="path" presetSubtype="0" accel="50000" decel="50000" fill="hold" grpId="2" nodeType="withEffect">
                                  <p:stCondLst>
                                    <p:cond delay="0"/>
                                  </p:stCondLst>
                                  <p:childTnLst>
                                    <p:animMotion origin="layout" path="M -5.55556E-7 -2.59259E-6 L 0.45243 0.27107 " pathEditMode="relative" rAng="0" ptsTypes="AA">
                                      <p:cBhvr>
                                        <p:cTn id="104" dur="2000" fill="hold"/>
                                        <p:tgtEl>
                                          <p:spTgt spid="17"/>
                                        </p:tgtEl>
                                        <p:attrNameLst>
                                          <p:attrName>ppt_x</p:attrName>
                                          <p:attrName>ppt_y</p:attrName>
                                        </p:attrNameLst>
                                      </p:cBhvr>
                                      <p:rCtr x="22622" y="13542"/>
                                    </p:animMotion>
                                  </p:childTnLst>
                                </p:cTn>
                              </p:par>
                              <p:par>
                                <p:cTn id="105" presetID="42" presetClass="path" presetSubtype="0" accel="50000" decel="50000" fill="hold" grpId="2" nodeType="withEffect">
                                  <p:stCondLst>
                                    <p:cond delay="0"/>
                                  </p:stCondLst>
                                  <p:childTnLst>
                                    <p:animMotion origin="layout" path="M 2.77778E-6 -4.07407E-6 L -0.39236 0.36922 " pathEditMode="relative" rAng="0" ptsTypes="AA">
                                      <p:cBhvr>
                                        <p:cTn id="106" dur="2000" fill="hold"/>
                                        <p:tgtEl>
                                          <p:spTgt spid="18"/>
                                        </p:tgtEl>
                                        <p:attrNameLst>
                                          <p:attrName>ppt_x</p:attrName>
                                          <p:attrName>ppt_y</p:attrName>
                                        </p:attrNameLst>
                                      </p:cBhvr>
                                      <p:rCtr x="-19618" y="18449"/>
                                    </p:animMotion>
                                  </p:childTnLst>
                                </p:cTn>
                              </p:par>
                              <p:par>
                                <p:cTn id="107" presetID="42" presetClass="path" presetSubtype="0" accel="50000" decel="50000" fill="hold" grpId="2" nodeType="withEffect">
                                  <p:stCondLst>
                                    <p:cond delay="0"/>
                                  </p:stCondLst>
                                  <p:childTnLst>
                                    <p:animMotion origin="layout" path="M -8.33333E-7 -2.59259E-6 L 0.45226 0.27084 " pathEditMode="relative" rAng="0" ptsTypes="AA">
                                      <p:cBhvr>
                                        <p:cTn id="108" dur="2000" fill="hold"/>
                                        <p:tgtEl>
                                          <p:spTgt spid="21"/>
                                        </p:tgtEl>
                                        <p:attrNameLst>
                                          <p:attrName>ppt_x</p:attrName>
                                          <p:attrName>ppt_y</p:attrName>
                                        </p:attrNameLst>
                                      </p:cBhvr>
                                      <p:rCtr x="22604" y="13542"/>
                                    </p:animMotion>
                                  </p:childTnLst>
                                </p:cTn>
                              </p:par>
                              <p:par>
                                <p:cTn id="109" presetID="42" presetClass="path" presetSubtype="0" accel="50000" decel="50000" fill="hold" grpId="2" nodeType="withEffect">
                                  <p:stCondLst>
                                    <p:cond delay="0"/>
                                  </p:stCondLst>
                                  <p:childTnLst>
                                    <p:animMotion origin="layout" path="M 3.88889E-6 3.7037E-6 L -0.37605 -0.02199 " pathEditMode="relative" rAng="0" ptsTypes="AA">
                                      <p:cBhvr>
                                        <p:cTn id="110" dur="2000" fill="hold"/>
                                        <p:tgtEl>
                                          <p:spTgt spid="22"/>
                                        </p:tgtEl>
                                        <p:attrNameLst>
                                          <p:attrName>ppt_x</p:attrName>
                                          <p:attrName>ppt_y</p:attrName>
                                        </p:attrNameLst>
                                      </p:cBhvr>
                                      <p:rCtr x="-18802" y="-1111"/>
                                    </p:animMotion>
                                  </p:childTnLst>
                                </p:cTn>
                              </p:par>
                              <p:par>
                                <p:cTn id="111" presetID="42" presetClass="path" presetSubtype="0" accel="50000" decel="50000" fill="hold" grpId="2" nodeType="withEffect">
                                  <p:stCondLst>
                                    <p:cond delay="0"/>
                                  </p:stCondLst>
                                  <p:childTnLst>
                                    <p:animMotion origin="layout" path="M -1.94444E-6 -4.07407E-6 L -0.34687 0.4669 " pathEditMode="relative" rAng="0" ptsTypes="AA">
                                      <p:cBhvr>
                                        <p:cTn id="112" dur="2000" fill="hold"/>
                                        <p:tgtEl>
                                          <p:spTgt spid="23"/>
                                        </p:tgtEl>
                                        <p:attrNameLst>
                                          <p:attrName>ppt_x</p:attrName>
                                          <p:attrName>ppt_y</p:attrName>
                                        </p:attrNameLst>
                                      </p:cBhvr>
                                      <p:rCtr x="-17344" y="23333"/>
                                    </p:animMotion>
                                  </p:childTnLst>
                                </p:cTn>
                              </p:par>
                              <p:par>
                                <p:cTn id="113" presetID="42" presetClass="path" presetSubtype="0" accel="50000" decel="50000" fill="hold" grpId="2" nodeType="withEffect">
                                  <p:stCondLst>
                                    <p:cond delay="0"/>
                                  </p:stCondLst>
                                  <p:childTnLst>
                                    <p:animMotion origin="layout" path="M -4.72222E-6 3.7037E-6 L 0.0856 0.46782 " pathEditMode="relative" rAng="0" ptsTypes="AA">
                                      <p:cBhvr>
                                        <p:cTn id="114" dur="2000" fill="hold"/>
                                        <p:tgtEl>
                                          <p:spTgt spid="24"/>
                                        </p:tgtEl>
                                        <p:attrNameLst>
                                          <p:attrName>ppt_x</p:attrName>
                                          <p:attrName>ppt_y</p:attrName>
                                        </p:attrNameLst>
                                      </p:cBhvr>
                                      <p:rCtr x="4271" y="23380"/>
                                    </p:animMotion>
                                  </p:childTnLst>
                                </p:cTn>
                              </p:par>
                              <p:par>
                                <p:cTn id="115" presetID="42" presetClass="path" presetSubtype="0" accel="50000" decel="50000" fill="hold" grpId="2" nodeType="withEffect">
                                  <p:stCondLst>
                                    <p:cond delay="0"/>
                                  </p:stCondLst>
                                  <p:childTnLst>
                                    <p:animMotion origin="layout" path="M 2.77778E-6 7.40741E-7 L 0.02187 0.4669 " pathEditMode="relative" rAng="0" ptsTypes="AA">
                                      <p:cBhvr>
                                        <p:cTn id="116" dur="2000" fill="hold"/>
                                        <p:tgtEl>
                                          <p:spTgt spid="25"/>
                                        </p:tgtEl>
                                        <p:attrNameLst>
                                          <p:attrName>ppt_x</p:attrName>
                                          <p:attrName>ppt_y</p:attrName>
                                        </p:attrNameLst>
                                      </p:cBhvr>
                                      <p:rCtr x="1094" y="23333"/>
                                    </p:animMotion>
                                  </p:childTnLst>
                                </p:cTn>
                              </p:par>
                              <p:par>
                                <p:cTn id="117" presetID="42" presetClass="path" presetSubtype="0" accel="50000" decel="50000" fill="hold" grpId="2" nodeType="withEffect">
                                  <p:stCondLst>
                                    <p:cond delay="0"/>
                                  </p:stCondLst>
                                  <p:childTnLst>
                                    <p:animMotion origin="layout" path="M 2.5E-6 -2.96296E-6 L 0.07448 0.46713 " pathEditMode="relative" rAng="0" ptsTypes="AA">
                                      <p:cBhvr>
                                        <p:cTn id="118" dur="2000" fill="hold"/>
                                        <p:tgtEl>
                                          <p:spTgt spid="26"/>
                                        </p:tgtEl>
                                        <p:attrNameLst>
                                          <p:attrName>ppt_x</p:attrName>
                                          <p:attrName>ppt_y</p:attrName>
                                        </p:attrNameLst>
                                      </p:cBhvr>
                                      <p:rCtr x="3715" y="23356"/>
                                    </p:animMotion>
                                  </p:childTnLst>
                                </p:cTn>
                              </p:par>
                              <p:par>
                                <p:cTn id="119" presetID="10" presetClass="exit" presetSubtype="0" fill="hold" grpId="1" nodeType="withEffect">
                                  <p:stCondLst>
                                    <p:cond delay="0"/>
                                  </p:stCondLst>
                                  <p:childTnLst>
                                    <p:animEffect transition="out" filter="fade">
                                      <p:cBhvr>
                                        <p:cTn id="120" dur="1250"/>
                                        <p:tgtEl>
                                          <p:spTgt spid="3074"/>
                                        </p:tgtEl>
                                      </p:cBhvr>
                                    </p:animEffect>
                                    <p:set>
                                      <p:cBhvr>
                                        <p:cTn id="121" dur="1" fill="hold">
                                          <p:stCondLst>
                                            <p:cond delay="1249"/>
                                          </p:stCondLst>
                                        </p:cTn>
                                        <p:tgtEl>
                                          <p:spTgt spid="3074"/>
                                        </p:tgtEl>
                                        <p:attrNameLst>
                                          <p:attrName>style.visibility</p:attrName>
                                        </p:attrNameLst>
                                      </p:cBhvr>
                                      <p:to>
                                        <p:strVal val="hidden"/>
                                      </p:to>
                                    </p:set>
                                  </p:childTnLst>
                                </p:cTn>
                              </p:par>
                            </p:childTnLst>
                          </p:cTn>
                        </p:par>
                        <p:par>
                          <p:cTn id="122" fill="hold">
                            <p:stCondLst>
                              <p:cond delay="2000"/>
                            </p:stCondLst>
                            <p:childTnLst>
                              <p:par>
                                <p:cTn id="123" presetID="10" presetClass="entr" presetSubtype="0" fill="hold" grpId="0" nodeType="afterEffect">
                                  <p:stCondLst>
                                    <p:cond delay="0"/>
                                  </p:stCondLst>
                                  <p:childTnLst>
                                    <p:set>
                                      <p:cBhvr>
                                        <p:cTn id="124" dur="1" fill="hold">
                                          <p:stCondLst>
                                            <p:cond delay="0"/>
                                          </p:stCondLst>
                                        </p:cTn>
                                        <p:tgtEl>
                                          <p:spTgt spid="5"/>
                                        </p:tgtEl>
                                        <p:attrNameLst>
                                          <p:attrName>style.visibility</p:attrName>
                                        </p:attrNameLst>
                                      </p:cBhvr>
                                      <p:to>
                                        <p:strVal val="visible"/>
                                      </p:to>
                                    </p:set>
                                    <p:animEffect transition="in" filter="fade">
                                      <p:cBhvr>
                                        <p:cTn id="125" dur="250"/>
                                        <p:tgtEl>
                                          <p:spTgt spid="5"/>
                                        </p:tgtEl>
                                      </p:cBhvr>
                                    </p:animEffect>
                                  </p:childTnLst>
                                </p:cTn>
                              </p:par>
                              <p:par>
                                <p:cTn id="126" presetID="10" presetClass="exit" presetSubtype="0" fill="hold" grpId="1" nodeType="withEffect">
                                  <p:stCondLst>
                                    <p:cond delay="0"/>
                                  </p:stCondLst>
                                  <p:childTnLst>
                                    <p:animEffect transition="out" filter="fade">
                                      <p:cBhvr>
                                        <p:cTn id="127" dur="500"/>
                                        <p:tgtEl>
                                          <p:spTgt spid="2"/>
                                        </p:tgtEl>
                                      </p:cBhvr>
                                    </p:animEffect>
                                    <p:set>
                                      <p:cBhvr>
                                        <p:cTn id="128" dur="1" fill="hold">
                                          <p:stCondLst>
                                            <p:cond delay="499"/>
                                          </p:stCondLst>
                                        </p:cTn>
                                        <p:tgtEl>
                                          <p:spTgt spid="2"/>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6"/>
                                        </p:tgtEl>
                                      </p:cBhvr>
                                    </p:animEffect>
                                    <p:set>
                                      <p:cBhvr>
                                        <p:cTn id="131" dur="1" fill="hold">
                                          <p:stCondLst>
                                            <p:cond delay="499"/>
                                          </p:stCondLst>
                                        </p:cTn>
                                        <p:tgtEl>
                                          <p:spTgt spid="6"/>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7"/>
                                        </p:tgtEl>
                                      </p:cBhvr>
                                    </p:animEffect>
                                    <p:set>
                                      <p:cBhvr>
                                        <p:cTn id="134" dur="1" fill="hold">
                                          <p:stCondLst>
                                            <p:cond delay="499"/>
                                          </p:stCondLst>
                                        </p:cTn>
                                        <p:tgtEl>
                                          <p:spTgt spid="7"/>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8"/>
                                        </p:tgtEl>
                                      </p:cBhvr>
                                    </p:animEffect>
                                    <p:set>
                                      <p:cBhvr>
                                        <p:cTn id="137" dur="1" fill="hold">
                                          <p:stCondLst>
                                            <p:cond delay="499"/>
                                          </p:stCondLst>
                                        </p:cTn>
                                        <p:tgtEl>
                                          <p:spTgt spid="8"/>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9"/>
                                        </p:tgtEl>
                                      </p:cBhvr>
                                    </p:animEffect>
                                    <p:set>
                                      <p:cBhvr>
                                        <p:cTn id="140" dur="1" fill="hold">
                                          <p:stCondLst>
                                            <p:cond delay="499"/>
                                          </p:stCondLst>
                                        </p:cTn>
                                        <p:tgtEl>
                                          <p:spTgt spid="9"/>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10"/>
                                        </p:tgtEl>
                                      </p:cBhvr>
                                    </p:animEffect>
                                    <p:set>
                                      <p:cBhvr>
                                        <p:cTn id="143" dur="1" fill="hold">
                                          <p:stCondLst>
                                            <p:cond delay="499"/>
                                          </p:stCondLst>
                                        </p:cTn>
                                        <p:tgtEl>
                                          <p:spTgt spid="10"/>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11"/>
                                        </p:tgtEl>
                                      </p:cBhvr>
                                    </p:animEffect>
                                    <p:set>
                                      <p:cBhvr>
                                        <p:cTn id="146" dur="1" fill="hold">
                                          <p:stCondLst>
                                            <p:cond delay="499"/>
                                          </p:stCondLst>
                                        </p:cTn>
                                        <p:tgtEl>
                                          <p:spTgt spid="11"/>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500"/>
                                        <p:tgtEl>
                                          <p:spTgt spid="12"/>
                                        </p:tgtEl>
                                      </p:cBhvr>
                                    </p:animEffect>
                                    <p:set>
                                      <p:cBhvr>
                                        <p:cTn id="149" dur="1" fill="hold">
                                          <p:stCondLst>
                                            <p:cond delay="499"/>
                                          </p:stCondLst>
                                        </p:cTn>
                                        <p:tgtEl>
                                          <p:spTgt spid="12"/>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500"/>
                                        <p:tgtEl>
                                          <p:spTgt spid="13"/>
                                        </p:tgtEl>
                                      </p:cBhvr>
                                    </p:animEffect>
                                    <p:set>
                                      <p:cBhvr>
                                        <p:cTn id="152" dur="1" fill="hold">
                                          <p:stCondLst>
                                            <p:cond delay="499"/>
                                          </p:stCondLst>
                                        </p:cTn>
                                        <p:tgtEl>
                                          <p:spTgt spid="13"/>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500"/>
                                        <p:tgtEl>
                                          <p:spTgt spid="14"/>
                                        </p:tgtEl>
                                      </p:cBhvr>
                                    </p:animEffect>
                                    <p:set>
                                      <p:cBhvr>
                                        <p:cTn id="155" dur="1" fill="hold">
                                          <p:stCondLst>
                                            <p:cond delay="499"/>
                                          </p:stCondLst>
                                        </p:cTn>
                                        <p:tgtEl>
                                          <p:spTgt spid="14"/>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500"/>
                                        <p:tgtEl>
                                          <p:spTgt spid="15"/>
                                        </p:tgtEl>
                                      </p:cBhvr>
                                    </p:animEffect>
                                    <p:set>
                                      <p:cBhvr>
                                        <p:cTn id="158" dur="1" fill="hold">
                                          <p:stCondLst>
                                            <p:cond delay="499"/>
                                          </p:stCondLst>
                                        </p:cTn>
                                        <p:tgtEl>
                                          <p:spTgt spid="15"/>
                                        </p:tgtEl>
                                        <p:attrNameLst>
                                          <p:attrName>style.visibility</p:attrName>
                                        </p:attrNameLst>
                                      </p:cBhvr>
                                      <p:to>
                                        <p:strVal val="hidden"/>
                                      </p:to>
                                    </p:set>
                                  </p:childTnLst>
                                </p:cTn>
                              </p:par>
                              <p:par>
                                <p:cTn id="159" presetID="10" presetClass="exit" presetSubtype="0" fill="hold" grpId="1" nodeType="withEffect">
                                  <p:stCondLst>
                                    <p:cond delay="0"/>
                                  </p:stCondLst>
                                  <p:childTnLst>
                                    <p:animEffect transition="out" filter="fade">
                                      <p:cBhvr>
                                        <p:cTn id="160" dur="500"/>
                                        <p:tgtEl>
                                          <p:spTgt spid="16"/>
                                        </p:tgtEl>
                                      </p:cBhvr>
                                    </p:animEffect>
                                    <p:set>
                                      <p:cBhvr>
                                        <p:cTn id="161" dur="1" fill="hold">
                                          <p:stCondLst>
                                            <p:cond delay="499"/>
                                          </p:stCondLst>
                                        </p:cTn>
                                        <p:tgtEl>
                                          <p:spTgt spid="16"/>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17"/>
                                        </p:tgtEl>
                                      </p:cBhvr>
                                    </p:animEffect>
                                    <p:set>
                                      <p:cBhvr>
                                        <p:cTn id="164" dur="1" fill="hold">
                                          <p:stCondLst>
                                            <p:cond delay="499"/>
                                          </p:stCondLst>
                                        </p:cTn>
                                        <p:tgtEl>
                                          <p:spTgt spid="17"/>
                                        </p:tgtEl>
                                        <p:attrNameLst>
                                          <p:attrName>style.visibility</p:attrName>
                                        </p:attrNameLst>
                                      </p:cBhvr>
                                      <p:to>
                                        <p:strVal val="hidden"/>
                                      </p:to>
                                    </p:set>
                                  </p:childTnLst>
                                </p:cTn>
                              </p:par>
                              <p:par>
                                <p:cTn id="165" presetID="10" presetClass="exit" presetSubtype="0" fill="hold" grpId="1" nodeType="withEffect">
                                  <p:stCondLst>
                                    <p:cond delay="0"/>
                                  </p:stCondLst>
                                  <p:childTnLst>
                                    <p:animEffect transition="out" filter="fade">
                                      <p:cBhvr>
                                        <p:cTn id="166" dur="500"/>
                                        <p:tgtEl>
                                          <p:spTgt spid="18"/>
                                        </p:tgtEl>
                                      </p:cBhvr>
                                    </p:animEffect>
                                    <p:set>
                                      <p:cBhvr>
                                        <p:cTn id="167" dur="1" fill="hold">
                                          <p:stCondLst>
                                            <p:cond delay="499"/>
                                          </p:stCondLst>
                                        </p:cTn>
                                        <p:tgtEl>
                                          <p:spTgt spid="18"/>
                                        </p:tgtEl>
                                        <p:attrNameLst>
                                          <p:attrName>style.visibility</p:attrName>
                                        </p:attrNameLst>
                                      </p:cBhvr>
                                      <p:to>
                                        <p:strVal val="hidden"/>
                                      </p:to>
                                    </p:set>
                                  </p:childTnLst>
                                </p:cTn>
                              </p:par>
                              <p:par>
                                <p:cTn id="168" presetID="10" presetClass="exit" presetSubtype="0" fill="hold" grpId="1" nodeType="withEffect">
                                  <p:stCondLst>
                                    <p:cond delay="0"/>
                                  </p:stCondLst>
                                  <p:childTnLst>
                                    <p:animEffect transition="out" filter="fade">
                                      <p:cBhvr>
                                        <p:cTn id="169" dur="500"/>
                                        <p:tgtEl>
                                          <p:spTgt spid="21"/>
                                        </p:tgtEl>
                                      </p:cBhvr>
                                    </p:animEffect>
                                    <p:set>
                                      <p:cBhvr>
                                        <p:cTn id="170" dur="1" fill="hold">
                                          <p:stCondLst>
                                            <p:cond delay="499"/>
                                          </p:stCondLst>
                                        </p:cTn>
                                        <p:tgtEl>
                                          <p:spTgt spid="21"/>
                                        </p:tgtEl>
                                        <p:attrNameLst>
                                          <p:attrName>style.visibility</p:attrName>
                                        </p:attrNameLst>
                                      </p:cBhvr>
                                      <p:to>
                                        <p:strVal val="hidden"/>
                                      </p:to>
                                    </p:set>
                                  </p:childTnLst>
                                </p:cTn>
                              </p:par>
                              <p:par>
                                <p:cTn id="171" presetID="10" presetClass="exit" presetSubtype="0" fill="hold" grpId="1" nodeType="withEffect">
                                  <p:stCondLst>
                                    <p:cond delay="0"/>
                                  </p:stCondLst>
                                  <p:childTnLst>
                                    <p:animEffect transition="out" filter="fade">
                                      <p:cBhvr>
                                        <p:cTn id="172" dur="500"/>
                                        <p:tgtEl>
                                          <p:spTgt spid="22"/>
                                        </p:tgtEl>
                                      </p:cBhvr>
                                    </p:animEffect>
                                    <p:set>
                                      <p:cBhvr>
                                        <p:cTn id="173" dur="1" fill="hold">
                                          <p:stCondLst>
                                            <p:cond delay="499"/>
                                          </p:stCondLst>
                                        </p:cTn>
                                        <p:tgtEl>
                                          <p:spTgt spid="22"/>
                                        </p:tgtEl>
                                        <p:attrNameLst>
                                          <p:attrName>style.visibility</p:attrName>
                                        </p:attrNameLst>
                                      </p:cBhvr>
                                      <p:to>
                                        <p:strVal val="hidden"/>
                                      </p:to>
                                    </p:set>
                                  </p:childTnLst>
                                </p:cTn>
                              </p:par>
                              <p:par>
                                <p:cTn id="174" presetID="10" presetClass="exit" presetSubtype="0" fill="hold" grpId="1" nodeType="withEffect">
                                  <p:stCondLst>
                                    <p:cond delay="0"/>
                                  </p:stCondLst>
                                  <p:childTnLst>
                                    <p:animEffect transition="out" filter="fade">
                                      <p:cBhvr>
                                        <p:cTn id="175" dur="500"/>
                                        <p:tgtEl>
                                          <p:spTgt spid="23"/>
                                        </p:tgtEl>
                                      </p:cBhvr>
                                    </p:animEffect>
                                    <p:set>
                                      <p:cBhvr>
                                        <p:cTn id="176" dur="1" fill="hold">
                                          <p:stCondLst>
                                            <p:cond delay="499"/>
                                          </p:stCondLst>
                                        </p:cTn>
                                        <p:tgtEl>
                                          <p:spTgt spid="23"/>
                                        </p:tgtEl>
                                        <p:attrNameLst>
                                          <p:attrName>style.visibility</p:attrName>
                                        </p:attrNameLst>
                                      </p:cBhvr>
                                      <p:to>
                                        <p:strVal val="hidden"/>
                                      </p:to>
                                    </p:set>
                                  </p:childTnLst>
                                </p:cTn>
                              </p:par>
                              <p:par>
                                <p:cTn id="177" presetID="10" presetClass="exit" presetSubtype="0" fill="hold" grpId="1" nodeType="withEffect">
                                  <p:stCondLst>
                                    <p:cond delay="0"/>
                                  </p:stCondLst>
                                  <p:childTnLst>
                                    <p:animEffect transition="out" filter="fade">
                                      <p:cBhvr>
                                        <p:cTn id="178" dur="500"/>
                                        <p:tgtEl>
                                          <p:spTgt spid="24"/>
                                        </p:tgtEl>
                                      </p:cBhvr>
                                    </p:animEffect>
                                    <p:set>
                                      <p:cBhvr>
                                        <p:cTn id="179" dur="1" fill="hold">
                                          <p:stCondLst>
                                            <p:cond delay="499"/>
                                          </p:stCondLst>
                                        </p:cTn>
                                        <p:tgtEl>
                                          <p:spTgt spid="24"/>
                                        </p:tgtEl>
                                        <p:attrNameLst>
                                          <p:attrName>style.visibility</p:attrName>
                                        </p:attrNameLst>
                                      </p:cBhvr>
                                      <p:to>
                                        <p:strVal val="hidden"/>
                                      </p:to>
                                    </p:set>
                                  </p:childTnLst>
                                </p:cTn>
                              </p:par>
                              <p:par>
                                <p:cTn id="180" presetID="10" presetClass="exit" presetSubtype="0" fill="hold" grpId="1" nodeType="withEffect">
                                  <p:stCondLst>
                                    <p:cond delay="0"/>
                                  </p:stCondLst>
                                  <p:childTnLst>
                                    <p:animEffect transition="out" filter="fade">
                                      <p:cBhvr>
                                        <p:cTn id="181" dur="500"/>
                                        <p:tgtEl>
                                          <p:spTgt spid="25"/>
                                        </p:tgtEl>
                                      </p:cBhvr>
                                    </p:animEffect>
                                    <p:set>
                                      <p:cBhvr>
                                        <p:cTn id="182" dur="1" fill="hold">
                                          <p:stCondLst>
                                            <p:cond delay="499"/>
                                          </p:stCondLst>
                                        </p:cTn>
                                        <p:tgtEl>
                                          <p:spTgt spid="25"/>
                                        </p:tgtEl>
                                        <p:attrNameLst>
                                          <p:attrName>style.visibility</p:attrName>
                                        </p:attrNameLst>
                                      </p:cBhvr>
                                      <p:to>
                                        <p:strVal val="hidden"/>
                                      </p:to>
                                    </p:set>
                                  </p:childTnLst>
                                </p:cTn>
                              </p:par>
                              <p:par>
                                <p:cTn id="183" presetID="10" presetClass="exit" presetSubtype="0" fill="hold" grpId="1" nodeType="withEffect">
                                  <p:stCondLst>
                                    <p:cond delay="0"/>
                                  </p:stCondLst>
                                  <p:childTnLst>
                                    <p:animEffect transition="out" filter="fade">
                                      <p:cBhvr>
                                        <p:cTn id="184" dur="500"/>
                                        <p:tgtEl>
                                          <p:spTgt spid="26"/>
                                        </p:tgtEl>
                                      </p:cBhvr>
                                    </p:animEffect>
                                    <p:set>
                                      <p:cBhvr>
                                        <p:cTn id="185" dur="1" fill="hold">
                                          <p:stCondLst>
                                            <p:cond delay="499"/>
                                          </p:stCondLst>
                                        </p:cTn>
                                        <p:tgtEl>
                                          <p:spTgt spid="26"/>
                                        </p:tgtEl>
                                        <p:attrNameLst>
                                          <p:attrName>style.visibility</p:attrName>
                                        </p:attrNameLst>
                                      </p:cBhvr>
                                      <p:to>
                                        <p:strVal val="hidden"/>
                                      </p:to>
                                    </p:set>
                                  </p:childTnLst>
                                </p:cTn>
                              </p:par>
                              <p:par>
                                <p:cTn id="186" presetID="22" presetClass="entr" presetSubtype="8" fill="hold" grpId="0" nodeType="withEffect">
                                  <p:stCondLst>
                                    <p:cond delay="400"/>
                                  </p:stCondLst>
                                  <p:childTnLst>
                                    <p:set>
                                      <p:cBhvr>
                                        <p:cTn id="187" dur="1" fill="hold">
                                          <p:stCondLst>
                                            <p:cond delay="0"/>
                                          </p:stCondLst>
                                        </p:cTn>
                                        <p:tgtEl>
                                          <p:spTgt spid="27"/>
                                        </p:tgtEl>
                                        <p:attrNameLst>
                                          <p:attrName>style.visibility</p:attrName>
                                        </p:attrNameLst>
                                      </p:cBhvr>
                                      <p:to>
                                        <p:strVal val="visible"/>
                                      </p:to>
                                    </p:set>
                                    <p:animEffect transition="in" filter="wipe(left)">
                                      <p:cBhvr>
                                        <p:cTn id="188" dur="500"/>
                                        <p:tgtEl>
                                          <p:spTgt spid="27"/>
                                        </p:tgtEl>
                                      </p:cBhvr>
                                    </p:animEffect>
                                  </p:childTnLst>
                                </p:cTn>
                              </p:par>
                            </p:childTnLst>
                          </p:cTn>
                        </p:par>
                      </p:childTnLst>
                    </p:cTn>
                  </p:par>
                  <p:par>
                    <p:cTn id="189" fill="hold">
                      <p:stCondLst>
                        <p:cond delay="indefinite"/>
                      </p:stCondLst>
                      <p:childTnLst>
                        <p:par>
                          <p:cTn id="190" fill="hold">
                            <p:stCondLst>
                              <p:cond delay="0"/>
                            </p:stCondLst>
                            <p:childTnLst>
                              <p:par>
                                <p:cTn id="191" presetID="22" presetClass="entr" presetSubtype="4" fill="hold" grpId="0" nodeType="clickEffect">
                                  <p:stCondLst>
                                    <p:cond delay="0"/>
                                  </p:stCondLst>
                                  <p:childTnLst>
                                    <p:set>
                                      <p:cBhvr>
                                        <p:cTn id="192" dur="1" fill="hold">
                                          <p:stCondLst>
                                            <p:cond delay="0"/>
                                          </p:stCondLst>
                                        </p:cTn>
                                        <p:tgtEl>
                                          <p:spTgt spid="19"/>
                                        </p:tgtEl>
                                        <p:attrNameLst>
                                          <p:attrName>style.visibility</p:attrName>
                                        </p:attrNameLst>
                                      </p:cBhvr>
                                      <p:to>
                                        <p:strVal val="visible"/>
                                      </p:to>
                                    </p:set>
                                    <p:animEffect transition="in" filter="wipe(down)">
                                      <p:cBhvr>
                                        <p:cTn id="193" dur="500"/>
                                        <p:tgtEl>
                                          <p:spTgt spid="19"/>
                                        </p:tgtEl>
                                      </p:cBhvr>
                                    </p:animEffect>
                                  </p:childTnLst>
                                </p:cTn>
                              </p:par>
                              <p:par>
                                <p:cTn id="194" presetID="22" presetClass="entr" presetSubtype="1" fill="hold" grpId="0" nodeType="withEffect">
                                  <p:stCondLst>
                                    <p:cond delay="0"/>
                                  </p:stCondLst>
                                  <p:childTnLst>
                                    <p:set>
                                      <p:cBhvr>
                                        <p:cTn id="195" dur="1" fill="hold">
                                          <p:stCondLst>
                                            <p:cond delay="0"/>
                                          </p:stCondLst>
                                        </p:cTn>
                                        <p:tgtEl>
                                          <p:spTgt spid="20"/>
                                        </p:tgtEl>
                                        <p:attrNameLst>
                                          <p:attrName>style.visibility</p:attrName>
                                        </p:attrNameLst>
                                      </p:cBhvr>
                                      <p:to>
                                        <p:strVal val="visible"/>
                                      </p:to>
                                    </p:set>
                                    <p:animEffect transition="in" filter="wipe(up)">
                                      <p:cBhvr>
                                        <p:cTn id="19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074" grpId="0"/>
      <p:bldP spid="3074" grpId="1"/>
      <p:bldP spid="4" grpId="0"/>
      <p:bldP spid="4" grpId="1"/>
      <p:bldP spid="2" grpId="0"/>
      <p:bldP spid="2" grpId="1"/>
      <p:bldP spid="2"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7" grpId="0" animBg="1"/>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8F0079-0AC2-DE88-9A10-DD3903C441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7" name="Title 1">
            <a:extLst>
              <a:ext uri="{FF2B5EF4-FFF2-40B4-BE49-F238E27FC236}">
                <a16:creationId xmlns:a16="http://schemas.microsoft.com/office/drawing/2014/main" id="{F3343120-D550-1C7A-CF0F-46D395C7818D}"/>
              </a:ext>
            </a:extLst>
          </p:cNvPr>
          <p:cNvSpPr txBox="1">
            <a:spLocks/>
          </p:cNvSpPr>
          <p:nvPr/>
        </p:nvSpPr>
        <p:spPr>
          <a:xfrm>
            <a:off x="3479800" y="4412073"/>
            <a:ext cx="17443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apply</a:t>
            </a:r>
          </a:p>
        </p:txBody>
      </p:sp>
      <p:sp>
        <p:nvSpPr>
          <p:cNvPr id="4" name="Final">
            <a:extLst>
              <a:ext uri="{FF2B5EF4-FFF2-40B4-BE49-F238E27FC236}">
                <a16:creationId xmlns:a16="http://schemas.microsoft.com/office/drawing/2014/main" id="{7B5B754A-E901-9A11-56A2-7C8E7BC191F4}"/>
              </a:ext>
            </a:extLst>
          </p:cNvPr>
          <p:cNvSpPr txBox="1">
            <a:spLocks noChangeArrowheads="1"/>
          </p:cNvSpPr>
          <p:nvPr/>
        </p:nvSpPr>
        <p:spPr bwMode="auto">
          <a:xfrm>
            <a:off x="395721" y="732559"/>
            <a:ext cx="8352559" cy="5288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treasure my commands within you</a:t>
            </a:r>
          </a:p>
          <a:p>
            <a:pPr algn="l"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if you receive my words</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incline your ear to wisdom</a:t>
            </a:r>
          </a:p>
          <a:p>
            <a:pPr algn="l"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3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apply your heart </a:t>
            </a: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to understanding</a:t>
            </a:r>
          </a:p>
        </p:txBody>
      </p:sp>
      <p:sp>
        <p:nvSpPr>
          <p:cNvPr id="3074" name="Main"/>
          <p:cNvSpPr>
            <a:spLocks noGrp="1" noChangeArrowheads="1"/>
          </p:cNvSpPr>
          <p:nvPr>
            <p:ph type="title"/>
          </p:nvPr>
        </p:nvSpPr>
        <p:spPr>
          <a:xfrm>
            <a:off x="457200" y="1392745"/>
            <a:ext cx="8229600" cy="407251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My son, if you receive my words, And treasure my commands within you, So that you incline your ear to wisdom, And apply your heart to understanding;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2:1-2</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Arrow: Bent-Up 9">
            <a:extLst>
              <a:ext uri="{FF2B5EF4-FFF2-40B4-BE49-F238E27FC236}">
                <a16:creationId xmlns:a16="http://schemas.microsoft.com/office/drawing/2014/main" id="{31ED0D09-DA5A-EFCC-A31E-AC100E1C26D1}"/>
              </a:ext>
            </a:extLst>
          </p:cNvPr>
          <p:cNvSpPr/>
          <p:nvPr/>
        </p:nvSpPr>
        <p:spPr>
          <a:xfrm rot="5400000">
            <a:off x="1895836" y="3176883"/>
            <a:ext cx="349096" cy="352845"/>
          </a:xfrm>
          <a:prstGeom prst="bentUpArrow">
            <a:avLst>
              <a:gd name="adj1" fmla="val 26365"/>
              <a:gd name="adj2" fmla="val 32031"/>
              <a:gd name="adj3" fmla="val 35156"/>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Arrow Down">
            <a:extLst>
              <a:ext uri="{FF2B5EF4-FFF2-40B4-BE49-F238E27FC236}">
                <a16:creationId xmlns:a16="http://schemas.microsoft.com/office/drawing/2014/main" id="{9D452B66-D0B7-9010-A1A3-E918E7D1640E}"/>
              </a:ext>
            </a:extLst>
          </p:cNvPr>
          <p:cNvSpPr txBox="1">
            <a:spLocks noChangeArrowheads="1"/>
          </p:cNvSpPr>
          <p:nvPr/>
        </p:nvSpPr>
        <p:spPr bwMode="auto">
          <a:xfrm>
            <a:off x="1117776" y="1583014"/>
            <a:ext cx="925772" cy="88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a:t>
            </a:r>
            <a:endPar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7" name="Arrow Down">
            <a:extLst>
              <a:ext uri="{FF2B5EF4-FFF2-40B4-BE49-F238E27FC236}">
                <a16:creationId xmlns:a16="http://schemas.microsoft.com/office/drawing/2014/main" id="{687ACC3B-23D5-A3D0-748A-EA1516378A16}"/>
              </a:ext>
            </a:extLst>
          </p:cNvPr>
          <p:cNvSpPr txBox="1">
            <a:spLocks noChangeArrowheads="1"/>
          </p:cNvSpPr>
          <p:nvPr/>
        </p:nvSpPr>
        <p:spPr bwMode="auto">
          <a:xfrm>
            <a:off x="5211794" y="3630023"/>
            <a:ext cx="925772" cy="88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a:t>
            </a:r>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
        <p:nvSpPr>
          <p:cNvPr id="2" name="Rectangle 2">
            <a:extLst>
              <a:ext uri="{FF2B5EF4-FFF2-40B4-BE49-F238E27FC236}">
                <a16:creationId xmlns:a16="http://schemas.microsoft.com/office/drawing/2014/main" id="{874048FE-2EF5-CCB5-1FAF-20EEA9B069A1}"/>
              </a:ext>
            </a:extLst>
          </p:cNvPr>
          <p:cNvSpPr txBox="1">
            <a:spLocks noChangeArrowheads="1"/>
          </p:cNvSpPr>
          <p:nvPr/>
        </p:nvSpPr>
        <p:spPr bwMode="auto">
          <a:xfrm>
            <a:off x="2214716" y="2059817"/>
            <a:ext cx="5783826" cy="79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treasure my commands</a:t>
            </a:r>
          </a:p>
        </p:txBody>
      </p:sp>
      <p:sp>
        <p:nvSpPr>
          <p:cNvPr id="8" name="Rectangle 2">
            <a:extLst>
              <a:ext uri="{FF2B5EF4-FFF2-40B4-BE49-F238E27FC236}">
                <a16:creationId xmlns:a16="http://schemas.microsoft.com/office/drawing/2014/main" id="{ADC31A7F-AEA9-51DB-7FE9-A9FE0A1E7E75}"/>
              </a:ext>
            </a:extLst>
          </p:cNvPr>
          <p:cNvSpPr txBox="1">
            <a:spLocks noChangeArrowheads="1"/>
          </p:cNvSpPr>
          <p:nvPr/>
        </p:nvSpPr>
        <p:spPr bwMode="auto">
          <a:xfrm>
            <a:off x="848032" y="2724835"/>
            <a:ext cx="2878394" cy="79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within you</a:t>
            </a:r>
          </a:p>
        </p:txBody>
      </p:sp>
      <p:sp>
        <p:nvSpPr>
          <p:cNvPr id="9" name="Rectangle 2">
            <a:extLst>
              <a:ext uri="{FF2B5EF4-FFF2-40B4-BE49-F238E27FC236}">
                <a16:creationId xmlns:a16="http://schemas.microsoft.com/office/drawing/2014/main" id="{5BDBD7CA-C006-304E-D82B-5C5AE6652587}"/>
              </a:ext>
            </a:extLst>
          </p:cNvPr>
          <p:cNvSpPr txBox="1">
            <a:spLocks noChangeArrowheads="1"/>
          </p:cNvSpPr>
          <p:nvPr/>
        </p:nvSpPr>
        <p:spPr bwMode="auto">
          <a:xfrm>
            <a:off x="2517058" y="1405190"/>
            <a:ext cx="5943600" cy="752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you receive my words</a:t>
            </a:r>
          </a:p>
        </p:txBody>
      </p:sp>
      <p:sp>
        <p:nvSpPr>
          <p:cNvPr id="10" name="Rectangle 2">
            <a:extLst>
              <a:ext uri="{FF2B5EF4-FFF2-40B4-BE49-F238E27FC236}">
                <a16:creationId xmlns:a16="http://schemas.microsoft.com/office/drawing/2014/main" id="{A74C4F8F-17D5-A1B3-9982-E0DF07263025}"/>
              </a:ext>
            </a:extLst>
          </p:cNvPr>
          <p:cNvSpPr txBox="1">
            <a:spLocks noChangeArrowheads="1"/>
          </p:cNvSpPr>
          <p:nvPr/>
        </p:nvSpPr>
        <p:spPr bwMode="auto">
          <a:xfrm>
            <a:off x="6390408" y="2745617"/>
            <a:ext cx="1885895" cy="754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incline</a:t>
            </a:r>
          </a:p>
        </p:txBody>
      </p:sp>
      <p:sp>
        <p:nvSpPr>
          <p:cNvPr id="11" name="Rectangle 2">
            <a:extLst>
              <a:ext uri="{FF2B5EF4-FFF2-40B4-BE49-F238E27FC236}">
                <a16:creationId xmlns:a16="http://schemas.microsoft.com/office/drawing/2014/main" id="{50C17C9F-3E79-AEF3-0FF3-54F991F82D4D}"/>
              </a:ext>
            </a:extLst>
          </p:cNvPr>
          <p:cNvSpPr txBox="1">
            <a:spLocks noChangeArrowheads="1"/>
          </p:cNvSpPr>
          <p:nvPr/>
        </p:nvSpPr>
        <p:spPr bwMode="auto">
          <a:xfrm>
            <a:off x="779206" y="3397045"/>
            <a:ext cx="4967749" cy="7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your ear to wisdom</a:t>
            </a:r>
          </a:p>
        </p:txBody>
      </p:sp>
      <p:sp>
        <p:nvSpPr>
          <p:cNvPr id="12" name="Rectangle 2">
            <a:extLst>
              <a:ext uri="{FF2B5EF4-FFF2-40B4-BE49-F238E27FC236}">
                <a16:creationId xmlns:a16="http://schemas.microsoft.com/office/drawing/2014/main" id="{FDA4C659-0E58-D362-42BD-37000B909468}"/>
              </a:ext>
            </a:extLst>
          </p:cNvPr>
          <p:cNvSpPr txBox="1">
            <a:spLocks noChangeArrowheads="1"/>
          </p:cNvSpPr>
          <p:nvPr/>
        </p:nvSpPr>
        <p:spPr bwMode="auto">
          <a:xfrm>
            <a:off x="6722917" y="3372465"/>
            <a:ext cx="1560759" cy="837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apply</a:t>
            </a:r>
          </a:p>
        </p:txBody>
      </p:sp>
      <p:sp>
        <p:nvSpPr>
          <p:cNvPr id="13" name="Rectangle 2">
            <a:extLst>
              <a:ext uri="{FF2B5EF4-FFF2-40B4-BE49-F238E27FC236}">
                <a16:creationId xmlns:a16="http://schemas.microsoft.com/office/drawing/2014/main" id="{A99D301E-D03C-B2BE-E899-0540011B1790}"/>
              </a:ext>
            </a:extLst>
          </p:cNvPr>
          <p:cNvSpPr txBox="1">
            <a:spLocks noChangeArrowheads="1"/>
          </p:cNvSpPr>
          <p:nvPr/>
        </p:nvSpPr>
        <p:spPr bwMode="auto">
          <a:xfrm>
            <a:off x="1032387" y="4065640"/>
            <a:ext cx="2801911" cy="799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your heart</a:t>
            </a:r>
          </a:p>
        </p:txBody>
      </p:sp>
      <p:sp>
        <p:nvSpPr>
          <p:cNvPr id="14" name="Rectangle 2">
            <a:extLst>
              <a:ext uri="{FF2B5EF4-FFF2-40B4-BE49-F238E27FC236}">
                <a16:creationId xmlns:a16="http://schemas.microsoft.com/office/drawing/2014/main" id="{70C20B6E-854E-2230-91C1-D813BC93032E}"/>
              </a:ext>
            </a:extLst>
          </p:cNvPr>
          <p:cNvSpPr txBox="1">
            <a:spLocks noChangeArrowheads="1"/>
          </p:cNvSpPr>
          <p:nvPr/>
        </p:nvSpPr>
        <p:spPr bwMode="auto">
          <a:xfrm>
            <a:off x="3535272" y="4075653"/>
            <a:ext cx="449276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understanding</a:t>
            </a:r>
          </a:p>
        </p:txBody>
      </p:sp>
      <p:sp>
        <p:nvSpPr>
          <p:cNvPr id="15" name="Rectangle 6">
            <a:extLst>
              <a:ext uri="{FF2B5EF4-FFF2-40B4-BE49-F238E27FC236}">
                <a16:creationId xmlns:a16="http://schemas.microsoft.com/office/drawing/2014/main" id="{59215FB5-911D-400F-7B56-51376BAB31E4}"/>
              </a:ext>
            </a:extLst>
          </p:cNvPr>
          <p:cNvSpPr>
            <a:spLocks noChangeArrowheads="1"/>
          </p:cNvSpPr>
          <p:nvPr/>
        </p:nvSpPr>
        <p:spPr bwMode="auto">
          <a:xfrm>
            <a:off x="1216702" y="2339203"/>
            <a:ext cx="677412"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if</a:t>
            </a:r>
          </a:p>
        </p:txBody>
      </p:sp>
      <p:sp>
        <p:nvSpPr>
          <p:cNvPr id="16" name="Rectangle 2">
            <a:extLst>
              <a:ext uri="{FF2B5EF4-FFF2-40B4-BE49-F238E27FC236}">
                <a16:creationId xmlns:a16="http://schemas.microsoft.com/office/drawing/2014/main" id="{F9917A3E-DED4-0137-955E-5AA12AB06AAC}"/>
              </a:ext>
            </a:extLst>
          </p:cNvPr>
          <p:cNvSpPr txBox="1">
            <a:spLocks noChangeArrowheads="1"/>
          </p:cNvSpPr>
          <p:nvPr/>
        </p:nvSpPr>
        <p:spPr bwMode="auto">
          <a:xfrm rot="19534769">
            <a:off x="-31462" y="1912030"/>
            <a:ext cx="7564581" cy="2581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9200" b="1" spc="50" dirty="0">
                <a:ln w="11430">
                  <a:solidFill>
                    <a:schemeClr val="bg1"/>
                  </a:solidFill>
                </a:ln>
                <a:blipFill dpi="0"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effectLst>
                  <a:glow rad="50800">
                    <a:schemeClr val="tx1"/>
                  </a:glow>
                  <a:outerShdw blurRad="76200" dist="50800" dir="5400000" algn="tl" rotWithShape="0">
                    <a:srgbClr val="000000">
                      <a:alpha val="65000"/>
                    </a:srgbClr>
                  </a:outerShdw>
                </a:effectLst>
                <a:latin typeface="AR BERKLEY" panose="02000000000000000000" pitchFamily="2" charset="0"/>
                <a:ea typeface="+mn-ea"/>
                <a:cs typeface="+mn-cs"/>
              </a:rPr>
              <a:t>Find </a:t>
            </a:r>
          </a:p>
          <a:p>
            <a:pPr eaLnBrk="1" hangingPunct="1"/>
            <a:r>
              <a:rPr lang="en-US" altLang="en-US" sz="9200" b="1" spc="50" dirty="0">
                <a:ln w="11430">
                  <a:solidFill>
                    <a:schemeClr val="bg1"/>
                  </a:solidFill>
                </a:ln>
                <a:blipFill dpi="0"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effectLst>
                  <a:glow rad="50800">
                    <a:schemeClr val="tx1"/>
                  </a:glow>
                  <a:outerShdw blurRad="76200" dist="50800" dir="5400000" algn="tl" rotWithShape="0">
                    <a:srgbClr val="000000">
                      <a:alpha val="65000"/>
                    </a:srgbClr>
                  </a:outerShdw>
                </a:effectLst>
                <a:latin typeface="AR BERKLEY" panose="02000000000000000000" pitchFamily="2" charset="0"/>
                <a:ea typeface="+mn-ea"/>
                <a:cs typeface="+mn-cs"/>
              </a:rPr>
              <a:t>Understanding</a:t>
            </a:r>
          </a:p>
        </p:txBody>
      </p:sp>
      <p:sp>
        <p:nvSpPr>
          <p:cNvPr id="18" name="Rectangle 2">
            <a:extLst>
              <a:ext uri="{FF2B5EF4-FFF2-40B4-BE49-F238E27FC236}">
                <a16:creationId xmlns:a16="http://schemas.microsoft.com/office/drawing/2014/main" id="{AFFBDA05-3B3A-27AB-E80A-BB6448F85428}"/>
              </a:ext>
            </a:extLst>
          </p:cNvPr>
          <p:cNvSpPr txBox="1">
            <a:spLocks noChangeArrowheads="1"/>
          </p:cNvSpPr>
          <p:nvPr/>
        </p:nvSpPr>
        <p:spPr bwMode="auto">
          <a:xfrm>
            <a:off x="3530958" y="4356466"/>
            <a:ext cx="1646349" cy="728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apply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124801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5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5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5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25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5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25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250"/>
                                        <p:tgtEl>
                                          <p:spTgt spid="14"/>
                                        </p:tgtEl>
                                      </p:cBhvr>
                                    </p:animEffect>
                                  </p:childTnLst>
                                </p:cTn>
                              </p:par>
                              <p:par>
                                <p:cTn id="36" presetID="42" presetClass="path" presetSubtype="0" accel="50000" decel="50000" fill="hold" grpId="2" nodeType="withEffect">
                                  <p:stCondLst>
                                    <p:cond delay="0"/>
                                  </p:stCondLst>
                                  <p:childTnLst>
                                    <p:animMotion origin="layout" path="M -3.33333E-6 -1.85185E-6 L -0.20573 -0.15949 " pathEditMode="relative" rAng="0" ptsTypes="AA">
                                      <p:cBhvr>
                                        <p:cTn id="37" dur="2000" fill="hold"/>
                                        <p:tgtEl>
                                          <p:spTgt spid="2"/>
                                        </p:tgtEl>
                                        <p:attrNameLst>
                                          <p:attrName>ppt_x</p:attrName>
                                          <p:attrName>ppt_y</p:attrName>
                                        </p:attrNameLst>
                                      </p:cBhvr>
                                      <p:rCtr x="-10295" y="-7986"/>
                                    </p:animMotion>
                                  </p:childTnLst>
                                </p:cTn>
                              </p:par>
                              <p:par>
                                <p:cTn id="38" presetID="42" presetClass="path" presetSubtype="0" accel="50000" decel="50000" fill="hold" grpId="2" nodeType="withEffect">
                                  <p:stCondLst>
                                    <p:cond delay="0"/>
                                  </p:stCondLst>
                                  <p:childTnLst>
                                    <p:animMotion origin="layout" path="M 0 -2.59259E-6 L 0.55174 -0.25555 " pathEditMode="relative" rAng="0" ptsTypes="AA">
                                      <p:cBhvr>
                                        <p:cTn id="39" dur="2000" fill="hold"/>
                                        <p:tgtEl>
                                          <p:spTgt spid="8"/>
                                        </p:tgtEl>
                                        <p:attrNameLst>
                                          <p:attrName>ppt_x</p:attrName>
                                          <p:attrName>ppt_y</p:attrName>
                                        </p:attrNameLst>
                                      </p:cBhvr>
                                      <p:rCtr x="27587" y="-12778"/>
                                    </p:animMotion>
                                  </p:childTnLst>
                                </p:cTn>
                              </p:par>
                              <p:par>
                                <p:cTn id="40" presetID="42" presetClass="path" presetSubtype="0" accel="50000" decel="50000" fill="hold" grpId="2" nodeType="withEffect">
                                  <p:stCondLst>
                                    <p:cond delay="0"/>
                                  </p:stCondLst>
                                  <p:childTnLst>
                                    <p:animMotion origin="layout" path="M 2.77778E-6 -2.22222E-6 L -0.14532 0.13449 " pathEditMode="relative" rAng="0" ptsTypes="AA">
                                      <p:cBhvr>
                                        <p:cTn id="41" dur="2000" fill="hold"/>
                                        <p:tgtEl>
                                          <p:spTgt spid="9"/>
                                        </p:tgtEl>
                                        <p:attrNameLst>
                                          <p:attrName>ppt_x</p:attrName>
                                          <p:attrName>ppt_y</p:attrName>
                                        </p:attrNameLst>
                                      </p:cBhvr>
                                      <p:rCtr x="-7274" y="6713"/>
                                    </p:animMotion>
                                  </p:childTnLst>
                                </p:cTn>
                              </p:par>
                              <p:par>
                                <p:cTn id="42" presetID="42" presetClass="path" presetSubtype="0" accel="50000" decel="50000" fill="hold" grpId="2" nodeType="withEffect">
                                  <p:stCondLst>
                                    <p:cond delay="0"/>
                                  </p:stCondLst>
                                  <p:childTnLst>
                                    <p:animMotion origin="layout" path="M 2.77778E-7 -4.07407E-6 L -0.45104 0.03681 " pathEditMode="relative" rAng="0" ptsTypes="AA">
                                      <p:cBhvr>
                                        <p:cTn id="43" dur="2000" fill="hold"/>
                                        <p:tgtEl>
                                          <p:spTgt spid="10"/>
                                        </p:tgtEl>
                                        <p:attrNameLst>
                                          <p:attrName>ppt_x</p:attrName>
                                          <p:attrName>ppt_y</p:attrName>
                                        </p:attrNameLst>
                                      </p:cBhvr>
                                      <p:rCtr x="-22552" y="1829"/>
                                    </p:animMotion>
                                  </p:childTnLst>
                                </p:cTn>
                              </p:par>
                              <p:par>
                                <p:cTn id="44" presetID="42" presetClass="path" presetSubtype="0" accel="50000" decel="50000" fill="hold" grpId="2" nodeType="withEffect">
                                  <p:stCondLst>
                                    <p:cond delay="0"/>
                                  </p:stCondLst>
                                  <p:childTnLst>
                                    <p:animMotion origin="layout" path="M -8.33333E-7 7.40741E-7 L 0.33837 -0.06088 " pathEditMode="relative" rAng="0" ptsTypes="AA">
                                      <p:cBhvr>
                                        <p:cTn id="45" dur="2000" fill="hold"/>
                                        <p:tgtEl>
                                          <p:spTgt spid="11"/>
                                        </p:tgtEl>
                                        <p:attrNameLst>
                                          <p:attrName>ppt_x</p:attrName>
                                          <p:attrName>ppt_y</p:attrName>
                                        </p:attrNameLst>
                                      </p:cBhvr>
                                      <p:rCtr x="16910" y="-3056"/>
                                    </p:animMotion>
                                  </p:childTnLst>
                                </p:cTn>
                              </p:par>
                              <p:par>
                                <p:cTn id="46" presetID="42" presetClass="path" presetSubtype="0" accel="50000" decel="50000" fill="hold" grpId="2" nodeType="withEffect">
                                  <p:stCondLst>
                                    <p:cond delay="0"/>
                                  </p:stCondLst>
                                  <p:childTnLst>
                                    <p:animMotion origin="layout" path="M 3.88889E-6 2.22222E-6 L -0.3441 0.13495 " pathEditMode="relative" rAng="0" ptsTypes="AA">
                                      <p:cBhvr>
                                        <p:cTn id="47" dur="2000" fill="hold"/>
                                        <p:tgtEl>
                                          <p:spTgt spid="12"/>
                                        </p:tgtEl>
                                        <p:attrNameLst>
                                          <p:attrName>ppt_x</p:attrName>
                                          <p:attrName>ppt_y</p:attrName>
                                        </p:attrNameLst>
                                      </p:cBhvr>
                                      <p:rCtr x="-17205" y="6736"/>
                                    </p:animMotion>
                                  </p:childTnLst>
                                </p:cTn>
                              </p:par>
                              <p:par>
                                <p:cTn id="48" presetID="42" presetClass="path" presetSubtype="0" accel="50000" decel="50000" fill="hold" grpId="2" nodeType="withEffect">
                                  <p:stCondLst>
                                    <p:cond delay="0"/>
                                  </p:stCondLst>
                                  <p:childTnLst>
                                    <p:animMotion origin="layout" path="M -2.22222E-6 2.59259E-6 L 0.42761 0.03634 " pathEditMode="relative" rAng="0" ptsTypes="AA">
                                      <p:cBhvr>
                                        <p:cTn id="49" dur="2000" fill="hold"/>
                                        <p:tgtEl>
                                          <p:spTgt spid="13"/>
                                        </p:tgtEl>
                                        <p:attrNameLst>
                                          <p:attrName>ppt_x</p:attrName>
                                          <p:attrName>ppt_y</p:attrName>
                                        </p:attrNameLst>
                                      </p:cBhvr>
                                      <p:rCtr x="21372" y="1806"/>
                                    </p:animMotion>
                                  </p:childTnLst>
                                </p:cTn>
                              </p:par>
                              <p:par>
                                <p:cTn id="50" presetID="42" presetClass="path" presetSubtype="0" accel="50000" decel="50000" fill="hold" grpId="2" nodeType="withEffect">
                                  <p:stCondLst>
                                    <p:cond delay="0"/>
                                  </p:stCondLst>
                                  <p:childTnLst>
                                    <p:animMotion origin="layout" path="M -1.66667E-6 4.07407E-6 L -0.01892 0.13472 " pathEditMode="relative" rAng="0" ptsTypes="AA">
                                      <p:cBhvr>
                                        <p:cTn id="51" dur="2000" fill="hold"/>
                                        <p:tgtEl>
                                          <p:spTgt spid="14"/>
                                        </p:tgtEl>
                                        <p:attrNameLst>
                                          <p:attrName>ppt_x</p:attrName>
                                          <p:attrName>ppt_y</p:attrName>
                                        </p:attrNameLst>
                                      </p:cBhvr>
                                      <p:rCtr x="-955" y="6736"/>
                                    </p:animMotion>
                                  </p:childTnLst>
                                </p:cTn>
                              </p:par>
                              <p:par>
                                <p:cTn id="52" presetID="10" presetClass="exit" presetSubtype="0" fill="hold" grpId="1" nodeType="withEffect">
                                  <p:stCondLst>
                                    <p:cond delay="0"/>
                                  </p:stCondLst>
                                  <p:childTnLst>
                                    <p:animEffect transition="out" filter="fade">
                                      <p:cBhvr>
                                        <p:cTn id="53" dur="1250"/>
                                        <p:tgtEl>
                                          <p:spTgt spid="3074"/>
                                        </p:tgtEl>
                                      </p:cBhvr>
                                    </p:animEffect>
                                    <p:set>
                                      <p:cBhvr>
                                        <p:cTn id="54" dur="1" fill="hold">
                                          <p:stCondLst>
                                            <p:cond delay="1249"/>
                                          </p:stCondLst>
                                        </p:cTn>
                                        <p:tgtEl>
                                          <p:spTgt spid="3074"/>
                                        </p:tgtEl>
                                        <p:attrNameLst>
                                          <p:attrName>style.visibility</p:attrName>
                                        </p:attrNameLst>
                                      </p:cBhvr>
                                      <p:to>
                                        <p:strVal val="hidden"/>
                                      </p:to>
                                    </p:set>
                                  </p:childTnLst>
                                </p:cTn>
                              </p:par>
                            </p:childTnLst>
                          </p:cTn>
                        </p:par>
                        <p:par>
                          <p:cTn id="55" fill="hold">
                            <p:stCondLst>
                              <p:cond delay="2000"/>
                            </p:stCondLst>
                            <p:childTnLst>
                              <p:par>
                                <p:cTn id="56" presetID="10" presetClass="entr" presetSubtype="0" fill="hold" grpId="0" nodeType="after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250"/>
                                        <p:tgtEl>
                                          <p:spTgt spid="4"/>
                                        </p:tgtEl>
                                      </p:cBhvr>
                                    </p:animEffect>
                                  </p:childTnLst>
                                </p:cTn>
                              </p:par>
                              <p:par>
                                <p:cTn id="59" presetID="10" presetClass="exit" presetSubtype="0" fill="hold" grpId="1" nodeType="withEffect">
                                  <p:stCondLst>
                                    <p:cond delay="0"/>
                                  </p:stCondLst>
                                  <p:childTnLst>
                                    <p:animEffect transition="out" filter="fade">
                                      <p:cBhvr>
                                        <p:cTn id="60" dur="500"/>
                                        <p:tgtEl>
                                          <p:spTgt spid="2"/>
                                        </p:tgtEl>
                                      </p:cBhvr>
                                    </p:animEffect>
                                    <p:set>
                                      <p:cBhvr>
                                        <p:cTn id="61" dur="1" fill="hold">
                                          <p:stCondLst>
                                            <p:cond delay="499"/>
                                          </p:stCondLst>
                                        </p:cTn>
                                        <p:tgtEl>
                                          <p:spTgt spid="2"/>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8"/>
                                        </p:tgtEl>
                                      </p:cBhvr>
                                    </p:animEffect>
                                    <p:set>
                                      <p:cBhvr>
                                        <p:cTn id="64" dur="1" fill="hold">
                                          <p:stCondLst>
                                            <p:cond delay="499"/>
                                          </p:stCondLst>
                                        </p:cTn>
                                        <p:tgtEl>
                                          <p:spTgt spid="8"/>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9"/>
                                        </p:tgtEl>
                                      </p:cBhvr>
                                    </p:animEffect>
                                    <p:set>
                                      <p:cBhvr>
                                        <p:cTn id="67" dur="1" fill="hold">
                                          <p:stCondLst>
                                            <p:cond delay="499"/>
                                          </p:stCondLst>
                                        </p:cTn>
                                        <p:tgtEl>
                                          <p:spTgt spid="9"/>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0"/>
                                        </p:tgtEl>
                                      </p:cBhvr>
                                    </p:animEffect>
                                    <p:set>
                                      <p:cBhvr>
                                        <p:cTn id="70" dur="1" fill="hold">
                                          <p:stCondLst>
                                            <p:cond delay="499"/>
                                          </p:stCondLst>
                                        </p:cTn>
                                        <p:tgtEl>
                                          <p:spTgt spid="10"/>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1"/>
                                        </p:tgtEl>
                                      </p:cBhvr>
                                    </p:animEffect>
                                    <p:set>
                                      <p:cBhvr>
                                        <p:cTn id="73" dur="1" fill="hold">
                                          <p:stCondLst>
                                            <p:cond delay="499"/>
                                          </p:stCondLst>
                                        </p:cTn>
                                        <p:tgtEl>
                                          <p:spTgt spid="11"/>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2"/>
                                        </p:tgtEl>
                                      </p:cBhvr>
                                    </p:animEffect>
                                    <p:set>
                                      <p:cBhvr>
                                        <p:cTn id="76" dur="1" fill="hold">
                                          <p:stCondLst>
                                            <p:cond delay="499"/>
                                          </p:stCondLst>
                                        </p:cTn>
                                        <p:tgtEl>
                                          <p:spTgt spid="12"/>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3"/>
                                        </p:tgtEl>
                                      </p:cBhvr>
                                    </p:animEffect>
                                    <p:set>
                                      <p:cBhvr>
                                        <p:cTn id="79" dur="1" fill="hold">
                                          <p:stCondLst>
                                            <p:cond delay="499"/>
                                          </p:stCondLst>
                                        </p:cTn>
                                        <p:tgtEl>
                                          <p:spTgt spid="13"/>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4"/>
                                        </p:tgtEl>
                                      </p:cBhvr>
                                    </p:animEffect>
                                    <p:set>
                                      <p:cBhvr>
                                        <p:cTn id="82" dur="1" fill="hold">
                                          <p:stCondLst>
                                            <p:cond delay="499"/>
                                          </p:stCondLst>
                                        </p:cTn>
                                        <p:tgtEl>
                                          <p:spTgt spid="14"/>
                                        </p:tgtEl>
                                        <p:attrNameLst>
                                          <p:attrName>style.visibility</p:attrName>
                                        </p:attrNameLst>
                                      </p:cBhvr>
                                      <p:to>
                                        <p:strVal val="hidden"/>
                                      </p:to>
                                    </p:set>
                                  </p:childTnLst>
                                </p:cTn>
                              </p:par>
                              <p:par>
                                <p:cTn id="83" presetID="22" presetClass="entr" presetSubtype="1" fill="hold" grpId="0" nodeType="withEffect">
                                  <p:stCondLst>
                                    <p:cond delay="400"/>
                                  </p:stCondLst>
                                  <p:childTnLst>
                                    <p:set>
                                      <p:cBhvr>
                                        <p:cTn id="84" dur="1" fill="hold">
                                          <p:stCondLst>
                                            <p:cond delay="0"/>
                                          </p:stCondLst>
                                        </p:cTn>
                                        <p:tgtEl>
                                          <p:spTgt spid="5"/>
                                        </p:tgtEl>
                                        <p:attrNameLst>
                                          <p:attrName>style.visibility</p:attrName>
                                        </p:attrNameLst>
                                      </p:cBhvr>
                                      <p:to>
                                        <p:strVal val="visible"/>
                                      </p:to>
                                    </p:set>
                                    <p:animEffect transition="in" filter="wipe(up)">
                                      <p:cBhvr>
                                        <p:cTn id="85" dur="500"/>
                                        <p:tgtEl>
                                          <p:spTgt spid="5"/>
                                        </p:tgtEl>
                                      </p:cBhvr>
                                    </p:animEffect>
                                  </p:childTnLst>
                                </p:cTn>
                              </p:par>
                              <p:par>
                                <p:cTn id="86" presetID="22" presetClass="entr" presetSubtype="8" fill="hold" grpId="0" nodeType="withEffect">
                                  <p:stCondLst>
                                    <p:cond delay="800"/>
                                  </p:stCondLst>
                                  <p:childTnLst>
                                    <p:set>
                                      <p:cBhvr>
                                        <p:cTn id="87" dur="1" fill="hold">
                                          <p:stCondLst>
                                            <p:cond delay="0"/>
                                          </p:stCondLst>
                                        </p:cTn>
                                        <p:tgtEl>
                                          <p:spTgt spid="6"/>
                                        </p:tgtEl>
                                        <p:attrNameLst>
                                          <p:attrName>style.visibility</p:attrName>
                                        </p:attrNameLst>
                                      </p:cBhvr>
                                      <p:to>
                                        <p:strVal val="visible"/>
                                      </p:to>
                                    </p:set>
                                    <p:animEffect transition="in" filter="wipe(left)">
                                      <p:cBhvr>
                                        <p:cTn id="88" dur="500"/>
                                        <p:tgtEl>
                                          <p:spTgt spid="6"/>
                                        </p:tgtEl>
                                      </p:cBhvr>
                                    </p:animEffect>
                                  </p:childTnLst>
                                </p:cTn>
                              </p:par>
                              <p:par>
                                <p:cTn id="89" presetID="22" presetClass="entr" presetSubtype="1" fill="hold" grpId="0" nodeType="withEffect">
                                  <p:stCondLst>
                                    <p:cond delay="1200"/>
                                  </p:stCondLst>
                                  <p:childTnLst>
                                    <p:set>
                                      <p:cBhvr>
                                        <p:cTn id="90" dur="1" fill="hold">
                                          <p:stCondLst>
                                            <p:cond delay="0"/>
                                          </p:stCondLst>
                                        </p:cTn>
                                        <p:tgtEl>
                                          <p:spTgt spid="7"/>
                                        </p:tgtEl>
                                        <p:attrNameLst>
                                          <p:attrName>style.visibility</p:attrName>
                                        </p:attrNameLst>
                                      </p:cBhvr>
                                      <p:to>
                                        <p:strVal val="visible"/>
                                      </p:to>
                                    </p:set>
                                    <p:animEffect transition="in" filter="wipe(up)">
                                      <p:cBhvr>
                                        <p:cTn id="91" dur="500"/>
                                        <p:tgtEl>
                                          <p:spTgt spid="7"/>
                                        </p:tgtEl>
                                      </p:cBhvr>
                                    </p:animEffect>
                                  </p:childTnLst>
                                </p:cTn>
                              </p:par>
                            </p:childTnLst>
                          </p:cTn>
                        </p:par>
                      </p:childTnLst>
                    </p:cTn>
                  </p:par>
                  <p:par>
                    <p:cTn id="92" fill="hold">
                      <p:stCondLst>
                        <p:cond delay="indefinite"/>
                      </p:stCondLst>
                      <p:childTnLst>
                        <p:par>
                          <p:cTn id="93" fill="hold">
                            <p:stCondLst>
                              <p:cond delay="0"/>
                            </p:stCondLst>
                            <p:childTnLst>
                              <p:par>
                                <p:cTn id="94" presetID="0" presetClass="entr" presetSubtype="0" fill="hold" grpId="0" nodeType="click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dissolve">
                                      <p:cBhvr>
                                        <p:cTn id="96" dur="500">
                                          <p:stCondLst>
                                            <p:cond delay="0"/>
                                          </p:stCondLst>
                                        </p:cTn>
                                        <p:tgtEl>
                                          <p:spTgt spid="15"/>
                                        </p:tgtEl>
                                      </p:cBhvr>
                                    </p:animEffect>
                                    <p:anim to="" calcmode="lin" valueType="num">
                                      <p:cBhvr>
                                        <p:cTn id="97"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98"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17"/>
                                        </p:tgtEl>
                                        <p:attrNameLst>
                                          <p:attrName>style.visibility</p:attrName>
                                        </p:attrNameLst>
                                      </p:cBhvr>
                                      <p:to>
                                        <p:strVal val="visible"/>
                                      </p:to>
                                    </p:set>
                                    <p:animEffect transition="in" filter="wipe(left)">
                                      <p:cBhvr>
                                        <p:cTn id="103" dur="500"/>
                                        <p:tgtEl>
                                          <p:spTgt spid="17"/>
                                        </p:tgtEl>
                                      </p:cBhvr>
                                    </p:animEffect>
                                  </p:childTnLst>
                                </p:cTn>
                              </p:par>
                              <p:par>
                                <p:cTn id="104" presetID="18" presetClass="emph" presetSubtype="0" fill="hold" grpId="1" nodeType="withEffect">
                                  <p:stCondLst>
                                    <p:cond delay="0"/>
                                  </p:stCondLst>
                                  <p:childTnLst>
                                    <p:set>
                                      <p:cBhvr override="childStyle">
                                        <p:cTn id="105" dur="500" fill="hold"/>
                                        <p:tgtEl>
                                          <p:spTgt spid="17"/>
                                        </p:tgtEl>
                                        <p:attrNameLst>
                                          <p:attrName>style.textDecorationUnderline</p:attrName>
                                        </p:attrNameLst>
                                      </p:cBhvr>
                                      <p:to>
                                        <p:strVal val="true"/>
                                      </p:to>
                                    </p:set>
                                  </p:childTnLst>
                                </p:cTn>
                              </p:par>
                              <p:par>
                                <p:cTn id="106" presetID="22" presetClass="entr" presetSubtype="8" fill="hold" grpId="0" nodeType="withEffect">
                                  <p:stCondLst>
                                    <p:cond delay="0"/>
                                  </p:stCondLst>
                                  <p:childTnLst>
                                    <p:set>
                                      <p:cBhvr>
                                        <p:cTn id="107" dur="1" fill="hold">
                                          <p:stCondLst>
                                            <p:cond delay="0"/>
                                          </p:stCondLst>
                                        </p:cTn>
                                        <p:tgtEl>
                                          <p:spTgt spid="18"/>
                                        </p:tgtEl>
                                        <p:attrNameLst>
                                          <p:attrName>style.visibility</p:attrName>
                                        </p:attrNameLst>
                                      </p:cBhvr>
                                      <p:to>
                                        <p:strVal val="visible"/>
                                      </p:to>
                                    </p:set>
                                    <p:animEffect transition="in" filter="wipe(left)">
                                      <p:cBhvr>
                                        <p:cTn id="108" dur="500"/>
                                        <p:tgtEl>
                                          <p:spTgt spid="18"/>
                                        </p:tgtEl>
                                      </p:cBhvr>
                                    </p:animEffect>
                                  </p:childTnLst>
                                </p:cTn>
                              </p:par>
                            </p:childTnLst>
                          </p:cTn>
                        </p:par>
                      </p:childTnLst>
                    </p:cTn>
                  </p:par>
                  <p:par>
                    <p:cTn id="109" fill="hold">
                      <p:stCondLst>
                        <p:cond delay="indefinite"/>
                      </p:stCondLst>
                      <p:childTnLst>
                        <p:par>
                          <p:cTn id="110" fill="hold">
                            <p:stCondLst>
                              <p:cond delay="0"/>
                            </p:stCondLst>
                            <p:childTnLst>
                              <p:par>
                                <p:cTn id="111" presetID="23" presetClass="entr" presetSubtype="32" fill="hold" grpId="0" nodeType="clickEffect">
                                  <p:stCondLst>
                                    <p:cond delay="0"/>
                                  </p:stCondLst>
                                  <p:childTnLst>
                                    <p:set>
                                      <p:cBhvr>
                                        <p:cTn id="112" dur="1" fill="hold">
                                          <p:stCondLst>
                                            <p:cond delay="0"/>
                                          </p:stCondLst>
                                        </p:cTn>
                                        <p:tgtEl>
                                          <p:spTgt spid="16"/>
                                        </p:tgtEl>
                                        <p:attrNameLst>
                                          <p:attrName>style.visibility</p:attrName>
                                        </p:attrNameLst>
                                      </p:cBhvr>
                                      <p:to>
                                        <p:strVal val="visible"/>
                                      </p:to>
                                    </p:set>
                                    <p:anim calcmode="lin" valueType="num">
                                      <p:cBhvr>
                                        <p:cTn id="113" dur="500" fill="hold"/>
                                        <p:tgtEl>
                                          <p:spTgt spid="16"/>
                                        </p:tgtEl>
                                        <p:attrNameLst>
                                          <p:attrName>ppt_w</p:attrName>
                                        </p:attrNameLst>
                                      </p:cBhvr>
                                      <p:tavLst>
                                        <p:tav tm="0">
                                          <p:val>
                                            <p:strVal val="4*#ppt_w"/>
                                          </p:val>
                                        </p:tav>
                                        <p:tav tm="100000">
                                          <p:val>
                                            <p:strVal val="#ppt_w"/>
                                          </p:val>
                                        </p:tav>
                                      </p:tavLst>
                                    </p:anim>
                                    <p:anim calcmode="lin" valueType="num">
                                      <p:cBhvr>
                                        <p:cTn id="114" dur="500" fill="hold"/>
                                        <p:tgtEl>
                                          <p:spTgt spid="1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4" grpId="0"/>
      <p:bldP spid="3074" grpId="0"/>
      <p:bldP spid="3074" grpId="1"/>
      <p:bldP spid="6" grpId="0" animBg="1"/>
      <p:bldP spid="5" grpId="0"/>
      <p:bldP spid="7" grpId="0"/>
      <p:bldP spid="2" grpId="0"/>
      <p:bldP spid="2" grpId="1"/>
      <p:bldP spid="2"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6"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CD53B4-5A5A-F8FF-AB2D-0E2B3632DD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66917" cy="6858000"/>
          </a:xfrm>
          <a:prstGeom prst="rect">
            <a:avLst/>
          </a:prstGeom>
        </p:spPr>
      </p:pic>
      <p:sp>
        <p:nvSpPr>
          <p:cNvPr id="7" name="Title 1">
            <a:extLst>
              <a:ext uri="{FF2B5EF4-FFF2-40B4-BE49-F238E27FC236}">
                <a16:creationId xmlns:a16="http://schemas.microsoft.com/office/drawing/2014/main" id="{1E4805CB-39ED-D091-3850-C27F307D874F}"/>
              </a:ext>
            </a:extLst>
          </p:cNvPr>
          <p:cNvSpPr txBox="1">
            <a:spLocks/>
          </p:cNvSpPr>
          <p:nvPr/>
        </p:nvSpPr>
        <p:spPr>
          <a:xfrm>
            <a:off x="866620" y="4119573"/>
            <a:ext cx="17443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Apply</a:t>
            </a:r>
          </a:p>
        </p:txBody>
      </p:sp>
      <p:sp>
        <p:nvSpPr>
          <p:cNvPr id="6" name="Final">
            <a:extLst>
              <a:ext uri="{FF2B5EF4-FFF2-40B4-BE49-F238E27FC236}">
                <a16:creationId xmlns:a16="http://schemas.microsoft.com/office/drawing/2014/main" id="{5A0E7EF3-93EB-A624-3909-78283084E93F}"/>
              </a:ext>
            </a:extLst>
          </p:cNvPr>
          <p:cNvSpPr txBox="1">
            <a:spLocks noChangeArrowheads="1"/>
          </p:cNvSpPr>
          <p:nvPr/>
        </p:nvSpPr>
        <p:spPr bwMode="auto">
          <a:xfrm>
            <a:off x="733333" y="1277400"/>
            <a:ext cx="7847462" cy="4303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teach us</a:t>
            </a:r>
          </a:p>
          <a:p>
            <a:pPr algn="l" eaLnBrk="1" hangingPunct="1">
              <a:tabLst>
                <a:tab pos="2976563" algn="l"/>
                <a:tab pos="3030538" algn="l"/>
                <a:tab pos="3082925" algn="l"/>
                <a:tab pos="3148013" algn="l"/>
                <a:tab pos="3657600" algn="l"/>
              </a:tabLst>
            </a:pPr>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      </a:t>
            </a:r>
            <a:r>
              <a:rPr lang="en-US" altLang="en-US" sz="10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to gain a heart of wisdom</a:t>
            </a:r>
          </a:p>
          <a:p>
            <a:pPr algn="l"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Apply your heart to instruction your ears to words of knowledge</a:t>
            </a:r>
            <a:endParaRPr lang="en-US" altLang="en-US" sz="3200" b="1" i="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1"/>
          <p:cNvSpPr>
            <a:spLocks noGrp="1" noChangeArrowheads="1"/>
          </p:cNvSpPr>
          <p:nvPr>
            <p:ph type="title"/>
          </p:nvPr>
        </p:nvSpPr>
        <p:spPr>
          <a:xfrm>
            <a:off x="738558" y="3858057"/>
            <a:ext cx="7666885" cy="218374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Apply your heart to instruction, And your ears to words of knowledge.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23:12 </a:t>
            </a:r>
          </a:p>
        </p:txBody>
      </p:sp>
      <p:sp>
        <p:nvSpPr>
          <p:cNvPr id="2" name="Main2">
            <a:extLst>
              <a:ext uri="{FF2B5EF4-FFF2-40B4-BE49-F238E27FC236}">
                <a16:creationId xmlns:a16="http://schemas.microsoft.com/office/drawing/2014/main" id="{F3880C48-329E-708D-B809-F3A3535F44C4}"/>
              </a:ext>
            </a:extLst>
          </p:cNvPr>
          <p:cNvSpPr txBox="1">
            <a:spLocks noChangeArrowheads="1"/>
          </p:cNvSpPr>
          <p:nvPr/>
        </p:nvSpPr>
        <p:spPr bwMode="auto">
          <a:xfrm>
            <a:off x="580765" y="1049188"/>
            <a:ext cx="7982470" cy="204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 teach us to number our days, That we may gain a heart of wisdom.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 90:12 </a:t>
            </a:r>
          </a:p>
        </p:txBody>
      </p:sp>
      <p:sp>
        <p:nvSpPr>
          <p:cNvPr id="5" name="Picture Crop">
            <a:extLst>
              <a:ext uri="{FF2B5EF4-FFF2-40B4-BE49-F238E27FC236}">
                <a16:creationId xmlns:a16="http://schemas.microsoft.com/office/drawing/2014/main" id="{9CEACC6F-401D-8C9D-10CA-1F0314174980}"/>
              </a:ext>
            </a:extLst>
          </p:cNvPr>
          <p:cNvSpPr/>
          <p:nvPr/>
        </p:nvSpPr>
        <p:spPr>
          <a:xfrm>
            <a:off x="0" y="0"/>
            <a:ext cx="2093976" cy="4361688"/>
          </a:xfrm>
          <a:custGeom>
            <a:avLst/>
            <a:gdLst>
              <a:gd name="connsiteX0" fmla="*/ 0 w 2093976"/>
              <a:gd name="connsiteY0" fmla="*/ 0 h 4361688"/>
              <a:gd name="connsiteX1" fmla="*/ 2093976 w 2093976"/>
              <a:gd name="connsiteY1" fmla="*/ 0 h 4361688"/>
              <a:gd name="connsiteX2" fmla="*/ 2093976 w 2093976"/>
              <a:gd name="connsiteY2" fmla="*/ 4361688 h 4361688"/>
              <a:gd name="connsiteX3" fmla="*/ 0 w 2093976"/>
              <a:gd name="connsiteY3" fmla="*/ 4361688 h 4361688"/>
              <a:gd name="connsiteX4" fmla="*/ 0 w 2093976"/>
              <a:gd name="connsiteY4" fmla="*/ 0 h 4361688"/>
              <a:gd name="connsiteX0" fmla="*/ 0 w 2093976"/>
              <a:gd name="connsiteY0" fmla="*/ 0 h 4361688"/>
              <a:gd name="connsiteX1" fmla="*/ 2093976 w 2093976"/>
              <a:gd name="connsiteY1" fmla="*/ 0 h 4361688"/>
              <a:gd name="connsiteX2" fmla="*/ 2006221 w 2093976"/>
              <a:gd name="connsiteY2" fmla="*/ 511791 h 4361688"/>
              <a:gd name="connsiteX3" fmla="*/ 2093976 w 2093976"/>
              <a:gd name="connsiteY3" fmla="*/ 4361688 h 4361688"/>
              <a:gd name="connsiteX4" fmla="*/ 0 w 2093976"/>
              <a:gd name="connsiteY4" fmla="*/ 4361688 h 4361688"/>
              <a:gd name="connsiteX5" fmla="*/ 0 w 2093976"/>
              <a:gd name="connsiteY5" fmla="*/ 0 h 4361688"/>
              <a:gd name="connsiteX0" fmla="*/ 0 w 2093976"/>
              <a:gd name="connsiteY0" fmla="*/ 0 h 4361688"/>
              <a:gd name="connsiteX1" fmla="*/ 2093976 w 2093976"/>
              <a:gd name="connsiteY1" fmla="*/ 0 h 4361688"/>
              <a:gd name="connsiteX2" fmla="*/ 2006221 w 2093976"/>
              <a:gd name="connsiteY2" fmla="*/ 511791 h 4361688"/>
              <a:gd name="connsiteX3" fmla="*/ 1426191 w 2093976"/>
              <a:gd name="connsiteY3" fmla="*/ 1146412 h 4361688"/>
              <a:gd name="connsiteX4" fmla="*/ 2093976 w 2093976"/>
              <a:gd name="connsiteY4" fmla="*/ 4361688 h 4361688"/>
              <a:gd name="connsiteX5" fmla="*/ 0 w 2093976"/>
              <a:gd name="connsiteY5" fmla="*/ 4361688 h 4361688"/>
              <a:gd name="connsiteX6" fmla="*/ 0 w 2093976"/>
              <a:gd name="connsiteY6" fmla="*/ 0 h 4361688"/>
              <a:gd name="connsiteX0" fmla="*/ 0 w 2093976"/>
              <a:gd name="connsiteY0" fmla="*/ 0 h 4361688"/>
              <a:gd name="connsiteX1" fmla="*/ 2093976 w 2093976"/>
              <a:gd name="connsiteY1" fmla="*/ 0 h 4361688"/>
              <a:gd name="connsiteX2" fmla="*/ 2006221 w 2093976"/>
              <a:gd name="connsiteY2" fmla="*/ 511791 h 4361688"/>
              <a:gd name="connsiteX3" fmla="*/ 1426191 w 2093976"/>
              <a:gd name="connsiteY3" fmla="*/ 1146412 h 4361688"/>
              <a:gd name="connsiteX4" fmla="*/ 914400 w 2093976"/>
              <a:gd name="connsiteY4" fmla="*/ 2906973 h 4361688"/>
              <a:gd name="connsiteX5" fmla="*/ 2093976 w 2093976"/>
              <a:gd name="connsiteY5" fmla="*/ 4361688 h 4361688"/>
              <a:gd name="connsiteX6" fmla="*/ 0 w 2093976"/>
              <a:gd name="connsiteY6" fmla="*/ 4361688 h 4361688"/>
              <a:gd name="connsiteX7" fmla="*/ 0 w 2093976"/>
              <a:gd name="connsiteY7" fmla="*/ 0 h 4361688"/>
              <a:gd name="connsiteX0" fmla="*/ 0 w 2093976"/>
              <a:gd name="connsiteY0" fmla="*/ 0 h 4361688"/>
              <a:gd name="connsiteX1" fmla="*/ 2093976 w 2093976"/>
              <a:gd name="connsiteY1" fmla="*/ 0 h 4361688"/>
              <a:gd name="connsiteX2" fmla="*/ 2006221 w 2093976"/>
              <a:gd name="connsiteY2" fmla="*/ 511791 h 4361688"/>
              <a:gd name="connsiteX3" fmla="*/ 1426191 w 2093976"/>
              <a:gd name="connsiteY3" fmla="*/ 1146412 h 4361688"/>
              <a:gd name="connsiteX4" fmla="*/ 914400 w 2093976"/>
              <a:gd name="connsiteY4" fmla="*/ 2906973 h 4361688"/>
              <a:gd name="connsiteX5" fmla="*/ 1098645 w 2093976"/>
              <a:gd name="connsiteY5" fmla="*/ 3821373 h 4361688"/>
              <a:gd name="connsiteX6" fmla="*/ 2093976 w 2093976"/>
              <a:gd name="connsiteY6" fmla="*/ 4361688 h 4361688"/>
              <a:gd name="connsiteX7" fmla="*/ 0 w 2093976"/>
              <a:gd name="connsiteY7" fmla="*/ 4361688 h 4361688"/>
              <a:gd name="connsiteX8" fmla="*/ 0 w 2093976"/>
              <a:gd name="connsiteY8" fmla="*/ 0 h 4361688"/>
              <a:gd name="connsiteX0" fmla="*/ 0 w 2093976"/>
              <a:gd name="connsiteY0" fmla="*/ 0 h 4361688"/>
              <a:gd name="connsiteX1" fmla="*/ 2093976 w 2093976"/>
              <a:gd name="connsiteY1" fmla="*/ 0 h 4361688"/>
              <a:gd name="connsiteX2" fmla="*/ 2006221 w 2093976"/>
              <a:gd name="connsiteY2" fmla="*/ 511791 h 4361688"/>
              <a:gd name="connsiteX3" fmla="*/ 1426191 w 2093976"/>
              <a:gd name="connsiteY3" fmla="*/ 1146412 h 4361688"/>
              <a:gd name="connsiteX4" fmla="*/ 914400 w 2093976"/>
              <a:gd name="connsiteY4" fmla="*/ 2906973 h 4361688"/>
              <a:gd name="connsiteX5" fmla="*/ 955343 w 2093976"/>
              <a:gd name="connsiteY5" fmla="*/ 3295934 h 4361688"/>
              <a:gd name="connsiteX6" fmla="*/ 1098645 w 2093976"/>
              <a:gd name="connsiteY6" fmla="*/ 3821373 h 4361688"/>
              <a:gd name="connsiteX7" fmla="*/ 2093976 w 2093976"/>
              <a:gd name="connsiteY7" fmla="*/ 4361688 h 4361688"/>
              <a:gd name="connsiteX8" fmla="*/ 0 w 2093976"/>
              <a:gd name="connsiteY8" fmla="*/ 4361688 h 4361688"/>
              <a:gd name="connsiteX9" fmla="*/ 0 w 2093976"/>
              <a:gd name="connsiteY9" fmla="*/ 0 h 4361688"/>
              <a:gd name="connsiteX0" fmla="*/ 0 w 2093976"/>
              <a:gd name="connsiteY0" fmla="*/ 0 h 4361688"/>
              <a:gd name="connsiteX1" fmla="*/ 2093976 w 2093976"/>
              <a:gd name="connsiteY1" fmla="*/ 0 h 4361688"/>
              <a:gd name="connsiteX2" fmla="*/ 2006221 w 2093976"/>
              <a:gd name="connsiteY2" fmla="*/ 511791 h 4361688"/>
              <a:gd name="connsiteX3" fmla="*/ 1426191 w 2093976"/>
              <a:gd name="connsiteY3" fmla="*/ 1146412 h 4361688"/>
              <a:gd name="connsiteX4" fmla="*/ 1125940 w 2093976"/>
              <a:gd name="connsiteY4" fmla="*/ 1849272 h 4361688"/>
              <a:gd name="connsiteX5" fmla="*/ 914400 w 2093976"/>
              <a:gd name="connsiteY5" fmla="*/ 2906973 h 4361688"/>
              <a:gd name="connsiteX6" fmla="*/ 955343 w 2093976"/>
              <a:gd name="connsiteY6" fmla="*/ 3295934 h 4361688"/>
              <a:gd name="connsiteX7" fmla="*/ 1098645 w 2093976"/>
              <a:gd name="connsiteY7" fmla="*/ 3821373 h 4361688"/>
              <a:gd name="connsiteX8" fmla="*/ 2093976 w 2093976"/>
              <a:gd name="connsiteY8" fmla="*/ 4361688 h 4361688"/>
              <a:gd name="connsiteX9" fmla="*/ 0 w 2093976"/>
              <a:gd name="connsiteY9" fmla="*/ 4361688 h 4361688"/>
              <a:gd name="connsiteX10" fmla="*/ 0 w 2093976"/>
              <a:gd name="connsiteY10" fmla="*/ 0 h 4361688"/>
              <a:gd name="connsiteX0" fmla="*/ 0 w 2093976"/>
              <a:gd name="connsiteY0" fmla="*/ 0 h 4361688"/>
              <a:gd name="connsiteX1" fmla="*/ 2093976 w 2093976"/>
              <a:gd name="connsiteY1" fmla="*/ 0 h 4361688"/>
              <a:gd name="connsiteX2" fmla="*/ 2006221 w 2093976"/>
              <a:gd name="connsiteY2" fmla="*/ 511791 h 4361688"/>
              <a:gd name="connsiteX3" fmla="*/ 1426191 w 2093976"/>
              <a:gd name="connsiteY3" fmla="*/ 1146412 h 4361688"/>
              <a:gd name="connsiteX4" fmla="*/ 1125940 w 2093976"/>
              <a:gd name="connsiteY4" fmla="*/ 1849272 h 4361688"/>
              <a:gd name="connsiteX5" fmla="*/ 914400 w 2093976"/>
              <a:gd name="connsiteY5" fmla="*/ 2906973 h 4361688"/>
              <a:gd name="connsiteX6" fmla="*/ 955343 w 2093976"/>
              <a:gd name="connsiteY6" fmla="*/ 3295934 h 4361688"/>
              <a:gd name="connsiteX7" fmla="*/ 1098645 w 2093976"/>
              <a:gd name="connsiteY7" fmla="*/ 3821373 h 4361688"/>
              <a:gd name="connsiteX8" fmla="*/ 2093976 w 2093976"/>
              <a:gd name="connsiteY8" fmla="*/ 4361688 h 4361688"/>
              <a:gd name="connsiteX9" fmla="*/ 0 w 2093976"/>
              <a:gd name="connsiteY9" fmla="*/ 4361688 h 4361688"/>
              <a:gd name="connsiteX10" fmla="*/ 0 w 2093976"/>
              <a:gd name="connsiteY10" fmla="*/ 0 h 4361688"/>
              <a:gd name="connsiteX0" fmla="*/ 0 w 2093976"/>
              <a:gd name="connsiteY0" fmla="*/ 0 h 4361688"/>
              <a:gd name="connsiteX1" fmla="*/ 2093976 w 2093976"/>
              <a:gd name="connsiteY1" fmla="*/ 0 h 4361688"/>
              <a:gd name="connsiteX2" fmla="*/ 2006221 w 2093976"/>
              <a:gd name="connsiteY2" fmla="*/ 511791 h 4361688"/>
              <a:gd name="connsiteX3" fmla="*/ 1426191 w 2093976"/>
              <a:gd name="connsiteY3" fmla="*/ 1146412 h 4361688"/>
              <a:gd name="connsiteX4" fmla="*/ 1125940 w 2093976"/>
              <a:gd name="connsiteY4" fmla="*/ 1849272 h 4361688"/>
              <a:gd name="connsiteX5" fmla="*/ 914400 w 2093976"/>
              <a:gd name="connsiteY5" fmla="*/ 2906973 h 4361688"/>
              <a:gd name="connsiteX6" fmla="*/ 955343 w 2093976"/>
              <a:gd name="connsiteY6" fmla="*/ 3295934 h 4361688"/>
              <a:gd name="connsiteX7" fmla="*/ 1098645 w 2093976"/>
              <a:gd name="connsiteY7" fmla="*/ 3821373 h 4361688"/>
              <a:gd name="connsiteX8" fmla="*/ 2093976 w 2093976"/>
              <a:gd name="connsiteY8" fmla="*/ 4361688 h 4361688"/>
              <a:gd name="connsiteX9" fmla="*/ 0 w 2093976"/>
              <a:gd name="connsiteY9" fmla="*/ 4361688 h 4361688"/>
              <a:gd name="connsiteX10" fmla="*/ 0 w 2093976"/>
              <a:gd name="connsiteY10" fmla="*/ 0 h 4361688"/>
              <a:gd name="connsiteX0" fmla="*/ 0 w 2093976"/>
              <a:gd name="connsiteY0" fmla="*/ 0 h 4361688"/>
              <a:gd name="connsiteX1" fmla="*/ 2093976 w 2093976"/>
              <a:gd name="connsiteY1" fmla="*/ 0 h 4361688"/>
              <a:gd name="connsiteX2" fmla="*/ 2006221 w 2093976"/>
              <a:gd name="connsiteY2" fmla="*/ 511791 h 4361688"/>
              <a:gd name="connsiteX3" fmla="*/ 1426191 w 2093976"/>
              <a:gd name="connsiteY3" fmla="*/ 1146412 h 4361688"/>
              <a:gd name="connsiteX4" fmla="*/ 1125940 w 2093976"/>
              <a:gd name="connsiteY4" fmla="*/ 1849272 h 4361688"/>
              <a:gd name="connsiteX5" fmla="*/ 914400 w 2093976"/>
              <a:gd name="connsiteY5" fmla="*/ 2906973 h 4361688"/>
              <a:gd name="connsiteX6" fmla="*/ 955343 w 2093976"/>
              <a:gd name="connsiteY6" fmla="*/ 3295934 h 4361688"/>
              <a:gd name="connsiteX7" fmla="*/ 1098645 w 2093976"/>
              <a:gd name="connsiteY7" fmla="*/ 3821373 h 4361688"/>
              <a:gd name="connsiteX8" fmla="*/ 2093976 w 2093976"/>
              <a:gd name="connsiteY8" fmla="*/ 4361688 h 4361688"/>
              <a:gd name="connsiteX9" fmla="*/ 0 w 2093976"/>
              <a:gd name="connsiteY9" fmla="*/ 4361688 h 4361688"/>
              <a:gd name="connsiteX10" fmla="*/ 0 w 2093976"/>
              <a:gd name="connsiteY10" fmla="*/ 0 h 4361688"/>
              <a:gd name="connsiteX0" fmla="*/ 0 w 2093976"/>
              <a:gd name="connsiteY0" fmla="*/ 0 h 4361688"/>
              <a:gd name="connsiteX1" fmla="*/ 2093976 w 2093976"/>
              <a:gd name="connsiteY1" fmla="*/ 0 h 4361688"/>
              <a:gd name="connsiteX2" fmla="*/ 2006221 w 2093976"/>
              <a:gd name="connsiteY2" fmla="*/ 511791 h 4361688"/>
              <a:gd name="connsiteX3" fmla="*/ 1426191 w 2093976"/>
              <a:gd name="connsiteY3" fmla="*/ 1146412 h 4361688"/>
              <a:gd name="connsiteX4" fmla="*/ 1125940 w 2093976"/>
              <a:gd name="connsiteY4" fmla="*/ 1849272 h 4361688"/>
              <a:gd name="connsiteX5" fmla="*/ 914400 w 2093976"/>
              <a:gd name="connsiteY5" fmla="*/ 2906973 h 4361688"/>
              <a:gd name="connsiteX6" fmla="*/ 955343 w 2093976"/>
              <a:gd name="connsiteY6" fmla="*/ 3295934 h 4361688"/>
              <a:gd name="connsiteX7" fmla="*/ 1098645 w 2093976"/>
              <a:gd name="connsiteY7" fmla="*/ 3821373 h 4361688"/>
              <a:gd name="connsiteX8" fmla="*/ 2093976 w 2093976"/>
              <a:gd name="connsiteY8" fmla="*/ 4361688 h 4361688"/>
              <a:gd name="connsiteX9" fmla="*/ 0 w 2093976"/>
              <a:gd name="connsiteY9" fmla="*/ 4361688 h 4361688"/>
              <a:gd name="connsiteX10" fmla="*/ 0 w 2093976"/>
              <a:gd name="connsiteY10" fmla="*/ 0 h 4361688"/>
              <a:gd name="connsiteX0" fmla="*/ 0 w 2093976"/>
              <a:gd name="connsiteY0" fmla="*/ 0 h 4361688"/>
              <a:gd name="connsiteX1" fmla="*/ 2093976 w 2093976"/>
              <a:gd name="connsiteY1" fmla="*/ 0 h 4361688"/>
              <a:gd name="connsiteX2" fmla="*/ 2006221 w 2093976"/>
              <a:gd name="connsiteY2" fmla="*/ 511791 h 4361688"/>
              <a:gd name="connsiteX3" fmla="*/ 1426191 w 2093976"/>
              <a:gd name="connsiteY3" fmla="*/ 1146412 h 4361688"/>
              <a:gd name="connsiteX4" fmla="*/ 1125940 w 2093976"/>
              <a:gd name="connsiteY4" fmla="*/ 1849272 h 4361688"/>
              <a:gd name="connsiteX5" fmla="*/ 914400 w 2093976"/>
              <a:gd name="connsiteY5" fmla="*/ 2906973 h 4361688"/>
              <a:gd name="connsiteX6" fmla="*/ 955343 w 2093976"/>
              <a:gd name="connsiteY6" fmla="*/ 3295934 h 4361688"/>
              <a:gd name="connsiteX7" fmla="*/ 1180531 w 2093976"/>
              <a:gd name="connsiteY7" fmla="*/ 3800901 h 4361688"/>
              <a:gd name="connsiteX8" fmla="*/ 2093976 w 2093976"/>
              <a:gd name="connsiteY8" fmla="*/ 4361688 h 4361688"/>
              <a:gd name="connsiteX9" fmla="*/ 0 w 2093976"/>
              <a:gd name="connsiteY9" fmla="*/ 4361688 h 4361688"/>
              <a:gd name="connsiteX10" fmla="*/ 0 w 2093976"/>
              <a:gd name="connsiteY10" fmla="*/ 0 h 4361688"/>
              <a:gd name="connsiteX0" fmla="*/ 0 w 2093976"/>
              <a:gd name="connsiteY0" fmla="*/ 0 h 4361688"/>
              <a:gd name="connsiteX1" fmla="*/ 2093976 w 2093976"/>
              <a:gd name="connsiteY1" fmla="*/ 0 h 4361688"/>
              <a:gd name="connsiteX2" fmla="*/ 2006221 w 2093976"/>
              <a:gd name="connsiteY2" fmla="*/ 511791 h 4361688"/>
              <a:gd name="connsiteX3" fmla="*/ 1426191 w 2093976"/>
              <a:gd name="connsiteY3" fmla="*/ 1146412 h 4361688"/>
              <a:gd name="connsiteX4" fmla="*/ 1125940 w 2093976"/>
              <a:gd name="connsiteY4" fmla="*/ 1849272 h 4361688"/>
              <a:gd name="connsiteX5" fmla="*/ 914400 w 2093976"/>
              <a:gd name="connsiteY5" fmla="*/ 2906973 h 4361688"/>
              <a:gd name="connsiteX6" fmla="*/ 1003110 w 2093976"/>
              <a:gd name="connsiteY6" fmla="*/ 3493826 h 4361688"/>
              <a:gd name="connsiteX7" fmla="*/ 1180531 w 2093976"/>
              <a:gd name="connsiteY7" fmla="*/ 3800901 h 4361688"/>
              <a:gd name="connsiteX8" fmla="*/ 2093976 w 2093976"/>
              <a:gd name="connsiteY8" fmla="*/ 4361688 h 4361688"/>
              <a:gd name="connsiteX9" fmla="*/ 0 w 2093976"/>
              <a:gd name="connsiteY9" fmla="*/ 4361688 h 4361688"/>
              <a:gd name="connsiteX10" fmla="*/ 0 w 2093976"/>
              <a:gd name="connsiteY10" fmla="*/ 0 h 4361688"/>
              <a:gd name="connsiteX0" fmla="*/ 0 w 2093976"/>
              <a:gd name="connsiteY0" fmla="*/ 0 h 4361688"/>
              <a:gd name="connsiteX1" fmla="*/ 2093976 w 2093976"/>
              <a:gd name="connsiteY1" fmla="*/ 0 h 4361688"/>
              <a:gd name="connsiteX2" fmla="*/ 2006221 w 2093976"/>
              <a:gd name="connsiteY2" fmla="*/ 511791 h 4361688"/>
              <a:gd name="connsiteX3" fmla="*/ 1426191 w 2093976"/>
              <a:gd name="connsiteY3" fmla="*/ 1146412 h 4361688"/>
              <a:gd name="connsiteX4" fmla="*/ 1125940 w 2093976"/>
              <a:gd name="connsiteY4" fmla="*/ 1849272 h 4361688"/>
              <a:gd name="connsiteX5" fmla="*/ 914400 w 2093976"/>
              <a:gd name="connsiteY5" fmla="*/ 2906973 h 4361688"/>
              <a:gd name="connsiteX6" fmla="*/ 1003110 w 2093976"/>
              <a:gd name="connsiteY6" fmla="*/ 3493826 h 4361688"/>
              <a:gd name="connsiteX7" fmla="*/ 1180531 w 2093976"/>
              <a:gd name="connsiteY7" fmla="*/ 3800901 h 4361688"/>
              <a:gd name="connsiteX8" fmla="*/ 2093976 w 2093976"/>
              <a:gd name="connsiteY8" fmla="*/ 4361688 h 4361688"/>
              <a:gd name="connsiteX9" fmla="*/ 0 w 2093976"/>
              <a:gd name="connsiteY9" fmla="*/ 4361688 h 4361688"/>
              <a:gd name="connsiteX10" fmla="*/ 0 w 2093976"/>
              <a:gd name="connsiteY10" fmla="*/ 0 h 4361688"/>
              <a:gd name="connsiteX0" fmla="*/ 0 w 2093976"/>
              <a:gd name="connsiteY0" fmla="*/ 0 h 4361688"/>
              <a:gd name="connsiteX1" fmla="*/ 2093976 w 2093976"/>
              <a:gd name="connsiteY1" fmla="*/ 0 h 4361688"/>
              <a:gd name="connsiteX2" fmla="*/ 2006221 w 2093976"/>
              <a:gd name="connsiteY2" fmla="*/ 511791 h 4361688"/>
              <a:gd name="connsiteX3" fmla="*/ 1426191 w 2093976"/>
              <a:gd name="connsiteY3" fmla="*/ 1146412 h 4361688"/>
              <a:gd name="connsiteX4" fmla="*/ 1125940 w 2093976"/>
              <a:gd name="connsiteY4" fmla="*/ 1849272 h 4361688"/>
              <a:gd name="connsiteX5" fmla="*/ 880281 w 2093976"/>
              <a:gd name="connsiteY5" fmla="*/ 2900149 h 4361688"/>
              <a:gd name="connsiteX6" fmla="*/ 1003110 w 2093976"/>
              <a:gd name="connsiteY6" fmla="*/ 3493826 h 4361688"/>
              <a:gd name="connsiteX7" fmla="*/ 1180531 w 2093976"/>
              <a:gd name="connsiteY7" fmla="*/ 3800901 h 4361688"/>
              <a:gd name="connsiteX8" fmla="*/ 2093976 w 2093976"/>
              <a:gd name="connsiteY8" fmla="*/ 4361688 h 4361688"/>
              <a:gd name="connsiteX9" fmla="*/ 0 w 2093976"/>
              <a:gd name="connsiteY9" fmla="*/ 4361688 h 4361688"/>
              <a:gd name="connsiteX10" fmla="*/ 0 w 2093976"/>
              <a:gd name="connsiteY10" fmla="*/ 0 h 4361688"/>
              <a:gd name="connsiteX0" fmla="*/ 0 w 2093976"/>
              <a:gd name="connsiteY0" fmla="*/ 0 h 4361688"/>
              <a:gd name="connsiteX1" fmla="*/ 2093976 w 2093976"/>
              <a:gd name="connsiteY1" fmla="*/ 0 h 4361688"/>
              <a:gd name="connsiteX2" fmla="*/ 2006221 w 2093976"/>
              <a:gd name="connsiteY2" fmla="*/ 511791 h 4361688"/>
              <a:gd name="connsiteX3" fmla="*/ 1426191 w 2093976"/>
              <a:gd name="connsiteY3" fmla="*/ 1146412 h 4361688"/>
              <a:gd name="connsiteX4" fmla="*/ 1125940 w 2093976"/>
              <a:gd name="connsiteY4" fmla="*/ 1849272 h 4361688"/>
              <a:gd name="connsiteX5" fmla="*/ 962167 w 2093976"/>
              <a:gd name="connsiteY5" fmla="*/ 2326943 h 4361688"/>
              <a:gd name="connsiteX6" fmla="*/ 880281 w 2093976"/>
              <a:gd name="connsiteY6" fmla="*/ 2900149 h 4361688"/>
              <a:gd name="connsiteX7" fmla="*/ 1003110 w 2093976"/>
              <a:gd name="connsiteY7" fmla="*/ 3493826 h 4361688"/>
              <a:gd name="connsiteX8" fmla="*/ 1180531 w 2093976"/>
              <a:gd name="connsiteY8" fmla="*/ 3800901 h 4361688"/>
              <a:gd name="connsiteX9" fmla="*/ 2093976 w 2093976"/>
              <a:gd name="connsiteY9" fmla="*/ 4361688 h 4361688"/>
              <a:gd name="connsiteX10" fmla="*/ 0 w 2093976"/>
              <a:gd name="connsiteY10" fmla="*/ 4361688 h 4361688"/>
              <a:gd name="connsiteX11" fmla="*/ 0 w 2093976"/>
              <a:gd name="connsiteY11" fmla="*/ 0 h 4361688"/>
              <a:gd name="connsiteX0" fmla="*/ 0 w 2093976"/>
              <a:gd name="connsiteY0" fmla="*/ 0 h 4361688"/>
              <a:gd name="connsiteX1" fmla="*/ 2093976 w 2093976"/>
              <a:gd name="connsiteY1" fmla="*/ 0 h 4361688"/>
              <a:gd name="connsiteX2" fmla="*/ 2006221 w 2093976"/>
              <a:gd name="connsiteY2" fmla="*/ 511791 h 4361688"/>
              <a:gd name="connsiteX3" fmla="*/ 1426191 w 2093976"/>
              <a:gd name="connsiteY3" fmla="*/ 1146412 h 4361688"/>
              <a:gd name="connsiteX4" fmla="*/ 1091820 w 2093976"/>
              <a:gd name="connsiteY4" fmla="*/ 1842448 h 4361688"/>
              <a:gd name="connsiteX5" fmla="*/ 962167 w 2093976"/>
              <a:gd name="connsiteY5" fmla="*/ 2326943 h 4361688"/>
              <a:gd name="connsiteX6" fmla="*/ 880281 w 2093976"/>
              <a:gd name="connsiteY6" fmla="*/ 2900149 h 4361688"/>
              <a:gd name="connsiteX7" fmla="*/ 1003110 w 2093976"/>
              <a:gd name="connsiteY7" fmla="*/ 3493826 h 4361688"/>
              <a:gd name="connsiteX8" fmla="*/ 1180531 w 2093976"/>
              <a:gd name="connsiteY8" fmla="*/ 3800901 h 4361688"/>
              <a:gd name="connsiteX9" fmla="*/ 2093976 w 2093976"/>
              <a:gd name="connsiteY9" fmla="*/ 4361688 h 4361688"/>
              <a:gd name="connsiteX10" fmla="*/ 0 w 2093976"/>
              <a:gd name="connsiteY10" fmla="*/ 4361688 h 4361688"/>
              <a:gd name="connsiteX11" fmla="*/ 0 w 2093976"/>
              <a:gd name="connsiteY11" fmla="*/ 0 h 4361688"/>
              <a:gd name="connsiteX0" fmla="*/ 0 w 2093976"/>
              <a:gd name="connsiteY0" fmla="*/ 0 h 4361688"/>
              <a:gd name="connsiteX1" fmla="*/ 2093976 w 2093976"/>
              <a:gd name="connsiteY1" fmla="*/ 0 h 4361688"/>
              <a:gd name="connsiteX2" fmla="*/ 2006221 w 2093976"/>
              <a:gd name="connsiteY2" fmla="*/ 511791 h 4361688"/>
              <a:gd name="connsiteX3" fmla="*/ 1426191 w 2093976"/>
              <a:gd name="connsiteY3" fmla="*/ 1146412 h 4361688"/>
              <a:gd name="connsiteX4" fmla="*/ 1091820 w 2093976"/>
              <a:gd name="connsiteY4" fmla="*/ 1842448 h 4361688"/>
              <a:gd name="connsiteX5" fmla="*/ 962167 w 2093976"/>
              <a:gd name="connsiteY5" fmla="*/ 2326943 h 4361688"/>
              <a:gd name="connsiteX6" fmla="*/ 880281 w 2093976"/>
              <a:gd name="connsiteY6" fmla="*/ 2900149 h 4361688"/>
              <a:gd name="connsiteX7" fmla="*/ 1003110 w 2093976"/>
              <a:gd name="connsiteY7" fmla="*/ 3493826 h 4361688"/>
              <a:gd name="connsiteX8" fmla="*/ 1180531 w 2093976"/>
              <a:gd name="connsiteY8" fmla="*/ 3800901 h 4361688"/>
              <a:gd name="connsiteX9" fmla="*/ 2093976 w 2093976"/>
              <a:gd name="connsiteY9" fmla="*/ 4361688 h 4361688"/>
              <a:gd name="connsiteX10" fmla="*/ 0 w 2093976"/>
              <a:gd name="connsiteY10" fmla="*/ 4361688 h 4361688"/>
              <a:gd name="connsiteX11" fmla="*/ 0 w 2093976"/>
              <a:gd name="connsiteY11" fmla="*/ 0 h 4361688"/>
              <a:gd name="connsiteX0" fmla="*/ 0 w 2093976"/>
              <a:gd name="connsiteY0" fmla="*/ 0 h 4361688"/>
              <a:gd name="connsiteX1" fmla="*/ 2093976 w 2093976"/>
              <a:gd name="connsiteY1" fmla="*/ 0 h 4361688"/>
              <a:gd name="connsiteX2" fmla="*/ 2006221 w 2093976"/>
              <a:gd name="connsiteY2" fmla="*/ 511791 h 4361688"/>
              <a:gd name="connsiteX3" fmla="*/ 1426191 w 2093976"/>
              <a:gd name="connsiteY3" fmla="*/ 1146412 h 4361688"/>
              <a:gd name="connsiteX4" fmla="*/ 1091820 w 2093976"/>
              <a:gd name="connsiteY4" fmla="*/ 1842448 h 4361688"/>
              <a:gd name="connsiteX5" fmla="*/ 962167 w 2093976"/>
              <a:gd name="connsiteY5" fmla="*/ 2326943 h 4361688"/>
              <a:gd name="connsiteX6" fmla="*/ 880281 w 2093976"/>
              <a:gd name="connsiteY6" fmla="*/ 2900149 h 4361688"/>
              <a:gd name="connsiteX7" fmla="*/ 1003110 w 2093976"/>
              <a:gd name="connsiteY7" fmla="*/ 3493826 h 4361688"/>
              <a:gd name="connsiteX8" fmla="*/ 1180531 w 2093976"/>
              <a:gd name="connsiteY8" fmla="*/ 3800901 h 4361688"/>
              <a:gd name="connsiteX9" fmla="*/ 2093976 w 2093976"/>
              <a:gd name="connsiteY9" fmla="*/ 4361688 h 4361688"/>
              <a:gd name="connsiteX10" fmla="*/ 0 w 2093976"/>
              <a:gd name="connsiteY10" fmla="*/ 4361688 h 4361688"/>
              <a:gd name="connsiteX11" fmla="*/ 0 w 2093976"/>
              <a:gd name="connsiteY11" fmla="*/ 0 h 4361688"/>
              <a:gd name="connsiteX0" fmla="*/ 0 w 2093976"/>
              <a:gd name="connsiteY0" fmla="*/ 0 h 4361688"/>
              <a:gd name="connsiteX1" fmla="*/ 2093976 w 2093976"/>
              <a:gd name="connsiteY1" fmla="*/ 0 h 4361688"/>
              <a:gd name="connsiteX2" fmla="*/ 2006221 w 2093976"/>
              <a:gd name="connsiteY2" fmla="*/ 511791 h 4361688"/>
              <a:gd name="connsiteX3" fmla="*/ 1426191 w 2093976"/>
              <a:gd name="connsiteY3" fmla="*/ 1146412 h 4361688"/>
              <a:gd name="connsiteX4" fmla="*/ 1207827 w 2093976"/>
              <a:gd name="connsiteY4" fmla="*/ 1514901 h 4361688"/>
              <a:gd name="connsiteX5" fmla="*/ 1091820 w 2093976"/>
              <a:gd name="connsiteY5" fmla="*/ 1842448 h 4361688"/>
              <a:gd name="connsiteX6" fmla="*/ 962167 w 2093976"/>
              <a:gd name="connsiteY6" fmla="*/ 2326943 h 4361688"/>
              <a:gd name="connsiteX7" fmla="*/ 880281 w 2093976"/>
              <a:gd name="connsiteY7" fmla="*/ 2900149 h 4361688"/>
              <a:gd name="connsiteX8" fmla="*/ 1003110 w 2093976"/>
              <a:gd name="connsiteY8" fmla="*/ 3493826 h 4361688"/>
              <a:gd name="connsiteX9" fmla="*/ 1180531 w 2093976"/>
              <a:gd name="connsiteY9" fmla="*/ 3800901 h 4361688"/>
              <a:gd name="connsiteX10" fmla="*/ 2093976 w 2093976"/>
              <a:gd name="connsiteY10" fmla="*/ 4361688 h 4361688"/>
              <a:gd name="connsiteX11" fmla="*/ 0 w 2093976"/>
              <a:gd name="connsiteY11" fmla="*/ 4361688 h 4361688"/>
              <a:gd name="connsiteX12" fmla="*/ 0 w 2093976"/>
              <a:gd name="connsiteY12" fmla="*/ 0 h 4361688"/>
              <a:gd name="connsiteX0" fmla="*/ 0 w 2093976"/>
              <a:gd name="connsiteY0" fmla="*/ 0 h 4361688"/>
              <a:gd name="connsiteX1" fmla="*/ 2093976 w 2093976"/>
              <a:gd name="connsiteY1" fmla="*/ 0 h 4361688"/>
              <a:gd name="connsiteX2" fmla="*/ 2006221 w 2093976"/>
              <a:gd name="connsiteY2" fmla="*/ 511791 h 4361688"/>
              <a:gd name="connsiteX3" fmla="*/ 1589964 w 2093976"/>
              <a:gd name="connsiteY3" fmla="*/ 825690 h 4361688"/>
              <a:gd name="connsiteX4" fmla="*/ 1426191 w 2093976"/>
              <a:gd name="connsiteY4" fmla="*/ 1146412 h 4361688"/>
              <a:gd name="connsiteX5" fmla="*/ 1207827 w 2093976"/>
              <a:gd name="connsiteY5" fmla="*/ 1514901 h 4361688"/>
              <a:gd name="connsiteX6" fmla="*/ 1091820 w 2093976"/>
              <a:gd name="connsiteY6" fmla="*/ 1842448 h 4361688"/>
              <a:gd name="connsiteX7" fmla="*/ 962167 w 2093976"/>
              <a:gd name="connsiteY7" fmla="*/ 2326943 h 4361688"/>
              <a:gd name="connsiteX8" fmla="*/ 880281 w 2093976"/>
              <a:gd name="connsiteY8" fmla="*/ 2900149 h 4361688"/>
              <a:gd name="connsiteX9" fmla="*/ 1003110 w 2093976"/>
              <a:gd name="connsiteY9" fmla="*/ 3493826 h 4361688"/>
              <a:gd name="connsiteX10" fmla="*/ 1180531 w 2093976"/>
              <a:gd name="connsiteY10" fmla="*/ 3800901 h 4361688"/>
              <a:gd name="connsiteX11" fmla="*/ 2093976 w 2093976"/>
              <a:gd name="connsiteY11" fmla="*/ 4361688 h 4361688"/>
              <a:gd name="connsiteX12" fmla="*/ 0 w 2093976"/>
              <a:gd name="connsiteY12" fmla="*/ 4361688 h 4361688"/>
              <a:gd name="connsiteX13" fmla="*/ 0 w 2093976"/>
              <a:gd name="connsiteY13" fmla="*/ 0 h 4361688"/>
              <a:gd name="connsiteX0" fmla="*/ 0 w 2093976"/>
              <a:gd name="connsiteY0" fmla="*/ 0 h 4361688"/>
              <a:gd name="connsiteX1" fmla="*/ 2093976 w 2093976"/>
              <a:gd name="connsiteY1" fmla="*/ 0 h 4361688"/>
              <a:gd name="connsiteX2" fmla="*/ 2006221 w 2093976"/>
              <a:gd name="connsiteY2" fmla="*/ 511791 h 4361688"/>
              <a:gd name="connsiteX3" fmla="*/ 1589964 w 2093976"/>
              <a:gd name="connsiteY3" fmla="*/ 825690 h 4361688"/>
              <a:gd name="connsiteX4" fmla="*/ 1426191 w 2093976"/>
              <a:gd name="connsiteY4" fmla="*/ 1146412 h 4361688"/>
              <a:gd name="connsiteX5" fmla="*/ 1207827 w 2093976"/>
              <a:gd name="connsiteY5" fmla="*/ 1514901 h 4361688"/>
              <a:gd name="connsiteX6" fmla="*/ 1091820 w 2093976"/>
              <a:gd name="connsiteY6" fmla="*/ 1842448 h 4361688"/>
              <a:gd name="connsiteX7" fmla="*/ 962167 w 2093976"/>
              <a:gd name="connsiteY7" fmla="*/ 2326943 h 4361688"/>
              <a:gd name="connsiteX8" fmla="*/ 880281 w 2093976"/>
              <a:gd name="connsiteY8" fmla="*/ 2900149 h 4361688"/>
              <a:gd name="connsiteX9" fmla="*/ 1003110 w 2093976"/>
              <a:gd name="connsiteY9" fmla="*/ 3493826 h 4361688"/>
              <a:gd name="connsiteX10" fmla="*/ 1180531 w 2093976"/>
              <a:gd name="connsiteY10" fmla="*/ 3800901 h 4361688"/>
              <a:gd name="connsiteX11" fmla="*/ 2093976 w 2093976"/>
              <a:gd name="connsiteY11" fmla="*/ 4361688 h 4361688"/>
              <a:gd name="connsiteX12" fmla="*/ 0 w 2093976"/>
              <a:gd name="connsiteY12" fmla="*/ 4361688 h 4361688"/>
              <a:gd name="connsiteX13" fmla="*/ 0 w 2093976"/>
              <a:gd name="connsiteY13" fmla="*/ 0 h 4361688"/>
              <a:gd name="connsiteX0" fmla="*/ 0 w 2093976"/>
              <a:gd name="connsiteY0" fmla="*/ 0 h 4361688"/>
              <a:gd name="connsiteX1" fmla="*/ 2093976 w 2093976"/>
              <a:gd name="connsiteY1" fmla="*/ 0 h 4361688"/>
              <a:gd name="connsiteX2" fmla="*/ 2006221 w 2093976"/>
              <a:gd name="connsiteY2" fmla="*/ 511791 h 4361688"/>
              <a:gd name="connsiteX3" fmla="*/ 1617260 w 2093976"/>
              <a:gd name="connsiteY3" fmla="*/ 839337 h 4361688"/>
              <a:gd name="connsiteX4" fmla="*/ 1426191 w 2093976"/>
              <a:gd name="connsiteY4" fmla="*/ 1146412 h 4361688"/>
              <a:gd name="connsiteX5" fmla="*/ 1207827 w 2093976"/>
              <a:gd name="connsiteY5" fmla="*/ 1514901 h 4361688"/>
              <a:gd name="connsiteX6" fmla="*/ 1091820 w 2093976"/>
              <a:gd name="connsiteY6" fmla="*/ 1842448 h 4361688"/>
              <a:gd name="connsiteX7" fmla="*/ 962167 w 2093976"/>
              <a:gd name="connsiteY7" fmla="*/ 2326943 h 4361688"/>
              <a:gd name="connsiteX8" fmla="*/ 880281 w 2093976"/>
              <a:gd name="connsiteY8" fmla="*/ 2900149 h 4361688"/>
              <a:gd name="connsiteX9" fmla="*/ 1003110 w 2093976"/>
              <a:gd name="connsiteY9" fmla="*/ 3493826 h 4361688"/>
              <a:gd name="connsiteX10" fmla="*/ 1180531 w 2093976"/>
              <a:gd name="connsiteY10" fmla="*/ 3800901 h 4361688"/>
              <a:gd name="connsiteX11" fmla="*/ 2093976 w 2093976"/>
              <a:gd name="connsiteY11" fmla="*/ 4361688 h 4361688"/>
              <a:gd name="connsiteX12" fmla="*/ 0 w 2093976"/>
              <a:gd name="connsiteY12" fmla="*/ 4361688 h 4361688"/>
              <a:gd name="connsiteX13" fmla="*/ 0 w 2093976"/>
              <a:gd name="connsiteY13" fmla="*/ 0 h 4361688"/>
              <a:gd name="connsiteX0" fmla="*/ 0 w 2093976"/>
              <a:gd name="connsiteY0" fmla="*/ 0 h 4361688"/>
              <a:gd name="connsiteX1" fmla="*/ 2093976 w 2093976"/>
              <a:gd name="connsiteY1" fmla="*/ 0 h 4361688"/>
              <a:gd name="connsiteX2" fmla="*/ 2006221 w 2093976"/>
              <a:gd name="connsiteY2" fmla="*/ 511791 h 4361688"/>
              <a:gd name="connsiteX3" fmla="*/ 1617260 w 2093976"/>
              <a:gd name="connsiteY3" fmla="*/ 839337 h 4361688"/>
              <a:gd name="connsiteX4" fmla="*/ 1405719 w 2093976"/>
              <a:gd name="connsiteY4" fmla="*/ 1119116 h 4361688"/>
              <a:gd name="connsiteX5" fmla="*/ 1207827 w 2093976"/>
              <a:gd name="connsiteY5" fmla="*/ 1514901 h 4361688"/>
              <a:gd name="connsiteX6" fmla="*/ 1091820 w 2093976"/>
              <a:gd name="connsiteY6" fmla="*/ 1842448 h 4361688"/>
              <a:gd name="connsiteX7" fmla="*/ 962167 w 2093976"/>
              <a:gd name="connsiteY7" fmla="*/ 2326943 h 4361688"/>
              <a:gd name="connsiteX8" fmla="*/ 880281 w 2093976"/>
              <a:gd name="connsiteY8" fmla="*/ 2900149 h 4361688"/>
              <a:gd name="connsiteX9" fmla="*/ 1003110 w 2093976"/>
              <a:gd name="connsiteY9" fmla="*/ 3493826 h 4361688"/>
              <a:gd name="connsiteX10" fmla="*/ 1180531 w 2093976"/>
              <a:gd name="connsiteY10" fmla="*/ 3800901 h 4361688"/>
              <a:gd name="connsiteX11" fmla="*/ 2093976 w 2093976"/>
              <a:gd name="connsiteY11" fmla="*/ 4361688 h 4361688"/>
              <a:gd name="connsiteX12" fmla="*/ 0 w 2093976"/>
              <a:gd name="connsiteY12" fmla="*/ 4361688 h 4361688"/>
              <a:gd name="connsiteX13" fmla="*/ 0 w 2093976"/>
              <a:gd name="connsiteY13" fmla="*/ 0 h 4361688"/>
              <a:gd name="connsiteX0" fmla="*/ 0 w 2093976"/>
              <a:gd name="connsiteY0" fmla="*/ 0 h 4361688"/>
              <a:gd name="connsiteX1" fmla="*/ 2093976 w 2093976"/>
              <a:gd name="connsiteY1" fmla="*/ 0 h 4361688"/>
              <a:gd name="connsiteX2" fmla="*/ 2006221 w 2093976"/>
              <a:gd name="connsiteY2" fmla="*/ 511791 h 4361688"/>
              <a:gd name="connsiteX3" fmla="*/ 1617260 w 2093976"/>
              <a:gd name="connsiteY3" fmla="*/ 839337 h 4361688"/>
              <a:gd name="connsiteX4" fmla="*/ 1405719 w 2093976"/>
              <a:gd name="connsiteY4" fmla="*/ 1119116 h 4361688"/>
              <a:gd name="connsiteX5" fmla="*/ 1207827 w 2093976"/>
              <a:gd name="connsiteY5" fmla="*/ 1514901 h 4361688"/>
              <a:gd name="connsiteX6" fmla="*/ 1091820 w 2093976"/>
              <a:gd name="connsiteY6" fmla="*/ 1842448 h 4361688"/>
              <a:gd name="connsiteX7" fmla="*/ 962167 w 2093976"/>
              <a:gd name="connsiteY7" fmla="*/ 2326943 h 4361688"/>
              <a:gd name="connsiteX8" fmla="*/ 880281 w 2093976"/>
              <a:gd name="connsiteY8" fmla="*/ 2900149 h 4361688"/>
              <a:gd name="connsiteX9" fmla="*/ 1003110 w 2093976"/>
              <a:gd name="connsiteY9" fmla="*/ 3493826 h 4361688"/>
              <a:gd name="connsiteX10" fmla="*/ 1180531 w 2093976"/>
              <a:gd name="connsiteY10" fmla="*/ 3800901 h 4361688"/>
              <a:gd name="connsiteX11" fmla="*/ 2093976 w 2093976"/>
              <a:gd name="connsiteY11" fmla="*/ 4361688 h 4361688"/>
              <a:gd name="connsiteX12" fmla="*/ 0 w 2093976"/>
              <a:gd name="connsiteY12" fmla="*/ 4361688 h 4361688"/>
              <a:gd name="connsiteX13" fmla="*/ 0 w 2093976"/>
              <a:gd name="connsiteY13" fmla="*/ 0 h 4361688"/>
              <a:gd name="connsiteX0" fmla="*/ 0 w 2093976"/>
              <a:gd name="connsiteY0" fmla="*/ 0 h 4361688"/>
              <a:gd name="connsiteX1" fmla="*/ 2093976 w 2093976"/>
              <a:gd name="connsiteY1" fmla="*/ 0 h 4361688"/>
              <a:gd name="connsiteX2" fmla="*/ 2006221 w 2093976"/>
              <a:gd name="connsiteY2" fmla="*/ 511791 h 4361688"/>
              <a:gd name="connsiteX3" fmla="*/ 1617260 w 2093976"/>
              <a:gd name="connsiteY3" fmla="*/ 839337 h 4361688"/>
              <a:gd name="connsiteX4" fmla="*/ 1405719 w 2093976"/>
              <a:gd name="connsiteY4" fmla="*/ 1119116 h 4361688"/>
              <a:gd name="connsiteX5" fmla="*/ 1207827 w 2093976"/>
              <a:gd name="connsiteY5" fmla="*/ 1514901 h 4361688"/>
              <a:gd name="connsiteX6" fmla="*/ 1091820 w 2093976"/>
              <a:gd name="connsiteY6" fmla="*/ 1842448 h 4361688"/>
              <a:gd name="connsiteX7" fmla="*/ 962167 w 2093976"/>
              <a:gd name="connsiteY7" fmla="*/ 2326943 h 4361688"/>
              <a:gd name="connsiteX8" fmla="*/ 880281 w 2093976"/>
              <a:gd name="connsiteY8" fmla="*/ 2900149 h 4361688"/>
              <a:gd name="connsiteX9" fmla="*/ 1003110 w 2093976"/>
              <a:gd name="connsiteY9" fmla="*/ 3555241 h 4361688"/>
              <a:gd name="connsiteX10" fmla="*/ 1180531 w 2093976"/>
              <a:gd name="connsiteY10" fmla="*/ 3800901 h 4361688"/>
              <a:gd name="connsiteX11" fmla="*/ 2093976 w 2093976"/>
              <a:gd name="connsiteY11" fmla="*/ 4361688 h 4361688"/>
              <a:gd name="connsiteX12" fmla="*/ 0 w 2093976"/>
              <a:gd name="connsiteY12" fmla="*/ 4361688 h 4361688"/>
              <a:gd name="connsiteX13" fmla="*/ 0 w 2093976"/>
              <a:gd name="connsiteY13" fmla="*/ 0 h 4361688"/>
              <a:gd name="connsiteX0" fmla="*/ 0 w 2093976"/>
              <a:gd name="connsiteY0" fmla="*/ 0 h 4361688"/>
              <a:gd name="connsiteX1" fmla="*/ 2093976 w 2093976"/>
              <a:gd name="connsiteY1" fmla="*/ 0 h 4361688"/>
              <a:gd name="connsiteX2" fmla="*/ 2006221 w 2093976"/>
              <a:gd name="connsiteY2" fmla="*/ 511791 h 4361688"/>
              <a:gd name="connsiteX3" fmla="*/ 1617260 w 2093976"/>
              <a:gd name="connsiteY3" fmla="*/ 839337 h 4361688"/>
              <a:gd name="connsiteX4" fmla="*/ 1405719 w 2093976"/>
              <a:gd name="connsiteY4" fmla="*/ 1119116 h 4361688"/>
              <a:gd name="connsiteX5" fmla="*/ 1207827 w 2093976"/>
              <a:gd name="connsiteY5" fmla="*/ 1514901 h 4361688"/>
              <a:gd name="connsiteX6" fmla="*/ 1091820 w 2093976"/>
              <a:gd name="connsiteY6" fmla="*/ 1842448 h 4361688"/>
              <a:gd name="connsiteX7" fmla="*/ 962167 w 2093976"/>
              <a:gd name="connsiteY7" fmla="*/ 2326943 h 4361688"/>
              <a:gd name="connsiteX8" fmla="*/ 880281 w 2093976"/>
              <a:gd name="connsiteY8" fmla="*/ 2900149 h 4361688"/>
              <a:gd name="connsiteX9" fmla="*/ 1003110 w 2093976"/>
              <a:gd name="connsiteY9" fmla="*/ 3555241 h 4361688"/>
              <a:gd name="connsiteX10" fmla="*/ 1166884 w 2093976"/>
              <a:gd name="connsiteY10" fmla="*/ 3937378 h 4361688"/>
              <a:gd name="connsiteX11" fmla="*/ 2093976 w 2093976"/>
              <a:gd name="connsiteY11" fmla="*/ 4361688 h 4361688"/>
              <a:gd name="connsiteX12" fmla="*/ 0 w 2093976"/>
              <a:gd name="connsiteY12" fmla="*/ 4361688 h 4361688"/>
              <a:gd name="connsiteX13" fmla="*/ 0 w 2093976"/>
              <a:gd name="connsiteY13" fmla="*/ 0 h 4361688"/>
              <a:gd name="connsiteX0" fmla="*/ 0 w 2093976"/>
              <a:gd name="connsiteY0" fmla="*/ 0 h 4361688"/>
              <a:gd name="connsiteX1" fmla="*/ 2093976 w 2093976"/>
              <a:gd name="connsiteY1" fmla="*/ 0 h 4361688"/>
              <a:gd name="connsiteX2" fmla="*/ 2006221 w 2093976"/>
              <a:gd name="connsiteY2" fmla="*/ 511791 h 4361688"/>
              <a:gd name="connsiteX3" fmla="*/ 1617260 w 2093976"/>
              <a:gd name="connsiteY3" fmla="*/ 839337 h 4361688"/>
              <a:gd name="connsiteX4" fmla="*/ 1405719 w 2093976"/>
              <a:gd name="connsiteY4" fmla="*/ 1119116 h 4361688"/>
              <a:gd name="connsiteX5" fmla="*/ 1207827 w 2093976"/>
              <a:gd name="connsiteY5" fmla="*/ 1514901 h 4361688"/>
              <a:gd name="connsiteX6" fmla="*/ 1091820 w 2093976"/>
              <a:gd name="connsiteY6" fmla="*/ 1842448 h 4361688"/>
              <a:gd name="connsiteX7" fmla="*/ 962167 w 2093976"/>
              <a:gd name="connsiteY7" fmla="*/ 2326943 h 4361688"/>
              <a:gd name="connsiteX8" fmla="*/ 880281 w 2093976"/>
              <a:gd name="connsiteY8" fmla="*/ 2900149 h 4361688"/>
              <a:gd name="connsiteX9" fmla="*/ 1003110 w 2093976"/>
              <a:gd name="connsiteY9" fmla="*/ 3555241 h 4361688"/>
              <a:gd name="connsiteX10" fmla="*/ 1166884 w 2093976"/>
              <a:gd name="connsiteY10" fmla="*/ 3937378 h 4361688"/>
              <a:gd name="connsiteX11" fmla="*/ 2093976 w 2093976"/>
              <a:gd name="connsiteY11" fmla="*/ 4361688 h 4361688"/>
              <a:gd name="connsiteX12" fmla="*/ 0 w 2093976"/>
              <a:gd name="connsiteY12" fmla="*/ 4361688 h 4361688"/>
              <a:gd name="connsiteX13" fmla="*/ 0 w 2093976"/>
              <a:gd name="connsiteY13" fmla="*/ 0 h 4361688"/>
              <a:gd name="connsiteX0" fmla="*/ 0 w 2093976"/>
              <a:gd name="connsiteY0" fmla="*/ 0 h 4361688"/>
              <a:gd name="connsiteX1" fmla="*/ 2093976 w 2093976"/>
              <a:gd name="connsiteY1" fmla="*/ 0 h 4361688"/>
              <a:gd name="connsiteX2" fmla="*/ 2006221 w 2093976"/>
              <a:gd name="connsiteY2" fmla="*/ 511791 h 4361688"/>
              <a:gd name="connsiteX3" fmla="*/ 1617260 w 2093976"/>
              <a:gd name="connsiteY3" fmla="*/ 839337 h 4361688"/>
              <a:gd name="connsiteX4" fmla="*/ 1405719 w 2093976"/>
              <a:gd name="connsiteY4" fmla="*/ 1119116 h 4361688"/>
              <a:gd name="connsiteX5" fmla="*/ 1207827 w 2093976"/>
              <a:gd name="connsiteY5" fmla="*/ 1514901 h 4361688"/>
              <a:gd name="connsiteX6" fmla="*/ 1091820 w 2093976"/>
              <a:gd name="connsiteY6" fmla="*/ 1842448 h 4361688"/>
              <a:gd name="connsiteX7" fmla="*/ 962167 w 2093976"/>
              <a:gd name="connsiteY7" fmla="*/ 2326943 h 4361688"/>
              <a:gd name="connsiteX8" fmla="*/ 893928 w 2093976"/>
              <a:gd name="connsiteY8" fmla="*/ 2927444 h 4361688"/>
              <a:gd name="connsiteX9" fmla="*/ 1003110 w 2093976"/>
              <a:gd name="connsiteY9" fmla="*/ 3555241 h 4361688"/>
              <a:gd name="connsiteX10" fmla="*/ 1166884 w 2093976"/>
              <a:gd name="connsiteY10" fmla="*/ 3937378 h 4361688"/>
              <a:gd name="connsiteX11" fmla="*/ 2093976 w 2093976"/>
              <a:gd name="connsiteY11" fmla="*/ 4361688 h 4361688"/>
              <a:gd name="connsiteX12" fmla="*/ 0 w 2093976"/>
              <a:gd name="connsiteY12" fmla="*/ 4361688 h 4361688"/>
              <a:gd name="connsiteX13" fmla="*/ 0 w 2093976"/>
              <a:gd name="connsiteY13" fmla="*/ 0 h 4361688"/>
              <a:gd name="connsiteX0" fmla="*/ 0 w 2093976"/>
              <a:gd name="connsiteY0" fmla="*/ 0 h 4361688"/>
              <a:gd name="connsiteX1" fmla="*/ 2093976 w 2093976"/>
              <a:gd name="connsiteY1" fmla="*/ 0 h 4361688"/>
              <a:gd name="connsiteX2" fmla="*/ 2006221 w 2093976"/>
              <a:gd name="connsiteY2" fmla="*/ 511791 h 4361688"/>
              <a:gd name="connsiteX3" fmla="*/ 1617260 w 2093976"/>
              <a:gd name="connsiteY3" fmla="*/ 839337 h 4361688"/>
              <a:gd name="connsiteX4" fmla="*/ 1405719 w 2093976"/>
              <a:gd name="connsiteY4" fmla="*/ 1119116 h 4361688"/>
              <a:gd name="connsiteX5" fmla="*/ 1207827 w 2093976"/>
              <a:gd name="connsiteY5" fmla="*/ 1514901 h 4361688"/>
              <a:gd name="connsiteX6" fmla="*/ 1091820 w 2093976"/>
              <a:gd name="connsiteY6" fmla="*/ 1842448 h 4361688"/>
              <a:gd name="connsiteX7" fmla="*/ 962167 w 2093976"/>
              <a:gd name="connsiteY7" fmla="*/ 2326943 h 4361688"/>
              <a:gd name="connsiteX8" fmla="*/ 893928 w 2093976"/>
              <a:gd name="connsiteY8" fmla="*/ 2927444 h 4361688"/>
              <a:gd name="connsiteX9" fmla="*/ 1003110 w 2093976"/>
              <a:gd name="connsiteY9" fmla="*/ 3555241 h 4361688"/>
              <a:gd name="connsiteX10" fmla="*/ 1166884 w 2093976"/>
              <a:gd name="connsiteY10" fmla="*/ 3937378 h 4361688"/>
              <a:gd name="connsiteX11" fmla="*/ 0 w 2093976"/>
              <a:gd name="connsiteY11" fmla="*/ 4361688 h 4361688"/>
              <a:gd name="connsiteX12" fmla="*/ 0 w 2093976"/>
              <a:gd name="connsiteY12" fmla="*/ 0 h 436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3976" h="4361688">
                <a:moveTo>
                  <a:pt x="0" y="0"/>
                </a:moveTo>
                <a:lnTo>
                  <a:pt x="2093976" y="0"/>
                </a:lnTo>
                <a:cubicBezTo>
                  <a:pt x="2094294" y="170597"/>
                  <a:pt x="2005903" y="341194"/>
                  <a:pt x="2006221" y="511791"/>
                </a:cubicBezTo>
                <a:cubicBezTo>
                  <a:pt x="1826685" y="592540"/>
                  <a:pt x="1713932" y="733567"/>
                  <a:pt x="1617260" y="839337"/>
                </a:cubicBezTo>
                <a:cubicBezTo>
                  <a:pt x="1520588" y="945107"/>
                  <a:pt x="1473958" y="1006522"/>
                  <a:pt x="1405719" y="1119116"/>
                </a:cubicBezTo>
                <a:cubicBezTo>
                  <a:pt x="1337480" y="1231710"/>
                  <a:pt x="1263556" y="1398895"/>
                  <a:pt x="1207827" y="1514901"/>
                </a:cubicBezTo>
                <a:cubicBezTo>
                  <a:pt x="1152099" y="1630907"/>
                  <a:pt x="1132763" y="1707108"/>
                  <a:pt x="1091820" y="1842448"/>
                </a:cubicBezTo>
                <a:cubicBezTo>
                  <a:pt x="1050877" y="1977788"/>
                  <a:pt x="995149" y="2146110"/>
                  <a:pt x="962167" y="2326943"/>
                </a:cubicBezTo>
                <a:cubicBezTo>
                  <a:pt x="929185" y="2507776"/>
                  <a:pt x="887104" y="2722728"/>
                  <a:pt x="893928" y="2927444"/>
                </a:cubicBezTo>
                <a:cubicBezTo>
                  <a:pt x="900752" y="3132160"/>
                  <a:pt x="957617" y="3386919"/>
                  <a:pt x="1003110" y="3555241"/>
                </a:cubicBezTo>
                <a:cubicBezTo>
                  <a:pt x="1048603" y="3723563"/>
                  <a:pt x="1046488" y="3766576"/>
                  <a:pt x="1166884" y="3937378"/>
                </a:cubicBezTo>
                <a:lnTo>
                  <a:pt x="0" y="4361688"/>
                </a:lnTo>
                <a:lnTo>
                  <a:pt x="0" y="0"/>
                </a:ln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Bent-Up 9">
            <a:extLst>
              <a:ext uri="{FF2B5EF4-FFF2-40B4-BE49-F238E27FC236}">
                <a16:creationId xmlns:a16="http://schemas.microsoft.com/office/drawing/2014/main" id="{A0AA6D4E-044E-83B0-2F0F-F6F907C89614}"/>
              </a:ext>
            </a:extLst>
          </p:cNvPr>
          <p:cNvSpPr/>
          <p:nvPr/>
        </p:nvSpPr>
        <p:spPr>
          <a:xfrm rot="5400000">
            <a:off x="1088005" y="2221884"/>
            <a:ext cx="349096" cy="352845"/>
          </a:xfrm>
          <a:prstGeom prst="bentUpArrow">
            <a:avLst>
              <a:gd name="adj1" fmla="val 26365"/>
              <a:gd name="adj2" fmla="val 32031"/>
              <a:gd name="adj3" fmla="val 35156"/>
            </a:avLst>
          </a:prstGeom>
          <a:solidFill>
            <a:schemeClr val="bg1"/>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a:ea typeface="+mn-ea"/>
              <a:cs typeface="+mn-cs"/>
            </a:endParaRPr>
          </a:p>
        </p:txBody>
      </p:sp>
      <p:sp>
        <p:nvSpPr>
          <p:cNvPr id="9" name="Arrow: Down 8">
            <a:extLst>
              <a:ext uri="{FF2B5EF4-FFF2-40B4-BE49-F238E27FC236}">
                <a16:creationId xmlns:a16="http://schemas.microsoft.com/office/drawing/2014/main" id="{3C95DE29-C99B-B354-30F9-11FD648F1B63}"/>
              </a:ext>
            </a:extLst>
          </p:cNvPr>
          <p:cNvSpPr/>
          <p:nvPr/>
        </p:nvSpPr>
        <p:spPr>
          <a:xfrm>
            <a:off x="4198670" y="2840306"/>
            <a:ext cx="339866" cy="1248150"/>
          </a:xfrm>
          <a:prstGeom prst="downArrow">
            <a:avLst>
              <a:gd name="adj1" fmla="val 38629"/>
              <a:gd name="adj2" fmla="val 72918"/>
            </a:avLst>
          </a:prstGeom>
          <a:gradFill>
            <a:gsLst>
              <a:gs pos="37000">
                <a:schemeClr val="accent1">
                  <a:lumMod val="5000"/>
                  <a:lumOff val="95000"/>
                </a:schemeClr>
              </a:gs>
              <a:gs pos="74000">
                <a:srgbClr val="FA7A60"/>
              </a:gs>
              <a:gs pos="89000">
                <a:srgbClr val="FF0000"/>
              </a:gs>
              <a:gs pos="100000">
                <a:schemeClr val="accent1">
                  <a:lumMod val="30000"/>
                  <a:lumOff val="70000"/>
                </a:schemeClr>
              </a:gs>
            </a:gsLst>
            <a:lin ang="5400000" scaled="1"/>
          </a:gra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3" name="heart">
            <a:extLst>
              <a:ext uri="{FF2B5EF4-FFF2-40B4-BE49-F238E27FC236}">
                <a16:creationId xmlns:a16="http://schemas.microsoft.com/office/drawing/2014/main" id="{BAEEDD09-B6DC-8297-DB70-C3EC14382D85}"/>
              </a:ext>
            </a:extLst>
          </p:cNvPr>
          <p:cNvSpPr txBox="1">
            <a:spLocks noChangeArrowheads="1"/>
          </p:cNvSpPr>
          <p:nvPr/>
        </p:nvSpPr>
        <p:spPr bwMode="auto">
          <a:xfrm>
            <a:off x="3532908" y="2032657"/>
            <a:ext cx="167314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heart</a:t>
            </a:r>
          </a:p>
        </p:txBody>
      </p:sp>
      <p:sp>
        <p:nvSpPr>
          <p:cNvPr id="10" name="Rectangle 2">
            <a:extLst>
              <a:ext uri="{FF2B5EF4-FFF2-40B4-BE49-F238E27FC236}">
                <a16:creationId xmlns:a16="http://schemas.microsoft.com/office/drawing/2014/main" id="{20D88567-0713-02C1-1DE1-6A5BE1D72313}"/>
              </a:ext>
            </a:extLst>
          </p:cNvPr>
          <p:cNvSpPr txBox="1">
            <a:spLocks noChangeArrowheads="1"/>
          </p:cNvSpPr>
          <p:nvPr/>
        </p:nvSpPr>
        <p:spPr bwMode="auto">
          <a:xfrm>
            <a:off x="1362075" y="1001576"/>
            <a:ext cx="2263484" cy="796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teach us</a:t>
            </a:r>
          </a:p>
        </p:txBody>
      </p:sp>
      <p:sp>
        <p:nvSpPr>
          <p:cNvPr id="11" name="Rectangle 2">
            <a:extLst>
              <a:ext uri="{FF2B5EF4-FFF2-40B4-BE49-F238E27FC236}">
                <a16:creationId xmlns:a16="http://schemas.microsoft.com/office/drawing/2014/main" id="{DCD56726-6E78-6B6F-68C7-C92577B92EA8}"/>
              </a:ext>
            </a:extLst>
          </p:cNvPr>
          <p:cNvSpPr txBox="1">
            <a:spLocks noChangeArrowheads="1"/>
          </p:cNvSpPr>
          <p:nvPr/>
        </p:nvSpPr>
        <p:spPr bwMode="auto">
          <a:xfrm>
            <a:off x="3491345" y="1016794"/>
            <a:ext cx="690130" cy="763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a:t>
            </a:r>
          </a:p>
        </p:txBody>
      </p:sp>
      <p:sp>
        <p:nvSpPr>
          <p:cNvPr id="12" name="Rectangle 2">
            <a:extLst>
              <a:ext uri="{FF2B5EF4-FFF2-40B4-BE49-F238E27FC236}">
                <a16:creationId xmlns:a16="http://schemas.microsoft.com/office/drawing/2014/main" id="{81FAB178-E0D3-3BAD-80D0-87ED18A93290}"/>
              </a:ext>
            </a:extLst>
          </p:cNvPr>
          <p:cNvSpPr txBox="1">
            <a:spLocks noChangeArrowheads="1"/>
          </p:cNvSpPr>
          <p:nvPr/>
        </p:nvSpPr>
        <p:spPr bwMode="auto">
          <a:xfrm>
            <a:off x="4262653" y="1700148"/>
            <a:ext cx="3739859" cy="743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gain a heart of</a:t>
            </a:r>
          </a:p>
        </p:txBody>
      </p:sp>
      <p:sp>
        <p:nvSpPr>
          <p:cNvPr id="13" name="Rectangle 2">
            <a:extLst>
              <a:ext uri="{FF2B5EF4-FFF2-40B4-BE49-F238E27FC236}">
                <a16:creationId xmlns:a16="http://schemas.microsoft.com/office/drawing/2014/main" id="{D529C263-8599-D668-142A-7FE86EAAFD5A}"/>
              </a:ext>
            </a:extLst>
          </p:cNvPr>
          <p:cNvSpPr txBox="1">
            <a:spLocks noChangeArrowheads="1"/>
          </p:cNvSpPr>
          <p:nvPr/>
        </p:nvSpPr>
        <p:spPr bwMode="auto">
          <a:xfrm>
            <a:off x="2090738" y="2343150"/>
            <a:ext cx="2176676" cy="803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wisdom</a:t>
            </a:r>
          </a:p>
        </p:txBody>
      </p:sp>
      <p:sp>
        <p:nvSpPr>
          <p:cNvPr id="14" name="Rectangle 2">
            <a:extLst>
              <a:ext uri="{FF2B5EF4-FFF2-40B4-BE49-F238E27FC236}">
                <a16:creationId xmlns:a16="http://schemas.microsoft.com/office/drawing/2014/main" id="{3D70DC26-8369-F8E2-CC2F-2D474C13DF06}"/>
              </a:ext>
            </a:extLst>
          </p:cNvPr>
          <p:cNvSpPr txBox="1">
            <a:spLocks noChangeArrowheads="1"/>
          </p:cNvSpPr>
          <p:nvPr/>
        </p:nvSpPr>
        <p:spPr bwMode="auto">
          <a:xfrm>
            <a:off x="740569" y="3877044"/>
            <a:ext cx="7523018" cy="799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Apply your heart to instruction</a:t>
            </a:r>
          </a:p>
        </p:txBody>
      </p:sp>
      <p:sp>
        <p:nvSpPr>
          <p:cNvPr id="15" name="Rectangle 2">
            <a:extLst>
              <a:ext uri="{FF2B5EF4-FFF2-40B4-BE49-F238E27FC236}">
                <a16:creationId xmlns:a16="http://schemas.microsoft.com/office/drawing/2014/main" id="{FEFEB6E9-C40F-FCC7-4E44-6E2197567DDC}"/>
              </a:ext>
            </a:extLst>
          </p:cNvPr>
          <p:cNvSpPr txBox="1">
            <a:spLocks noChangeArrowheads="1"/>
          </p:cNvSpPr>
          <p:nvPr/>
        </p:nvSpPr>
        <p:spPr bwMode="auto">
          <a:xfrm>
            <a:off x="2360176" y="4565659"/>
            <a:ext cx="5486043" cy="763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your ears to words of</a:t>
            </a:r>
          </a:p>
        </p:txBody>
      </p:sp>
      <p:sp>
        <p:nvSpPr>
          <p:cNvPr id="16" name="Rectangle 2">
            <a:extLst>
              <a:ext uri="{FF2B5EF4-FFF2-40B4-BE49-F238E27FC236}">
                <a16:creationId xmlns:a16="http://schemas.microsoft.com/office/drawing/2014/main" id="{72316DCF-4E42-856D-FDF8-989D5CC5DF8D}"/>
              </a:ext>
            </a:extLst>
          </p:cNvPr>
          <p:cNvSpPr txBox="1">
            <a:spLocks noChangeArrowheads="1"/>
          </p:cNvSpPr>
          <p:nvPr/>
        </p:nvSpPr>
        <p:spPr bwMode="auto">
          <a:xfrm>
            <a:off x="1475508" y="5205413"/>
            <a:ext cx="2941711" cy="827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knowledge</a:t>
            </a:r>
          </a:p>
        </p:txBody>
      </p:sp>
      <p:sp>
        <p:nvSpPr>
          <p:cNvPr id="17" name="Rectangle 2">
            <a:extLst>
              <a:ext uri="{FF2B5EF4-FFF2-40B4-BE49-F238E27FC236}">
                <a16:creationId xmlns:a16="http://schemas.microsoft.com/office/drawing/2014/main" id="{802E6CD3-F955-4548-D9C8-A6FFE8DD2994}"/>
              </a:ext>
            </a:extLst>
          </p:cNvPr>
          <p:cNvSpPr txBox="1">
            <a:spLocks noChangeArrowheads="1"/>
          </p:cNvSpPr>
          <p:nvPr/>
        </p:nvSpPr>
        <p:spPr bwMode="auto">
          <a:xfrm>
            <a:off x="910979" y="4053034"/>
            <a:ext cx="167501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Apply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956694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250" fill="hold"/>
                                        <p:tgtEl>
                                          <p:spTgt spid="3074"/>
                                        </p:tgtEl>
                                        <p:attrNameLst>
                                          <p:attrName>ppt_w</p:attrName>
                                        </p:attrNameLst>
                                      </p:cBhvr>
                                      <p:tavLst>
                                        <p:tav tm="0">
                                          <p:val>
                                            <p:fltVal val="0"/>
                                          </p:val>
                                        </p:tav>
                                        <p:tav tm="100000">
                                          <p:val>
                                            <p:strVal val="#ppt_w"/>
                                          </p:val>
                                        </p:tav>
                                      </p:tavLst>
                                    </p:anim>
                                    <p:anim calcmode="lin" valueType="num">
                                      <p:cBhvr>
                                        <p:cTn id="8" dur="1250" fill="hold"/>
                                        <p:tgtEl>
                                          <p:spTgt spid="3074"/>
                                        </p:tgtEl>
                                        <p:attrNameLst>
                                          <p:attrName>ppt_h</p:attrName>
                                        </p:attrNameLst>
                                      </p:cBhvr>
                                      <p:tavLst>
                                        <p:tav tm="0">
                                          <p:val>
                                            <p:fltVal val="0"/>
                                          </p:val>
                                        </p:tav>
                                        <p:tav tm="100000">
                                          <p:val>
                                            <p:strVal val="#ppt_h"/>
                                          </p:val>
                                        </p:tav>
                                      </p:tavLst>
                                    </p:anim>
                                  </p:childTnLst>
                                </p:cTn>
                              </p:par>
                              <p:par>
                                <p:cTn id="9" presetID="37" presetClass="path" presetSubtype="0" accel="50000" decel="50000" fill="hold" grpId="1" nodeType="withEffect">
                                  <p:stCondLst>
                                    <p:cond delay="0"/>
                                  </p:stCondLst>
                                  <p:childTnLst>
                                    <p:animMotion origin="layout" path="M -0.00017 -0.00046 C 0.00538 -0.04861 0.04132 -0.1662 -0.00208 -0.23056 C -0.05017 -0.29097 -0.16806 -0.35093 -0.2559 -0.38866 C -0.34358 -0.42616 -0.48889 -0.44051 -0.52882 -0.45579 " pathEditMode="relative" rAng="0" ptsTypes="AAAA">
                                      <p:cBhvr>
                                        <p:cTn id="10" dur="1250" spd="-100000" fill="hold"/>
                                        <p:tgtEl>
                                          <p:spTgt spid="3074"/>
                                        </p:tgtEl>
                                        <p:attrNameLst>
                                          <p:attrName>ppt_x</p:attrName>
                                          <p:attrName>ppt_y</p:attrName>
                                        </p:attrNameLst>
                                      </p:cBhvr>
                                      <p:rCtr x="-25469" y="-22778"/>
                                    </p:animMotion>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16" dur="10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17" dur="10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
                                          </p:val>
                                        </p:tav>
                                        <p:tav tm="100000">
                                          <p:val>
                                            <p:strVal val="#ppt_y"/>
                                          </p:val>
                                        </p:tav>
                                      </p:tavLst>
                                    </p:anim>
                                  </p:childTnLst>
                                </p:cTn>
                              </p:par>
                              <p:par>
                                <p:cTn id="19" presetID="1" presetClass="exit" presetSubtype="0" fill="hold" grpId="0" nodeType="withEffect">
                                  <p:stCondLst>
                                    <p:cond delay="900"/>
                                  </p:stCondLst>
                                  <p:childTnLst>
                                    <p:set>
                                      <p:cBhvr>
                                        <p:cTn id="20" dur="1" fill="hold">
                                          <p:stCondLst>
                                            <p:cond delay="0"/>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5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25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25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5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50"/>
                                        <p:tgtEl>
                                          <p:spTgt spid="1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250"/>
                                        <p:tgtEl>
                                          <p:spTgt spid="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250"/>
                                        <p:tgtEl>
                                          <p:spTgt spid="16"/>
                                        </p:tgtEl>
                                      </p:cBhvr>
                                    </p:animEffect>
                                  </p:childTnLst>
                                </p:cTn>
                              </p:par>
                              <p:par>
                                <p:cTn id="44" presetID="42" presetClass="path" presetSubtype="0" accel="50000" decel="50000" fill="hold" grpId="2" nodeType="withEffect">
                                  <p:stCondLst>
                                    <p:cond delay="0"/>
                                  </p:stCondLst>
                                  <p:childTnLst>
                                    <p:animMotion origin="layout" path="M -3.05556E-6 3.33333E-6 L -0.07673 0.05115 " pathEditMode="relative" rAng="0" ptsTypes="AA">
                                      <p:cBhvr>
                                        <p:cTn id="45" dur="2000" fill="hold"/>
                                        <p:tgtEl>
                                          <p:spTgt spid="10"/>
                                        </p:tgtEl>
                                        <p:attrNameLst>
                                          <p:attrName>ppt_x</p:attrName>
                                          <p:attrName>ppt_y</p:attrName>
                                        </p:attrNameLst>
                                      </p:cBhvr>
                                      <p:rCtr x="-3837" y="2546"/>
                                    </p:animMotion>
                                  </p:childTnLst>
                                </p:cTn>
                              </p:par>
                              <p:par>
                                <p:cTn id="46" presetID="42" presetClass="path" presetSubtype="0" accel="50000" decel="50000" fill="hold" grpId="2" nodeType="withEffect">
                                  <p:stCondLst>
                                    <p:cond delay="0"/>
                                  </p:stCondLst>
                                  <p:childTnLst>
                                    <p:animMotion origin="layout" path="M -4.44444E-6 4.81481E-6 L -0.21614 0.14884 " pathEditMode="relative" rAng="0" ptsTypes="AA">
                                      <p:cBhvr>
                                        <p:cTn id="47" dur="2000" fill="hold"/>
                                        <p:tgtEl>
                                          <p:spTgt spid="11"/>
                                        </p:tgtEl>
                                        <p:attrNameLst>
                                          <p:attrName>ppt_x</p:attrName>
                                          <p:attrName>ppt_y</p:attrName>
                                        </p:attrNameLst>
                                      </p:cBhvr>
                                      <p:rCtr x="-10816" y="7431"/>
                                    </p:animMotion>
                                  </p:childTnLst>
                                </p:cTn>
                              </p:par>
                              <p:par>
                                <p:cTn id="48" presetID="42" presetClass="path" presetSubtype="0" accel="50000" decel="50000" fill="hold" grpId="2" nodeType="withEffect">
                                  <p:stCondLst>
                                    <p:cond delay="0"/>
                                  </p:stCondLst>
                                  <p:childTnLst>
                                    <p:animMotion origin="layout" path="M 2.77778E-7 -3.33333E-6 L -0.24236 0.0507 " pathEditMode="relative" rAng="0" ptsTypes="AA">
                                      <p:cBhvr>
                                        <p:cTn id="49" dur="2000" fill="hold"/>
                                        <p:tgtEl>
                                          <p:spTgt spid="12"/>
                                        </p:tgtEl>
                                        <p:attrNameLst>
                                          <p:attrName>ppt_x</p:attrName>
                                          <p:attrName>ppt_y</p:attrName>
                                        </p:attrNameLst>
                                      </p:cBhvr>
                                      <p:rCtr x="-12118" y="2523"/>
                                    </p:animMotion>
                                  </p:childTnLst>
                                </p:cTn>
                              </p:par>
                              <p:par>
                                <p:cTn id="50" presetID="42" presetClass="path" presetSubtype="0" accel="50000" decel="50000" fill="hold" grpId="2" nodeType="withEffect">
                                  <p:stCondLst>
                                    <p:cond delay="0"/>
                                  </p:stCondLst>
                                  <p:childTnLst>
                                    <p:animMotion origin="layout" path="M 5.55556E-7 -1.48148E-6 L 0.3783 -0.04722 " pathEditMode="relative" rAng="0" ptsTypes="AA">
                                      <p:cBhvr>
                                        <p:cTn id="51" dur="2000" fill="hold"/>
                                        <p:tgtEl>
                                          <p:spTgt spid="13"/>
                                        </p:tgtEl>
                                        <p:attrNameLst>
                                          <p:attrName>ppt_x</p:attrName>
                                          <p:attrName>ppt_y</p:attrName>
                                        </p:attrNameLst>
                                      </p:cBhvr>
                                      <p:rCtr x="18906" y="-2361"/>
                                    </p:animMotion>
                                  </p:childTnLst>
                                </p:cTn>
                              </p:par>
                              <p:par>
                                <p:cTn id="52" presetID="42" presetClass="path" presetSubtype="0" accel="50000" decel="50000" fill="hold" grpId="2" nodeType="withEffect">
                                  <p:stCondLst>
                                    <p:cond delay="0"/>
                                  </p:stCondLst>
                                  <p:childTnLst>
                                    <p:animMotion origin="layout" path="M -1.11111E-6 -1.11111E-6 L 0.01806 0.02338 " pathEditMode="relative" rAng="0" ptsTypes="AA">
                                      <p:cBhvr>
                                        <p:cTn id="53" dur="2000" fill="hold"/>
                                        <p:tgtEl>
                                          <p:spTgt spid="14"/>
                                        </p:tgtEl>
                                        <p:attrNameLst>
                                          <p:attrName>ppt_x</p:attrName>
                                          <p:attrName>ppt_y</p:attrName>
                                        </p:attrNameLst>
                                      </p:cBhvr>
                                      <p:rCtr x="903" y="1157"/>
                                    </p:animMotion>
                                  </p:childTnLst>
                                </p:cTn>
                              </p:par>
                              <p:par>
                                <p:cTn id="54" presetID="42" presetClass="path" presetSubtype="0" accel="50000" decel="50000" fill="hold" grpId="2" nodeType="withEffect">
                                  <p:stCondLst>
                                    <p:cond delay="0"/>
                                  </p:stCondLst>
                                  <p:childTnLst>
                                    <p:animMotion origin="layout" path="M 2.77778E-7 3.7037E-6 L -0.19722 0.02338 " pathEditMode="relative" rAng="0" ptsTypes="AA">
                                      <p:cBhvr>
                                        <p:cTn id="55" dur="2000" fill="hold"/>
                                        <p:tgtEl>
                                          <p:spTgt spid="15"/>
                                        </p:tgtEl>
                                        <p:attrNameLst>
                                          <p:attrName>ppt_x</p:attrName>
                                          <p:attrName>ppt_y</p:attrName>
                                        </p:attrNameLst>
                                      </p:cBhvr>
                                      <p:rCtr x="-9861" y="1157"/>
                                    </p:animMotion>
                                  </p:childTnLst>
                                </p:cTn>
                              </p:par>
                              <p:par>
                                <p:cTn id="56" presetID="42" presetClass="path" presetSubtype="0" accel="50000" decel="50000" fill="hold" grpId="2" nodeType="withEffect">
                                  <p:stCondLst>
                                    <p:cond delay="0"/>
                                  </p:stCondLst>
                                  <p:childTnLst>
                                    <p:animMotion origin="layout" path="M -2.22222E-6 -2.96296E-6 L 0.4632 -0.075 " pathEditMode="relative" rAng="0" ptsTypes="AA">
                                      <p:cBhvr>
                                        <p:cTn id="57" dur="2000" fill="hold"/>
                                        <p:tgtEl>
                                          <p:spTgt spid="16"/>
                                        </p:tgtEl>
                                        <p:attrNameLst>
                                          <p:attrName>ppt_x</p:attrName>
                                          <p:attrName>ppt_y</p:attrName>
                                        </p:attrNameLst>
                                      </p:cBhvr>
                                      <p:rCtr x="23160" y="-3750"/>
                                    </p:animMotion>
                                  </p:childTnLst>
                                </p:cTn>
                              </p:par>
                              <p:par>
                                <p:cTn id="58" presetID="10" presetClass="exit" presetSubtype="0" fill="hold" grpId="2" nodeType="withEffect">
                                  <p:stCondLst>
                                    <p:cond delay="0"/>
                                  </p:stCondLst>
                                  <p:childTnLst>
                                    <p:animEffect transition="out" filter="fade">
                                      <p:cBhvr>
                                        <p:cTn id="59" dur="1250"/>
                                        <p:tgtEl>
                                          <p:spTgt spid="3074"/>
                                        </p:tgtEl>
                                      </p:cBhvr>
                                    </p:animEffect>
                                    <p:set>
                                      <p:cBhvr>
                                        <p:cTn id="60" dur="1" fill="hold">
                                          <p:stCondLst>
                                            <p:cond delay="1249"/>
                                          </p:stCondLst>
                                        </p:cTn>
                                        <p:tgtEl>
                                          <p:spTgt spid="3074"/>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1250"/>
                                        <p:tgtEl>
                                          <p:spTgt spid="2"/>
                                        </p:tgtEl>
                                      </p:cBhvr>
                                    </p:animEffect>
                                    <p:set>
                                      <p:cBhvr>
                                        <p:cTn id="63" dur="1" fill="hold">
                                          <p:stCondLst>
                                            <p:cond delay="1249"/>
                                          </p:stCondLst>
                                        </p:cTn>
                                        <p:tgtEl>
                                          <p:spTgt spid="2"/>
                                        </p:tgtEl>
                                        <p:attrNameLst>
                                          <p:attrName>style.visibility</p:attrName>
                                        </p:attrNameLst>
                                      </p:cBhvr>
                                      <p:to>
                                        <p:strVal val="hidden"/>
                                      </p:to>
                                    </p:set>
                                  </p:childTnLst>
                                </p:cTn>
                              </p:par>
                            </p:childTnLst>
                          </p:cTn>
                        </p:par>
                        <p:par>
                          <p:cTn id="64" fill="hold">
                            <p:stCondLst>
                              <p:cond delay="2000"/>
                            </p:stCondLst>
                            <p:childTnLst>
                              <p:par>
                                <p:cTn id="65" presetID="10" presetClass="entr" presetSubtype="0" fill="hold" grpId="0" nodeType="after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250"/>
                                        <p:tgtEl>
                                          <p:spTgt spid="6"/>
                                        </p:tgtEl>
                                      </p:cBhvr>
                                    </p:animEffect>
                                  </p:childTnLst>
                                </p:cTn>
                              </p:par>
                              <p:par>
                                <p:cTn id="68" presetID="10" presetClass="exit" presetSubtype="0" fill="hold" grpId="1" nodeType="withEffect">
                                  <p:stCondLst>
                                    <p:cond delay="0"/>
                                  </p:stCondLst>
                                  <p:childTnLst>
                                    <p:animEffect transition="out" filter="fade">
                                      <p:cBhvr>
                                        <p:cTn id="69" dur="500"/>
                                        <p:tgtEl>
                                          <p:spTgt spid="10"/>
                                        </p:tgtEl>
                                      </p:cBhvr>
                                    </p:animEffect>
                                    <p:set>
                                      <p:cBhvr>
                                        <p:cTn id="70" dur="1" fill="hold">
                                          <p:stCondLst>
                                            <p:cond delay="499"/>
                                          </p:stCondLst>
                                        </p:cTn>
                                        <p:tgtEl>
                                          <p:spTgt spid="10"/>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1"/>
                                        </p:tgtEl>
                                      </p:cBhvr>
                                    </p:animEffect>
                                    <p:set>
                                      <p:cBhvr>
                                        <p:cTn id="73" dur="1" fill="hold">
                                          <p:stCondLst>
                                            <p:cond delay="499"/>
                                          </p:stCondLst>
                                        </p:cTn>
                                        <p:tgtEl>
                                          <p:spTgt spid="11"/>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2"/>
                                        </p:tgtEl>
                                      </p:cBhvr>
                                    </p:animEffect>
                                    <p:set>
                                      <p:cBhvr>
                                        <p:cTn id="76" dur="1" fill="hold">
                                          <p:stCondLst>
                                            <p:cond delay="499"/>
                                          </p:stCondLst>
                                        </p:cTn>
                                        <p:tgtEl>
                                          <p:spTgt spid="12"/>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3"/>
                                        </p:tgtEl>
                                      </p:cBhvr>
                                    </p:animEffect>
                                    <p:set>
                                      <p:cBhvr>
                                        <p:cTn id="79" dur="1" fill="hold">
                                          <p:stCondLst>
                                            <p:cond delay="499"/>
                                          </p:stCondLst>
                                        </p:cTn>
                                        <p:tgtEl>
                                          <p:spTgt spid="13"/>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4"/>
                                        </p:tgtEl>
                                      </p:cBhvr>
                                    </p:animEffect>
                                    <p:set>
                                      <p:cBhvr>
                                        <p:cTn id="82" dur="1" fill="hold">
                                          <p:stCondLst>
                                            <p:cond delay="499"/>
                                          </p:stCondLst>
                                        </p:cTn>
                                        <p:tgtEl>
                                          <p:spTgt spid="14"/>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5"/>
                                        </p:tgtEl>
                                      </p:cBhvr>
                                    </p:animEffect>
                                    <p:set>
                                      <p:cBhvr>
                                        <p:cTn id="85" dur="1" fill="hold">
                                          <p:stCondLst>
                                            <p:cond delay="499"/>
                                          </p:stCondLst>
                                        </p:cTn>
                                        <p:tgtEl>
                                          <p:spTgt spid="15"/>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6"/>
                                        </p:tgtEl>
                                      </p:cBhvr>
                                    </p:animEffect>
                                    <p:set>
                                      <p:cBhvr>
                                        <p:cTn id="88" dur="1" fill="hold">
                                          <p:stCondLst>
                                            <p:cond delay="499"/>
                                          </p:stCondLst>
                                        </p:cTn>
                                        <p:tgtEl>
                                          <p:spTgt spid="16"/>
                                        </p:tgtEl>
                                        <p:attrNameLst>
                                          <p:attrName>style.visibility</p:attrName>
                                        </p:attrNameLst>
                                      </p:cBhvr>
                                      <p:to>
                                        <p:strVal val="hidden"/>
                                      </p:to>
                                    </p:set>
                                  </p:childTnLst>
                                </p:cTn>
                              </p:par>
                            </p:childTnLst>
                          </p:cTn>
                        </p:par>
                        <p:par>
                          <p:cTn id="89" fill="hold">
                            <p:stCondLst>
                              <p:cond delay="2500"/>
                            </p:stCondLst>
                            <p:childTnLst>
                              <p:par>
                                <p:cTn id="90" presetID="22" presetClass="entr" presetSubtype="8" fill="hold" grpId="0" nodeType="afterEffect">
                                  <p:stCondLst>
                                    <p:cond delay="0"/>
                                  </p:stCondLst>
                                  <p:childTnLst>
                                    <p:set>
                                      <p:cBhvr>
                                        <p:cTn id="91" dur="1" fill="hold">
                                          <p:stCondLst>
                                            <p:cond delay="0"/>
                                          </p:stCondLst>
                                        </p:cTn>
                                        <p:tgtEl>
                                          <p:spTgt spid="8"/>
                                        </p:tgtEl>
                                        <p:attrNameLst>
                                          <p:attrName>style.visibility</p:attrName>
                                        </p:attrNameLst>
                                      </p:cBhvr>
                                      <p:to>
                                        <p:strVal val="visible"/>
                                      </p:to>
                                    </p:set>
                                    <p:animEffect transition="in" filter="wipe(left)">
                                      <p:cBhvr>
                                        <p:cTn id="92" dur="500"/>
                                        <p:tgtEl>
                                          <p:spTgt spid="8"/>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7"/>
                                        </p:tgtEl>
                                        <p:attrNameLst>
                                          <p:attrName>style.visibility</p:attrName>
                                        </p:attrNameLst>
                                      </p:cBhvr>
                                      <p:to>
                                        <p:strVal val="visible"/>
                                      </p:to>
                                    </p:set>
                                    <p:animEffect transition="in" filter="wipe(left)">
                                      <p:cBhvr>
                                        <p:cTn id="97" dur="500"/>
                                        <p:tgtEl>
                                          <p:spTgt spid="7"/>
                                        </p:tgtEl>
                                      </p:cBhvr>
                                    </p:animEffect>
                                  </p:childTnLst>
                                </p:cTn>
                              </p:par>
                              <p:par>
                                <p:cTn id="98" presetID="18" presetClass="emph" presetSubtype="0" fill="hold" grpId="1" nodeType="withEffect">
                                  <p:stCondLst>
                                    <p:cond delay="0"/>
                                  </p:stCondLst>
                                  <p:childTnLst>
                                    <p:set>
                                      <p:cBhvr override="childStyle">
                                        <p:cTn id="99" dur="500" fill="hold"/>
                                        <p:tgtEl>
                                          <p:spTgt spid="7"/>
                                        </p:tgtEl>
                                        <p:attrNameLst>
                                          <p:attrName>style.textDecorationUnderline</p:attrName>
                                        </p:attrNameLst>
                                      </p:cBhvr>
                                      <p:to>
                                        <p:strVal val="true"/>
                                      </p:to>
                                    </p:set>
                                  </p:childTnLst>
                                </p:cTn>
                              </p:par>
                              <p:par>
                                <p:cTn id="100" presetID="22" presetClass="entr" presetSubtype="8" fill="hold" grpId="0" nodeType="withEffect">
                                  <p:stCondLst>
                                    <p:cond delay="0"/>
                                  </p:stCondLst>
                                  <p:childTnLst>
                                    <p:set>
                                      <p:cBhvr>
                                        <p:cTn id="101" dur="1" fill="hold">
                                          <p:stCondLst>
                                            <p:cond delay="0"/>
                                          </p:stCondLst>
                                        </p:cTn>
                                        <p:tgtEl>
                                          <p:spTgt spid="17"/>
                                        </p:tgtEl>
                                        <p:attrNameLst>
                                          <p:attrName>style.visibility</p:attrName>
                                        </p:attrNameLst>
                                      </p:cBhvr>
                                      <p:to>
                                        <p:strVal val="visible"/>
                                      </p:to>
                                    </p:set>
                                    <p:animEffect transition="in" filter="wipe(left)">
                                      <p:cBhvr>
                                        <p:cTn id="102" dur="500"/>
                                        <p:tgtEl>
                                          <p:spTgt spid="17"/>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3"/>
                                        </p:tgtEl>
                                        <p:attrNameLst>
                                          <p:attrName>style.visibility</p:attrName>
                                        </p:attrNameLst>
                                      </p:cBhvr>
                                      <p:to>
                                        <p:strVal val="visible"/>
                                      </p:to>
                                    </p:set>
                                    <p:animEffect transition="in" filter="fade">
                                      <p:cBhvr>
                                        <p:cTn id="107" dur="250"/>
                                        <p:tgtEl>
                                          <p:spTgt spid="3"/>
                                        </p:tgtEl>
                                      </p:cBhvr>
                                    </p:animEffect>
                                  </p:childTnLst>
                                </p:cTn>
                              </p:par>
                              <p:par>
                                <p:cTn id="108" presetID="42" presetClass="path" presetSubtype="0" accel="50000" decel="50000" fill="hold" grpId="2" nodeType="withEffect">
                                  <p:stCondLst>
                                    <p:cond delay="0"/>
                                  </p:stCondLst>
                                  <p:childTnLst>
                                    <p:animMotion origin="layout" path="M 2.22222E-6 7.40741E-7 L -0.00174 0.29305 " pathEditMode="relative" rAng="0" ptsTypes="AA">
                                      <p:cBhvr>
                                        <p:cTn id="109" dur="2000" fill="hold"/>
                                        <p:tgtEl>
                                          <p:spTgt spid="3"/>
                                        </p:tgtEl>
                                        <p:attrNameLst>
                                          <p:attrName>ppt_x</p:attrName>
                                          <p:attrName>ppt_y</p:attrName>
                                        </p:attrNameLst>
                                      </p:cBhvr>
                                      <p:rCtr x="-87" y="14653"/>
                                    </p:animMotion>
                                  </p:childTnLst>
                                </p:cTn>
                              </p:par>
                              <p:par>
                                <p:cTn id="110" presetID="3" presetClass="emph" presetSubtype="6" fill="hold" grpId="3" nodeType="withEffect">
                                  <p:stCondLst>
                                    <p:cond delay="0"/>
                                  </p:stCondLst>
                                  <p:childTnLst>
                                    <p:animClr clrSpc="hsl" dir="cw">
                                      <p:cBhvr override="childStyle">
                                        <p:cTn id="111" dur="2000" fill="hold"/>
                                        <p:tgtEl>
                                          <p:spTgt spid="3"/>
                                        </p:tgtEl>
                                        <p:attrNameLst>
                                          <p:attrName>style.color</p:attrName>
                                        </p:attrNameLst>
                                      </p:cBhvr>
                                      <p:to>
                                        <a:srgbClr val="FF0000"/>
                                      </p:to>
                                    </p:animClr>
                                  </p:childTnLst>
                                </p:cTn>
                              </p:par>
                              <p:par>
                                <p:cTn id="112" presetID="6" presetClass="emph" presetSubtype="0" fill="hold" grpId="4" nodeType="withEffect">
                                  <p:stCondLst>
                                    <p:cond delay="0"/>
                                  </p:stCondLst>
                                  <p:childTnLst>
                                    <p:animScale>
                                      <p:cBhvr>
                                        <p:cTn id="113" dur="1000" fill="hold"/>
                                        <p:tgtEl>
                                          <p:spTgt spid="3"/>
                                        </p:tgtEl>
                                      </p:cBhvr>
                                      <p:by x="150000" y="150000"/>
                                    </p:animScale>
                                  </p:childTnLst>
                                </p:cTn>
                              </p:par>
                              <p:par>
                                <p:cTn id="114" presetID="6" presetClass="emph" presetSubtype="0" fill="hold" grpId="5" nodeType="withEffect">
                                  <p:stCondLst>
                                    <p:cond delay="1000"/>
                                  </p:stCondLst>
                                  <p:childTnLst>
                                    <p:animScale>
                                      <p:cBhvr>
                                        <p:cTn id="115" dur="1000" fill="hold"/>
                                        <p:tgtEl>
                                          <p:spTgt spid="3"/>
                                        </p:tgtEl>
                                      </p:cBhvr>
                                      <p:by x="66000" y="66000"/>
                                    </p:animScale>
                                  </p:childTnLst>
                                </p:cTn>
                              </p:par>
                              <p:par>
                                <p:cTn id="116" presetID="22" presetClass="entr" presetSubtype="1" fill="hold" grpId="0" nodeType="withEffect">
                                  <p:stCondLst>
                                    <p:cond delay="750"/>
                                  </p:stCondLst>
                                  <p:childTnLst>
                                    <p:set>
                                      <p:cBhvr>
                                        <p:cTn id="117" dur="1" fill="hold">
                                          <p:stCondLst>
                                            <p:cond delay="0"/>
                                          </p:stCondLst>
                                        </p:cTn>
                                        <p:tgtEl>
                                          <p:spTgt spid="9"/>
                                        </p:tgtEl>
                                        <p:attrNameLst>
                                          <p:attrName>style.visibility</p:attrName>
                                        </p:attrNameLst>
                                      </p:cBhvr>
                                      <p:to>
                                        <p:strVal val="visible"/>
                                      </p:to>
                                    </p:set>
                                    <p:animEffect transition="in" filter="wipe(up)">
                                      <p:cBhvr>
                                        <p:cTn id="118" dur="1250"/>
                                        <p:tgtEl>
                                          <p:spTgt spid="9"/>
                                        </p:tgtEl>
                                      </p:cBhvr>
                                    </p:animEffect>
                                  </p:childTnLst>
                                </p:cTn>
                              </p:par>
                              <p:par>
                                <p:cTn id="119" presetID="26" presetClass="emph" presetSubtype="0" fill="hold" grpId="7" nodeType="withEffect">
                                  <p:stCondLst>
                                    <p:cond delay="2000"/>
                                  </p:stCondLst>
                                  <p:childTnLst>
                                    <p:animEffect transition="out" filter="fade">
                                      <p:cBhvr>
                                        <p:cTn id="120" dur="500" tmFilter="0, 0; .2, .5; .8, .5; 1, 0"/>
                                        <p:tgtEl>
                                          <p:spTgt spid="3"/>
                                        </p:tgtEl>
                                      </p:cBhvr>
                                    </p:animEffect>
                                    <p:animScale>
                                      <p:cBhvr>
                                        <p:cTn id="121" dur="250" autoRev="1" fill="hold"/>
                                        <p:tgtEl>
                                          <p:spTgt spid="3"/>
                                        </p:tgtEl>
                                      </p:cBhvr>
                                      <p:by x="105000" y="105000"/>
                                    </p:animScale>
                                  </p:childTnLst>
                                </p:cTn>
                              </p:par>
                            </p:childTnLst>
                          </p:cTn>
                        </p:par>
                        <p:par>
                          <p:cTn id="122" fill="hold">
                            <p:stCondLst>
                              <p:cond delay="2500"/>
                            </p:stCondLst>
                            <p:childTnLst>
                              <p:par>
                                <p:cTn id="123" presetID="3" presetClass="emph" presetSubtype="2" fill="hold" grpId="6" nodeType="afterEffect">
                                  <p:stCondLst>
                                    <p:cond delay="0"/>
                                  </p:stCondLst>
                                  <p:childTnLst>
                                    <p:animClr clrSpc="rgb" dir="cw">
                                      <p:cBhvr override="childStyle">
                                        <p:cTn id="124" dur="750" fill="hold"/>
                                        <p:tgtEl>
                                          <p:spTgt spid="3"/>
                                        </p:tgtEl>
                                        <p:attrNameLst>
                                          <p:attrName>style.color</p:attrName>
                                        </p:attrNameLst>
                                      </p:cBhvr>
                                      <p:to>
                                        <a:schemeClr val="bg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6" grpId="0"/>
      <p:bldP spid="3074" grpId="0"/>
      <p:bldP spid="3074" grpId="1"/>
      <p:bldP spid="3074" grpId="2"/>
      <p:bldP spid="2" grpId="0"/>
      <p:bldP spid="2" grpId="1"/>
      <p:bldP spid="5" grpId="0" animBg="1"/>
      <p:bldP spid="8" grpId="0" animBg="1"/>
      <p:bldP spid="9" grpId="0" animBg="1"/>
      <p:bldP spid="3" grpId="0"/>
      <p:bldP spid="3" grpId="2"/>
      <p:bldP spid="3" grpId="3"/>
      <p:bldP spid="3" grpId="4"/>
      <p:bldP spid="3" grpId="5"/>
      <p:bldP spid="3" grpId="6"/>
      <p:bldP spid="3" grpId="7"/>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B95EF7-8277-52BF-96AA-8273BA20D6FB}"/>
              </a:ext>
            </a:extLst>
          </p:cNvPr>
          <p:cNvPicPr>
            <a:picLocks noChangeAspect="1"/>
          </p:cNvPicPr>
          <p:nvPr/>
        </p:nvPicPr>
        <p:blipFill rotWithShape="1">
          <a:blip r:embed="rId3">
            <a:extLst>
              <a:ext uri="{28A0092B-C50C-407E-A947-70E740481C1C}">
                <a14:useLocalDpi xmlns:a14="http://schemas.microsoft.com/office/drawing/2010/main" val="0"/>
              </a:ext>
            </a:extLst>
          </a:blip>
          <a:srcRect l="21965"/>
          <a:stretch/>
        </p:blipFill>
        <p:spPr>
          <a:xfrm>
            <a:off x="0" y="0"/>
            <a:ext cx="9144000" cy="6858000"/>
          </a:xfrm>
          <a:prstGeom prst="rect">
            <a:avLst/>
          </a:prstGeom>
        </p:spPr>
      </p:pic>
      <p:sp>
        <p:nvSpPr>
          <p:cNvPr id="3081" name="Title 1">
            <a:extLst>
              <a:ext uri="{FF2B5EF4-FFF2-40B4-BE49-F238E27FC236}">
                <a16:creationId xmlns:a16="http://schemas.microsoft.com/office/drawing/2014/main" id="{6F42A37E-8CC9-D316-96D3-93A4BD221199}"/>
              </a:ext>
            </a:extLst>
          </p:cNvPr>
          <p:cNvSpPr txBox="1">
            <a:spLocks/>
          </p:cNvSpPr>
          <p:nvPr/>
        </p:nvSpPr>
        <p:spPr>
          <a:xfrm>
            <a:off x="4636750" y="5181014"/>
            <a:ext cx="267031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FF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b="1" i="0" u="none" strike="noStrike" kern="1200" cap="none" spc="0" normalizeH="0" baseline="0" noProof="0" dirty="0">
                <a:ln w="3175" cmpd="sng">
                  <a:solidFill>
                    <a:srgbClr val="FF0000"/>
                  </a:solidFill>
                  <a:prstDash val="solid"/>
                </a:ln>
                <a:solidFill>
                  <a:srgbClr val="FFFF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FF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3" name="Title 1">
            <a:extLst>
              <a:ext uri="{FF2B5EF4-FFF2-40B4-BE49-F238E27FC236}">
                <a16:creationId xmlns:a16="http://schemas.microsoft.com/office/drawing/2014/main" id="{43825FC3-ED52-976E-6457-3611CA3A9F78}"/>
              </a:ext>
            </a:extLst>
          </p:cNvPr>
          <p:cNvSpPr txBox="1">
            <a:spLocks/>
          </p:cNvSpPr>
          <p:nvPr/>
        </p:nvSpPr>
        <p:spPr>
          <a:xfrm>
            <a:off x="1518360" y="1823788"/>
            <a:ext cx="177144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500" b="1" i="0" u="none" strike="noStrike" kern="1200" cap="none" spc="0" normalizeH="0" baseline="0" noProof="0" dirty="0">
                <a:ln w="3175" cmpd="sng">
                  <a:solidFill>
                    <a:srgbClr val="FFFF00"/>
                  </a:solidFill>
                  <a:prstDash val="solid"/>
                </a:ln>
                <a:solidFill>
                  <a:srgbClr val="66FF33"/>
                </a:solidFill>
                <a:effectLst>
                  <a:outerShdw blurRad="63500" dir="3600000" algn="tl" rotWithShape="0">
                    <a:srgbClr val="000000">
                      <a:alpha val="70000"/>
                    </a:srgbClr>
                  </a:outerShdw>
                </a:effectLst>
                <a:uLnTx/>
                <a:uFillTx/>
                <a:latin typeface="Calibri" panose="020F0502020204030204" pitchFamily="34" charset="0"/>
                <a:ea typeface="+mj-ea"/>
                <a:cs typeface="+mj-cs"/>
              </a:rPr>
              <a:t>Teach</a:t>
            </a:r>
          </a:p>
        </p:txBody>
      </p:sp>
      <p:sp>
        <p:nvSpPr>
          <p:cNvPr id="3076" name="Title 1">
            <a:extLst>
              <a:ext uri="{FF2B5EF4-FFF2-40B4-BE49-F238E27FC236}">
                <a16:creationId xmlns:a16="http://schemas.microsoft.com/office/drawing/2014/main" id="{5A65657C-CD12-184C-C569-F4803A35DA78}"/>
              </a:ext>
            </a:extLst>
          </p:cNvPr>
          <p:cNvSpPr txBox="1">
            <a:spLocks/>
          </p:cNvSpPr>
          <p:nvPr/>
        </p:nvSpPr>
        <p:spPr>
          <a:xfrm>
            <a:off x="887705" y="2497680"/>
            <a:ext cx="1747377"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w="3175" cmpd="sng">
                  <a:solidFill>
                    <a:srgbClr val="FFFF00"/>
                  </a:solidFill>
                  <a:prstDash val="solid"/>
                </a:ln>
                <a:solidFill>
                  <a:srgbClr val="66FF33"/>
                </a:solidFill>
                <a:effectLst>
                  <a:outerShdw blurRad="63500" dir="3600000" algn="tl" rotWithShape="0">
                    <a:srgbClr val="000000">
                      <a:alpha val="70000"/>
                    </a:srgbClr>
                  </a:outerShdw>
                </a:effectLst>
                <a:uLnTx/>
                <a:uFillTx/>
                <a:latin typeface="Calibri" panose="020F0502020204030204" pitchFamily="34" charset="0"/>
                <a:ea typeface="+mj-ea"/>
                <a:cs typeface="+mj-cs"/>
              </a:rPr>
              <a:t>Create</a:t>
            </a:r>
          </a:p>
        </p:txBody>
      </p:sp>
      <p:sp>
        <p:nvSpPr>
          <p:cNvPr id="3077" name="Title 1">
            <a:extLst>
              <a:ext uri="{FF2B5EF4-FFF2-40B4-BE49-F238E27FC236}">
                <a16:creationId xmlns:a16="http://schemas.microsoft.com/office/drawing/2014/main" id="{662E1226-BDF9-0F9B-9DDD-E81F6C37E3F7}"/>
              </a:ext>
            </a:extLst>
          </p:cNvPr>
          <p:cNvSpPr txBox="1">
            <a:spLocks/>
          </p:cNvSpPr>
          <p:nvPr/>
        </p:nvSpPr>
        <p:spPr>
          <a:xfrm>
            <a:off x="259932" y="3178468"/>
            <a:ext cx="184363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w="3175" cmpd="sng">
                  <a:solidFill>
                    <a:srgbClr val="FFFF00"/>
                  </a:solidFill>
                  <a:prstDash val="solid"/>
                </a:ln>
                <a:solidFill>
                  <a:srgbClr val="66FF33"/>
                </a:solidFill>
                <a:effectLst>
                  <a:outerShdw blurRad="63500" dir="3600000" algn="tl" rotWithShape="0">
                    <a:srgbClr val="000000">
                      <a:alpha val="70000"/>
                    </a:srgbClr>
                  </a:outerShdw>
                </a:effectLst>
                <a:uLnTx/>
                <a:uFillTx/>
                <a:latin typeface="Calibri" panose="020F0502020204030204" pitchFamily="34" charset="0"/>
                <a:ea typeface="+mj-ea"/>
                <a:cs typeface="+mj-cs"/>
              </a:rPr>
              <a:t>renew</a:t>
            </a:r>
          </a:p>
        </p:txBody>
      </p:sp>
      <p:sp>
        <p:nvSpPr>
          <p:cNvPr id="3078" name="Title 1">
            <a:extLst>
              <a:ext uri="{FF2B5EF4-FFF2-40B4-BE49-F238E27FC236}">
                <a16:creationId xmlns:a16="http://schemas.microsoft.com/office/drawing/2014/main" id="{26D187CC-6B12-342F-AAB2-DE3D08B17846}"/>
              </a:ext>
            </a:extLst>
          </p:cNvPr>
          <p:cNvSpPr txBox="1">
            <a:spLocks/>
          </p:cNvSpPr>
          <p:nvPr/>
        </p:nvSpPr>
        <p:spPr>
          <a:xfrm>
            <a:off x="1527887" y="5177966"/>
            <a:ext cx="270710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9" name="Title 1">
            <a:extLst>
              <a:ext uri="{FF2B5EF4-FFF2-40B4-BE49-F238E27FC236}">
                <a16:creationId xmlns:a16="http://schemas.microsoft.com/office/drawing/2014/main" id="{12D4777F-BF35-34CA-274B-039C5CFC889E}"/>
              </a:ext>
            </a:extLst>
          </p:cNvPr>
          <p:cNvSpPr txBox="1">
            <a:spLocks/>
          </p:cNvSpPr>
          <p:nvPr/>
        </p:nvSpPr>
        <p:spPr>
          <a:xfrm>
            <a:off x="552831" y="5849729"/>
            <a:ext cx="3741821"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80" name="Title 1">
            <a:extLst>
              <a:ext uri="{FF2B5EF4-FFF2-40B4-BE49-F238E27FC236}">
                <a16:creationId xmlns:a16="http://schemas.microsoft.com/office/drawing/2014/main" id="{B8FAA5CA-AB89-A7F3-C999-BC81A0CAB0E8}"/>
              </a:ext>
            </a:extLst>
          </p:cNvPr>
          <p:cNvSpPr txBox="1">
            <a:spLocks/>
          </p:cNvSpPr>
          <p:nvPr/>
        </p:nvSpPr>
        <p:spPr>
          <a:xfrm>
            <a:off x="1515729" y="485649"/>
            <a:ext cx="3994484"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5" name="!!Final">
            <a:extLst>
              <a:ext uri="{FF2B5EF4-FFF2-40B4-BE49-F238E27FC236}">
                <a16:creationId xmlns:a16="http://schemas.microsoft.com/office/drawing/2014/main" id="{64A54708-145A-0D0F-0913-5FA981583118}"/>
              </a:ext>
            </a:extLst>
          </p:cNvPr>
          <p:cNvSpPr txBox="1">
            <a:spLocks noChangeArrowheads="1"/>
          </p:cNvSpPr>
          <p:nvPr/>
        </p:nvSpPr>
        <p:spPr bwMode="auto">
          <a:xfrm>
            <a:off x="351264" y="423745"/>
            <a:ext cx="8441473" cy="6127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O LORD; O God </a:t>
            </a: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Teach me Your way</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28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Create in me a clean heart</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renew a steadfast spirit within</a:t>
            </a: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me</a:t>
            </a: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		  </a:t>
            </a:r>
            <a:r>
              <a:rPr lang="en-US" altLang="en-US" sz="1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 </a:t>
            </a:r>
            <a:endParaRPr lang="en-US" altLang="en-US" b="1" i="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I will walk in Your truth</a:t>
            </a:r>
          </a:p>
          <a:p>
            <a:pPr algn="l" eaLnBrk="1" hangingPunct="1"/>
            <a:r>
              <a:rPr lang="en-US" altLang="en-US" b="1" kern="0"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 </a:t>
            </a:r>
            <a:r>
              <a:rPr lang="en-US" altLang="en-US" sz="2000" b="1" kern="0"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Unite my heart to fear Your name</a:t>
            </a:r>
            <a:endParaRPr lang="en-US" altLang="en-US" sz="3200" b="1" i="1" kern="0"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1"/>
          <p:cNvSpPr>
            <a:spLocks noGrp="1" noChangeArrowheads="1"/>
          </p:cNvSpPr>
          <p:nvPr>
            <p:ph type="title"/>
          </p:nvPr>
        </p:nvSpPr>
        <p:spPr>
          <a:xfrm>
            <a:off x="457200" y="840122"/>
            <a:ext cx="8229600" cy="224371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Create in me a clean heart, O God, And renew a steadfast spirit within me.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 51:10 </a:t>
            </a:r>
          </a:p>
        </p:txBody>
      </p:sp>
      <p:sp>
        <p:nvSpPr>
          <p:cNvPr id="2" name="Main2">
            <a:extLst>
              <a:ext uri="{FF2B5EF4-FFF2-40B4-BE49-F238E27FC236}">
                <a16:creationId xmlns:a16="http://schemas.microsoft.com/office/drawing/2014/main" id="{D2FBA23B-C8C6-9C63-B34E-27FBEEF76F1F}"/>
              </a:ext>
            </a:extLst>
          </p:cNvPr>
          <p:cNvSpPr txBox="1">
            <a:spLocks noChangeArrowheads="1"/>
          </p:cNvSpPr>
          <p:nvPr/>
        </p:nvSpPr>
        <p:spPr bwMode="auto">
          <a:xfrm>
            <a:off x="457200" y="3941980"/>
            <a:ext cx="8229600" cy="2153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Teach me Your way, O LORD; I will walk in Your truth; Unite my heart to fear Your name.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86:11 </a:t>
            </a:r>
          </a:p>
        </p:txBody>
      </p:sp>
      <p:sp>
        <p:nvSpPr>
          <p:cNvPr id="3" name="Rectangle 2">
            <a:extLst>
              <a:ext uri="{FF2B5EF4-FFF2-40B4-BE49-F238E27FC236}">
                <a16:creationId xmlns:a16="http://schemas.microsoft.com/office/drawing/2014/main" id="{1E9AF515-D448-5F9B-184E-E54FC8955E82}"/>
              </a:ext>
            </a:extLst>
          </p:cNvPr>
          <p:cNvSpPr txBox="1">
            <a:spLocks noChangeArrowheads="1"/>
          </p:cNvSpPr>
          <p:nvPr/>
        </p:nvSpPr>
        <p:spPr bwMode="auto">
          <a:xfrm>
            <a:off x="5109638" y="3964781"/>
            <a:ext cx="2503213" cy="762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 LORD;</a:t>
            </a:r>
          </a:p>
        </p:txBody>
      </p:sp>
      <p:sp>
        <p:nvSpPr>
          <p:cNvPr id="7" name="Rectangle 2">
            <a:extLst>
              <a:ext uri="{FF2B5EF4-FFF2-40B4-BE49-F238E27FC236}">
                <a16:creationId xmlns:a16="http://schemas.microsoft.com/office/drawing/2014/main" id="{B0513E34-9879-DB7D-DC29-3EB5AD18C702}"/>
              </a:ext>
            </a:extLst>
          </p:cNvPr>
          <p:cNvSpPr txBox="1">
            <a:spLocks noChangeArrowheads="1"/>
          </p:cNvSpPr>
          <p:nvPr/>
        </p:nvSpPr>
        <p:spPr bwMode="auto">
          <a:xfrm>
            <a:off x="6757640" y="915265"/>
            <a:ext cx="1843435" cy="753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 God</a:t>
            </a:r>
          </a:p>
        </p:txBody>
      </p:sp>
      <p:sp>
        <p:nvSpPr>
          <p:cNvPr id="8" name="Rectangle 2">
            <a:extLst>
              <a:ext uri="{FF2B5EF4-FFF2-40B4-BE49-F238E27FC236}">
                <a16:creationId xmlns:a16="http://schemas.microsoft.com/office/drawing/2014/main" id="{E0471729-C4F9-149B-17FC-2C17A95C72E4}"/>
              </a:ext>
            </a:extLst>
          </p:cNvPr>
          <p:cNvSpPr txBox="1">
            <a:spLocks noChangeArrowheads="1"/>
          </p:cNvSpPr>
          <p:nvPr/>
        </p:nvSpPr>
        <p:spPr bwMode="auto">
          <a:xfrm>
            <a:off x="338138" y="3937246"/>
            <a:ext cx="5030938" cy="81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Teach me Your way</a:t>
            </a:r>
          </a:p>
        </p:txBody>
      </p:sp>
      <p:sp>
        <p:nvSpPr>
          <p:cNvPr id="9" name="Rectangle 2">
            <a:extLst>
              <a:ext uri="{FF2B5EF4-FFF2-40B4-BE49-F238E27FC236}">
                <a16:creationId xmlns:a16="http://schemas.microsoft.com/office/drawing/2014/main" id="{7B998E86-BDE0-FBEE-B556-AD741A9393EB}"/>
              </a:ext>
            </a:extLst>
          </p:cNvPr>
          <p:cNvSpPr txBox="1">
            <a:spLocks noChangeArrowheads="1"/>
          </p:cNvSpPr>
          <p:nvPr/>
        </p:nvSpPr>
        <p:spPr bwMode="auto">
          <a:xfrm>
            <a:off x="287383" y="890733"/>
            <a:ext cx="6689679" cy="799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Create in me a clean heart</a:t>
            </a:r>
          </a:p>
        </p:txBody>
      </p:sp>
      <p:sp>
        <p:nvSpPr>
          <p:cNvPr id="10" name="Rectangle 2">
            <a:extLst>
              <a:ext uri="{FF2B5EF4-FFF2-40B4-BE49-F238E27FC236}">
                <a16:creationId xmlns:a16="http://schemas.microsoft.com/office/drawing/2014/main" id="{4082A59F-EF3F-D3BC-02AF-AF5D67220EF4}"/>
              </a:ext>
            </a:extLst>
          </p:cNvPr>
          <p:cNvSpPr txBox="1">
            <a:spLocks noChangeArrowheads="1"/>
          </p:cNvSpPr>
          <p:nvPr/>
        </p:nvSpPr>
        <p:spPr bwMode="auto">
          <a:xfrm>
            <a:off x="2195513" y="1570002"/>
            <a:ext cx="5825081" cy="777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renew a steadfast spirit</a:t>
            </a:r>
          </a:p>
        </p:txBody>
      </p:sp>
      <p:sp>
        <p:nvSpPr>
          <p:cNvPr id="11" name="Rectangle 2">
            <a:extLst>
              <a:ext uri="{FF2B5EF4-FFF2-40B4-BE49-F238E27FC236}">
                <a16:creationId xmlns:a16="http://schemas.microsoft.com/office/drawing/2014/main" id="{A2FA4036-F7B5-1234-C08D-26B64AC6AA80}"/>
              </a:ext>
            </a:extLst>
          </p:cNvPr>
          <p:cNvSpPr txBox="1">
            <a:spLocks noChangeArrowheads="1"/>
          </p:cNvSpPr>
          <p:nvPr/>
        </p:nvSpPr>
        <p:spPr bwMode="auto">
          <a:xfrm>
            <a:off x="1812131" y="2249270"/>
            <a:ext cx="1879801" cy="763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within</a:t>
            </a:r>
          </a:p>
        </p:txBody>
      </p:sp>
      <p:sp>
        <p:nvSpPr>
          <p:cNvPr id="12" name="Rectangle 2">
            <a:extLst>
              <a:ext uri="{FF2B5EF4-FFF2-40B4-BE49-F238E27FC236}">
                <a16:creationId xmlns:a16="http://schemas.microsoft.com/office/drawing/2014/main" id="{99193B77-CE18-FE33-97E0-70448009E7E2}"/>
              </a:ext>
            </a:extLst>
          </p:cNvPr>
          <p:cNvSpPr txBox="1">
            <a:spLocks noChangeArrowheads="1"/>
          </p:cNvSpPr>
          <p:nvPr/>
        </p:nvSpPr>
        <p:spPr bwMode="auto">
          <a:xfrm>
            <a:off x="3486693" y="2242195"/>
            <a:ext cx="99720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me</a:t>
            </a:r>
          </a:p>
        </p:txBody>
      </p:sp>
      <p:sp>
        <p:nvSpPr>
          <p:cNvPr id="13" name="Rectangle 2">
            <a:extLst>
              <a:ext uri="{FF2B5EF4-FFF2-40B4-BE49-F238E27FC236}">
                <a16:creationId xmlns:a16="http://schemas.microsoft.com/office/drawing/2014/main" id="{37E2766F-7425-A988-6521-8F0DC6C03E18}"/>
              </a:ext>
            </a:extLst>
          </p:cNvPr>
          <p:cNvSpPr txBox="1">
            <a:spLocks noChangeArrowheads="1"/>
          </p:cNvSpPr>
          <p:nvPr/>
        </p:nvSpPr>
        <p:spPr bwMode="auto">
          <a:xfrm>
            <a:off x="7315199" y="3971925"/>
            <a:ext cx="1385889" cy="754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will</a:t>
            </a:r>
          </a:p>
        </p:txBody>
      </p:sp>
      <p:sp>
        <p:nvSpPr>
          <p:cNvPr id="14" name="Rectangle 2">
            <a:extLst>
              <a:ext uri="{FF2B5EF4-FFF2-40B4-BE49-F238E27FC236}">
                <a16:creationId xmlns:a16="http://schemas.microsoft.com/office/drawing/2014/main" id="{5A30808B-D1CD-FE22-33B6-A9A41403EB9E}"/>
              </a:ext>
            </a:extLst>
          </p:cNvPr>
          <p:cNvSpPr txBox="1">
            <a:spLocks noChangeArrowheads="1"/>
          </p:cNvSpPr>
          <p:nvPr/>
        </p:nvSpPr>
        <p:spPr bwMode="auto">
          <a:xfrm>
            <a:off x="390525" y="4613648"/>
            <a:ext cx="4581568" cy="808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walk in Your truth</a:t>
            </a:r>
          </a:p>
        </p:txBody>
      </p:sp>
      <p:sp>
        <p:nvSpPr>
          <p:cNvPr id="15" name="Rectangle 2">
            <a:extLst>
              <a:ext uri="{FF2B5EF4-FFF2-40B4-BE49-F238E27FC236}">
                <a16:creationId xmlns:a16="http://schemas.microsoft.com/office/drawing/2014/main" id="{9212E72C-109F-9E49-9475-7EB4DCAE8B43}"/>
              </a:ext>
            </a:extLst>
          </p:cNvPr>
          <p:cNvSpPr txBox="1">
            <a:spLocks noChangeArrowheads="1"/>
          </p:cNvSpPr>
          <p:nvPr/>
        </p:nvSpPr>
        <p:spPr bwMode="auto">
          <a:xfrm>
            <a:off x="4820195" y="4626710"/>
            <a:ext cx="3976144" cy="783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Unite my heart</a:t>
            </a:r>
          </a:p>
        </p:txBody>
      </p:sp>
      <p:sp>
        <p:nvSpPr>
          <p:cNvPr id="16" name="Rectangle 2">
            <a:extLst>
              <a:ext uri="{FF2B5EF4-FFF2-40B4-BE49-F238E27FC236}">
                <a16:creationId xmlns:a16="http://schemas.microsoft.com/office/drawing/2014/main" id="{D08DD307-A2A0-8475-355E-2ADDB9EEEF9D}"/>
              </a:ext>
            </a:extLst>
          </p:cNvPr>
          <p:cNvSpPr txBox="1">
            <a:spLocks noChangeArrowheads="1"/>
          </p:cNvSpPr>
          <p:nvPr/>
        </p:nvSpPr>
        <p:spPr bwMode="auto">
          <a:xfrm>
            <a:off x="613955" y="5279231"/>
            <a:ext cx="4977220" cy="81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fear Your name</a:t>
            </a:r>
          </a:p>
        </p:txBody>
      </p:sp>
      <p:sp>
        <p:nvSpPr>
          <p:cNvPr id="6" name="ArrowDown">
            <a:extLst>
              <a:ext uri="{FF2B5EF4-FFF2-40B4-BE49-F238E27FC236}">
                <a16:creationId xmlns:a16="http://schemas.microsoft.com/office/drawing/2014/main" id="{68E7FD4F-5F4E-8077-2843-05F47E71C505}"/>
              </a:ext>
            </a:extLst>
          </p:cNvPr>
          <p:cNvSpPr txBox="1">
            <a:spLocks noChangeArrowheads="1"/>
          </p:cNvSpPr>
          <p:nvPr/>
        </p:nvSpPr>
        <p:spPr bwMode="auto">
          <a:xfrm>
            <a:off x="3306098" y="1125794"/>
            <a:ext cx="516756" cy="703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a:t>
            </a:r>
            <a:endPar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17" name="ArrowDown2">
            <a:extLst>
              <a:ext uri="{FF2B5EF4-FFF2-40B4-BE49-F238E27FC236}">
                <a16:creationId xmlns:a16="http://schemas.microsoft.com/office/drawing/2014/main" id="{9306290B-763B-3AEB-627D-880A3976F247}"/>
              </a:ext>
            </a:extLst>
          </p:cNvPr>
          <p:cNvSpPr txBox="1">
            <a:spLocks noChangeArrowheads="1"/>
          </p:cNvSpPr>
          <p:nvPr/>
        </p:nvSpPr>
        <p:spPr bwMode="auto">
          <a:xfrm>
            <a:off x="3294043" y="4479495"/>
            <a:ext cx="503668" cy="706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a:t>
            </a:r>
            <a:endPar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18" name="ArrowLeft">
            <a:extLst>
              <a:ext uri="{FF2B5EF4-FFF2-40B4-BE49-F238E27FC236}">
                <a16:creationId xmlns:a16="http://schemas.microsoft.com/office/drawing/2014/main" id="{63F3D2DE-5AB4-1C3F-E688-816A053861F1}"/>
              </a:ext>
            </a:extLst>
          </p:cNvPr>
          <p:cNvSpPr txBox="1">
            <a:spLocks noChangeArrowheads="1"/>
          </p:cNvSpPr>
          <p:nvPr/>
        </p:nvSpPr>
        <p:spPr bwMode="auto">
          <a:xfrm>
            <a:off x="2563761" y="4451555"/>
            <a:ext cx="476894" cy="75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a:t>
            </a:r>
            <a:endPar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19" name="ArrowRight">
            <a:extLst>
              <a:ext uri="{FF2B5EF4-FFF2-40B4-BE49-F238E27FC236}">
                <a16:creationId xmlns:a16="http://schemas.microsoft.com/office/drawing/2014/main" id="{955D6D99-ED6F-1E1B-E398-374A1054E737}"/>
              </a:ext>
            </a:extLst>
          </p:cNvPr>
          <p:cNvSpPr txBox="1">
            <a:spLocks noChangeArrowheads="1"/>
          </p:cNvSpPr>
          <p:nvPr/>
        </p:nvSpPr>
        <p:spPr bwMode="auto">
          <a:xfrm>
            <a:off x="4010139" y="4444181"/>
            <a:ext cx="547113" cy="766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a:t>
            </a:r>
            <a:endPar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20" name="me1">
            <a:extLst>
              <a:ext uri="{FF2B5EF4-FFF2-40B4-BE49-F238E27FC236}">
                <a16:creationId xmlns:a16="http://schemas.microsoft.com/office/drawing/2014/main" id="{4BFB3751-463D-D84D-D6E9-4BC928566421}"/>
              </a:ext>
            </a:extLst>
          </p:cNvPr>
          <p:cNvSpPr txBox="1">
            <a:spLocks noChangeArrowheads="1"/>
          </p:cNvSpPr>
          <p:nvPr/>
        </p:nvSpPr>
        <p:spPr bwMode="auto">
          <a:xfrm>
            <a:off x="3065147" y="1757516"/>
            <a:ext cx="1037364" cy="769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me</a:t>
            </a:r>
          </a:p>
        </p:txBody>
      </p:sp>
      <p:sp>
        <p:nvSpPr>
          <p:cNvPr id="21" name="me2">
            <a:extLst>
              <a:ext uri="{FF2B5EF4-FFF2-40B4-BE49-F238E27FC236}">
                <a16:creationId xmlns:a16="http://schemas.microsoft.com/office/drawing/2014/main" id="{070B504C-CD72-D2FC-7693-8EB68DED1188}"/>
              </a:ext>
            </a:extLst>
          </p:cNvPr>
          <p:cNvSpPr txBox="1">
            <a:spLocks noChangeArrowheads="1"/>
          </p:cNvSpPr>
          <p:nvPr/>
        </p:nvSpPr>
        <p:spPr bwMode="auto">
          <a:xfrm>
            <a:off x="3048000" y="2419869"/>
            <a:ext cx="1061884" cy="787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me</a:t>
            </a:r>
          </a:p>
        </p:txBody>
      </p:sp>
      <p:sp>
        <p:nvSpPr>
          <p:cNvPr id="22" name="me3">
            <a:extLst>
              <a:ext uri="{FF2B5EF4-FFF2-40B4-BE49-F238E27FC236}">
                <a16:creationId xmlns:a16="http://schemas.microsoft.com/office/drawing/2014/main" id="{18F6C321-EA08-5B76-0A7C-5C57D1DBF2F6}"/>
              </a:ext>
            </a:extLst>
          </p:cNvPr>
          <p:cNvSpPr txBox="1">
            <a:spLocks noChangeArrowheads="1"/>
          </p:cNvSpPr>
          <p:nvPr/>
        </p:nvSpPr>
        <p:spPr bwMode="auto">
          <a:xfrm>
            <a:off x="3051671" y="3785962"/>
            <a:ext cx="1050839" cy="739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me</a:t>
            </a:r>
          </a:p>
        </p:txBody>
      </p:sp>
      <p:sp>
        <p:nvSpPr>
          <p:cNvPr id="23" name="walk">
            <a:extLst>
              <a:ext uri="{FF2B5EF4-FFF2-40B4-BE49-F238E27FC236}">
                <a16:creationId xmlns:a16="http://schemas.microsoft.com/office/drawing/2014/main" id="{300F226D-4665-AE4A-15C0-DAF3157779F3}"/>
              </a:ext>
            </a:extLst>
          </p:cNvPr>
          <p:cNvSpPr txBox="1">
            <a:spLocks noChangeArrowheads="1"/>
          </p:cNvSpPr>
          <p:nvPr/>
        </p:nvSpPr>
        <p:spPr bwMode="auto">
          <a:xfrm>
            <a:off x="2713703" y="5130019"/>
            <a:ext cx="1549825" cy="732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walk</a:t>
            </a:r>
          </a:p>
        </p:txBody>
      </p:sp>
      <p:sp>
        <p:nvSpPr>
          <p:cNvPr id="24" name="heart">
            <a:extLst>
              <a:ext uri="{FF2B5EF4-FFF2-40B4-BE49-F238E27FC236}">
                <a16:creationId xmlns:a16="http://schemas.microsoft.com/office/drawing/2014/main" id="{86D5581D-C07B-51DB-6682-F85401AE7C60}"/>
              </a:ext>
            </a:extLst>
          </p:cNvPr>
          <p:cNvSpPr txBox="1">
            <a:spLocks noChangeArrowheads="1"/>
          </p:cNvSpPr>
          <p:nvPr/>
        </p:nvSpPr>
        <p:spPr bwMode="auto">
          <a:xfrm>
            <a:off x="2677099" y="5791031"/>
            <a:ext cx="1651554" cy="757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heart</a:t>
            </a:r>
          </a:p>
        </p:txBody>
      </p:sp>
      <p:sp>
        <p:nvSpPr>
          <p:cNvPr id="25" name="Recognize">
            <a:extLst>
              <a:ext uri="{FF2B5EF4-FFF2-40B4-BE49-F238E27FC236}">
                <a16:creationId xmlns:a16="http://schemas.microsoft.com/office/drawing/2014/main" id="{B40C3F4D-AAEE-ED6C-33B2-09ABAD56A23F}"/>
              </a:ext>
            </a:extLst>
          </p:cNvPr>
          <p:cNvSpPr txBox="1">
            <a:spLocks noChangeArrowheads="1"/>
          </p:cNvSpPr>
          <p:nvPr/>
        </p:nvSpPr>
        <p:spPr bwMode="auto">
          <a:xfrm>
            <a:off x="5925311" y="411126"/>
            <a:ext cx="289897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Recognize</a:t>
            </a:r>
          </a:p>
        </p:txBody>
      </p:sp>
      <p:sp>
        <p:nvSpPr>
          <p:cNvPr id="26" name="Ask">
            <a:extLst>
              <a:ext uri="{FF2B5EF4-FFF2-40B4-BE49-F238E27FC236}">
                <a16:creationId xmlns:a16="http://schemas.microsoft.com/office/drawing/2014/main" id="{BDC825E8-155D-EC1D-D9AE-892285575069}"/>
              </a:ext>
            </a:extLst>
          </p:cNvPr>
          <p:cNvSpPr txBox="1">
            <a:spLocks noChangeArrowheads="1"/>
          </p:cNvSpPr>
          <p:nvPr/>
        </p:nvSpPr>
        <p:spPr bwMode="auto">
          <a:xfrm>
            <a:off x="7693151" y="1703478"/>
            <a:ext cx="126525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Ask</a:t>
            </a:r>
          </a:p>
        </p:txBody>
      </p:sp>
      <p:sp>
        <p:nvSpPr>
          <p:cNvPr id="27" name="Test">
            <a:extLst>
              <a:ext uri="{FF2B5EF4-FFF2-40B4-BE49-F238E27FC236}">
                <a16:creationId xmlns:a16="http://schemas.microsoft.com/office/drawing/2014/main" id="{0DF661B2-92C9-C297-BED1-A875A3B4542E}"/>
              </a:ext>
            </a:extLst>
          </p:cNvPr>
          <p:cNvSpPr txBox="1">
            <a:spLocks noChangeArrowheads="1"/>
          </p:cNvSpPr>
          <p:nvPr/>
        </p:nvSpPr>
        <p:spPr bwMode="auto">
          <a:xfrm>
            <a:off x="7534656" y="4068726"/>
            <a:ext cx="138717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Test</a:t>
            </a:r>
          </a:p>
        </p:txBody>
      </p:sp>
      <p:sp>
        <p:nvSpPr>
          <p:cNvPr id="28" name="Arrow: Down 27">
            <a:extLst>
              <a:ext uri="{FF2B5EF4-FFF2-40B4-BE49-F238E27FC236}">
                <a16:creationId xmlns:a16="http://schemas.microsoft.com/office/drawing/2014/main" id="{52AF133B-DD95-9C66-E693-F976E3C3438B}"/>
              </a:ext>
            </a:extLst>
          </p:cNvPr>
          <p:cNvSpPr/>
          <p:nvPr/>
        </p:nvSpPr>
        <p:spPr>
          <a:xfrm rot="5400000">
            <a:off x="5498592" y="548640"/>
            <a:ext cx="438912" cy="585216"/>
          </a:xfrm>
          <a:prstGeom prst="downArrow">
            <a:avLst/>
          </a:prstGeom>
          <a:solidFill>
            <a:srgbClr val="6699FF"/>
          </a:solidFill>
          <a:ln>
            <a:solidFill>
              <a:schemeClr val="bg1"/>
            </a:solidFill>
          </a:ln>
          <a:effectLst>
            <a:glow rad="635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Down 28">
            <a:extLst>
              <a:ext uri="{FF2B5EF4-FFF2-40B4-BE49-F238E27FC236}">
                <a16:creationId xmlns:a16="http://schemas.microsoft.com/office/drawing/2014/main" id="{227B30DF-2EE6-97A6-E87E-F6D480D2DE0D}"/>
              </a:ext>
            </a:extLst>
          </p:cNvPr>
          <p:cNvSpPr/>
          <p:nvPr/>
        </p:nvSpPr>
        <p:spPr>
          <a:xfrm rot="3379736">
            <a:off x="7248144" y="2212847"/>
            <a:ext cx="438912" cy="585216"/>
          </a:xfrm>
          <a:prstGeom prst="downArrow">
            <a:avLst/>
          </a:prstGeom>
          <a:solidFill>
            <a:srgbClr val="6699FF"/>
          </a:solidFill>
          <a:ln>
            <a:solidFill>
              <a:schemeClr val="bg1"/>
            </a:solidFill>
          </a:ln>
          <a:effectLst>
            <a:glow rad="635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Down 29">
            <a:extLst>
              <a:ext uri="{FF2B5EF4-FFF2-40B4-BE49-F238E27FC236}">
                <a16:creationId xmlns:a16="http://schemas.microsoft.com/office/drawing/2014/main" id="{C1EC58B7-1C5D-06D5-548E-5E253C186D3F}"/>
              </a:ext>
            </a:extLst>
          </p:cNvPr>
          <p:cNvSpPr/>
          <p:nvPr/>
        </p:nvSpPr>
        <p:spPr>
          <a:xfrm rot="3046000">
            <a:off x="7162800" y="4687823"/>
            <a:ext cx="438912" cy="585216"/>
          </a:xfrm>
          <a:prstGeom prst="downArrow">
            <a:avLst/>
          </a:prstGeom>
          <a:solidFill>
            <a:srgbClr val="6699FF"/>
          </a:solidFill>
          <a:ln>
            <a:solidFill>
              <a:schemeClr val="bg1"/>
            </a:solidFill>
          </a:ln>
          <a:effectLst>
            <a:glow rad="635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Down 30">
            <a:extLst>
              <a:ext uri="{FF2B5EF4-FFF2-40B4-BE49-F238E27FC236}">
                <a16:creationId xmlns:a16="http://schemas.microsoft.com/office/drawing/2014/main" id="{3671B059-F9F2-C7D9-A933-FB76B1DA6732}"/>
              </a:ext>
            </a:extLst>
          </p:cNvPr>
          <p:cNvSpPr/>
          <p:nvPr/>
        </p:nvSpPr>
        <p:spPr>
          <a:xfrm rot="18554694">
            <a:off x="1152144" y="4687824"/>
            <a:ext cx="438912" cy="585216"/>
          </a:xfrm>
          <a:prstGeom prst="downArrow">
            <a:avLst/>
          </a:prstGeom>
          <a:solidFill>
            <a:srgbClr val="6699FF"/>
          </a:solidFill>
          <a:ln>
            <a:solidFill>
              <a:schemeClr val="bg1"/>
            </a:solidFill>
          </a:ln>
          <a:effectLst>
            <a:glow rad="635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 name="Desire">
            <a:extLst>
              <a:ext uri="{FF2B5EF4-FFF2-40B4-BE49-F238E27FC236}">
                <a16:creationId xmlns:a16="http://schemas.microsoft.com/office/drawing/2014/main" id="{AB605222-C8C9-39BE-143D-65CEE7261E01}"/>
              </a:ext>
            </a:extLst>
          </p:cNvPr>
          <p:cNvSpPr txBox="1">
            <a:spLocks noChangeArrowheads="1"/>
          </p:cNvSpPr>
          <p:nvPr/>
        </p:nvSpPr>
        <p:spPr bwMode="auto">
          <a:xfrm>
            <a:off x="0" y="3904134"/>
            <a:ext cx="174955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Desire</a:t>
            </a:r>
          </a:p>
        </p:txBody>
      </p:sp>
      <p:sp>
        <p:nvSpPr>
          <p:cNvPr id="3083" name="Title 1">
            <a:extLst>
              <a:ext uri="{FF2B5EF4-FFF2-40B4-BE49-F238E27FC236}">
                <a16:creationId xmlns:a16="http://schemas.microsoft.com/office/drawing/2014/main" id="{71735C2A-5689-2717-B11A-1DAE6B9C9221}"/>
              </a:ext>
            </a:extLst>
          </p:cNvPr>
          <p:cNvSpPr txBox="1">
            <a:spLocks/>
          </p:cNvSpPr>
          <p:nvPr/>
        </p:nvSpPr>
        <p:spPr>
          <a:xfrm>
            <a:off x="4759372" y="4606618"/>
            <a:ext cx="1855928" cy="82695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dirty="0">
                <a:ln w="18415" cmpd="sng">
                  <a:solidFill>
                    <a:srgbClr val="CC99FF"/>
                  </a:solidFill>
                  <a:prstDash val="solid"/>
                </a:ln>
                <a:solidFill>
                  <a:srgbClr val="CC99FF"/>
                </a:solidFill>
                <a:effectLst>
                  <a:glow rad="101600">
                    <a:schemeClr val="tx1"/>
                  </a:glow>
                  <a:outerShdw blurRad="63500" dir="3600000" algn="tl" rotWithShape="0">
                    <a:srgbClr val="000000">
                      <a:alpha val="70000"/>
                    </a:srgbClr>
                  </a:outerShdw>
                </a:effectLst>
                <a:uLnTx/>
                <a:uFillTx/>
                <a:latin typeface="Calibri"/>
                <a:ea typeface="+mj-ea"/>
                <a:cs typeface="+mj-cs"/>
              </a:rPr>
              <a:t>Unite</a:t>
            </a:r>
          </a:p>
        </p:txBody>
      </p:sp>
      <p:sp>
        <p:nvSpPr>
          <p:cNvPr id="3084" name="Title 1">
            <a:extLst>
              <a:ext uri="{FF2B5EF4-FFF2-40B4-BE49-F238E27FC236}">
                <a16:creationId xmlns:a16="http://schemas.microsoft.com/office/drawing/2014/main" id="{54B87CC1-58F0-5F59-6E27-2B3B5A4BD841}"/>
              </a:ext>
            </a:extLst>
          </p:cNvPr>
          <p:cNvSpPr txBox="1">
            <a:spLocks/>
          </p:cNvSpPr>
          <p:nvPr/>
        </p:nvSpPr>
        <p:spPr>
          <a:xfrm>
            <a:off x="7092135" y="4594485"/>
            <a:ext cx="1692102" cy="8655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dirty="0">
                <a:ln w="18415" cmpd="sng">
                  <a:solidFill>
                    <a:srgbClr val="FF0000"/>
                  </a:solidFill>
                  <a:prstDash val="solid"/>
                </a:ln>
                <a:solidFill>
                  <a:srgbClr val="FF0000"/>
                </a:solidFill>
                <a:effectLst>
                  <a:glow rad="101600">
                    <a:schemeClr val="tx1"/>
                  </a:glow>
                  <a:outerShdw blurRad="63500" dir="3600000" algn="tl" rotWithShape="0">
                    <a:srgbClr val="000000">
                      <a:alpha val="70000"/>
                    </a:srgbClr>
                  </a:outerShdw>
                </a:effectLst>
                <a:uLnTx/>
                <a:uFillTx/>
                <a:latin typeface="Calibri"/>
                <a:ea typeface="+mj-ea"/>
                <a:cs typeface="+mj-cs"/>
              </a:rPr>
              <a:t>heart</a:t>
            </a:r>
          </a:p>
        </p:txBody>
      </p:sp>
      <p:sp>
        <p:nvSpPr>
          <p:cNvPr id="3085" name="Title 1">
            <a:extLst>
              <a:ext uri="{FF2B5EF4-FFF2-40B4-BE49-F238E27FC236}">
                <a16:creationId xmlns:a16="http://schemas.microsoft.com/office/drawing/2014/main" id="{A47C9F3B-B7D7-632A-DA48-BE5D0A2C3D51}"/>
              </a:ext>
            </a:extLst>
          </p:cNvPr>
          <p:cNvSpPr txBox="1">
            <a:spLocks/>
          </p:cNvSpPr>
          <p:nvPr/>
        </p:nvSpPr>
        <p:spPr>
          <a:xfrm>
            <a:off x="3176445" y="4631902"/>
            <a:ext cx="2012649" cy="76705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dirty="0">
                <a:ln w="18415" cmpd="sng">
                  <a:solidFill>
                    <a:srgbClr val="FFFF00"/>
                  </a:solidFill>
                  <a:prstDash val="solid"/>
                </a:ln>
                <a:solidFill>
                  <a:srgbClr val="FFFF00"/>
                </a:solidFill>
                <a:effectLst>
                  <a:glow rad="101600">
                    <a:schemeClr val="tx1"/>
                  </a:glow>
                  <a:outerShdw blurRad="63500" dir="3600000" algn="tl" rotWithShape="0">
                    <a:srgbClr val="000000">
                      <a:alpha val="70000"/>
                    </a:srgbClr>
                  </a:outerShdw>
                </a:effectLst>
                <a:uLnTx/>
                <a:uFillTx/>
                <a:latin typeface="Calibri"/>
                <a:ea typeface="+mj-ea"/>
                <a:cs typeface="+mj-cs"/>
              </a:rPr>
              <a:t>truth</a:t>
            </a:r>
            <a:endParaRPr kumimoji="0" lang="en-US" b="1" i="1" u="none" strike="noStrike" kern="1200" cap="none" spc="0" normalizeH="0" baseline="0" noProof="0" dirty="0">
              <a:ln w="18415" cmpd="sng">
                <a:solidFill>
                  <a:srgbClr val="FFFF00"/>
                </a:solidFill>
                <a:prstDash val="solid"/>
              </a:ln>
              <a:solidFill>
                <a:srgbClr val="FFFF00"/>
              </a:solidFill>
              <a:effectLst>
                <a:glow rad="101600">
                  <a:schemeClr val="tx1"/>
                </a:glow>
                <a:outerShdw blurRad="63500" dir="3600000" algn="tl" rotWithShape="0">
                  <a:srgbClr val="000000">
                    <a:alpha val="70000"/>
                  </a:srgbClr>
                </a:outerShdw>
              </a:effectLst>
              <a:uLnTx/>
              <a:uFillTx/>
              <a:latin typeface="Calibri"/>
              <a:ea typeface="+mj-ea"/>
              <a:cs typeface="+mj-cs"/>
            </a:endParaRPr>
          </a:p>
        </p:txBody>
      </p:sp>
      <p:sp>
        <p:nvSpPr>
          <p:cNvPr id="3082" name="Title 1">
            <a:extLst>
              <a:ext uri="{FF2B5EF4-FFF2-40B4-BE49-F238E27FC236}">
                <a16:creationId xmlns:a16="http://schemas.microsoft.com/office/drawing/2014/main" id="{452CC3DB-EC7B-6E62-6FF7-2B791ECB7058}"/>
              </a:ext>
            </a:extLst>
          </p:cNvPr>
          <p:cNvSpPr txBox="1">
            <a:spLocks/>
          </p:cNvSpPr>
          <p:nvPr/>
        </p:nvSpPr>
        <p:spPr>
          <a:xfrm>
            <a:off x="419726" y="4691883"/>
            <a:ext cx="4527028" cy="714569"/>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dirty="0">
                <a:ln w="18415" cmpd="sng">
                  <a:solidFill>
                    <a:srgbClr val="FFFF00"/>
                  </a:solidFill>
                  <a:prstDash val="solid"/>
                </a:ln>
                <a:solidFill>
                  <a:srgbClr val="FFFF00"/>
                </a:solidFill>
                <a:effectLst>
                  <a:glow rad="101600">
                    <a:schemeClr val="tx1"/>
                  </a:glow>
                  <a:outerShdw blurRad="63500" dir="3600000" algn="tl" rotWithShape="0">
                    <a:srgbClr val="000000">
                      <a:alpha val="70000"/>
                    </a:srgbClr>
                  </a:outerShdw>
                </a:effectLst>
                <a:uLnTx/>
                <a:uFillTx/>
                <a:latin typeface="Calibri"/>
                <a:ea typeface="+mj-ea"/>
                <a:cs typeface="+mj-cs"/>
              </a:rPr>
              <a:t>walk in </a:t>
            </a:r>
            <a:r>
              <a:rPr kumimoji="0" lang="en-US" sz="4500" b="1" i="0" u="none" strike="noStrike" kern="1200" cap="none" spc="0" normalizeH="0" baseline="0" noProof="0" dirty="0">
                <a:ln w="18415" cmpd="sng">
                  <a:solidFill>
                    <a:srgbClr val="FFFF00"/>
                  </a:solidFill>
                  <a:prstDash val="solid"/>
                </a:ln>
                <a:solidFill>
                  <a:srgbClr val="FFFF00"/>
                </a:solidFill>
                <a:effectLst>
                  <a:glow rad="101600">
                    <a:schemeClr val="tx1"/>
                  </a:glow>
                  <a:outerShdw blurRad="63500" dir="3600000" algn="tl" rotWithShape="0">
                    <a:srgbClr val="000000">
                      <a:alpha val="70000"/>
                    </a:srgbClr>
                  </a:outerShdw>
                </a:effectLst>
                <a:uLnTx/>
                <a:uFillTx/>
                <a:latin typeface="Calibri"/>
                <a:ea typeface="+mj-ea"/>
                <a:cs typeface="+mj-cs"/>
              </a:rPr>
              <a:t>Y</a:t>
            </a:r>
            <a:r>
              <a:rPr kumimoji="0" lang="en-US" b="1" i="0" u="none" strike="noStrike" kern="1200" cap="none" spc="0" normalizeH="0" baseline="0" noProof="0" dirty="0">
                <a:ln w="18415" cmpd="sng">
                  <a:solidFill>
                    <a:srgbClr val="FFFF00"/>
                  </a:solidFill>
                  <a:prstDash val="solid"/>
                </a:ln>
                <a:solidFill>
                  <a:srgbClr val="FFFF00"/>
                </a:solidFill>
                <a:effectLst>
                  <a:glow rad="101600">
                    <a:schemeClr val="tx1"/>
                  </a:glow>
                  <a:outerShdw blurRad="63500" dir="3600000" algn="tl" rotWithShape="0">
                    <a:srgbClr val="000000">
                      <a:alpha val="70000"/>
                    </a:srgbClr>
                  </a:outerShdw>
                </a:effectLst>
                <a:uLnTx/>
                <a:uFillTx/>
                <a:latin typeface="Calibri"/>
                <a:ea typeface="+mj-ea"/>
                <a:cs typeface="+mj-cs"/>
              </a:rPr>
              <a:t>our truth</a:t>
            </a:r>
            <a:endParaRPr kumimoji="0" lang="en-US" b="1" i="1" u="none" strike="noStrike" kern="1200" cap="none" spc="0" normalizeH="0" baseline="0" noProof="0" dirty="0">
              <a:ln w="18415" cmpd="sng">
                <a:solidFill>
                  <a:srgbClr val="FFFF00"/>
                </a:solidFill>
                <a:prstDash val="solid"/>
              </a:ln>
              <a:solidFill>
                <a:srgbClr val="FFFF00"/>
              </a:solidFill>
              <a:effectLst>
                <a:glow rad="101600">
                  <a:schemeClr val="tx1"/>
                </a:glow>
                <a:outerShdw blurRad="63500" dir="3600000" algn="tl" rotWithShape="0">
                  <a:srgbClr val="000000">
                    <a:alpha val="70000"/>
                  </a:srgbClr>
                </a:outerShdw>
              </a:effectLst>
              <a:uLnTx/>
              <a:uFillTx/>
              <a:latin typeface="Calibri"/>
              <a:ea typeface="+mj-ea"/>
              <a:cs typeface="+mj-cs"/>
            </a:endParaRPr>
          </a:p>
        </p:txBody>
      </p:sp>
      <p:sp>
        <p:nvSpPr>
          <p:cNvPr id="3086" name="Title 1">
            <a:extLst>
              <a:ext uri="{FF2B5EF4-FFF2-40B4-BE49-F238E27FC236}">
                <a16:creationId xmlns:a16="http://schemas.microsoft.com/office/drawing/2014/main" id="{E5075F2C-DBEF-9466-245C-B758DD5AE514}"/>
              </a:ext>
            </a:extLst>
          </p:cNvPr>
          <p:cNvSpPr txBox="1">
            <a:spLocks/>
          </p:cNvSpPr>
          <p:nvPr/>
        </p:nvSpPr>
        <p:spPr>
          <a:xfrm>
            <a:off x="2808157" y="3929448"/>
            <a:ext cx="2433403" cy="83245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a:ln w="18415" cmpd="sng">
                  <a:solidFill>
                    <a:srgbClr val="FFFF00"/>
                  </a:solidFill>
                  <a:prstDash val="solid"/>
                </a:ln>
                <a:solidFill>
                  <a:srgbClr val="FFFF00"/>
                </a:solidFill>
                <a:effectLst>
                  <a:glow rad="101600">
                    <a:schemeClr val="tx1"/>
                  </a:glow>
                </a:effectLst>
                <a:uLnTx/>
                <a:uFillTx/>
                <a:latin typeface="Calibri"/>
                <a:ea typeface="+mj-ea"/>
                <a:cs typeface="+mj-cs"/>
              </a:rPr>
              <a:t>Y</a:t>
            </a:r>
            <a:r>
              <a:rPr kumimoji="0" lang="en-US" b="1" i="0" u="none" strike="noStrike" kern="1200" cap="none" spc="0" normalizeH="0" baseline="0" noProof="0" dirty="0">
                <a:ln w="18415" cmpd="sng">
                  <a:solidFill>
                    <a:srgbClr val="FFFF00"/>
                  </a:solidFill>
                  <a:prstDash val="solid"/>
                </a:ln>
                <a:solidFill>
                  <a:srgbClr val="FFFF00"/>
                </a:solidFill>
                <a:effectLst>
                  <a:glow rad="101600">
                    <a:schemeClr val="tx1"/>
                  </a:glow>
                </a:effectLst>
                <a:uLnTx/>
                <a:uFillTx/>
                <a:latin typeface="Calibri"/>
                <a:ea typeface="+mj-ea"/>
                <a:cs typeface="+mj-cs"/>
              </a:rPr>
              <a:t>our</a:t>
            </a:r>
            <a:r>
              <a:rPr kumimoji="0" lang="en-US" b="1" i="0" u="none" strike="noStrike" kern="1200" cap="none" spc="0" normalizeH="0" baseline="0" noProof="0" dirty="0">
                <a:ln w="18415" cmpd="sng">
                  <a:solidFill>
                    <a:srgbClr val="FFFF00"/>
                  </a:solidFill>
                  <a:prstDash val="solid"/>
                </a:ln>
                <a:solidFill>
                  <a:srgbClr val="FFFF00"/>
                </a:solidFill>
                <a:effectLst>
                  <a:glow rad="101600">
                    <a:schemeClr val="tx1"/>
                  </a:glow>
                  <a:outerShdw blurRad="63500" dir="3600000" algn="tl" rotWithShape="0">
                    <a:srgbClr val="000000">
                      <a:alpha val="70000"/>
                    </a:srgbClr>
                  </a:outerShdw>
                </a:effectLst>
                <a:uLnTx/>
                <a:uFillTx/>
                <a:latin typeface="Calibri"/>
                <a:ea typeface="+mj-ea"/>
                <a:cs typeface="+mj-cs"/>
              </a:rPr>
              <a:t> way</a:t>
            </a:r>
            <a:endParaRPr kumimoji="0" lang="en-US" b="1" i="1" u="none" strike="noStrike" kern="1200" cap="none" spc="0" normalizeH="0" baseline="0" noProof="0" dirty="0">
              <a:ln w="18415" cmpd="sng">
                <a:solidFill>
                  <a:srgbClr val="FFFF00"/>
                </a:solidFill>
                <a:prstDash val="solid"/>
              </a:ln>
              <a:solidFill>
                <a:srgbClr val="FFFF00"/>
              </a:solidFill>
              <a:effectLst>
                <a:glow rad="101600">
                  <a:schemeClr val="tx1"/>
                </a:glow>
                <a:outerShdw blurRad="63500" dir="3600000" algn="tl" rotWithShape="0">
                  <a:srgbClr val="000000">
                    <a:alpha val="70000"/>
                  </a:srgbClr>
                </a:outerShdw>
              </a:effectLst>
              <a:uLnTx/>
              <a:uFillTx/>
              <a:latin typeface="Calibri"/>
              <a:ea typeface="+mj-ea"/>
              <a:cs typeface="+mj-cs"/>
            </a:endParaRPr>
          </a:p>
        </p:txBody>
      </p:sp>
      <p:sp>
        <p:nvSpPr>
          <p:cNvPr id="3075" name="Rectangle 6">
            <a:extLst>
              <a:ext uri="{FF2B5EF4-FFF2-40B4-BE49-F238E27FC236}">
                <a16:creationId xmlns:a16="http://schemas.microsoft.com/office/drawing/2014/main" id="{C21D7EE2-99DE-077F-8D4D-95CF804A9B11}"/>
              </a:ext>
            </a:extLst>
          </p:cNvPr>
          <p:cNvSpPr>
            <a:spLocks noChangeArrowheads="1"/>
          </p:cNvSpPr>
          <p:nvPr/>
        </p:nvSpPr>
        <p:spPr bwMode="auto">
          <a:xfrm>
            <a:off x="4002970" y="5160418"/>
            <a:ext cx="755843" cy="672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9050">
                  <a:solidFill>
                    <a:schemeClr val="bg1"/>
                  </a:solidFill>
                </a:ln>
                <a:solidFill>
                  <a:srgbClr val="FF0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3090" name="Rectangle 6">
            <a:extLst>
              <a:ext uri="{FF2B5EF4-FFF2-40B4-BE49-F238E27FC236}">
                <a16:creationId xmlns:a16="http://schemas.microsoft.com/office/drawing/2014/main" id="{CF048617-5A82-F343-67FF-AD463853974B}"/>
              </a:ext>
            </a:extLst>
          </p:cNvPr>
          <p:cNvSpPr>
            <a:spLocks noChangeArrowheads="1"/>
          </p:cNvSpPr>
          <p:nvPr/>
        </p:nvSpPr>
        <p:spPr bwMode="auto">
          <a:xfrm>
            <a:off x="2478970" y="2462981"/>
            <a:ext cx="775507" cy="701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9050">
                  <a:solidFill>
                    <a:schemeClr val="bg1"/>
                  </a:solidFill>
                </a:ln>
                <a:solidFill>
                  <a:srgbClr val="FF0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3087" name="Rounded Rectangle 10">
            <a:extLst>
              <a:ext uri="{FF2B5EF4-FFF2-40B4-BE49-F238E27FC236}">
                <a16:creationId xmlns:a16="http://schemas.microsoft.com/office/drawing/2014/main" id="{62B1C1FC-33F1-1AAA-F945-2A7A46BDC6D9}"/>
              </a:ext>
            </a:extLst>
          </p:cNvPr>
          <p:cNvSpPr/>
          <p:nvPr/>
        </p:nvSpPr>
        <p:spPr>
          <a:xfrm>
            <a:off x="2549447" y="2537916"/>
            <a:ext cx="616112" cy="579727"/>
          </a:xfrm>
          <a:prstGeom prst="roundRect">
            <a:avLst>
              <a:gd name="adj" fmla="val 33147"/>
            </a:avLst>
          </a:prstGeom>
          <a:noFill/>
          <a:ln w="57150" cap="flat" cmpd="sng" algn="ctr">
            <a:solidFill>
              <a:srgbClr val="21C5FF"/>
            </a:solidFill>
            <a:prstDash val="solid"/>
          </a:ln>
          <a:effectLst>
            <a:glow rad="38100">
              <a:schemeClr val="bg1"/>
            </a:glow>
          </a:effectLst>
          <a:scene3d>
            <a:camera prst="orthographicFront"/>
            <a:lightRig rig="freezing" dir="t"/>
          </a:scene3d>
          <a:sp3d prstMaterial="plastic">
            <a:bevelT/>
          </a:sp3d>
        </p:spPr>
        <p:txBody>
          <a:bodyPr rtlCol="0" anchor="ctr"/>
          <a:lstStyle/>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p:txBody>
      </p:sp>
      <p:sp>
        <p:nvSpPr>
          <p:cNvPr id="3088" name="Rectangle 6">
            <a:extLst>
              <a:ext uri="{FF2B5EF4-FFF2-40B4-BE49-F238E27FC236}">
                <a16:creationId xmlns:a16="http://schemas.microsoft.com/office/drawing/2014/main" id="{EB246A4D-BECA-2A56-A6D7-D885285EF492}"/>
              </a:ext>
            </a:extLst>
          </p:cNvPr>
          <p:cNvSpPr>
            <a:spLocks noChangeArrowheads="1"/>
          </p:cNvSpPr>
          <p:nvPr/>
        </p:nvSpPr>
        <p:spPr bwMode="auto">
          <a:xfrm>
            <a:off x="1622094" y="4659974"/>
            <a:ext cx="800100" cy="698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3089" name="Rounded Rectangle 10">
            <a:extLst>
              <a:ext uri="{FF2B5EF4-FFF2-40B4-BE49-F238E27FC236}">
                <a16:creationId xmlns:a16="http://schemas.microsoft.com/office/drawing/2014/main" id="{DB0736E9-11D9-5198-1EC3-53C2612C55D9}"/>
              </a:ext>
            </a:extLst>
          </p:cNvPr>
          <p:cNvSpPr/>
          <p:nvPr/>
        </p:nvSpPr>
        <p:spPr>
          <a:xfrm>
            <a:off x="4065947" y="5231697"/>
            <a:ext cx="616112" cy="579727"/>
          </a:xfrm>
          <a:prstGeom prst="roundRect">
            <a:avLst>
              <a:gd name="adj" fmla="val 33147"/>
            </a:avLst>
          </a:prstGeom>
          <a:noFill/>
          <a:ln w="57150" cap="flat" cmpd="sng" algn="ctr">
            <a:solidFill>
              <a:srgbClr val="21C5FF"/>
            </a:solidFill>
            <a:prstDash val="solid"/>
          </a:ln>
          <a:effectLst>
            <a:glow rad="38100">
              <a:schemeClr val="bg1"/>
            </a:glow>
          </a:effectLst>
          <a:scene3d>
            <a:camera prst="orthographicFront"/>
            <a:lightRig rig="freezing" dir="t"/>
          </a:scene3d>
          <a:sp3d prstMaterial="plastic">
            <a:bevelT/>
          </a:sp3d>
        </p:spPr>
        <p:txBody>
          <a:bodyPr rtlCol="0" anchor="ctr"/>
          <a:lstStyle/>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p:txBody>
      </p:sp>
    </p:spTree>
    <p:extLst>
      <p:ext uri="{BB962C8B-B14F-4D97-AF65-F5344CB8AC3E}">
        <p14:creationId xmlns:p14="http://schemas.microsoft.com/office/powerpoint/2010/main" val="134521559"/>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1+#ppt_w/2"/>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17" presetClass="entr" presetSubtype="10" fill="hold" grpId="2"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1000" fill="hold"/>
                                        <p:tgtEl>
                                          <p:spTgt spid="3074"/>
                                        </p:tgtEl>
                                        <p:attrNameLst>
                                          <p:attrName>ppt_w</p:attrName>
                                        </p:attrNameLst>
                                      </p:cBhvr>
                                      <p:tavLst>
                                        <p:tav tm="0">
                                          <p:val>
                                            <p:fltVal val="0"/>
                                          </p:val>
                                        </p:tav>
                                        <p:tav tm="100000">
                                          <p:val>
                                            <p:strVal val="#ppt_w"/>
                                          </p:val>
                                        </p:tav>
                                      </p:tavLst>
                                    </p:anim>
                                    <p:anim calcmode="lin" valueType="num">
                                      <p:cBhvr>
                                        <p:cTn id="12" dur="10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17" presetClass="entr" presetSubtype="10" fill="hold" grpId="2"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fltVal val="0"/>
                                          </p:val>
                                        </p:tav>
                                        <p:tav tm="100000">
                                          <p:val>
                                            <p:strVal val="#ppt_w"/>
                                          </p:val>
                                        </p:tav>
                                      </p:tavLst>
                                    </p:anim>
                                    <p:anim calcmode="lin" valueType="num">
                                      <p:cBhvr>
                                        <p:cTn id="23" dur="1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082"/>
                                        </p:tgtEl>
                                        <p:attrNameLst>
                                          <p:attrName>style.visibility</p:attrName>
                                        </p:attrNameLst>
                                      </p:cBhvr>
                                      <p:to>
                                        <p:strVal val="visible"/>
                                      </p:to>
                                    </p:set>
                                    <p:animEffect transition="in" filter="wipe(left)">
                                      <p:cBhvr>
                                        <p:cTn id="28" dur="500"/>
                                        <p:tgtEl>
                                          <p:spTgt spid="3082"/>
                                        </p:tgtEl>
                                      </p:cBhvr>
                                    </p:animEffect>
                                  </p:childTnLst>
                                </p:cTn>
                              </p:par>
                              <p:par>
                                <p:cTn id="29" presetID="0" presetClass="entr" presetSubtype="0" fill="hold" grpId="0" nodeType="withEffect">
                                  <p:stCondLst>
                                    <p:cond delay="400"/>
                                  </p:stCondLst>
                                  <p:childTnLst>
                                    <p:set>
                                      <p:cBhvr>
                                        <p:cTn id="30" dur="1" fill="hold">
                                          <p:stCondLst>
                                            <p:cond delay="0"/>
                                          </p:stCondLst>
                                        </p:cTn>
                                        <p:tgtEl>
                                          <p:spTgt spid="3088"/>
                                        </p:tgtEl>
                                        <p:attrNameLst>
                                          <p:attrName>style.visibility</p:attrName>
                                        </p:attrNameLst>
                                      </p:cBhvr>
                                      <p:to>
                                        <p:strVal val="visible"/>
                                      </p:to>
                                    </p:set>
                                    <p:animEffect transition="in" filter="dissolve">
                                      <p:cBhvr>
                                        <p:cTn id="31" dur="500">
                                          <p:stCondLst>
                                            <p:cond delay="0"/>
                                          </p:stCondLst>
                                        </p:cTn>
                                        <p:tgtEl>
                                          <p:spTgt spid="3088"/>
                                        </p:tgtEl>
                                      </p:cBhvr>
                                    </p:animEffect>
                                    <p:anim to="" calcmode="lin" valueType="num">
                                      <p:cBhvr>
                                        <p:cTn id="32" dur="500" fill="hold">
                                          <p:stCondLst>
                                            <p:cond delay="0"/>
                                          </p:stCondLst>
                                        </p:cTn>
                                        <p:tgtEl>
                                          <p:spTgt spid="3088"/>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3088"/>
                                        </p:tgtEl>
                                        <p:attrNameLst>
                                          <p:attrName>ppt_h</p:attrName>
                                        </p:attrNameLst>
                                      </p:cBhvr>
                                      <p:tavLst>
                                        <p:tav tm="0">
                                          <p:val>
                                            <p:strVal val="#ppt_h*4"/>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086"/>
                                        </p:tgtEl>
                                        <p:attrNameLst>
                                          <p:attrName>style.visibility</p:attrName>
                                        </p:attrNameLst>
                                      </p:cBhvr>
                                      <p:to>
                                        <p:strVal val="visible"/>
                                      </p:to>
                                    </p:set>
                                    <p:animEffect transition="in" filter="wipe(left)">
                                      <p:cBhvr>
                                        <p:cTn id="38" dur="500"/>
                                        <p:tgtEl>
                                          <p:spTgt spid="308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083"/>
                                        </p:tgtEl>
                                        <p:attrNameLst>
                                          <p:attrName>style.visibility</p:attrName>
                                        </p:attrNameLst>
                                      </p:cBhvr>
                                      <p:to>
                                        <p:strVal val="visible"/>
                                      </p:to>
                                    </p:set>
                                    <p:animEffect transition="in" filter="wipe(left)">
                                      <p:cBhvr>
                                        <p:cTn id="43" dur="500"/>
                                        <p:tgtEl>
                                          <p:spTgt spid="308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084"/>
                                        </p:tgtEl>
                                        <p:attrNameLst>
                                          <p:attrName>style.visibility</p:attrName>
                                        </p:attrNameLst>
                                      </p:cBhvr>
                                      <p:to>
                                        <p:strVal val="visible"/>
                                      </p:to>
                                    </p:set>
                                    <p:animEffect transition="in" filter="wipe(left)">
                                      <p:cBhvr>
                                        <p:cTn id="48" dur="500"/>
                                        <p:tgtEl>
                                          <p:spTgt spid="3084"/>
                                        </p:tgtEl>
                                      </p:cBhvr>
                                    </p:animEffect>
                                  </p:childTnLst>
                                </p:cTn>
                              </p:par>
                              <p:par>
                                <p:cTn id="49" presetID="1" presetClass="entr" presetSubtype="0" fill="hold" grpId="0" nodeType="withEffect">
                                  <p:stCondLst>
                                    <p:cond delay="0"/>
                                  </p:stCondLst>
                                  <p:childTnLst>
                                    <p:set>
                                      <p:cBhvr>
                                        <p:cTn id="50" dur="1" fill="hold">
                                          <p:stCondLst>
                                            <p:cond delay="0"/>
                                          </p:stCondLst>
                                        </p:cTn>
                                        <p:tgtEl>
                                          <p:spTgt spid="3085"/>
                                        </p:tgtEl>
                                        <p:attrNameLst>
                                          <p:attrName>style.visibility</p:attrName>
                                        </p:attrNameLst>
                                      </p:cBhvr>
                                      <p:to>
                                        <p:strVal val="visible"/>
                                      </p:to>
                                    </p:set>
                                  </p:childTnLst>
                                </p:cTn>
                              </p:par>
                              <p:par>
                                <p:cTn id="51" presetID="22" presetClass="exit" presetSubtype="8" fill="hold" grpId="1" nodeType="withEffect">
                                  <p:stCondLst>
                                    <p:cond delay="0"/>
                                  </p:stCondLst>
                                  <p:childTnLst>
                                    <p:animEffect transition="out" filter="wipe(left)">
                                      <p:cBhvr>
                                        <p:cTn id="52" dur="500"/>
                                        <p:tgtEl>
                                          <p:spTgt spid="3082"/>
                                        </p:tgtEl>
                                      </p:cBhvr>
                                    </p:animEffect>
                                    <p:set>
                                      <p:cBhvr>
                                        <p:cTn id="53" dur="1" fill="hold">
                                          <p:stCondLst>
                                            <p:cond delay="499"/>
                                          </p:stCondLst>
                                        </p:cTn>
                                        <p:tgtEl>
                                          <p:spTgt spid="3082"/>
                                        </p:tgtEl>
                                        <p:attrNameLst>
                                          <p:attrName>style.visibility</p:attrName>
                                        </p:attrNameLst>
                                      </p:cBhvr>
                                      <p:to>
                                        <p:strVal val="hidden"/>
                                      </p:to>
                                    </p:set>
                                  </p:childTnLst>
                                </p:cTn>
                              </p:par>
                              <p:par>
                                <p:cTn id="54" presetID="22" presetClass="exit" presetSubtype="8" fill="hold" grpId="1" nodeType="withEffect">
                                  <p:stCondLst>
                                    <p:cond delay="100"/>
                                  </p:stCondLst>
                                  <p:childTnLst>
                                    <p:animEffect transition="out" filter="wipe(left)">
                                      <p:cBhvr>
                                        <p:cTn id="55" dur="500"/>
                                        <p:tgtEl>
                                          <p:spTgt spid="3088"/>
                                        </p:tgtEl>
                                      </p:cBhvr>
                                    </p:animEffect>
                                    <p:set>
                                      <p:cBhvr>
                                        <p:cTn id="56" dur="1" fill="hold">
                                          <p:stCondLst>
                                            <p:cond delay="499"/>
                                          </p:stCondLst>
                                        </p:cTn>
                                        <p:tgtEl>
                                          <p:spTgt spid="3088"/>
                                        </p:tgtEl>
                                        <p:attrNameLst>
                                          <p:attrName>style.visibility</p:attrName>
                                        </p:attrNameLst>
                                      </p:cBhvr>
                                      <p:to>
                                        <p:strVal val="hidden"/>
                                      </p:to>
                                    </p:set>
                                  </p:childTnLst>
                                </p:cTn>
                              </p:par>
                              <p:par>
                                <p:cTn id="57" presetID="22" presetClass="exit" presetSubtype="1" fill="hold" grpId="1" nodeType="withEffect">
                                  <p:stCondLst>
                                    <p:cond delay="0"/>
                                  </p:stCondLst>
                                  <p:childTnLst>
                                    <p:animEffect transition="out" filter="wipe(up)">
                                      <p:cBhvr>
                                        <p:cTn id="58" dur="500"/>
                                        <p:tgtEl>
                                          <p:spTgt spid="3086"/>
                                        </p:tgtEl>
                                      </p:cBhvr>
                                    </p:animEffect>
                                    <p:set>
                                      <p:cBhvr>
                                        <p:cTn id="59" dur="1" fill="hold">
                                          <p:stCondLst>
                                            <p:cond delay="499"/>
                                          </p:stCondLst>
                                        </p:cTn>
                                        <p:tgtEl>
                                          <p:spTgt spid="3086"/>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0" presetClass="path" presetSubtype="0" accel="50000" decel="50000" fill="hold" grpId="1" nodeType="clickEffect">
                                  <p:stCondLst>
                                    <p:cond delay="0"/>
                                  </p:stCondLst>
                                  <p:childTnLst>
                                    <p:animMotion origin="layout" path="M 4.44444E-6 -3.7037E-7 L -0.24497 -3.7037E-7 " pathEditMode="relative" rAng="0" ptsTypes="AA">
                                      <p:cBhvr>
                                        <p:cTn id="63" dur="2000" fill="hold"/>
                                        <p:tgtEl>
                                          <p:spTgt spid="3084"/>
                                        </p:tgtEl>
                                        <p:attrNameLst>
                                          <p:attrName>ppt_x</p:attrName>
                                          <p:attrName>ppt_y</p:attrName>
                                        </p:attrNameLst>
                                      </p:cBhvr>
                                      <p:rCtr x="-12257" y="0"/>
                                    </p:animMotion>
                                  </p:childTnLst>
                                </p:cTn>
                              </p:par>
                            </p:childTnLst>
                          </p:cTn>
                        </p:par>
                        <p:par>
                          <p:cTn id="64" fill="hold">
                            <p:stCondLst>
                              <p:cond delay="2000"/>
                            </p:stCondLst>
                            <p:childTnLst>
                              <p:par>
                                <p:cTn id="65" presetID="0" presetClass="path" presetSubtype="0" accel="50000" decel="50000" fill="hold" grpId="2" nodeType="afterEffect">
                                  <p:stCondLst>
                                    <p:cond delay="0"/>
                                  </p:stCondLst>
                                  <p:childTnLst>
                                    <p:animMotion origin="layout" path="M 4.72222E-6 0 L 0.16527 0.00116 " pathEditMode="relative" rAng="0" ptsTypes="AA">
                                      <p:cBhvr>
                                        <p:cTn id="66" dur="1250" fill="hold"/>
                                        <p:tgtEl>
                                          <p:spTgt spid="3085"/>
                                        </p:tgtEl>
                                        <p:attrNameLst>
                                          <p:attrName>ppt_x</p:attrName>
                                          <p:attrName>ppt_y</p:attrName>
                                        </p:attrNameLst>
                                      </p:cBhvr>
                                      <p:rCtr x="8264" y="46"/>
                                    </p:animMotion>
                                  </p:childTnLst>
                                </p:cTn>
                              </p:par>
                            </p:childTnLst>
                          </p:cTn>
                        </p:par>
                        <p:par>
                          <p:cTn id="67" fill="hold">
                            <p:stCondLst>
                              <p:cond delay="3250"/>
                            </p:stCondLst>
                            <p:childTnLst>
                              <p:par>
                                <p:cTn id="68" presetID="23" presetClass="exit" presetSubtype="16" fill="hold" grpId="1" nodeType="afterEffect">
                                  <p:stCondLst>
                                    <p:cond delay="0"/>
                                  </p:stCondLst>
                                  <p:childTnLst>
                                    <p:anim calcmode="lin" valueType="num">
                                      <p:cBhvr>
                                        <p:cTn id="69" dur="500"/>
                                        <p:tgtEl>
                                          <p:spTgt spid="3085"/>
                                        </p:tgtEl>
                                        <p:attrNameLst>
                                          <p:attrName>ppt_w</p:attrName>
                                        </p:attrNameLst>
                                      </p:cBhvr>
                                      <p:tavLst>
                                        <p:tav tm="0">
                                          <p:val>
                                            <p:strVal val="ppt_w"/>
                                          </p:val>
                                        </p:tav>
                                        <p:tav tm="100000">
                                          <p:val>
                                            <p:strVal val="4*ppt_w"/>
                                          </p:val>
                                        </p:tav>
                                      </p:tavLst>
                                    </p:anim>
                                    <p:anim calcmode="lin" valueType="num">
                                      <p:cBhvr>
                                        <p:cTn id="70" dur="500"/>
                                        <p:tgtEl>
                                          <p:spTgt spid="3085"/>
                                        </p:tgtEl>
                                        <p:attrNameLst>
                                          <p:attrName>ppt_h</p:attrName>
                                        </p:attrNameLst>
                                      </p:cBhvr>
                                      <p:tavLst>
                                        <p:tav tm="0">
                                          <p:val>
                                            <p:strVal val="ppt_h"/>
                                          </p:val>
                                        </p:tav>
                                        <p:tav tm="100000">
                                          <p:val>
                                            <p:strVal val="4*ppt_h"/>
                                          </p:val>
                                        </p:tav>
                                      </p:tavLst>
                                    </p:anim>
                                    <p:set>
                                      <p:cBhvr>
                                        <p:cTn id="71" dur="1" fill="hold">
                                          <p:stCondLst>
                                            <p:cond delay="499"/>
                                          </p:stCondLst>
                                        </p:cTn>
                                        <p:tgtEl>
                                          <p:spTgt spid="3085"/>
                                        </p:tgtEl>
                                        <p:attrNameLst>
                                          <p:attrName>style.visibility</p:attrName>
                                        </p:attrNameLst>
                                      </p:cBhvr>
                                      <p:to>
                                        <p:strVal val="hidden"/>
                                      </p:to>
                                    </p:set>
                                  </p:childTnLst>
                                </p:cTn>
                              </p:par>
                              <p:par>
                                <p:cTn id="72" presetID="10" presetClass="exit" presetSubtype="0" fill="hold" grpId="3" nodeType="withEffect">
                                  <p:stCondLst>
                                    <p:cond delay="0"/>
                                  </p:stCondLst>
                                  <p:childTnLst>
                                    <p:animEffect transition="out" filter="fade">
                                      <p:cBhvr>
                                        <p:cTn id="73" dur="500"/>
                                        <p:tgtEl>
                                          <p:spTgt spid="3085"/>
                                        </p:tgtEl>
                                      </p:cBhvr>
                                    </p:animEffect>
                                    <p:set>
                                      <p:cBhvr>
                                        <p:cTn id="74" dur="1" fill="hold">
                                          <p:stCondLst>
                                            <p:cond delay="499"/>
                                          </p:stCondLst>
                                        </p:cTn>
                                        <p:tgtEl>
                                          <p:spTgt spid="3085"/>
                                        </p:tgtEl>
                                        <p:attrNameLst>
                                          <p:attrName>style.visibility</p:attrName>
                                        </p:attrNameLst>
                                      </p:cBhvr>
                                      <p:to>
                                        <p:strVal val="hidden"/>
                                      </p:to>
                                    </p:set>
                                  </p:childTnLst>
                                </p:cTn>
                              </p:par>
                              <p:par>
                                <p:cTn id="75" presetID="23" presetClass="exit" presetSubtype="32" fill="hold" grpId="2" nodeType="withEffect">
                                  <p:stCondLst>
                                    <p:cond delay="300"/>
                                  </p:stCondLst>
                                  <p:childTnLst>
                                    <p:anim calcmode="lin" valueType="num">
                                      <p:cBhvr>
                                        <p:cTn id="76" dur="500"/>
                                        <p:tgtEl>
                                          <p:spTgt spid="3084"/>
                                        </p:tgtEl>
                                        <p:attrNameLst>
                                          <p:attrName>ppt_w</p:attrName>
                                        </p:attrNameLst>
                                      </p:cBhvr>
                                      <p:tavLst>
                                        <p:tav tm="0">
                                          <p:val>
                                            <p:strVal val="ppt_w"/>
                                          </p:val>
                                        </p:tav>
                                        <p:tav tm="100000">
                                          <p:val>
                                            <p:fltVal val="0"/>
                                          </p:val>
                                        </p:tav>
                                      </p:tavLst>
                                    </p:anim>
                                    <p:anim calcmode="lin" valueType="num">
                                      <p:cBhvr>
                                        <p:cTn id="77" dur="500"/>
                                        <p:tgtEl>
                                          <p:spTgt spid="3084"/>
                                        </p:tgtEl>
                                        <p:attrNameLst>
                                          <p:attrName>ppt_h</p:attrName>
                                        </p:attrNameLst>
                                      </p:cBhvr>
                                      <p:tavLst>
                                        <p:tav tm="0">
                                          <p:val>
                                            <p:strVal val="ppt_h"/>
                                          </p:val>
                                        </p:tav>
                                        <p:tav tm="100000">
                                          <p:val>
                                            <p:fltVal val="0"/>
                                          </p:val>
                                        </p:tav>
                                      </p:tavLst>
                                    </p:anim>
                                    <p:set>
                                      <p:cBhvr>
                                        <p:cTn id="78" dur="1" fill="hold">
                                          <p:stCondLst>
                                            <p:cond delay="499"/>
                                          </p:stCondLst>
                                        </p:cTn>
                                        <p:tgtEl>
                                          <p:spTgt spid="3084"/>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3"/>
                                        </p:tgtEl>
                                        <p:attrNameLst>
                                          <p:attrName>style.visibility</p:attrName>
                                        </p:attrNameLst>
                                      </p:cBhvr>
                                      <p:to>
                                        <p:strVal val="visible"/>
                                      </p:to>
                                    </p:set>
                                    <p:animEffect transition="in" filter="fade">
                                      <p:cBhvr>
                                        <p:cTn id="83" dur="250"/>
                                        <p:tgtEl>
                                          <p:spTgt spid="3"/>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7"/>
                                        </p:tgtEl>
                                        <p:attrNameLst>
                                          <p:attrName>style.visibility</p:attrName>
                                        </p:attrNameLst>
                                      </p:cBhvr>
                                      <p:to>
                                        <p:strVal val="visible"/>
                                      </p:to>
                                    </p:set>
                                    <p:animEffect transition="in" filter="fade">
                                      <p:cBhvr>
                                        <p:cTn id="86" dur="250"/>
                                        <p:tgtEl>
                                          <p:spTgt spid="7"/>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8"/>
                                        </p:tgtEl>
                                        <p:attrNameLst>
                                          <p:attrName>style.visibility</p:attrName>
                                        </p:attrNameLst>
                                      </p:cBhvr>
                                      <p:to>
                                        <p:strVal val="visible"/>
                                      </p:to>
                                    </p:set>
                                    <p:animEffect transition="in" filter="fade">
                                      <p:cBhvr>
                                        <p:cTn id="89" dur="250"/>
                                        <p:tgtEl>
                                          <p:spTgt spid="8"/>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9"/>
                                        </p:tgtEl>
                                        <p:attrNameLst>
                                          <p:attrName>style.visibility</p:attrName>
                                        </p:attrNameLst>
                                      </p:cBhvr>
                                      <p:to>
                                        <p:strVal val="visible"/>
                                      </p:to>
                                    </p:set>
                                    <p:animEffect transition="in" filter="fade">
                                      <p:cBhvr>
                                        <p:cTn id="92" dur="250"/>
                                        <p:tgtEl>
                                          <p:spTgt spid="9"/>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fade">
                                      <p:cBhvr>
                                        <p:cTn id="95" dur="250"/>
                                        <p:tgtEl>
                                          <p:spTgt spid="10"/>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1"/>
                                        </p:tgtEl>
                                        <p:attrNameLst>
                                          <p:attrName>style.visibility</p:attrName>
                                        </p:attrNameLst>
                                      </p:cBhvr>
                                      <p:to>
                                        <p:strVal val="visible"/>
                                      </p:to>
                                    </p:set>
                                    <p:animEffect transition="in" filter="fade">
                                      <p:cBhvr>
                                        <p:cTn id="98" dur="250"/>
                                        <p:tgtEl>
                                          <p:spTgt spid="11"/>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fade">
                                      <p:cBhvr>
                                        <p:cTn id="101" dur="250"/>
                                        <p:tgtEl>
                                          <p:spTgt spid="12"/>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13"/>
                                        </p:tgtEl>
                                        <p:attrNameLst>
                                          <p:attrName>style.visibility</p:attrName>
                                        </p:attrNameLst>
                                      </p:cBhvr>
                                      <p:to>
                                        <p:strVal val="visible"/>
                                      </p:to>
                                    </p:set>
                                    <p:animEffect transition="in" filter="fade">
                                      <p:cBhvr>
                                        <p:cTn id="104" dur="250"/>
                                        <p:tgtEl>
                                          <p:spTgt spid="13"/>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14"/>
                                        </p:tgtEl>
                                        <p:attrNameLst>
                                          <p:attrName>style.visibility</p:attrName>
                                        </p:attrNameLst>
                                      </p:cBhvr>
                                      <p:to>
                                        <p:strVal val="visible"/>
                                      </p:to>
                                    </p:set>
                                    <p:animEffect transition="in" filter="fade">
                                      <p:cBhvr>
                                        <p:cTn id="107" dur="250"/>
                                        <p:tgtEl>
                                          <p:spTgt spid="14"/>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15"/>
                                        </p:tgtEl>
                                        <p:attrNameLst>
                                          <p:attrName>style.visibility</p:attrName>
                                        </p:attrNameLst>
                                      </p:cBhvr>
                                      <p:to>
                                        <p:strVal val="visible"/>
                                      </p:to>
                                    </p:set>
                                    <p:animEffect transition="in" filter="fade">
                                      <p:cBhvr>
                                        <p:cTn id="110" dur="250"/>
                                        <p:tgtEl>
                                          <p:spTgt spid="15"/>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6"/>
                                        </p:tgtEl>
                                        <p:attrNameLst>
                                          <p:attrName>style.visibility</p:attrName>
                                        </p:attrNameLst>
                                      </p:cBhvr>
                                      <p:to>
                                        <p:strVal val="visible"/>
                                      </p:to>
                                    </p:set>
                                    <p:animEffect transition="in" filter="fade">
                                      <p:cBhvr>
                                        <p:cTn id="113" dur="250"/>
                                        <p:tgtEl>
                                          <p:spTgt spid="16"/>
                                        </p:tgtEl>
                                      </p:cBhvr>
                                    </p:animEffect>
                                  </p:childTnLst>
                                </p:cTn>
                              </p:par>
                              <p:par>
                                <p:cTn id="114" presetID="42" presetClass="path" presetSubtype="0" accel="50000" decel="50000" fill="hold" grpId="2" nodeType="withEffect">
                                  <p:stCondLst>
                                    <p:cond delay="0"/>
                                  </p:stCondLst>
                                  <p:childTnLst>
                                    <p:animMotion origin="layout" path="M 2.77778E-7 -4.81481E-6 L -0.39913 -0.51574 " pathEditMode="relative" rAng="0" ptsTypes="AA">
                                      <p:cBhvr>
                                        <p:cTn id="115" dur="2000" fill="hold"/>
                                        <p:tgtEl>
                                          <p:spTgt spid="3"/>
                                        </p:tgtEl>
                                        <p:attrNameLst>
                                          <p:attrName>ppt_x</p:attrName>
                                          <p:attrName>ppt_y</p:attrName>
                                        </p:attrNameLst>
                                      </p:cBhvr>
                                      <p:rCtr x="-19965" y="-25787"/>
                                    </p:animMotion>
                                  </p:childTnLst>
                                </p:cTn>
                              </p:par>
                              <p:par>
                                <p:cTn id="116" presetID="42" presetClass="path" presetSubtype="0" accel="50000" decel="50000" fill="hold" grpId="2" nodeType="withEffect">
                                  <p:stCondLst>
                                    <p:cond delay="0"/>
                                  </p:stCondLst>
                                  <p:childTnLst>
                                    <p:animMotion origin="layout" path="M 3.05556E-6 4.07407E-6 L -0.34375 -0.07153 " pathEditMode="relative" rAng="0" ptsTypes="AA">
                                      <p:cBhvr>
                                        <p:cTn id="117" dur="2000" fill="hold"/>
                                        <p:tgtEl>
                                          <p:spTgt spid="7"/>
                                        </p:tgtEl>
                                        <p:attrNameLst>
                                          <p:attrName>ppt_x</p:attrName>
                                          <p:attrName>ppt_y</p:attrName>
                                        </p:attrNameLst>
                                      </p:cBhvr>
                                      <p:rCtr x="-17188" y="-3588"/>
                                    </p:animMotion>
                                  </p:childTnLst>
                                </p:cTn>
                              </p:par>
                              <p:par>
                                <p:cTn id="118" presetID="42" presetClass="path" presetSubtype="0" accel="50000" decel="50000" fill="hold" grpId="2" nodeType="withEffect">
                                  <p:stCondLst>
                                    <p:cond delay="0"/>
                                  </p:stCondLst>
                                  <p:childTnLst>
                                    <p:animMotion origin="layout" path="M 8.33333E-7 -4.81481E-6 L 0.12448 -0.32037 " pathEditMode="relative" rAng="0" ptsTypes="AA">
                                      <p:cBhvr>
                                        <p:cTn id="119" dur="2000" fill="hold"/>
                                        <p:tgtEl>
                                          <p:spTgt spid="8"/>
                                        </p:tgtEl>
                                        <p:attrNameLst>
                                          <p:attrName>ppt_x</p:attrName>
                                          <p:attrName>ppt_y</p:attrName>
                                        </p:attrNameLst>
                                      </p:cBhvr>
                                      <p:rCtr x="6215" y="-16019"/>
                                    </p:animMotion>
                                  </p:childTnLst>
                                </p:cTn>
                              </p:par>
                              <p:par>
                                <p:cTn id="120" presetID="42" presetClass="path" presetSubtype="0" accel="50000" decel="50000" fill="hold" grpId="2" nodeType="withEffect">
                                  <p:stCondLst>
                                    <p:cond delay="0"/>
                                  </p:stCondLst>
                                  <p:childTnLst>
                                    <p:animMotion origin="layout" path="M -2.22222E-6 -4.44444E-6 L 0.04445 0.22269 " pathEditMode="relative" rAng="0" ptsTypes="AA">
                                      <p:cBhvr>
                                        <p:cTn id="121" dur="2000" fill="hold"/>
                                        <p:tgtEl>
                                          <p:spTgt spid="9"/>
                                        </p:tgtEl>
                                        <p:attrNameLst>
                                          <p:attrName>ppt_x</p:attrName>
                                          <p:attrName>ppt_y</p:attrName>
                                        </p:attrNameLst>
                                      </p:cBhvr>
                                      <p:rCtr x="2222" y="11134"/>
                                    </p:animMotion>
                                  </p:childTnLst>
                                </p:cTn>
                              </p:par>
                              <p:par>
                                <p:cTn id="122" presetID="42" presetClass="path" presetSubtype="0" accel="50000" decel="50000" fill="hold" grpId="2" nodeType="withEffect">
                                  <p:stCondLst>
                                    <p:cond delay="0"/>
                                  </p:stCondLst>
                                  <p:childTnLst>
                                    <p:animMotion origin="layout" path="M 3.05556E-6 1.85185E-6 L -0.21111 0.22291 " pathEditMode="relative" rAng="0" ptsTypes="AA">
                                      <p:cBhvr>
                                        <p:cTn id="123" dur="2000" fill="hold"/>
                                        <p:tgtEl>
                                          <p:spTgt spid="10"/>
                                        </p:tgtEl>
                                        <p:attrNameLst>
                                          <p:attrName>ppt_x</p:attrName>
                                          <p:attrName>ppt_y</p:attrName>
                                        </p:attrNameLst>
                                      </p:cBhvr>
                                      <p:rCtr x="-10556" y="11134"/>
                                    </p:animMotion>
                                  </p:childTnLst>
                                </p:cTn>
                              </p:par>
                              <p:par>
                                <p:cTn id="124" presetID="42" presetClass="path" presetSubtype="0" accel="50000" decel="50000" fill="hold" grpId="2" nodeType="withEffect">
                                  <p:stCondLst>
                                    <p:cond delay="0"/>
                                  </p:stCondLst>
                                  <p:childTnLst>
                                    <p:animMotion origin="layout" path="M 1.94444E-6 -4.81481E-6 L 0.43993 0.125 " pathEditMode="relative" rAng="0" ptsTypes="AA">
                                      <p:cBhvr>
                                        <p:cTn id="125" dur="2000" fill="hold"/>
                                        <p:tgtEl>
                                          <p:spTgt spid="11"/>
                                        </p:tgtEl>
                                        <p:attrNameLst>
                                          <p:attrName>ppt_x</p:attrName>
                                          <p:attrName>ppt_y</p:attrName>
                                        </p:attrNameLst>
                                      </p:cBhvr>
                                      <p:rCtr x="21997" y="6250"/>
                                    </p:animMotion>
                                  </p:childTnLst>
                                </p:cTn>
                              </p:par>
                              <p:par>
                                <p:cTn id="126" presetID="42" presetClass="path" presetSubtype="0" accel="50000" decel="50000" fill="hold" grpId="2" nodeType="withEffect">
                                  <p:stCondLst>
                                    <p:cond delay="0"/>
                                  </p:stCondLst>
                                  <p:childTnLst>
                                    <p:animMotion origin="layout" path="M -3.88889E-6 -4.81481E-6 L -0.04409 0.22223 " pathEditMode="relative" rAng="0" ptsTypes="AA">
                                      <p:cBhvr>
                                        <p:cTn id="127" dur="2000" fill="hold"/>
                                        <p:tgtEl>
                                          <p:spTgt spid="12"/>
                                        </p:tgtEl>
                                        <p:attrNameLst>
                                          <p:attrName>ppt_x</p:attrName>
                                          <p:attrName>ppt_y</p:attrName>
                                        </p:attrNameLst>
                                      </p:cBhvr>
                                      <p:rCtr x="-2205" y="11111"/>
                                    </p:animMotion>
                                  </p:childTnLst>
                                </p:cTn>
                              </p:par>
                              <p:par>
                                <p:cTn id="128" presetID="42" presetClass="path" presetSubtype="0" accel="50000" decel="50000" fill="hold" grpId="2" nodeType="withEffect">
                                  <p:stCondLst>
                                    <p:cond delay="0"/>
                                  </p:stCondLst>
                                  <p:childTnLst>
                                    <p:animMotion origin="layout" path="M -4.44444E-6 2.22222E-6 L -0.62812 0.16782 " pathEditMode="relative" rAng="0" ptsTypes="AA">
                                      <p:cBhvr>
                                        <p:cTn id="129" dur="2000" fill="hold"/>
                                        <p:tgtEl>
                                          <p:spTgt spid="13"/>
                                        </p:tgtEl>
                                        <p:attrNameLst>
                                          <p:attrName>ppt_x</p:attrName>
                                          <p:attrName>ppt_y</p:attrName>
                                        </p:attrNameLst>
                                      </p:cBhvr>
                                      <p:rCtr x="-31406" y="8380"/>
                                    </p:animMotion>
                                  </p:childTnLst>
                                </p:cTn>
                              </p:par>
                              <p:par>
                                <p:cTn id="130" presetID="42" presetClass="path" presetSubtype="0" accel="50000" decel="50000" fill="hold" grpId="2" nodeType="withEffect">
                                  <p:stCondLst>
                                    <p:cond delay="0"/>
                                  </p:stCondLst>
                                  <p:childTnLst>
                                    <p:animMotion origin="layout" path="M 8.33333E-7 -1.48148E-6 L 0.25729 0.0706 " pathEditMode="relative" rAng="0" ptsTypes="AA">
                                      <p:cBhvr>
                                        <p:cTn id="131" dur="2000" fill="hold"/>
                                        <p:tgtEl>
                                          <p:spTgt spid="14"/>
                                        </p:tgtEl>
                                        <p:attrNameLst>
                                          <p:attrName>ppt_x</p:attrName>
                                          <p:attrName>ppt_y</p:attrName>
                                        </p:attrNameLst>
                                      </p:cBhvr>
                                      <p:rCtr x="12865" y="3519"/>
                                    </p:animMotion>
                                  </p:childTnLst>
                                </p:cTn>
                              </p:par>
                              <p:par>
                                <p:cTn id="132" presetID="42" presetClass="path" presetSubtype="0" accel="50000" decel="50000" fill="hold" grpId="2" nodeType="withEffect">
                                  <p:stCondLst>
                                    <p:cond delay="0"/>
                                  </p:stCondLst>
                                  <p:childTnLst>
                                    <p:animMotion origin="layout" path="M -4.44444E-6 -2.96296E-6 L -0.48454 0.1676 " pathEditMode="relative" rAng="0" ptsTypes="AA">
                                      <p:cBhvr>
                                        <p:cTn id="133" dur="2000" fill="hold"/>
                                        <p:tgtEl>
                                          <p:spTgt spid="15"/>
                                        </p:tgtEl>
                                        <p:attrNameLst>
                                          <p:attrName>ppt_x</p:attrName>
                                          <p:attrName>ppt_y</p:attrName>
                                        </p:attrNameLst>
                                      </p:cBhvr>
                                      <p:rCtr x="-24236" y="8380"/>
                                    </p:animMotion>
                                  </p:childTnLst>
                                </p:cTn>
                              </p:par>
                              <p:par>
                                <p:cTn id="134" presetID="42" presetClass="path" presetSubtype="0" accel="50000" decel="50000" fill="hold" grpId="2" nodeType="withEffect">
                                  <p:stCondLst>
                                    <p:cond delay="0"/>
                                  </p:stCondLst>
                                  <p:childTnLst>
                                    <p:animMotion origin="layout" path="M 3.88889E-6 1.85185E-6 L 0.35573 0.07037 " pathEditMode="relative" rAng="0" ptsTypes="AA">
                                      <p:cBhvr>
                                        <p:cTn id="135" dur="2000" fill="hold"/>
                                        <p:tgtEl>
                                          <p:spTgt spid="16"/>
                                        </p:tgtEl>
                                        <p:attrNameLst>
                                          <p:attrName>ppt_x</p:attrName>
                                          <p:attrName>ppt_y</p:attrName>
                                        </p:attrNameLst>
                                      </p:cBhvr>
                                      <p:rCtr x="17778" y="3519"/>
                                    </p:animMotion>
                                  </p:childTnLst>
                                </p:cTn>
                              </p:par>
                              <p:par>
                                <p:cTn id="136" presetID="10" presetClass="exit" presetSubtype="0" fill="hold" grpId="1" nodeType="withEffect">
                                  <p:stCondLst>
                                    <p:cond delay="0"/>
                                  </p:stCondLst>
                                  <p:childTnLst>
                                    <p:animEffect transition="out" filter="fade">
                                      <p:cBhvr>
                                        <p:cTn id="137" dur="1250"/>
                                        <p:tgtEl>
                                          <p:spTgt spid="3074"/>
                                        </p:tgtEl>
                                      </p:cBhvr>
                                    </p:animEffect>
                                    <p:set>
                                      <p:cBhvr>
                                        <p:cTn id="138" dur="1" fill="hold">
                                          <p:stCondLst>
                                            <p:cond delay="1249"/>
                                          </p:stCondLst>
                                        </p:cTn>
                                        <p:tgtEl>
                                          <p:spTgt spid="3074"/>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1250"/>
                                        <p:tgtEl>
                                          <p:spTgt spid="2"/>
                                        </p:tgtEl>
                                      </p:cBhvr>
                                    </p:animEffect>
                                    <p:set>
                                      <p:cBhvr>
                                        <p:cTn id="141" dur="1" fill="hold">
                                          <p:stCondLst>
                                            <p:cond delay="1249"/>
                                          </p:stCondLst>
                                        </p:cTn>
                                        <p:tgtEl>
                                          <p:spTgt spid="2"/>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500"/>
                                        <p:tgtEl>
                                          <p:spTgt spid="3083"/>
                                        </p:tgtEl>
                                      </p:cBhvr>
                                    </p:animEffect>
                                    <p:set>
                                      <p:cBhvr>
                                        <p:cTn id="144" dur="1" fill="hold">
                                          <p:stCondLst>
                                            <p:cond delay="499"/>
                                          </p:stCondLst>
                                        </p:cTn>
                                        <p:tgtEl>
                                          <p:spTgt spid="3083"/>
                                        </p:tgtEl>
                                        <p:attrNameLst>
                                          <p:attrName>style.visibility</p:attrName>
                                        </p:attrNameLst>
                                      </p:cBhvr>
                                      <p:to>
                                        <p:strVal val="hidden"/>
                                      </p:to>
                                    </p:set>
                                  </p:childTnLst>
                                </p:cTn>
                              </p:par>
                            </p:childTnLst>
                          </p:cTn>
                        </p:par>
                        <p:par>
                          <p:cTn id="145" fill="hold">
                            <p:stCondLst>
                              <p:cond delay="2000"/>
                            </p:stCondLst>
                            <p:childTnLst>
                              <p:par>
                                <p:cTn id="146" presetID="10" presetClass="entr" presetSubtype="0" fill="hold" grpId="2" nodeType="afterEffect">
                                  <p:stCondLst>
                                    <p:cond delay="0"/>
                                  </p:stCondLst>
                                  <p:childTnLst>
                                    <p:set>
                                      <p:cBhvr>
                                        <p:cTn id="147" dur="1" fill="hold">
                                          <p:stCondLst>
                                            <p:cond delay="0"/>
                                          </p:stCondLst>
                                        </p:cTn>
                                        <p:tgtEl>
                                          <p:spTgt spid="5"/>
                                        </p:tgtEl>
                                        <p:attrNameLst>
                                          <p:attrName>style.visibility</p:attrName>
                                        </p:attrNameLst>
                                      </p:cBhvr>
                                      <p:to>
                                        <p:strVal val="visible"/>
                                      </p:to>
                                    </p:set>
                                    <p:animEffect transition="in" filter="fade">
                                      <p:cBhvr>
                                        <p:cTn id="148" dur="250"/>
                                        <p:tgtEl>
                                          <p:spTgt spid="5"/>
                                        </p:tgtEl>
                                      </p:cBhvr>
                                    </p:animEffect>
                                  </p:childTnLst>
                                </p:cTn>
                              </p:par>
                              <p:par>
                                <p:cTn id="149" presetID="10" presetClass="exit" presetSubtype="0" fill="hold" grpId="1" nodeType="withEffect">
                                  <p:stCondLst>
                                    <p:cond delay="0"/>
                                  </p:stCondLst>
                                  <p:childTnLst>
                                    <p:animEffect transition="out" filter="fade">
                                      <p:cBhvr>
                                        <p:cTn id="150" dur="500"/>
                                        <p:tgtEl>
                                          <p:spTgt spid="3"/>
                                        </p:tgtEl>
                                      </p:cBhvr>
                                    </p:animEffect>
                                    <p:set>
                                      <p:cBhvr>
                                        <p:cTn id="151" dur="1" fill="hold">
                                          <p:stCondLst>
                                            <p:cond delay="499"/>
                                          </p:stCondLst>
                                        </p:cTn>
                                        <p:tgtEl>
                                          <p:spTgt spid="3"/>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7"/>
                                        </p:tgtEl>
                                      </p:cBhvr>
                                    </p:animEffect>
                                    <p:set>
                                      <p:cBhvr>
                                        <p:cTn id="154" dur="1" fill="hold">
                                          <p:stCondLst>
                                            <p:cond delay="499"/>
                                          </p:stCondLst>
                                        </p:cTn>
                                        <p:tgtEl>
                                          <p:spTgt spid="7"/>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8"/>
                                        </p:tgtEl>
                                      </p:cBhvr>
                                    </p:animEffect>
                                    <p:set>
                                      <p:cBhvr>
                                        <p:cTn id="157" dur="1" fill="hold">
                                          <p:stCondLst>
                                            <p:cond delay="499"/>
                                          </p:stCondLst>
                                        </p:cTn>
                                        <p:tgtEl>
                                          <p:spTgt spid="8"/>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9"/>
                                        </p:tgtEl>
                                      </p:cBhvr>
                                    </p:animEffect>
                                    <p:set>
                                      <p:cBhvr>
                                        <p:cTn id="160" dur="1" fill="hold">
                                          <p:stCondLst>
                                            <p:cond delay="499"/>
                                          </p:stCondLst>
                                        </p:cTn>
                                        <p:tgtEl>
                                          <p:spTgt spid="9"/>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10"/>
                                        </p:tgtEl>
                                      </p:cBhvr>
                                    </p:animEffect>
                                    <p:set>
                                      <p:cBhvr>
                                        <p:cTn id="163" dur="1" fill="hold">
                                          <p:stCondLst>
                                            <p:cond delay="499"/>
                                          </p:stCondLst>
                                        </p:cTn>
                                        <p:tgtEl>
                                          <p:spTgt spid="10"/>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500"/>
                                        <p:tgtEl>
                                          <p:spTgt spid="11"/>
                                        </p:tgtEl>
                                      </p:cBhvr>
                                    </p:animEffect>
                                    <p:set>
                                      <p:cBhvr>
                                        <p:cTn id="166" dur="1" fill="hold">
                                          <p:stCondLst>
                                            <p:cond delay="499"/>
                                          </p:stCondLst>
                                        </p:cTn>
                                        <p:tgtEl>
                                          <p:spTgt spid="11"/>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500"/>
                                        <p:tgtEl>
                                          <p:spTgt spid="12"/>
                                        </p:tgtEl>
                                      </p:cBhvr>
                                    </p:animEffect>
                                    <p:set>
                                      <p:cBhvr>
                                        <p:cTn id="169" dur="1" fill="hold">
                                          <p:stCondLst>
                                            <p:cond delay="499"/>
                                          </p:stCondLst>
                                        </p:cTn>
                                        <p:tgtEl>
                                          <p:spTgt spid="12"/>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500"/>
                                        <p:tgtEl>
                                          <p:spTgt spid="13"/>
                                        </p:tgtEl>
                                      </p:cBhvr>
                                    </p:animEffect>
                                    <p:set>
                                      <p:cBhvr>
                                        <p:cTn id="172" dur="1" fill="hold">
                                          <p:stCondLst>
                                            <p:cond delay="499"/>
                                          </p:stCondLst>
                                        </p:cTn>
                                        <p:tgtEl>
                                          <p:spTgt spid="13"/>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500"/>
                                        <p:tgtEl>
                                          <p:spTgt spid="14"/>
                                        </p:tgtEl>
                                      </p:cBhvr>
                                    </p:animEffect>
                                    <p:set>
                                      <p:cBhvr>
                                        <p:cTn id="175" dur="1" fill="hold">
                                          <p:stCondLst>
                                            <p:cond delay="499"/>
                                          </p:stCondLst>
                                        </p:cTn>
                                        <p:tgtEl>
                                          <p:spTgt spid="14"/>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500"/>
                                        <p:tgtEl>
                                          <p:spTgt spid="15"/>
                                        </p:tgtEl>
                                      </p:cBhvr>
                                    </p:animEffect>
                                    <p:set>
                                      <p:cBhvr>
                                        <p:cTn id="178" dur="1" fill="hold">
                                          <p:stCondLst>
                                            <p:cond delay="499"/>
                                          </p:stCondLst>
                                        </p:cTn>
                                        <p:tgtEl>
                                          <p:spTgt spid="15"/>
                                        </p:tgtEl>
                                        <p:attrNameLst>
                                          <p:attrName>style.visibility</p:attrName>
                                        </p:attrNameLst>
                                      </p:cBhvr>
                                      <p:to>
                                        <p:strVal val="hidden"/>
                                      </p:to>
                                    </p:set>
                                  </p:childTnLst>
                                </p:cTn>
                              </p:par>
                              <p:par>
                                <p:cTn id="179" presetID="10" presetClass="exit" presetSubtype="0" fill="hold" grpId="1" nodeType="withEffect">
                                  <p:stCondLst>
                                    <p:cond delay="0"/>
                                  </p:stCondLst>
                                  <p:childTnLst>
                                    <p:animEffect transition="out" filter="fade">
                                      <p:cBhvr>
                                        <p:cTn id="180" dur="500"/>
                                        <p:tgtEl>
                                          <p:spTgt spid="16"/>
                                        </p:tgtEl>
                                      </p:cBhvr>
                                    </p:animEffect>
                                    <p:set>
                                      <p:cBhvr>
                                        <p:cTn id="181" dur="1" fill="hold">
                                          <p:stCondLst>
                                            <p:cond delay="499"/>
                                          </p:stCondLst>
                                        </p:cTn>
                                        <p:tgtEl>
                                          <p:spTgt spid="16"/>
                                        </p:tgtEl>
                                        <p:attrNameLst>
                                          <p:attrName>style.visibility</p:attrName>
                                        </p:attrNameLst>
                                      </p:cBhvr>
                                      <p:to>
                                        <p:strVal val="hidden"/>
                                      </p:to>
                                    </p:set>
                                  </p:childTnLst>
                                </p:cTn>
                              </p:par>
                            </p:childTnLst>
                          </p:cTn>
                        </p:par>
                      </p:childTnLst>
                    </p:cTn>
                  </p:par>
                  <p:par>
                    <p:cTn id="182" fill="hold">
                      <p:stCondLst>
                        <p:cond delay="indefinite"/>
                      </p:stCondLst>
                      <p:childTnLst>
                        <p:par>
                          <p:cTn id="183" fill="hold">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25"/>
                                        </p:tgtEl>
                                        <p:attrNameLst>
                                          <p:attrName>style.visibility</p:attrName>
                                        </p:attrNameLst>
                                      </p:cBhvr>
                                      <p:to>
                                        <p:strVal val="visible"/>
                                      </p:to>
                                    </p:set>
                                    <p:animEffect transition="in" filter="wipe(left)">
                                      <p:cBhvr>
                                        <p:cTn id="186" dur="500"/>
                                        <p:tgtEl>
                                          <p:spTgt spid="25"/>
                                        </p:tgtEl>
                                      </p:cBhvr>
                                    </p:animEffect>
                                  </p:childTnLst>
                                </p:cTn>
                              </p:par>
                              <p:par>
                                <p:cTn id="187" presetID="22" presetClass="entr" presetSubtype="2" fill="hold" grpId="0" nodeType="withEffect">
                                  <p:stCondLst>
                                    <p:cond delay="0"/>
                                  </p:stCondLst>
                                  <p:childTnLst>
                                    <p:set>
                                      <p:cBhvr>
                                        <p:cTn id="188" dur="1" fill="hold">
                                          <p:stCondLst>
                                            <p:cond delay="0"/>
                                          </p:stCondLst>
                                        </p:cTn>
                                        <p:tgtEl>
                                          <p:spTgt spid="28"/>
                                        </p:tgtEl>
                                        <p:attrNameLst>
                                          <p:attrName>style.visibility</p:attrName>
                                        </p:attrNameLst>
                                      </p:cBhvr>
                                      <p:to>
                                        <p:strVal val="visible"/>
                                      </p:to>
                                    </p:set>
                                    <p:animEffect transition="in" filter="wipe(right)">
                                      <p:cBhvr>
                                        <p:cTn id="189" dur="500"/>
                                        <p:tgtEl>
                                          <p:spTgt spid="28"/>
                                        </p:tgtEl>
                                      </p:cBhvr>
                                    </p:animEffect>
                                  </p:childTnLst>
                                </p:cTn>
                              </p:par>
                              <p:par>
                                <p:cTn id="190" presetID="22" presetClass="entr" presetSubtype="2" fill="hold" grpId="0" nodeType="withEffect">
                                  <p:stCondLst>
                                    <p:cond delay="250"/>
                                  </p:stCondLst>
                                  <p:childTnLst>
                                    <p:set>
                                      <p:cBhvr>
                                        <p:cTn id="191" dur="1" fill="hold">
                                          <p:stCondLst>
                                            <p:cond delay="0"/>
                                          </p:stCondLst>
                                        </p:cTn>
                                        <p:tgtEl>
                                          <p:spTgt spid="3080"/>
                                        </p:tgtEl>
                                        <p:attrNameLst>
                                          <p:attrName>style.visibility</p:attrName>
                                        </p:attrNameLst>
                                      </p:cBhvr>
                                      <p:to>
                                        <p:strVal val="visible"/>
                                      </p:to>
                                    </p:set>
                                    <p:animEffect transition="in" filter="wipe(right)">
                                      <p:cBhvr>
                                        <p:cTn id="192" dur="500"/>
                                        <p:tgtEl>
                                          <p:spTgt spid="3080"/>
                                        </p:tgtEl>
                                      </p:cBhvr>
                                    </p:animEffect>
                                  </p:childTnLst>
                                </p:cTn>
                              </p:par>
                              <p:par>
                                <p:cTn id="193" presetID="18" presetClass="emph" presetSubtype="0" fill="hold" grpId="1" nodeType="withEffect">
                                  <p:stCondLst>
                                    <p:cond delay="250"/>
                                  </p:stCondLst>
                                  <p:childTnLst>
                                    <p:set>
                                      <p:cBhvr override="childStyle">
                                        <p:cTn id="194" dur="500" fill="hold"/>
                                        <p:tgtEl>
                                          <p:spTgt spid="3080"/>
                                        </p:tgtEl>
                                        <p:attrNameLst>
                                          <p:attrName>style.textDecorationUnderline</p:attrName>
                                        </p:attrNameLst>
                                      </p:cBhvr>
                                      <p:to>
                                        <p:strVal val="true"/>
                                      </p:to>
                                    </p:set>
                                  </p:childTnLst>
                                </p:cTn>
                              </p:par>
                            </p:childTnLst>
                          </p:cTn>
                        </p:par>
                      </p:childTnLst>
                    </p:cTn>
                  </p:par>
                  <p:par>
                    <p:cTn id="195" fill="hold">
                      <p:stCondLst>
                        <p:cond delay="indefinite"/>
                      </p:stCondLst>
                      <p:childTnLst>
                        <p:par>
                          <p:cTn id="196" fill="hold">
                            <p:stCondLst>
                              <p:cond delay="0"/>
                            </p:stCondLst>
                            <p:childTnLst>
                              <p:par>
                                <p:cTn id="197" presetID="22" presetClass="entr" presetSubtype="8" fill="hold" grpId="0" nodeType="clickEffect">
                                  <p:stCondLst>
                                    <p:cond delay="0"/>
                                  </p:stCondLst>
                                  <p:childTnLst>
                                    <p:set>
                                      <p:cBhvr>
                                        <p:cTn id="198" dur="1" fill="hold">
                                          <p:stCondLst>
                                            <p:cond delay="0"/>
                                          </p:stCondLst>
                                        </p:cTn>
                                        <p:tgtEl>
                                          <p:spTgt spid="26"/>
                                        </p:tgtEl>
                                        <p:attrNameLst>
                                          <p:attrName>style.visibility</p:attrName>
                                        </p:attrNameLst>
                                      </p:cBhvr>
                                      <p:to>
                                        <p:strVal val="visible"/>
                                      </p:to>
                                    </p:set>
                                    <p:animEffect transition="in" filter="wipe(left)">
                                      <p:cBhvr>
                                        <p:cTn id="199" dur="500"/>
                                        <p:tgtEl>
                                          <p:spTgt spid="26"/>
                                        </p:tgtEl>
                                      </p:cBhvr>
                                    </p:animEffect>
                                  </p:childTnLst>
                                </p:cTn>
                              </p:par>
                              <p:par>
                                <p:cTn id="200" presetID="18" presetClass="entr" presetSubtype="12" fill="hold" grpId="0" nodeType="withEffect">
                                  <p:stCondLst>
                                    <p:cond delay="0"/>
                                  </p:stCondLst>
                                  <p:childTnLst>
                                    <p:set>
                                      <p:cBhvr>
                                        <p:cTn id="201" dur="1" fill="hold">
                                          <p:stCondLst>
                                            <p:cond delay="0"/>
                                          </p:stCondLst>
                                        </p:cTn>
                                        <p:tgtEl>
                                          <p:spTgt spid="29"/>
                                        </p:tgtEl>
                                        <p:attrNameLst>
                                          <p:attrName>style.visibility</p:attrName>
                                        </p:attrNameLst>
                                      </p:cBhvr>
                                      <p:to>
                                        <p:strVal val="visible"/>
                                      </p:to>
                                    </p:set>
                                    <p:animEffect transition="in" filter="strips(downLeft)">
                                      <p:cBhvr>
                                        <p:cTn id="202" dur="500"/>
                                        <p:tgtEl>
                                          <p:spTgt spid="29"/>
                                        </p:tgtEl>
                                      </p:cBhvr>
                                    </p:animEffect>
                                  </p:childTnLst>
                                </p:cTn>
                              </p:par>
                              <p:par>
                                <p:cTn id="203" presetID="22" presetClass="entr" presetSubtype="8" fill="hold" grpId="0" nodeType="withEffect">
                                  <p:stCondLst>
                                    <p:cond delay="250"/>
                                  </p:stCondLst>
                                  <p:childTnLst>
                                    <p:set>
                                      <p:cBhvr>
                                        <p:cTn id="204" dur="1" fill="hold">
                                          <p:stCondLst>
                                            <p:cond delay="0"/>
                                          </p:stCondLst>
                                        </p:cTn>
                                        <p:tgtEl>
                                          <p:spTgt spid="3073"/>
                                        </p:tgtEl>
                                        <p:attrNameLst>
                                          <p:attrName>style.visibility</p:attrName>
                                        </p:attrNameLst>
                                      </p:cBhvr>
                                      <p:to>
                                        <p:strVal val="visible"/>
                                      </p:to>
                                    </p:set>
                                    <p:animEffect transition="in" filter="wipe(left)">
                                      <p:cBhvr>
                                        <p:cTn id="205" dur="500"/>
                                        <p:tgtEl>
                                          <p:spTgt spid="3073"/>
                                        </p:tgtEl>
                                      </p:cBhvr>
                                    </p:animEffect>
                                  </p:childTnLst>
                                </p:cTn>
                              </p:par>
                              <p:par>
                                <p:cTn id="206" presetID="18" presetClass="emph" presetSubtype="0" fill="hold" grpId="1" nodeType="withEffect">
                                  <p:stCondLst>
                                    <p:cond delay="250"/>
                                  </p:stCondLst>
                                  <p:childTnLst>
                                    <p:set>
                                      <p:cBhvr override="childStyle">
                                        <p:cTn id="207" dur="500" fill="hold"/>
                                        <p:tgtEl>
                                          <p:spTgt spid="3073"/>
                                        </p:tgtEl>
                                        <p:attrNameLst>
                                          <p:attrName>style.textDecorationUnderline</p:attrName>
                                        </p:attrNameLst>
                                      </p:cBhvr>
                                      <p:to>
                                        <p:strVal val="true"/>
                                      </p:to>
                                    </p:set>
                                  </p:childTnLst>
                                </p:cTn>
                              </p:par>
                              <p:par>
                                <p:cTn id="208" presetID="22" presetClass="entr" presetSubtype="8" fill="hold" grpId="0" nodeType="withEffect">
                                  <p:stCondLst>
                                    <p:cond delay="500"/>
                                  </p:stCondLst>
                                  <p:childTnLst>
                                    <p:set>
                                      <p:cBhvr>
                                        <p:cTn id="209" dur="1" fill="hold">
                                          <p:stCondLst>
                                            <p:cond delay="0"/>
                                          </p:stCondLst>
                                        </p:cTn>
                                        <p:tgtEl>
                                          <p:spTgt spid="3076"/>
                                        </p:tgtEl>
                                        <p:attrNameLst>
                                          <p:attrName>style.visibility</p:attrName>
                                        </p:attrNameLst>
                                      </p:cBhvr>
                                      <p:to>
                                        <p:strVal val="visible"/>
                                      </p:to>
                                    </p:set>
                                    <p:animEffect transition="in" filter="wipe(left)">
                                      <p:cBhvr>
                                        <p:cTn id="210" dur="500"/>
                                        <p:tgtEl>
                                          <p:spTgt spid="3076"/>
                                        </p:tgtEl>
                                      </p:cBhvr>
                                    </p:animEffect>
                                  </p:childTnLst>
                                </p:cTn>
                              </p:par>
                              <p:par>
                                <p:cTn id="211" presetID="18" presetClass="emph" presetSubtype="0" fill="hold" grpId="1" nodeType="withEffect">
                                  <p:stCondLst>
                                    <p:cond delay="500"/>
                                  </p:stCondLst>
                                  <p:childTnLst>
                                    <p:set>
                                      <p:cBhvr override="childStyle">
                                        <p:cTn id="212" dur="500" fill="hold"/>
                                        <p:tgtEl>
                                          <p:spTgt spid="3076"/>
                                        </p:tgtEl>
                                        <p:attrNameLst>
                                          <p:attrName>style.textDecorationUnderline</p:attrName>
                                        </p:attrNameLst>
                                      </p:cBhvr>
                                      <p:to>
                                        <p:strVal val="true"/>
                                      </p:to>
                                    </p:set>
                                  </p:childTnLst>
                                </p:cTn>
                              </p:par>
                              <p:par>
                                <p:cTn id="213" presetID="22" presetClass="entr" presetSubtype="8" fill="hold" grpId="0" nodeType="withEffect">
                                  <p:stCondLst>
                                    <p:cond delay="750"/>
                                  </p:stCondLst>
                                  <p:childTnLst>
                                    <p:set>
                                      <p:cBhvr>
                                        <p:cTn id="214" dur="1" fill="hold">
                                          <p:stCondLst>
                                            <p:cond delay="0"/>
                                          </p:stCondLst>
                                        </p:cTn>
                                        <p:tgtEl>
                                          <p:spTgt spid="3077"/>
                                        </p:tgtEl>
                                        <p:attrNameLst>
                                          <p:attrName>style.visibility</p:attrName>
                                        </p:attrNameLst>
                                      </p:cBhvr>
                                      <p:to>
                                        <p:strVal val="visible"/>
                                      </p:to>
                                    </p:set>
                                    <p:animEffect transition="in" filter="wipe(left)">
                                      <p:cBhvr>
                                        <p:cTn id="215" dur="500"/>
                                        <p:tgtEl>
                                          <p:spTgt spid="3077"/>
                                        </p:tgtEl>
                                      </p:cBhvr>
                                    </p:animEffect>
                                  </p:childTnLst>
                                </p:cTn>
                              </p:par>
                              <p:par>
                                <p:cTn id="216" presetID="18" presetClass="emph" presetSubtype="0" fill="hold" grpId="1" nodeType="withEffect">
                                  <p:stCondLst>
                                    <p:cond delay="750"/>
                                  </p:stCondLst>
                                  <p:childTnLst>
                                    <p:set>
                                      <p:cBhvr override="childStyle">
                                        <p:cTn id="217" dur="500" fill="hold"/>
                                        <p:tgtEl>
                                          <p:spTgt spid="3077"/>
                                        </p:tgtEl>
                                        <p:attrNameLst>
                                          <p:attrName>style.textDecorationUnderline</p:attrName>
                                        </p:attrNameLst>
                                      </p:cBhvr>
                                      <p:to>
                                        <p:strVal val="true"/>
                                      </p:to>
                                    </p:set>
                                  </p:childTnLst>
                                </p:cTn>
                              </p:par>
                            </p:childTnLst>
                          </p:cTn>
                        </p:par>
                      </p:childTnLst>
                    </p:cTn>
                  </p:par>
                  <p:par>
                    <p:cTn id="218" fill="hold">
                      <p:stCondLst>
                        <p:cond delay="indefinite"/>
                      </p:stCondLst>
                      <p:childTnLst>
                        <p:par>
                          <p:cTn id="219" fill="hold">
                            <p:stCondLst>
                              <p:cond delay="0"/>
                            </p:stCondLst>
                            <p:childTnLst>
                              <p:par>
                                <p:cTn id="220" presetID="22" presetClass="entr" presetSubtype="2" fill="hold" grpId="0" nodeType="clickEffect">
                                  <p:stCondLst>
                                    <p:cond delay="0"/>
                                  </p:stCondLst>
                                  <p:childTnLst>
                                    <p:set>
                                      <p:cBhvr>
                                        <p:cTn id="221" dur="1" fill="hold">
                                          <p:stCondLst>
                                            <p:cond delay="0"/>
                                          </p:stCondLst>
                                        </p:cTn>
                                        <p:tgtEl>
                                          <p:spTgt spid="3072"/>
                                        </p:tgtEl>
                                        <p:attrNameLst>
                                          <p:attrName>style.visibility</p:attrName>
                                        </p:attrNameLst>
                                      </p:cBhvr>
                                      <p:to>
                                        <p:strVal val="visible"/>
                                      </p:to>
                                    </p:set>
                                    <p:animEffect transition="in" filter="wipe(right)">
                                      <p:cBhvr>
                                        <p:cTn id="222" dur="500"/>
                                        <p:tgtEl>
                                          <p:spTgt spid="3072"/>
                                        </p:tgtEl>
                                      </p:cBhvr>
                                    </p:animEffect>
                                  </p:childTnLst>
                                </p:cTn>
                              </p:par>
                              <p:par>
                                <p:cTn id="223" presetID="18" presetClass="entr" presetSubtype="6" fill="hold" grpId="0" nodeType="withEffect">
                                  <p:stCondLst>
                                    <p:cond delay="0"/>
                                  </p:stCondLst>
                                  <p:childTnLst>
                                    <p:set>
                                      <p:cBhvr>
                                        <p:cTn id="224" dur="1" fill="hold">
                                          <p:stCondLst>
                                            <p:cond delay="0"/>
                                          </p:stCondLst>
                                        </p:cTn>
                                        <p:tgtEl>
                                          <p:spTgt spid="31"/>
                                        </p:tgtEl>
                                        <p:attrNameLst>
                                          <p:attrName>style.visibility</p:attrName>
                                        </p:attrNameLst>
                                      </p:cBhvr>
                                      <p:to>
                                        <p:strVal val="visible"/>
                                      </p:to>
                                    </p:set>
                                    <p:animEffect transition="in" filter="strips(downRight)">
                                      <p:cBhvr>
                                        <p:cTn id="225" dur="500"/>
                                        <p:tgtEl>
                                          <p:spTgt spid="31"/>
                                        </p:tgtEl>
                                      </p:cBhvr>
                                    </p:animEffect>
                                  </p:childTnLst>
                                </p:cTn>
                              </p:par>
                              <p:par>
                                <p:cTn id="226" presetID="22" presetClass="entr" presetSubtype="8" fill="hold" grpId="0" nodeType="withEffect">
                                  <p:stCondLst>
                                    <p:cond delay="250"/>
                                  </p:stCondLst>
                                  <p:childTnLst>
                                    <p:set>
                                      <p:cBhvr>
                                        <p:cTn id="227" dur="1" fill="hold">
                                          <p:stCondLst>
                                            <p:cond delay="0"/>
                                          </p:stCondLst>
                                        </p:cTn>
                                        <p:tgtEl>
                                          <p:spTgt spid="3078"/>
                                        </p:tgtEl>
                                        <p:attrNameLst>
                                          <p:attrName>style.visibility</p:attrName>
                                        </p:attrNameLst>
                                      </p:cBhvr>
                                      <p:to>
                                        <p:strVal val="visible"/>
                                      </p:to>
                                    </p:set>
                                    <p:animEffect transition="in" filter="wipe(left)">
                                      <p:cBhvr>
                                        <p:cTn id="228" dur="500"/>
                                        <p:tgtEl>
                                          <p:spTgt spid="3078"/>
                                        </p:tgtEl>
                                      </p:cBhvr>
                                    </p:animEffect>
                                  </p:childTnLst>
                                </p:cTn>
                              </p:par>
                              <p:par>
                                <p:cTn id="229" presetID="18" presetClass="emph" presetSubtype="0" fill="hold" grpId="1" nodeType="withEffect">
                                  <p:stCondLst>
                                    <p:cond delay="250"/>
                                  </p:stCondLst>
                                  <p:childTnLst>
                                    <p:set>
                                      <p:cBhvr override="childStyle">
                                        <p:cTn id="230" dur="500" fill="hold"/>
                                        <p:tgtEl>
                                          <p:spTgt spid="3078"/>
                                        </p:tgtEl>
                                        <p:attrNameLst>
                                          <p:attrName>style.textDecorationUnderline</p:attrName>
                                        </p:attrNameLst>
                                      </p:cBhvr>
                                      <p:to>
                                        <p:strVal val="true"/>
                                      </p:to>
                                    </p:set>
                                  </p:childTnLst>
                                </p:cTn>
                              </p:par>
                              <p:par>
                                <p:cTn id="231" presetID="22" presetClass="entr" presetSubtype="8" fill="hold" grpId="0" nodeType="withEffect">
                                  <p:stCondLst>
                                    <p:cond delay="500"/>
                                  </p:stCondLst>
                                  <p:childTnLst>
                                    <p:set>
                                      <p:cBhvr>
                                        <p:cTn id="232" dur="1" fill="hold">
                                          <p:stCondLst>
                                            <p:cond delay="0"/>
                                          </p:stCondLst>
                                        </p:cTn>
                                        <p:tgtEl>
                                          <p:spTgt spid="3079"/>
                                        </p:tgtEl>
                                        <p:attrNameLst>
                                          <p:attrName>style.visibility</p:attrName>
                                        </p:attrNameLst>
                                      </p:cBhvr>
                                      <p:to>
                                        <p:strVal val="visible"/>
                                      </p:to>
                                    </p:set>
                                    <p:animEffect transition="in" filter="wipe(left)">
                                      <p:cBhvr>
                                        <p:cTn id="233" dur="500"/>
                                        <p:tgtEl>
                                          <p:spTgt spid="3079"/>
                                        </p:tgtEl>
                                      </p:cBhvr>
                                    </p:animEffect>
                                  </p:childTnLst>
                                </p:cTn>
                              </p:par>
                              <p:par>
                                <p:cTn id="234" presetID="18" presetClass="emph" presetSubtype="0" fill="hold" grpId="1" nodeType="withEffect">
                                  <p:stCondLst>
                                    <p:cond delay="500"/>
                                  </p:stCondLst>
                                  <p:childTnLst>
                                    <p:set>
                                      <p:cBhvr override="childStyle">
                                        <p:cTn id="235" dur="500" fill="hold"/>
                                        <p:tgtEl>
                                          <p:spTgt spid="3079"/>
                                        </p:tgtEl>
                                        <p:attrNameLst>
                                          <p:attrName>style.textDecorationUnderline</p:attrName>
                                        </p:attrNameLst>
                                      </p:cBhvr>
                                      <p:to>
                                        <p:strVal val="true"/>
                                      </p:to>
                                    </p:set>
                                  </p:childTnLst>
                                </p:cTn>
                              </p:par>
                            </p:childTnLst>
                          </p:cTn>
                        </p:par>
                      </p:childTnLst>
                    </p:cTn>
                  </p:par>
                  <p:par>
                    <p:cTn id="236" fill="hold">
                      <p:stCondLst>
                        <p:cond delay="indefinite"/>
                      </p:stCondLst>
                      <p:childTnLst>
                        <p:par>
                          <p:cTn id="237" fill="hold">
                            <p:stCondLst>
                              <p:cond delay="0"/>
                            </p:stCondLst>
                            <p:childTnLst>
                              <p:par>
                                <p:cTn id="238" presetID="22" presetClass="entr" presetSubtype="8" fill="hold" grpId="0" nodeType="clickEffect">
                                  <p:stCondLst>
                                    <p:cond delay="0"/>
                                  </p:stCondLst>
                                  <p:childTnLst>
                                    <p:set>
                                      <p:cBhvr>
                                        <p:cTn id="239" dur="1" fill="hold">
                                          <p:stCondLst>
                                            <p:cond delay="0"/>
                                          </p:stCondLst>
                                        </p:cTn>
                                        <p:tgtEl>
                                          <p:spTgt spid="27"/>
                                        </p:tgtEl>
                                        <p:attrNameLst>
                                          <p:attrName>style.visibility</p:attrName>
                                        </p:attrNameLst>
                                      </p:cBhvr>
                                      <p:to>
                                        <p:strVal val="visible"/>
                                      </p:to>
                                    </p:set>
                                    <p:animEffect transition="in" filter="wipe(left)">
                                      <p:cBhvr>
                                        <p:cTn id="240" dur="500"/>
                                        <p:tgtEl>
                                          <p:spTgt spid="27"/>
                                        </p:tgtEl>
                                      </p:cBhvr>
                                    </p:animEffect>
                                  </p:childTnLst>
                                </p:cTn>
                              </p:par>
                              <p:par>
                                <p:cTn id="241" presetID="18" presetClass="entr" presetSubtype="12" fill="hold" grpId="0" nodeType="withEffect">
                                  <p:stCondLst>
                                    <p:cond delay="250"/>
                                  </p:stCondLst>
                                  <p:childTnLst>
                                    <p:set>
                                      <p:cBhvr>
                                        <p:cTn id="242" dur="1" fill="hold">
                                          <p:stCondLst>
                                            <p:cond delay="0"/>
                                          </p:stCondLst>
                                        </p:cTn>
                                        <p:tgtEl>
                                          <p:spTgt spid="30"/>
                                        </p:tgtEl>
                                        <p:attrNameLst>
                                          <p:attrName>style.visibility</p:attrName>
                                        </p:attrNameLst>
                                      </p:cBhvr>
                                      <p:to>
                                        <p:strVal val="visible"/>
                                      </p:to>
                                    </p:set>
                                    <p:animEffect transition="in" filter="strips(downLeft)">
                                      <p:cBhvr>
                                        <p:cTn id="243" dur="500"/>
                                        <p:tgtEl>
                                          <p:spTgt spid="30"/>
                                        </p:tgtEl>
                                      </p:cBhvr>
                                    </p:animEffect>
                                  </p:childTnLst>
                                </p:cTn>
                              </p:par>
                              <p:par>
                                <p:cTn id="244" presetID="22" presetClass="entr" presetSubtype="8" fill="hold" grpId="0" nodeType="withEffect">
                                  <p:stCondLst>
                                    <p:cond delay="250"/>
                                  </p:stCondLst>
                                  <p:childTnLst>
                                    <p:set>
                                      <p:cBhvr>
                                        <p:cTn id="245" dur="1" fill="hold">
                                          <p:stCondLst>
                                            <p:cond delay="0"/>
                                          </p:stCondLst>
                                        </p:cTn>
                                        <p:tgtEl>
                                          <p:spTgt spid="3081"/>
                                        </p:tgtEl>
                                        <p:attrNameLst>
                                          <p:attrName>style.visibility</p:attrName>
                                        </p:attrNameLst>
                                      </p:cBhvr>
                                      <p:to>
                                        <p:strVal val="visible"/>
                                      </p:to>
                                    </p:set>
                                    <p:animEffect transition="in" filter="wipe(left)">
                                      <p:cBhvr>
                                        <p:cTn id="246" dur="500"/>
                                        <p:tgtEl>
                                          <p:spTgt spid="3081"/>
                                        </p:tgtEl>
                                      </p:cBhvr>
                                    </p:animEffect>
                                  </p:childTnLst>
                                </p:cTn>
                              </p:par>
                              <p:par>
                                <p:cTn id="247" presetID="18" presetClass="emph" presetSubtype="0" fill="hold" grpId="1" nodeType="withEffect">
                                  <p:stCondLst>
                                    <p:cond delay="0"/>
                                  </p:stCondLst>
                                  <p:childTnLst>
                                    <p:set>
                                      <p:cBhvr override="childStyle">
                                        <p:cTn id="248" dur="500" fill="hold"/>
                                        <p:tgtEl>
                                          <p:spTgt spid="3081"/>
                                        </p:tgtEl>
                                        <p:attrNameLst>
                                          <p:attrName>style.textDecorationUnderline</p:attrName>
                                        </p:attrNameLst>
                                      </p:cBhvr>
                                      <p:to>
                                        <p:strVal val="true"/>
                                      </p:to>
                                    </p:set>
                                  </p:childTnLst>
                                </p:cTn>
                              </p:par>
                            </p:childTnLst>
                          </p:cTn>
                        </p:par>
                      </p:childTnLst>
                    </p:cTn>
                  </p:par>
                  <p:par>
                    <p:cTn id="249" fill="hold">
                      <p:stCondLst>
                        <p:cond delay="indefinite"/>
                      </p:stCondLst>
                      <p:childTnLst>
                        <p:par>
                          <p:cTn id="250" fill="hold">
                            <p:stCondLst>
                              <p:cond delay="0"/>
                            </p:stCondLst>
                            <p:childTnLst>
                              <p:par>
                                <p:cTn id="251" presetID="10" presetClass="exit" presetSubtype="0" fill="hold" grpId="1" nodeType="clickEffect">
                                  <p:stCondLst>
                                    <p:cond delay="0"/>
                                  </p:stCondLst>
                                  <p:childTnLst>
                                    <p:animEffect transition="out" filter="fade">
                                      <p:cBhvr>
                                        <p:cTn id="252" dur="500"/>
                                        <p:tgtEl>
                                          <p:spTgt spid="26"/>
                                        </p:tgtEl>
                                      </p:cBhvr>
                                    </p:animEffect>
                                    <p:set>
                                      <p:cBhvr>
                                        <p:cTn id="253" dur="1" fill="hold">
                                          <p:stCondLst>
                                            <p:cond delay="499"/>
                                          </p:stCondLst>
                                        </p:cTn>
                                        <p:tgtEl>
                                          <p:spTgt spid="26"/>
                                        </p:tgtEl>
                                        <p:attrNameLst>
                                          <p:attrName>style.visibility</p:attrName>
                                        </p:attrNameLst>
                                      </p:cBhvr>
                                      <p:to>
                                        <p:strVal val="hidden"/>
                                      </p:to>
                                    </p:set>
                                  </p:childTnLst>
                                </p:cTn>
                              </p:par>
                              <p:par>
                                <p:cTn id="254" presetID="10" presetClass="exit" presetSubtype="0" fill="hold" grpId="1" nodeType="withEffect">
                                  <p:stCondLst>
                                    <p:cond delay="0"/>
                                  </p:stCondLst>
                                  <p:childTnLst>
                                    <p:animEffect transition="out" filter="fade">
                                      <p:cBhvr>
                                        <p:cTn id="255" dur="500"/>
                                        <p:tgtEl>
                                          <p:spTgt spid="27"/>
                                        </p:tgtEl>
                                      </p:cBhvr>
                                    </p:animEffect>
                                    <p:set>
                                      <p:cBhvr>
                                        <p:cTn id="256" dur="1" fill="hold">
                                          <p:stCondLst>
                                            <p:cond delay="499"/>
                                          </p:stCondLst>
                                        </p:cTn>
                                        <p:tgtEl>
                                          <p:spTgt spid="27"/>
                                        </p:tgtEl>
                                        <p:attrNameLst>
                                          <p:attrName>style.visibility</p:attrName>
                                        </p:attrNameLst>
                                      </p:cBhvr>
                                      <p:to>
                                        <p:strVal val="hidden"/>
                                      </p:to>
                                    </p:set>
                                  </p:childTnLst>
                                </p:cTn>
                              </p:par>
                              <p:par>
                                <p:cTn id="257" presetID="10" presetClass="exit" presetSubtype="0" fill="hold" grpId="1" nodeType="withEffect">
                                  <p:stCondLst>
                                    <p:cond delay="0"/>
                                  </p:stCondLst>
                                  <p:childTnLst>
                                    <p:animEffect transition="out" filter="fade">
                                      <p:cBhvr>
                                        <p:cTn id="258" dur="500"/>
                                        <p:tgtEl>
                                          <p:spTgt spid="25"/>
                                        </p:tgtEl>
                                      </p:cBhvr>
                                    </p:animEffect>
                                    <p:set>
                                      <p:cBhvr>
                                        <p:cTn id="259" dur="1" fill="hold">
                                          <p:stCondLst>
                                            <p:cond delay="499"/>
                                          </p:stCondLst>
                                        </p:cTn>
                                        <p:tgtEl>
                                          <p:spTgt spid="25"/>
                                        </p:tgtEl>
                                        <p:attrNameLst>
                                          <p:attrName>style.visibility</p:attrName>
                                        </p:attrNameLst>
                                      </p:cBhvr>
                                      <p:to>
                                        <p:strVal val="hidden"/>
                                      </p:to>
                                    </p:set>
                                  </p:childTnLst>
                                </p:cTn>
                              </p:par>
                              <p:par>
                                <p:cTn id="260" presetID="10" presetClass="exit" presetSubtype="0" fill="hold" grpId="1" nodeType="withEffect">
                                  <p:stCondLst>
                                    <p:cond delay="0"/>
                                  </p:stCondLst>
                                  <p:childTnLst>
                                    <p:animEffect transition="out" filter="fade">
                                      <p:cBhvr>
                                        <p:cTn id="261" dur="500"/>
                                        <p:tgtEl>
                                          <p:spTgt spid="28"/>
                                        </p:tgtEl>
                                      </p:cBhvr>
                                    </p:animEffect>
                                    <p:set>
                                      <p:cBhvr>
                                        <p:cTn id="262" dur="1" fill="hold">
                                          <p:stCondLst>
                                            <p:cond delay="499"/>
                                          </p:stCondLst>
                                        </p:cTn>
                                        <p:tgtEl>
                                          <p:spTgt spid="28"/>
                                        </p:tgtEl>
                                        <p:attrNameLst>
                                          <p:attrName>style.visibility</p:attrName>
                                        </p:attrNameLst>
                                      </p:cBhvr>
                                      <p:to>
                                        <p:strVal val="hidden"/>
                                      </p:to>
                                    </p:set>
                                  </p:childTnLst>
                                </p:cTn>
                              </p:par>
                              <p:par>
                                <p:cTn id="263" presetID="10" presetClass="exit" presetSubtype="0" fill="hold" grpId="1" nodeType="withEffect">
                                  <p:stCondLst>
                                    <p:cond delay="0"/>
                                  </p:stCondLst>
                                  <p:childTnLst>
                                    <p:animEffect transition="out" filter="fade">
                                      <p:cBhvr>
                                        <p:cTn id="264" dur="500"/>
                                        <p:tgtEl>
                                          <p:spTgt spid="29"/>
                                        </p:tgtEl>
                                      </p:cBhvr>
                                    </p:animEffect>
                                    <p:set>
                                      <p:cBhvr>
                                        <p:cTn id="265" dur="1" fill="hold">
                                          <p:stCondLst>
                                            <p:cond delay="499"/>
                                          </p:stCondLst>
                                        </p:cTn>
                                        <p:tgtEl>
                                          <p:spTgt spid="29"/>
                                        </p:tgtEl>
                                        <p:attrNameLst>
                                          <p:attrName>style.visibility</p:attrName>
                                        </p:attrNameLst>
                                      </p:cBhvr>
                                      <p:to>
                                        <p:strVal val="hidden"/>
                                      </p:to>
                                    </p:set>
                                  </p:childTnLst>
                                </p:cTn>
                              </p:par>
                              <p:par>
                                <p:cTn id="266" presetID="10" presetClass="exit" presetSubtype="0" fill="hold" grpId="1" nodeType="withEffect">
                                  <p:stCondLst>
                                    <p:cond delay="0"/>
                                  </p:stCondLst>
                                  <p:childTnLst>
                                    <p:animEffect transition="out" filter="fade">
                                      <p:cBhvr>
                                        <p:cTn id="267" dur="500"/>
                                        <p:tgtEl>
                                          <p:spTgt spid="30"/>
                                        </p:tgtEl>
                                      </p:cBhvr>
                                    </p:animEffect>
                                    <p:set>
                                      <p:cBhvr>
                                        <p:cTn id="268" dur="1" fill="hold">
                                          <p:stCondLst>
                                            <p:cond delay="499"/>
                                          </p:stCondLst>
                                        </p:cTn>
                                        <p:tgtEl>
                                          <p:spTgt spid="30"/>
                                        </p:tgtEl>
                                        <p:attrNameLst>
                                          <p:attrName>style.visibility</p:attrName>
                                        </p:attrNameLst>
                                      </p:cBhvr>
                                      <p:to>
                                        <p:strVal val="hidden"/>
                                      </p:to>
                                    </p:set>
                                  </p:childTnLst>
                                </p:cTn>
                              </p:par>
                              <p:par>
                                <p:cTn id="269" presetID="10" presetClass="exit" presetSubtype="0" fill="hold" grpId="1" nodeType="withEffect">
                                  <p:stCondLst>
                                    <p:cond delay="0"/>
                                  </p:stCondLst>
                                  <p:childTnLst>
                                    <p:animEffect transition="out" filter="fade">
                                      <p:cBhvr>
                                        <p:cTn id="270" dur="500"/>
                                        <p:tgtEl>
                                          <p:spTgt spid="3072"/>
                                        </p:tgtEl>
                                      </p:cBhvr>
                                    </p:animEffect>
                                    <p:set>
                                      <p:cBhvr>
                                        <p:cTn id="271" dur="1" fill="hold">
                                          <p:stCondLst>
                                            <p:cond delay="499"/>
                                          </p:stCondLst>
                                        </p:cTn>
                                        <p:tgtEl>
                                          <p:spTgt spid="3072"/>
                                        </p:tgtEl>
                                        <p:attrNameLst>
                                          <p:attrName>style.visibility</p:attrName>
                                        </p:attrNameLst>
                                      </p:cBhvr>
                                      <p:to>
                                        <p:strVal val="hidden"/>
                                      </p:to>
                                    </p:set>
                                  </p:childTnLst>
                                </p:cTn>
                              </p:par>
                              <p:par>
                                <p:cTn id="272" presetID="10" presetClass="exit" presetSubtype="0" fill="hold" grpId="1" nodeType="withEffect">
                                  <p:stCondLst>
                                    <p:cond delay="0"/>
                                  </p:stCondLst>
                                  <p:childTnLst>
                                    <p:animEffect transition="out" filter="fade">
                                      <p:cBhvr>
                                        <p:cTn id="273" dur="500"/>
                                        <p:tgtEl>
                                          <p:spTgt spid="31"/>
                                        </p:tgtEl>
                                      </p:cBhvr>
                                    </p:animEffect>
                                    <p:set>
                                      <p:cBhvr>
                                        <p:cTn id="274" dur="1" fill="hold">
                                          <p:stCondLst>
                                            <p:cond delay="499"/>
                                          </p:stCondLst>
                                        </p:cTn>
                                        <p:tgtEl>
                                          <p:spTgt spid="31"/>
                                        </p:tgtEl>
                                        <p:attrNameLst>
                                          <p:attrName>style.visibility</p:attrName>
                                        </p:attrNameLst>
                                      </p:cBhvr>
                                      <p:to>
                                        <p:strVal val="hidden"/>
                                      </p:to>
                                    </p:set>
                                  </p:childTnLst>
                                </p:cTn>
                              </p:par>
                              <p:par>
                                <p:cTn id="275" presetID="16" presetClass="exit" presetSubtype="21" fill="hold" grpId="2" nodeType="withEffect">
                                  <p:stCondLst>
                                    <p:cond delay="0"/>
                                  </p:stCondLst>
                                  <p:childTnLst>
                                    <p:animEffect transition="out" filter="barn(inVertical)">
                                      <p:cBhvr>
                                        <p:cTn id="276" dur="500"/>
                                        <p:tgtEl>
                                          <p:spTgt spid="3080"/>
                                        </p:tgtEl>
                                      </p:cBhvr>
                                    </p:animEffect>
                                    <p:set>
                                      <p:cBhvr>
                                        <p:cTn id="277" dur="1" fill="hold">
                                          <p:stCondLst>
                                            <p:cond delay="499"/>
                                          </p:stCondLst>
                                        </p:cTn>
                                        <p:tgtEl>
                                          <p:spTgt spid="3080"/>
                                        </p:tgtEl>
                                        <p:attrNameLst>
                                          <p:attrName>style.visibility</p:attrName>
                                        </p:attrNameLst>
                                      </p:cBhvr>
                                      <p:to>
                                        <p:strVal val="hidden"/>
                                      </p:to>
                                    </p:set>
                                  </p:childTnLst>
                                </p:cTn>
                              </p:par>
                              <p:par>
                                <p:cTn id="278" presetID="16" presetClass="exit" presetSubtype="21" fill="hold" grpId="2" nodeType="withEffect">
                                  <p:stCondLst>
                                    <p:cond delay="0"/>
                                  </p:stCondLst>
                                  <p:childTnLst>
                                    <p:animEffect transition="out" filter="barn(inVertical)">
                                      <p:cBhvr>
                                        <p:cTn id="279" dur="500"/>
                                        <p:tgtEl>
                                          <p:spTgt spid="3073"/>
                                        </p:tgtEl>
                                      </p:cBhvr>
                                    </p:animEffect>
                                    <p:set>
                                      <p:cBhvr>
                                        <p:cTn id="280" dur="1" fill="hold">
                                          <p:stCondLst>
                                            <p:cond delay="499"/>
                                          </p:stCondLst>
                                        </p:cTn>
                                        <p:tgtEl>
                                          <p:spTgt spid="3073"/>
                                        </p:tgtEl>
                                        <p:attrNameLst>
                                          <p:attrName>style.visibility</p:attrName>
                                        </p:attrNameLst>
                                      </p:cBhvr>
                                      <p:to>
                                        <p:strVal val="hidden"/>
                                      </p:to>
                                    </p:set>
                                  </p:childTnLst>
                                </p:cTn>
                              </p:par>
                              <p:par>
                                <p:cTn id="281" presetID="16" presetClass="exit" presetSubtype="21" fill="hold" grpId="2" nodeType="withEffect">
                                  <p:stCondLst>
                                    <p:cond delay="0"/>
                                  </p:stCondLst>
                                  <p:childTnLst>
                                    <p:animEffect transition="out" filter="barn(inVertical)">
                                      <p:cBhvr>
                                        <p:cTn id="282" dur="500"/>
                                        <p:tgtEl>
                                          <p:spTgt spid="3076"/>
                                        </p:tgtEl>
                                      </p:cBhvr>
                                    </p:animEffect>
                                    <p:set>
                                      <p:cBhvr>
                                        <p:cTn id="283" dur="1" fill="hold">
                                          <p:stCondLst>
                                            <p:cond delay="499"/>
                                          </p:stCondLst>
                                        </p:cTn>
                                        <p:tgtEl>
                                          <p:spTgt spid="3076"/>
                                        </p:tgtEl>
                                        <p:attrNameLst>
                                          <p:attrName>style.visibility</p:attrName>
                                        </p:attrNameLst>
                                      </p:cBhvr>
                                      <p:to>
                                        <p:strVal val="hidden"/>
                                      </p:to>
                                    </p:set>
                                  </p:childTnLst>
                                </p:cTn>
                              </p:par>
                              <p:par>
                                <p:cTn id="284" presetID="16" presetClass="exit" presetSubtype="21" fill="hold" grpId="2" nodeType="withEffect">
                                  <p:stCondLst>
                                    <p:cond delay="0"/>
                                  </p:stCondLst>
                                  <p:childTnLst>
                                    <p:animEffect transition="out" filter="barn(inVertical)">
                                      <p:cBhvr>
                                        <p:cTn id="285" dur="500"/>
                                        <p:tgtEl>
                                          <p:spTgt spid="3077"/>
                                        </p:tgtEl>
                                      </p:cBhvr>
                                    </p:animEffect>
                                    <p:set>
                                      <p:cBhvr>
                                        <p:cTn id="286" dur="1" fill="hold">
                                          <p:stCondLst>
                                            <p:cond delay="499"/>
                                          </p:stCondLst>
                                        </p:cTn>
                                        <p:tgtEl>
                                          <p:spTgt spid="3077"/>
                                        </p:tgtEl>
                                        <p:attrNameLst>
                                          <p:attrName>style.visibility</p:attrName>
                                        </p:attrNameLst>
                                      </p:cBhvr>
                                      <p:to>
                                        <p:strVal val="hidden"/>
                                      </p:to>
                                    </p:set>
                                  </p:childTnLst>
                                </p:cTn>
                              </p:par>
                              <p:par>
                                <p:cTn id="287" presetID="16" presetClass="exit" presetSubtype="21" fill="hold" grpId="2" nodeType="withEffect">
                                  <p:stCondLst>
                                    <p:cond delay="0"/>
                                  </p:stCondLst>
                                  <p:childTnLst>
                                    <p:animEffect transition="out" filter="barn(inVertical)">
                                      <p:cBhvr>
                                        <p:cTn id="288" dur="500"/>
                                        <p:tgtEl>
                                          <p:spTgt spid="3078"/>
                                        </p:tgtEl>
                                      </p:cBhvr>
                                    </p:animEffect>
                                    <p:set>
                                      <p:cBhvr>
                                        <p:cTn id="289" dur="1" fill="hold">
                                          <p:stCondLst>
                                            <p:cond delay="499"/>
                                          </p:stCondLst>
                                        </p:cTn>
                                        <p:tgtEl>
                                          <p:spTgt spid="3078"/>
                                        </p:tgtEl>
                                        <p:attrNameLst>
                                          <p:attrName>style.visibility</p:attrName>
                                        </p:attrNameLst>
                                      </p:cBhvr>
                                      <p:to>
                                        <p:strVal val="hidden"/>
                                      </p:to>
                                    </p:set>
                                  </p:childTnLst>
                                </p:cTn>
                              </p:par>
                              <p:par>
                                <p:cTn id="290" presetID="16" presetClass="exit" presetSubtype="21" fill="hold" grpId="2" nodeType="withEffect">
                                  <p:stCondLst>
                                    <p:cond delay="0"/>
                                  </p:stCondLst>
                                  <p:childTnLst>
                                    <p:animEffect transition="out" filter="barn(inVertical)">
                                      <p:cBhvr>
                                        <p:cTn id="291" dur="500"/>
                                        <p:tgtEl>
                                          <p:spTgt spid="3079"/>
                                        </p:tgtEl>
                                      </p:cBhvr>
                                    </p:animEffect>
                                    <p:set>
                                      <p:cBhvr>
                                        <p:cTn id="292" dur="1" fill="hold">
                                          <p:stCondLst>
                                            <p:cond delay="499"/>
                                          </p:stCondLst>
                                        </p:cTn>
                                        <p:tgtEl>
                                          <p:spTgt spid="3079"/>
                                        </p:tgtEl>
                                        <p:attrNameLst>
                                          <p:attrName>style.visibility</p:attrName>
                                        </p:attrNameLst>
                                      </p:cBhvr>
                                      <p:to>
                                        <p:strVal val="hidden"/>
                                      </p:to>
                                    </p:set>
                                  </p:childTnLst>
                                </p:cTn>
                              </p:par>
                              <p:par>
                                <p:cTn id="293" presetID="16" presetClass="exit" presetSubtype="21" fill="hold" grpId="2" nodeType="withEffect">
                                  <p:stCondLst>
                                    <p:cond delay="0"/>
                                  </p:stCondLst>
                                  <p:childTnLst>
                                    <p:animEffect transition="out" filter="barn(inVertical)">
                                      <p:cBhvr>
                                        <p:cTn id="294" dur="500"/>
                                        <p:tgtEl>
                                          <p:spTgt spid="3081"/>
                                        </p:tgtEl>
                                      </p:cBhvr>
                                    </p:animEffect>
                                    <p:set>
                                      <p:cBhvr>
                                        <p:cTn id="295" dur="1" fill="hold">
                                          <p:stCondLst>
                                            <p:cond delay="499"/>
                                          </p:stCondLst>
                                        </p:cTn>
                                        <p:tgtEl>
                                          <p:spTgt spid="3081"/>
                                        </p:tgtEl>
                                        <p:attrNameLst>
                                          <p:attrName>style.visibility</p:attrName>
                                        </p:attrNameLst>
                                      </p:cBhvr>
                                      <p:to>
                                        <p:strVal val="hidden"/>
                                      </p:to>
                                    </p:set>
                                  </p:childTnLst>
                                </p:cTn>
                              </p:par>
                            </p:childTnLst>
                          </p:cTn>
                        </p:par>
                        <p:par>
                          <p:cTn id="296" fill="hold">
                            <p:stCondLst>
                              <p:cond delay="500"/>
                            </p:stCondLst>
                            <p:childTnLst>
                              <p:par>
                                <p:cTn id="297" presetID="22" presetClass="entr" presetSubtype="1" fill="hold" grpId="0" nodeType="afterEffect">
                                  <p:stCondLst>
                                    <p:cond delay="0"/>
                                  </p:stCondLst>
                                  <p:childTnLst>
                                    <p:set>
                                      <p:cBhvr>
                                        <p:cTn id="298" dur="1" fill="hold">
                                          <p:stCondLst>
                                            <p:cond delay="0"/>
                                          </p:stCondLst>
                                        </p:cTn>
                                        <p:tgtEl>
                                          <p:spTgt spid="6"/>
                                        </p:tgtEl>
                                        <p:attrNameLst>
                                          <p:attrName>style.visibility</p:attrName>
                                        </p:attrNameLst>
                                      </p:cBhvr>
                                      <p:to>
                                        <p:strVal val="visible"/>
                                      </p:to>
                                    </p:set>
                                    <p:animEffect transition="in" filter="wipe(up)">
                                      <p:cBhvr>
                                        <p:cTn id="299" dur="500"/>
                                        <p:tgtEl>
                                          <p:spTgt spid="6"/>
                                        </p:tgtEl>
                                      </p:cBhvr>
                                    </p:animEffect>
                                  </p:childTnLst>
                                </p:cTn>
                              </p:par>
                              <p:par>
                                <p:cTn id="300" presetID="22" presetClass="entr" presetSubtype="1" fill="hold" grpId="0" nodeType="withEffect">
                                  <p:stCondLst>
                                    <p:cond delay="250"/>
                                  </p:stCondLst>
                                  <p:childTnLst>
                                    <p:set>
                                      <p:cBhvr>
                                        <p:cTn id="301" dur="1" fill="hold">
                                          <p:stCondLst>
                                            <p:cond delay="0"/>
                                          </p:stCondLst>
                                        </p:cTn>
                                        <p:tgtEl>
                                          <p:spTgt spid="20"/>
                                        </p:tgtEl>
                                        <p:attrNameLst>
                                          <p:attrName>style.visibility</p:attrName>
                                        </p:attrNameLst>
                                      </p:cBhvr>
                                      <p:to>
                                        <p:strVal val="visible"/>
                                      </p:to>
                                    </p:set>
                                    <p:animEffect transition="in" filter="wipe(up)">
                                      <p:cBhvr>
                                        <p:cTn id="302" dur="500"/>
                                        <p:tgtEl>
                                          <p:spTgt spid="20"/>
                                        </p:tgtEl>
                                      </p:cBhvr>
                                    </p:animEffect>
                                  </p:childTnLst>
                                </p:cTn>
                              </p:par>
                              <p:par>
                                <p:cTn id="303" presetID="22" presetClass="entr" presetSubtype="1" fill="hold" grpId="0" nodeType="withEffect">
                                  <p:stCondLst>
                                    <p:cond delay="500"/>
                                  </p:stCondLst>
                                  <p:childTnLst>
                                    <p:set>
                                      <p:cBhvr>
                                        <p:cTn id="304" dur="1" fill="hold">
                                          <p:stCondLst>
                                            <p:cond delay="0"/>
                                          </p:stCondLst>
                                        </p:cTn>
                                        <p:tgtEl>
                                          <p:spTgt spid="21"/>
                                        </p:tgtEl>
                                        <p:attrNameLst>
                                          <p:attrName>style.visibility</p:attrName>
                                        </p:attrNameLst>
                                      </p:cBhvr>
                                      <p:to>
                                        <p:strVal val="visible"/>
                                      </p:to>
                                    </p:set>
                                    <p:animEffect transition="in" filter="wipe(up)">
                                      <p:cBhvr>
                                        <p:cTn id="305" dur="500"/>
                                        <p:tgtEl>
                                          <p:spTgt spid="21"/>
                                        </p:tgtEl>
                                      </p:cBhvr>
                                    </p:animEffect>
                                  </p:childTnLst>
                                </p:cTn>
                              </p:par>
                              <p:par>
                                <p:cTn id="306" presetID="26" presetClass="emph" presetSubtype="0" fill="hold" grpId="1" nodeType="withEffect">
                                  <p:stCondLst>
                                    <p:cond delay="500"/>
                                  </p:stCondLst>
                                  <p:childTnLst>
                                    <p:animEffect transition="out" filter="fade">
                                      <p:cBhvr>
                                        <p:cTn id="307" dur="850" tmFilter="0, 0; .2, .5; .8, .5; 1, 0"/>
                                        <p:tgtEl>
                                          <p:spTgt spid="20"/>
                                        </p:tgtEl>
                                      </p:cBhvr>
                                    </p:animEffect>
                                    <p:animScale>
                                      <p:cBhvr>
                                        <p:cTn id="308" dur="425" autoRev="1" fill="hold"/>
                                        <p:tgtEl>
                                          <p:spTgt spid="20"/>
                                        </p:tgtEl>
                                      </p:cBhvr>
                                      <p:by x="105000" y="105000"/>
                                    </p:animScale>
                                  </p:childTnLst>
                                </p:cTn>
                              </p:par>
                              <p:par>
                                <p:cTn id="309" presetID="22" presetClass="entr" presetSubtype="1" fill="hold" grpId="0" nodeType="withEffect">
                                  <p:stCondLst>
                                    <p:cond delay="850"/>
                                  </p:stCondLst>
                                  <p:childTnLst>
                                    <p:set>
                                      <p:cBhvr>
                                        <p:cTn id="310" dur="1" fill="hold">
                                          <p:stCondLst>
                                            <p:cond delay="0"/>
                                          </p:stCondLst>
                                        </p:cTn>
                                        <p:tgtEl>
                                          <p:spTgt spid="22"/>
                                        </p:tgtEl>
                                        <p:attrNameLst>
                                          <p:attrName>style.visibility</p:attrName>
                                        </p:attrNameLst>
                                      </p:cBhvr>
                                      <p:to>
                                        <p:strVal val="visible"/>
                                      </p:to>
                                    </p:set>
                                    <p:animEffect transition="in" filter="wipe(up)">
                                      <p:cBhvr>
                                        <p:cTn id="311" dur="500"/>
                                        <p:tgtEl>
                                          <p:spTgt spid="22"/>
                                        </p:tgtEl>
                                      </p:cBhvr>
                                    </p:animEffect>
                                  </p:childTnLst>
                                </p:cTn>
                              </p:par>
                              <p:par>
                                <p:cTn id="312" presetID="26" presetClass="emph" presetSubtype="0" fill="hold" grpId="1" nodeType="withEffect">
                                  <p:stCondLst>
                                    <p:cond delay="850"/>
                                  </p:stCondLst>
                                  <p:childTnLst>
                                    <p:animEffect transition="out" filter="fade">
                                      <p:cBhvr>
                                        <p:cTn id="313" dur="850" tmFilter="0, 0; .2, .5; .8, .5; 1, 0"/>
                                        <p:tgtEl>
                                          <p:spTgt spid="21"/>
                                        </p:tgtEl>
                                      </p:cBhvr>
                                    </p:animEffect>
                                    <p:animScale>
                                      <p:cBhvr>
                                        <p:cTn id="314" dur="425" autoRev="1" fill="hold"/>
                                        <p:tgtEl>
                                          <p:spTgt spid="21"/>
                                        </p:tgtEl>
                                      </p:cBhvr>
                                      <p:by x="105000" y="105000"/>
                                    </p:animScale>
                                  </p:childTnLst>
                                </p:cTn>
                              </p:par>
                              <p:par>
                                <p:cTn id="315" presetID="22" presetClass="entr" presetSubtype="1" fill="hold" grpId="0" nodeType="withEffect">
                                  <p:stCondLst>
                                    <p:cond delay="1150"/>
                                  </p:stCondLst>
                                  <p:childTnLst>
                                    <p:set>
                                      <p:cBhvr>
                                        <p:cTn id="316" dur="1" fill="hold">
                                          <p:stCondLst>
                                            <p:cond delay="0"/>
                                          </p:stCondLst>
                                        </p:cTn>
                                        <p:tgtEl>
                                          <p:spTgt spid="17"/>
                                        </p:tgtEl>
                                        <p:attrNameLst>
                                          <p:attrName>style.visibility</p:attrName>
                                        </p:attrNameLst>
                                      </p:cBhvr>
                                      <p:to>
                                        <p:strVal val="visible"/>
                                      </p:to>
                                    </p:set>
                                    <p:animEffect transition="in" filter="wipe(up)">
                                      <p:cBhvr>
                                        <p:cTn id="317" dur="500"/>
                                        <p:tgtEl>
                                          <p:spTgt spid="17"/>
                                        </p:tgtEl>
                                      </p:cBhvr>
                                    </p:animEffect>
                                  </p:childTnLst>
                                </p:cTn>
                              </p:par>
                              <p:par>
                                <p:cTn id="318" presetID="26" presetClass="emph" presetSubtype="0" fill="hold" grpId="1" nodeType="withEffect">
                                  <p:stCondLst>
                                    <p:cond delay="1150"/>
                                  </p:stCondLst>
                                  <p:childTnLst>
                                    <p:animEffect transition="out" filter="fade">
                                      <p:cBhvr>
                                        <p:cTn id="319" dur="850" tmFilter="0, 0; .2, .5; .8, .5; 1, 0"/>
                                        <p:tgtEl>
                                          <p:spTgt spid="22"/>
                                        </p:tgtEl>
                                      </p:cBhvr>
                                    </p:animEffect>
                                    <p:animScale>
                                      <p:cBhvr>
                                        <p:cTn id="320" dur="425" autoRev="1" fill="hold"/>
                                        <p:tgtEl>
                                          <p:spTgt spid="22"/>
                                        </p:tgtEl>
                                      </p:cBhvr>
                                      <p:by x="105000" y="105000"/>
                                    </p:animScale>
                                  </p:childTnLst>
                                </p:cTn>
                              </p:par>
                              <p:par>
                                <p:cTn id="321" presetID="18" presetClass="entr" presetSubtype="12" fill="hold" grpId="0" nodeType="withEffect">
                                  <p:stCondLst>
                                    <p:cond delay="1250"/>
                                  </p:stCondLst>
                                  <p:childTnLst>
                                    <p:set>
                                      <p:cBhvr>
                                        <p:cTn id="322" dur="1" fill="hold">
                                          <p:stCondLst>
                                            <p:cond delay="0"/>
                                          </p:stCondLst>
                                        </p:cTn>
                                        <p:tgtEl>
                                          <p:spTgt spid="18"/>
                                        </p:tgtEl>
                                        <p:attrNameLst>
                                          <p:attrName>style.visibility</p:attrName>
                                        </p:attrNameLst>
                                      </p:cBhvr>
                                      <p:to>
                                        <p:strVal val="visible"/>
                                      </p:to>
                                    </p:set>
                                    <p:animEffect transition="in" filter="strips(downLeft)">
                                      <p:cBhvr>
                                        <p:cTn id="323" dur="500"/>
                                        <p:tgtEl>
                                          <p:spTgt spid="18"/>
                                        </p:tgtEl>
                                      </p:cBhvr>
                                    </p:animEffect>
                                  </p:childTnLst>
                                </p:cTn>
                              </p:par>
                              <p:par>
                                <p:cTn id="324" presetID="18" presetClass="entr" presetSubtype="6" fill="hold" grpId="0" nodeType="withEffect">
                                  <p:stCondLst>
                                    <p:cond delay="1250"/>
                                  </p:stCondLst>
                                  <p:childTnLst>
                                    <p:set>
                                      <p:cBhvr>
                                        <p:cTn id="325" dur="1" fill="hold">
                                          <p:stCondLst>
                                            <p:cond delay="0"/>
                                          </p:stCondLst>
                                        </p:cTn>
                                        <p:tgtEl>
                                          <p:spTgt spid="19"/>
                                        </p:tgtEl>
                                        <p:attrNameLst>
                                          <p:attrName>style.visibility</p:attrName>
                                        </p:attrNameLst>
                                      </p:cBhvr>
                                      <p:to>
                                        <p:strVal val="visible"/>
                                      </p:to>
                                    </p:set>
                                    <p:animEffect transition="in" filter="strips(downRight)">
                                      <p:cBhvr>
                                        <p:cTn id="326" dur="500"/>
                                        <p:tgtEl>
                                          <p:spTgt spid="19"/>
                                        </p:tgtEl>
                                      </p:cBhvr>
                                    </p:animEffect>
                                  </p:childTnLst>
                                </p:cTn>
                              </p:par>
                              <p:par>
                                <p:cTn id="327" presetID="26" presetClass="emph" presetSubtype="0" fill="hold" grpId="1" nodeType="withEffect">
                                  <p:stCondLst>
                                    <p:cond delay="1750"/>
                                  </p:stCondLst>
                                  <p:childTnLst>
                                    <p:animEffect transition="out" filter="fade">
                                      <p:cBhvr>
                                        <p:cTn id="328" dur="850" tmFilter="0, 0; .2, .5; .8, .5; 1, 0"/>
                                        <p:tgtEl>
                                          <p:spTgt spid="17"/>
                                        </p:tgtEl>
                                      </p:cBhvr>
                                    </p:animEffect>
                                    <p:animScale>
                                      <p:cBhvr>
                                        <p:cTn id="329" dur="425" autoRev="1" fill="hold"/>
                                        <p:tgtEl>
                                          <p:spTgt spid="17"/>
                                        </p:tgtEl>
                                      </p:cBhvr>
                                      <p:by x="105000" y="105000"/>
                                    </p:animScale>
                                  </p:childTnLst>
                                </p:cTn>
                              </p:par>
                              <p:par>
                                <p:cTn id="330" presetID="26" presetClass="emph" presetSubtype="0" fill="hold" grpId="1" nodeType="withEffect">
                                  <p:stCondLst>
                                    <p:cond delay="1750"/>
                                  </p:stCondLst>
                                  <p:childTnLst>
                                    <p:animEffect transition="out" filter="fade">
                                      <p:cBhvr>
                                        <p:cTn id="331" dur="850" tmFilter="0, 0; .2, .5; .8, .5; 1, 0"/>
                                        <p:tgtEl>
                                          <p:spTgt spid="18"/>
                                        </p:tgtEl>
                                      </p:cBhvr>
                                    </p:animEffect>
                                    <p:animScale>
                                      <p:cBhvr>
                                        <p:cTn id="332" dur="425" autoRev="1" fill="hold"/>
                                        <p:tgtEl>
                                          <p:spTgt spid="18"/>
                                        </p:tgtEl>
                                      </p:cBhvr>
                                      <p:by x="105000" y="105000"/>
                                    </p:animScale>
                                  </p:childTnLst>
                                </p:cTn>
                              </p:par>
                              <p:par>
                                <p:cTn id="333" presetID="26" presetClass="emph" presetSubtype="0" fill="hold" grpId="1" nodeType="withEffect">
                                  <p:stCondLst>
                                    <p:cond delay="1750"/>
                                  </p:stCondLst>
                                  <p:childTnLst>
                                    <p:animEffect transition="out" filter="fade">
                                      <p:cBhvr>
                                        <p:cTn id="334" dur="850" tmFilter="0, 0; .2, .5; .8, .5; 1, 0"/>
                                        <p:tgtEl>
                                          <p:spTgt spid="19"/>
                                        </p:tgtEl>
                                      </p:cBhvr>
                                    </p:animEffect>
                                    <p:animScale>
                                      <p:cBhvr>
                                        <p:cTn id="335" dur="425" autoRev="1" fill="hold"/>
                                        <p:tgtEl>
                                          <p:spTgt spid="19"/>
                                        </p:tgtEl>
                                      </p:cBhvr>
                                      <p:by x="105000" y="105000"/>
                                    </p:animScale>
                                  </p:childTnLst>
                                </p:cTn>
                              </p:par>
                              <p:par>
                                <p:cTn id="336" presetID="22" presetClass="entr" presetSubtype="1" fill="hold" grpId="0" nodeType="withEffect">
                                  <p:stCondLst>
                                    <p:cond delay="1650"/>
                                  </p:stCondLst>
                                  <p:childTnLst>
                                    <p:set>
                                      <p:cBhvr>
                                        <p:cTn id="337" dur="1" fill="hold">
                                          <p:stCondLst>
                                            <p:cond delay="0"/>
                                          </p:stCondLst>
                                        </p:cTn>
                                        <p:tgtEl>
                                          <p:spTgt spid="23"/>
                                        </p:tgtEl>
                                        <p:attrNameLst>
                                          <p:attrName>style.visibility</p:attrName>
                                        </p:attrNameLst>
                                      </p:cBhvr>
                                      <p:to>
                                        <p:strVal val="visible"/>
                                      </p:to>
                                    </p:set>
                                    <p:animEffect transition="in" filter="wipe(up)">
                                      <p:cBhvr>
                                        <p:cTn id="338" dur="500"/>
                                        <p:tgtEl>
                                          <p:spTgt spid="23"/>
                                        </p:tgtEl>
                                      </p:cBhvr>
                                    </p:animEffect>
                                  </p:childTnLst>
                                </p:cTn>
                              </p:par>
                              <p:par>
                                <p:cTn id="339" presetID="22" presetClass="entr" presetSubtype="1" fill="hold" grpId="0" nodeType="withEffect">
                                  <p:stCondLst>
                                    <p:cond delay="2000"/>
                                  </p:stCondLst>
                                  <p:childTnLst>
                                    <p:set>
                                      <p:cBhvr>
                                        <p:cTn id="340" dur="1" fill="hold">
                                          <p:stCondLst>
                                            <p:cond delay="0"/>
                                          </p:stCondLst>
                                        </p:cTn>
                                        <p:tgtEl>
                                          <p:spTgt spid="24"/>
                                        </p:tgtEl>
                                        <p:attrNameLst>
                                          <p:attrName>style.visibility</p:attrName>
                                        </p:attrNameLst>
                                      </p:cBhvr>
                                      <p:to>
                                        <p:strVal val="visible"/>
                                      </p:to>
                                    </p:set>
                                    <p:animEffect transition="in" filter="wipe(up)">
                                      <p:cBhvr>
                                        <p:cTn id="341" dur="500"/>
                                        <p:tgtEl>
                                          <p:spTgt spid="24"/>
                                        </p:tgtEl>
                                      </p:cBhvr>
                                    </p:animEffect>
                                  </p:childTnLst>
                                </p:cTn>
                              </p:par>
                              <p:par>
                                <p:cTn id="342" presetID="26" presetClass="emph" presetSubtype="0" fill="hold" grpId="1" nodeType="withEffect">
                                  <p:stCondLst>
                                    <p:cond delay="2500"/>
                                  </p:stCondLst>
                                  <p:childTnLst>
                                    <p:animEffect transition="out" filter="fade">
                                      <p:cBhvr>
                                        <p:cTn id="343" dur="850" tmFilter="0, 0; .2, .5; .8, .5; 1, 0"/>
                                        <p:tgtEl>
                                          <p:spTgt spid="23"/>
                                        </p:tgtEl>
                                      </p:cBhvr>
                                    </p:animEffect>
                                    <p:animScale>
                                      <p:cBhvr>
                                        <p:cTn id="344" dur="425" autoRev="1" fill="hold"/>
                                        <p:tgtEl>
                                          <p:spTgt spid="23"/>
                                        </p:tgtEl>
                                      </p:cBhvr>
                                      <p:by x="105000" y="105000"/>
                                    </p:animScale>
                                  </p:childTnLst>
                                </p:cTn>
                              </p:par>
                            </p:childTnLst>
                          </p:cTn>
                        </p:par>
                        <p:par>
                          <p:cTn id="345" fill="hold">
                            <p:stCondLst>
                              <p:cond delay="3850"/>
                            </p:stCondLst>
                            <p:childTnLst>
                              <p:par>
                                <p:cTn id="346" presetID="3" presetClass="emph" presetSubtype="6" fill="hold" grpId="2" nodeType="afterEffect">
                                  <p:stCondLst>
                                    <p:cond delay="0"/>
                                  </p:stCondLst>
                                  <p:childTnLst>
                                    <p:animClr clrSpc="hsl" dir="cw">
                                      <p:cBhvr override="childStyle">
                                        <p:cTn id="347" dur="1250" fill="hold"/>
                                        <p:tgtEl>
                                          <p:spTgt spid="24"/>
                                        </p:tgtEl>
                                        <p:attrNameLst>
                                          <p:attrName>style.color</p:attrName>
                                        </p:attrNameLst>
                                      </p:cBhvr>
                                      <p:to>
                                        <a:srgbClr val="FF0000"/>
                                      </p:to>
                                    </p:animClr>
                                  </p:childTnLst>
                                </p:cTn>
                              </p:par>
                              <p:par>
                                <p:cTn id="348" presetID="26" presetClass="emph" presetSubtype="0" fill="hold" grpId="3" nodeType="withEffect">
                                  <p:stCondLst>
                                    <p:cond delay="1000"/>
                                  </p:stCondLst>
                                  <p:childTnLst>
                                    <p:animEffect transition="out" filter="fade">
                                      <p:cBhvr>
                                        <p:cTn id="349" dur="850" tmFilter="0, 0; .2, .5; .8, .5; 1, 0"/>
                                        <p:tgtEl>
                                          <p:spTgt spid="24"/>
                                        </p:tgtEl>
                                      </p:cBhvr>
                                    </p:animEffect>
                                    <p:animScale>
                                      <p:cBhvr>
                                        <p:cTn id="350" dur="425" autoRev="1" fill="hold"/>
                                        <p:tgtEl>
                                          <p:spTgt spid="24"/>
                                        </p:tgtEl>
                                      </p:cBhvr>
                                      <p:by x="105000" y="105000"/>
                                    </p:animScale>
                                  </p:childTnLst>
                                </p:cTn>
                              </p:par>
                            </p:childTnLst>
                          </p:cTn>
                        </p:par>
                      </p:childTnLst>
                    </p:cTn>
                  </p:par>
                  <p:par>
                    <p:cTn id="351" fill="hold">
                      <p:stCondLst>
                        <p:cond delay="indefinite"/>
                      </p:stCondLst>
                      <p:childTnLst>
                        <p:par>
                          <p:cTn id="352" fill="hold">
                            <p:stCondLst>
                              <p:cond delay="0"/>
                            </p:stCondLst>
                            <p:childTnLst>
                              <p:par>
                                <p:cTn id="353" presetID="0" presetClass="entr" presetSubtype="0" fill="hold" grpId="0" nodeType="clickEffect">
                                  <p:stCondLst>
                                    <p:cond delay="0"/>
                                  </p:stCondLst>
                                  <p:childTnLst>
                                    <p:set>
                                      <p:cBhvr>
                                        <p:cTn id="354" dur="1" fill="hold">
                                          <p:stCondLst>
                                            <p:cond delay="0"/>
                                          </p:stCondLst>
                                        </p:cTn>
                                        <p:tgtEl>
                                          <p:spTgt spid="3087"/>
                                        </p:tgtEl>
                                        <p:attrNameLst>
                                          <p:attrName>style.visibility</p:attrName>
                                        </p:attrNameLst>
                                      </p:cBhvr>
                                      <p:to>
                                        <p:strVal val="visible"/>
                                      </p:to>
                                    </p:set>
                                    <p:animEffect transition="in" filter="dissolve">
                                      <p:cBhvr>
                                        <p:cTn id="355" dur="500">
                                          <p:stCondLst>
                                            <p:cond delay="0"/>
                                          </p:stCondLst>
                                        </p:cTn>
                                        <p:tgtEl>
                                          <p:spTgt spid="3087"/>
                                        </p:tgtEl>
                                      </p:cBhvr>
                                    </p:animEffect>
                                    <p:anim to="" calcmode="lin" valueType="num">
                                      <p:cBhvr>
                                        <p:cTn id="356" dur="500" fill="hold">
                                          <p:stCondLst>
                                            <p:cond delay="0"/>
                                          </p:stCondLst>
                                        </p:cTn>
                                        <p:tgtEl>
                                          <p:spTgt spid="3087"/>
                                        </p:tgtEl>
                                        <p:attrNameLst>
                                          <p:attrName>ppt_w</p:attrName>
                                        </p:attrNameLst>
                                      </p:cBhvr>
                                      <p:tavLst>
                                        <p:tav tm="0">
                                          <p:val>
                                            <p:strVal val="#ppt_w*4"/>
                                          </p:val>
                                        </p:tav>
                                        <p:tav tm="100000">
                                          <p:val>
                                            <p:strVal val="#ppt_w"/>
                                          </p:val>
                                        </p:tav>
                                      </p:tavLst>
                                    </p:anim>
                                    <p:anim to="" calcmode="lin" valueType="num">
                                      <p:cBhvr>
                                        <p:cTn id="357" dur="500" fill="hold">
                                          <p:stCondLst>
                                            <p:cond delay="0"/>
                                          </p:stCondLst>
                                        </p:cTn>
                                        <p:tgtEl>
                                          <p:spTgt spid="3087"/>
                                        </p:tgtEl>
                                        <p:attrNameLst>
                                          <p:attrName>ppt_h</p:attrName>
                                        </p:attrNameLst>
                                      </p:cBhvr>
                                      <p:tavLst>
                                        <p:tav tm="0">
                                          <p:val>
                                            <p:strVal val="#ppt_h*4"/>
                                          </p:val>
                                        </p:tav>
                                        <p:tav tm="100000">
                                          <p:val>
                                            <p:strVal val="#ppt_h"/>
                                          </p:val>
                                        </p:tav>
                                      </p:tavLst>
                                    </p:anim>
                                  </p:childTnLst>
                                </p:cTn>
                              </p:par>
                              <p:par>
                                <p:cTn id="358" presetID="0" presetClass="entr" presetSubtype="0" fill="hold" grpId="0" nodeType="withEffect">
                                  <p:stCondLst>
                                    <p:cond delay="250"/>
                                  </p:stCondLst>
                                  <p:childTnLst>
                                    <p:set>
                                      <p:cBhvr>
                                        <p:cTn id="359" dur="1" fill="hold">
                                          <p:stCondLst>
                                            <p:cond delay="0"/>
                                          </p:stCondLst>
                                        </p:cTn>
                                        <p:tgtEl>
                                          <p:spTgt spid="3089"/>
                                        </p:tgtEl>
                                        <p:attrNameLst>
                                          <p:attrName>style.visibility</p:attrName>
                                        </p:attrNameLst>
                                      </p:cBhvr>
                                      <p:to>
                                        <p:strVal val="visible"/>
                                      </p:to>
                                    </p:set>
                                    <p:animEffect transition="in" filter="dissolve">
                                      <p:cBhvr>
                                        <p:cTn id="360" dur="500">
                                          <p:stCondLst>
                                            <p:cond delay="0"/>
                                          </p:stCondLst>
                                        </p:cTn>
                                        <p:tgtEl>
                                          <p:spTgt spid="3089"/>
                                        </p:tgtEl>
                                      </p:cBhvr>
                                    </p:animEffect>
                                    <p:anim to="" calcmode="lin" valueType="num">
                                      <p:cBhvr>
                                        <p:cTn id="361" dur="500" fill="hold">
                                          <p:stCondLst>
                                            <p:cond delay="0"/>
                                          </p:stCondLst>
                                        </p:cTn>
                                        <p:tgtEl>
                                          <p:spTgt spid="3089"/>
                                        </p:tgtEl>
                                        <p:attrNameLst>
                                          <p:attrName>ppt_w</p:attrName>
                                        </p:attrNameLst>
                                      </p:cBhvr>
                                      <p:tavLst>
                                        <p:tav tm="0">
                                          <p:val>
                                            <p:strVal val="#ppt_w*4"/>
                                          </p:val>
                                        </p:tav>
                                        <p:tav tm="100000">
                                          <p:val>
                                            <p:strVal val="#ppt_w"/>
                                          </p:val>
                                        </p:tav>
                                      </p:tavLst>
                                    </p:anim>
                                    <p:anim to="" calcmode="lin" valueType="num">
                                      <p:cBhvr>
                                        <p:cTn id="362" dur="500" fill="hold">
                                          <p:stCondLst>
                                            <p:cond delay="0"/>
                                          </p:stCondLst>
                                        </p:cTn>
                                        <p:tgtEl>
                                          <p:spTgt spid="3089"/>
                                        </p:tgtEl>
                                        <p:attrNameLst>
                                          <p:attrName>ppt_h</p:attrName>
                                        </p:attrNameLst>
                                      </p:cBhvr>
                                      <p:tavLst>
                                        <p:tav tm="0">
                                          <p:val>
                                            <p:strVal val="#ppt_h*4"/>
                                          </p:val>
                                        </p:tav>
                                        <p:tav tm="100000">
                                          <p:val>
                                            <p:strVal val="#ppt_h"/>
                                          </p:val>
                                        </p:tav>
                                      </p:tavLst>
                                    </p:anim>
                                  </p:childTnLst>
                                </p:cTn>
                              </p:par>
                              <p:par>
                                <p:cTn id="363" presetID="23" presetClass="entr" presetSubtype="16" fill="hold" grpId="0" nodeType="withEffect">
                                  <p:stCondLst>
                                    <p:cond delay="1000"/>
                                  </p:stCondLst>
                                  <p:childTnLst>
                                    <p:set>
                                      <p:cBhvr>
                                        <p:cTn id="364" dur="1" fill="hold">
                                          <p:stCondLst>
                                            <p:cond delay="0"/>
                                          </p:stCondLst>
                                        </p:cTn>
                                        <p:tgtEl>
                                          <p:spTgt spid="3090"/>
                                        </p:tgtEl>
                                        <p:attrNameLst>
                                          <p:attrName>style.visibility</p:attrName>
                                        </p:attrNameLst>
                                      </p:cBhvr>
                                      <p:to>
                                        <p:strVal val="visible"/>
                                      </p:to>
                                    </p:set>
                                    <p:anim calcmode="lin" valueType="num">
                                      <p:cBhvr>
                                        <p:cTn id="365" dur="500" fill="hold"/>
                                        <p:tgtEl>
                                          <p:spTgt spid="3090"/>
                                        </p:tgtEl>
                                        <p:attrNameLst>
                                          <p:attrName>ppt_w</p:attrName>
                                        </p:attrNameLst>
                                      </p:cBhvr>
                                      <p:tavLst>
                                        <p:tav tm="0">
                                          <p:val>
                                            <p:fltVal val="0"/>
                                          </p:val>
                                        </p:tav>
                                        <p:tav tm="100000">
                                          <p:val>
                                            <p:strVal val="#ppt_w"/>
                                          </p:val>
                                        </p:tav>
                                      </p:tavLst>
                                    </p:anim>
                                    <p:anim calcmode="lin" valueType="num">
                                      <p:cBhvr>
                                        <p:cTn id="366" dur="500" fill="hold"/>
                                        <p:tgtEl>
                                          <p:spTgt spid="3090"/>
                                        </p:tgtEl>
                                        <p:attrNameLst>
                                          <p:attrName>ppt_h</p:attrName>
                                        </p:attrNameLst>
                                      </p:cBhvr>
                                      <p:tavLst>
                                        <p:tav tm="0">
                                          <p:val>
                                            <p:fltVal val="0"/>
                                          </p:val>
                                        </p:tav>
                                        <p:tav tm="100000">
                                          <p:val>
                                            <p:strVal val="#ppt_h"/>
                                          </p:val>
                                        </p:tav>
                                      </p:tavLst>
                                    </p:anim>
                                  </p:childTnLst>
                                </p:cTn>
                              </p:par>
                              <p:par>
                                <p:cTn id="367" presetID="23" presetClass="entr" presetSubtype="16" fill="hold" grpId="0" nodeType="withEffect">
                                  <p:stCondLst>
                                    <p:cond delay="1500"/>
                                  </p:stCondLst>
                                  <p:childTnLst>
                                    <p:set>
                                      <p:cBhvr>
                                        <p:cTn id="368" dur="1" fill="hold">
                                          <p:stCondLst>
                                            <p:cond delay="0"/>
                                          </p:stCondLst>
                                        </p:cTn>
                                        <p:tgtEl>
                                          <p:spTgt spid="3075"/>
                                        </p:tgtEl>
                                        <p:attrNameLst>
                                          <p:attrName>style.visibility</p:attrName>
                                        </p:attrNameLst>
                                      </p:cBhvr>
                                      <p:to>
                                        <p:strVal val="visible"/>
                                      </p:to>
                                    </p:set>
                                    <p:anim calcmode="lin" valueType="num">
                                      <p:cBhvr>
                                        <p:cTn id="369" dur="500" fill="hold"/>
                                        <p:tgtEl>
                                          <p:spTgt spid="3075"/>
                                        </p:tgtEl>
                                        <p:attrNameLst>
                                          <p:attrName>ppt_w</p:attrName>
                                        </p:attrNameLst>
                                      </p:cBhvr>
                                      <p:tavLst>
                                        <p:tav tm="0">
                                          <p:val>
                                            <p:fltVal val="0"/>
                                          </p:val>
                                        </p:tav>
                                        <p:tav tm="100000">
                                          <p:val>
                                            <p:strVal val="#ppt_w"/>
                                          </p:val>
                                        </p:tav>
                                      </p:tavLst>
                                    </p:anim>
                                    <p:anim calcmode="lin" valueType="num">
                                      <p:cBhvr>
                                        <p:cTn id="370" dur="500" fill="hold"/>
                                        <p:tgtEl>
                                          <p:spTgt spid="307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1" grpId="0"/>
      <p:bldP spid="3081" grpId="1"/>
      <p:bldP spid="3081" grpId="2"/>
      <p:bldP spid="3073" grpId="0"/>
      <p:bldP spid="3073" grpId="1"/>
      <p:bldP spid="3073" grpId="2"/>
      <p:bldP spid="3076" grpId="0"/>
      <p:bldP spid="3076" grpId="1"/>
      <p:bldP spid="3076" grpId="2"/>
      <p:bldP spid="3077" grpId="0"/>
      <p:bldP spid="3077" grpId="1"/>
      <p:bldP spid="3077" grpId="2"/>
      <p:bldP spid="3078" grpId="0"/>
      <p:bldP spid="3078" grpId="1"/>
      <p:bldP spid="3078" grpId="2"/>
      <p:bldP spid="3079" grpId="0"/>
      <p:bldP spid="3079" grpId="1"/>
      <p:bldP spid="3079" grpId="2"/>
      <p:bldP spid="3080" grpId="0"/>
      <p:bldP spid="3080" grpId="1"/>
      <p:bldP spid="3080" grpId="2"/>
      <p:bldP spid="5" grpId="2"/>
      <p:bldP spid="3074" grpId="0"/>
      <p:bldP spid="3074" grpId="1"/>
      <p:bldP spid="3074" grpId="2"/>
      <p:bldP spid="2" grpId="0"/>
      <p:bldP spid="2" grpId="1"/>
      <p:bldP spid="2" grpId="2"/>
      <p:bldP spid="3" grpId="0"/>
      <p:bldP spid="3" grpId="1"/>
      <p:bldP spid="3"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6" grpId="0"/>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4" grpId="0"/>
      <p:bldP spid="24" grpId="2"/>
      <p:bldP spid="24" grpId="3"/>
      <p:bldP spid="25" grpId="0"/>
      <p:bldP spid="25" grpId="1"/>
      <p:bldP spid="26" grpId="0"/>
      <p:bldP spid="26" grpId="1"/>
      <p:bldP spid="27" grpId="0"/>
      <p:bldP spid="27" grpId="1"/>
      <p:bldP spid="28" grpId="0" animBg="1"/>
      <p:bldP spid="28" grpId="1" animBg="1"/>
      <p:bldP spid="29" grpId="0" animBg="1"/>
      <p:bldP spid="29" grpId="1" animBg="1"/>
      <p:bldP spid="30" grpId="0" animBg="1"/>
      <p:bldP spid="30" grpId="1" animBg="1"/>
      <p:bldP spid="31" grpId="0" animBg="1"/>
      <p:bldP spid="31" grpId="1" animBg="1"/>
      <p:bldP spid="3072" grpId="0"/>
      <p:bldP spid="3072" grpId="1"/>
      <p:bldP spid="3083" grpId="0"/>
      <p:bldP spid="3083" grpId="1"/>
      <p:bldP spid="3084" grpId="0"/>
      <p:bldP spid="3084" grpId="1"/>
      <p:bldP spid="3084" grpId="2"/>
      <p:bldP spid="3085" grpId="0"/>
      <p:bldP spid="3085" grpId="1"/>
      <p:bldP spid="3085" grpId="2"/>
      <p:bldP spid="3085" grpId="3"/>
      <p:bldP spid="3082" grpId="0"/>
      <p:bldP spid="3082" grpId="1"/>
      <p:bldP spid="3086" grpId="0"/>
      <p:bldP spid="3086" grpId="1"/>
      <p:bldP spid="3075" grpId="0"/>
      <p:bldP spid="3090" grpId="0"/>
      <p:bldP spid="3087" grpId="0" animBg="1"/>
      <p:bldP spid="3088" grpId="0"/>
      <p:bldP spid="3088" grpId="1"/>
      <p:bldP spid="308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FD7E6D-716A-0B4B-0857-6D17B1076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049707F1-AC41-1956-0BE9-28BFD60B17EB}"/>
              </a:ext>
            </a:extLst>
          </p:cNvPr>
          <p:cNvSpPr txBox="1">
            <a:spLocks/>
          </p:cNvSpPr>
          <p:nvPr/>
        </p:nvSpPr>
        <p:spPr>
          <a:xfrm>
            <a:off x="2875677" y="2817774"/>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32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7" name="Final">
            <a:extLst>
              <a:ext uri="{FF2B5EF4-FFF2-40B4-BE49-F238E27FC236}">
                <a16:creationId xmlns:a16="http://schemas.microsoft.com/office/drawing/2014/main" id="{0BF16578-7D28-18B3-24BB-EB89BBDC746E}"/>
              </a:ext>
            </a:extLst>
          </p:cNvPr>
          <p:cNvSpPr txBox="1">
            <a:spLocks noChangeArrowheads="1"/>
          </p:cNvSpPr>
          <p:nvPr/>
        </p:nvSpPr>
        <p:spPr bwMode="auto">
          <a:xfrm>
            <a:off x="568960" y="162560"/>
            <a:ext cx="82296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God commanded light to shine</a:t>
            </a:r>
          </a:p>
          <a:p>
            <a:pPr algn="l"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 			  out of darkness</a:t>
            </a:r>
          </a:p>
          <a:p>
            <a:pPr algn="l"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shone in our hearts</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to give the light</a:t>
            </a: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of the knowledge of the glory</a:t>
            </a:r>
          </a:p>
          <a:p>
            <a:pPr algn="l" eaLnBrk="1" hangingPunct="1"/>
            <a:r>
              <a:rPr lang="en-US" altLang="en-US" b="1" kern="0" dirty="0">
                <a:ln w="17780"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  of God in the face of Jesus Christ</a:t>
            </a:r>
            <a:endParaRPr lang="en-US" altLang="en-US" sz="4000" b="1" i="1" kern="0" dirty="0">
              <a:ln w="17780"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457200" y="1437716"/>
            <a:ext cx="8229600" cy="398256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it is the God who commanded light to shine out of darkness, who has shone in our hearts to give the light of the knowledge of the glory of God in the face of Jesus Christ.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4:6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2" name="!!Final">
            <a:extLst>
              <a:ext uri="{FF2B5EF4-FFF2-40B4-BE49-F238E27FC236}">
                <a16:creationId xmlns:a16="http://schemas.microsoft.com/office/drawing/2014/main" id="{FE57C887-233A-02DC-5438-D7AF074837E9}"/>
              </a:ext>
            </a:extLst>
          </p:cNvPr>
          <p:cNvSpPr txBox="1">
            <a:spLocks noChangeArrowheads="1"/>
          </p:cNvSpPr>
          <p:nvPr/>
        </p:nvSpPr>
        <p:spPr bwMode="auto">
          <a:xfrm>
            <a:off x="4355432" y="2717007"/>
            <a:ext cx="1781049" cy="808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hearts</a:t>
            </a:r>
          </a:p>
        </p:txBody>
      </p:sp>
      <p:sp>
        <p:nvSpPr>
          <p:cNvPr id="5" name="Rectangle 2">
            <a:extLst>
              <a:ext uri="{FF2B5EF4-FFF2-40B4-BE49-F238E27FC236}">
                <a16:creationId xmlns:a16="http://schemas.microsoft.com/office/drawing/2014/main" id="{AA655B79-405A-5DD2-2DE6-F1FEC15CECE2}"/>
              </a:ext>
            </a:extLst>
          </p:cNvPr>
          <p:cNvSpPr txBox="1">
            <a:spLocks noChangeArrowheads="1"/>
          </p:cNvSpPr>
          <p:nvPr/>
        </p:nvSpPr>
        <p:spPr bwMode="auto">
          <a:xfrm>
            <a:off x="2655895" y="2743696"/>
            <a:ext cx="367779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our hearts</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6">
            <a:extLst>
              <a:ext uri="{FF2B5EF4-FFF2-40B4-BE49-F238E27FC236}">
                <a16:creationId xmlns:a16="http://schemas.microsoft.com/office/drawing/2014/main" id="{ACBADF87-2EF9-A63C-1677-5235FE1D678F}"/>
              </a:ext>
            </a:extLst>
          </p:cNvPr>
          <p:cNvSpPr>
            <a:spLocks noChangeArrowheads="1"/>
          </p:cNvSpPr>
          <p:nvPr/>
        </p:nvSpPr>
        <p:spPr bwMode="auto">
          <a:xfrm>
            <a:off x="2825910" y="2764705"/>
            <a:ext cx="804396"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8" name="in">
            <a:extLst>
              <a:ext uri="{FF2B5EF4-FFF2-40B4-BE49-F238E27FC236}">
                <a16:creationId xmlns:a16="http://schemas.microsoft.com/office/drawing/2014/main" id="{2DB01294-C074-6134-B435-4B3BA38D2224}"/>
              </a:ext>
            </a:extLst>
          </p:cNvPr>
          <p:cNvSpPr>
            <a:spLocks noChangeArrowheads="1"/>
          </p:cNvSpPr>
          <p:nvPr/>
        </p:nvSpPr>
        <p:spPr bwMode="auto">
          <a:xfrm>
            <a:off x="5433152" y="2584938"/>
            <a:ext cx="809386" cy="735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9" name="Rectangle 2">
            <a:extLst>
              <a:ext uri="{FF2B5EF4-FFF2-40B4-BE49-F238E27FC236}">
                <a16:creationId xmlns:a16="http://schemas.microsoft.com/office/drawing/2014/main" id="{3D7A34EB-33F5-06EA-AFF0-118BA620A580}"/>
              </a:ext>
            </a:extLst>
          </p:cNvPr>
          <p:cNvSpPr txBox="1">
            <a:spLocks noChangeArrowheads="1"/>
          </p:cNvSpPr>
          <p:nvPr/>
        </p:nvSpPr>
        <p:spPr bwMode="auto">
          <a:xfrm>
            <a:off x="3211829" y="1400175"/>
            <a:ext cx="1279209" cy="760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p>
        </p:txBody>
      </p:sp>
      <p:sp>
        <p:nvSpPr>
          <p:cNvPr id="10" name="Rectangle 2">
            <a:extLst>
              <a:ext uri="{FF2B5EF4-FFF2-40B4-BE49-F238E27FC236}">
                <a16:creationId xmlns:a16="http://schemas.microsoft.com/office/drawing/2014/main" id="{932BD132-FB63-D761-2C94-01920FC566F4}"/>
              </a:ext>
            </a:extLst>
          </p:cNvPr>
          <p:cNvSpPr txBox="1">
            <a:spLocks noChangeArrowheads="1"/>
          </p:cNvSpPr>
          <p:nvPr/>
        </p:nvSpPr>
        <p:spPr bwMode="auto">
          <a:xfrm>
            <a:off x="5429250" y="1389344"/>
            <a:ext cx="324054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commanded</a:t>
            </a:r>
          </a:p>
        </p:txBody>
      </p:sp>
      <p:sp>
        <p:nvSpPr>
          <p:cNvPr id="11" name="Rectangle 2">
            <a:extLst>
              <a:ext uri="{FF2B5EF4-FFF2-40B4-BE49-F238E27FC236}">
                <a16:creationId xmlns:a16="http://schemas.microsoft.com/office/drawing/2014/main" id="{A6EB8189-FFD1-5189-523F-9CF76459B840}"/>
              </a:ext>
            </a:extLst>
          </p:cNvPr>
          <p:cNvSpPr txBox="1">
            <a:spLocks noChangeArrowheads="1"/>
          </p:cNvSpPr>
          <p:nvPr/>
        </p:nvSpPr>
        <p:spPr bwMode="auto">
          <a:xfrm>
            <a:off x="274319" y="2060856"/>
            <a:ext cx="358806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 to shine</a:t>
            </a:r>
          </a:p>
        </p:txBody>
      </p:sp>
      <p:sp>
        <p:nvSpPr>
          <p:cNvPr id="12" name="Rectangle 2">
            <a:extLst>
              <a:ext uri="{FF2B5EF4-FFF2-40B4-BE49-F238E27FC236}">
                <a16:creationId xmlns:a16="http://schemas.microsoft.com/office/drawing/2014/main" id="{4608F549-BBD5-8025-2A97-F007A6F66414}"/>
              </a:ext>
            </a:extLst>
          </p:cNvPr>
          <p:cNvSpPr txBox="1">
            <a:spLocks noChangeArrowheads="1"/>
          </p:cNvSpPr>
          <p:nvPr/>
        </p:nvSpPr>
        <p:spPr bwMode="auto">
          <a:xfrm>
            <a:off x="3543300" y="2060857"/>
            <a:ext cx="3919538" cy="77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out of darkness</a:t>
            </a:r>
          </a:p>
        </p:txBody>
      </p:sp>
      <p:sp>
        <p:nvSpPr>
          <p:cNvPr id="13" name="Rectangle 2">
            <a:extLst>
              <a:ext uri="{FF2B5EF4-FFF2-40B4-BE49-F238E27FC236}">
                <a16:creationId xmlns:a16="http://schemas.microsoft.com/office/drawing/2014/main" id="{7AF9E927-6BBD-A4A7-4222-C101213D2991}"/>
              </a:ext>
            </a:extLst>
          </p:cNvPr>
          <p:cNvSpPr txBox="1">
            <a:spLocks noChangeArrowheads="1"/>
          </p:cNvSpPr>
          <p:nvPr/>
        </p:nvSpPr>
        <p:spPr bwMode="auto">
          <a:xfrm>
            <a:off x="1357313" y="2750344"/>
            <a:ext cx="4758830" cy="74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shone in our hearts</a:t>
            </a:r>
          </a:p>
        </p:txBody>
      </p:sp>
      <p:sp>
        <p:nvSpPr>
          <p:cNvPr id="14" name="Rectangle 2">
            <a:extLst>
              <a:ext uri="{FF2B5EF4-FFF2-40B4-BE49-F238E27FC236}">
                <a16:creationId xmlns:a16="http://schemas.microsoft.com/office/drawing/2014/main" id="{1841E1D6-04B4-6006-ED4A-5678B210B994}"/>
              </a:ext>
            </a:extLst>
          </p:cNvPr>
          <p:cNvSpPr txBox="1">
            <a:spLocks noChangeArrowheads="1"/>
          </p:cNvSpPr>
          <p:nvPr/>
        </p:nvSpPr>
        <p:spPr bwMode="auto">
          <a:xfrm>
            <a:off x="5872163" y="2738560"/>
            <a:ext cx="2943225" cy="769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give the</a:t>
            </a:r>
          </a:p>
        </p:txBody>
      </p:sp>
      <p:sp>
        <p:nvSpPr>
          <p:cNvPr id="15" name="Rectangle 2">
            <a:extLst>
              <a:ext uri="{FF2B5EF4-FFF2-40B4-BE49-F238E27FC236}">
                <a16:creationId xmlns:a16="http://schemas.microsoft.com/office/drawing/2014/main" id="{48DDB95E-5433-B3E5-A9F4-8491140C4DAE}"/>
              </a:ext>
            </a:extLst>
          </p:cNvPr>
          <p:cNvSpPr txBox="1">
            <a:spLocks noChangeArrowheads="1"/>
          </p:cNvSpPr>
          <p:nvPr/>
        </p:nvSpPr>
        <p:spPr bwMode="auto">
          <a:xfrm>
            <a:off x="381001" y="3417094"/>
            <a:ext cx="1403172" cy="750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a:t>
            </a:r>
          </a:p>
        </p:txBody>
      </p:sp>
      <p:sp>
        <p:nvSpPr>
          <p:cNvPr id="16" name="Rectangle 2">
            <a:extLst>
              <a:ext uri="{FF2B5EF4-FFF2-40B4-BE49-F238E27FC236}">
                <a16:creationId xmlns:a16="http://schemas.microsoft.com/office/drawing/2014/main" id="{BDB064B9-E1D6-B490-6D0F-B2F9FBF05F4C}"/>
              </a:ext>
            </a:extLst>
          </p:cNvPr>
          <p:cNvSpPr txBox="1">
            <a:spLocks noChangeArrowheads="1"/>
          </p:cNvSpPr>
          <p:nvPr/>
        </p:nvSpPr>
        <p:spPr bwMode="auto">
          <a:xfrm>
            <a:off x="1394441" y="3398166"/>
            <a:ext cx="7516197" cy="785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of the knowledge of the glory</a:t>
            </a:r>
          </a:p>
        </p:txBody>
      </p:sp>
      <p:sp>
        <p:nvSpPr>
          <p:cNvPr id="17" name="Rectangle 2">
            <a:extLst>
              <a:ext uri="{FF2B5EF4-FFF2-40B4-BE49-F238E27FC236}">
                <a16:creationId xmlns:a16="http://schemas.microsoft.com/office/drawing/2014/main" id="{5D4FD8FC-2E1B-9741-3A7E-47316CE2D7E8}"/>
              </a:ext>
            </a:extLst>
          </p:cNvPr>
          <p:cNvSpPr txBox="1">
            <a:spLocks noChangeArrowheads="1"/>
          </p:cNvSpPr>
          <p:nvPr/>
        </p:nvSpPr>
        <p:spPr bwMode="auto">
          <a:xfrm>
            <a:off x="422910" y="4086347"/>
            <a:ext cx="8149589" cy="757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of God in the face of Jesus Christ</a:t>
            </a:r>
          </a:p>
        </p:txBody>
      </p:sp>
      <p:sp>
        <p:nvSpPr>
          <p:cNvPr id="18" name="Arrow: Bent-Up 9">
            <a:extLst>
              <a:ext uri="{FF2B5EF4-FFF2-40B4-BE49-F238E27FC236}">
                <a16:creationId xmlns:a16="http://schemas.microsoft.com/office/drawing/2014/main" id="{5D570A03-A631-F6DC-0753-B0147DF99B93}"/>
              </a:ext>
            </a:extLst>
          </p:cNvPr>
          <p:cNvSpPr/>
          <p:nvPr/>
        </p:nvSpPr>
        <p:spPr>
          <a:xfrm rot="5400000" flipV="1">
            <a:off x="7364340" y="1364195"/>
            <a:ext cx="455145" cy="340520"/>
          </a:xfrm>
          <a:prstGeom prst="bentUpArrow">
            <a:avLst>
              <a:gd name="adj1" fmla="val 26365"/>
              <a:gd name="adj2" fmla="val 32031"/>
              <a:gd name="adj3" fmla="val 35156"/>
            </a:avLst>
          </a:prstGeom>
          <a:solidFill>
            <a:schemeClr val="bg1"/>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Rectangle 9">
            <a:extLst>
              <a:ext uri="{FF2B5EF4-FFF2-40B4-BE49-F238E27FC236}">
                <a16:creationId xmlns:a16="http://schemas.microsoft.com/office/drawing/2014/main" id="{B3A45521-8749-D214-EDA1-3C9981E1CFA9}"/>
              </a:ext>
            </a:extLst>
          </p:cNvPr>
          <p:cNvSpPr>
            <a:spLocks noChangeArrowheads="1"/>
          </p:cNvSpPr>
          <p:nvPr/>
        </p:nvSpPr>
        <p:spPr bwMode="auto">
          <a:xfrm>
            <a:off x="5550794" y="5276430"/>
            <a:ext cx="3113703"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Jesus Christ</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25" name="in">
            <a:extLst>
              <a:ext uri="{FF2B5EF4-FFF2-40B4-BE49-F238E27FC236}">
                <a16:creationId xmlns:a16="http://schemas.microsoft.com/office/drawing/2014/main" id="{BE889EDF-F30A-B415-D812-370127C6FC68}"/>
              </a:ext>
            </a:extLst>
          </p:cNvPr>
          <p:cNvSpPr>
            <a:spLocks noChangeArrowheads="1"/>
          </p:cNvSpPr>
          <p:nvPr/>
        </p:nvSpPr>
        <p:spPr bwMode="auto">
          <a:xfrm>
            <a:off x="2420635" y="5285329"/>
            <a:ext cx="799587" cy="70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20" name="in">
            <a:extLst>
              <a:ext uri="{FF2B5EF4-FFF2-40B4-BE49-F238E27FC236}">
                <a16:creationId xmlns:a16="http://schemas.microsoft.com/office/drawing/2014/main" id="{A2EA3990-C37A-F415-1A83-0F56EDA2ED5E}"/>
              </a:ext>
            </a:extLst>
          </p:cNvPr>
          <p:cNvSpPr>
            <a:spLocks noChangeArrowheads="1"/>
          </p:cNvSpPr>
          <p:nvPr/>
        </p:nvSpPr>
        <p:spPr bwMode="auto">
          <a:xfrm>
            <a:off x="2420635" y="5285329"/>
            <a:ext cx="799587" cy="70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21" name="Rectangle 2">
            <a:extLst>
              <a:ext uri="{FF2B5EF4-FFF2-40B4-BE49-F238E27FC236}">
                <a16:creationId xmlns:a16="http://schemas.microsoft.com/office/drawing/2014/main" id="{106F805A-1BC7-7E21-78C0-27BD457B0366}"/>
              </a:ext>
            </a:extLst>
          </p:cNvPr>
          <p:cNvSpPr txBox="1">
            <a:spLocks noChangeArrowheads="1"/>
          </p:cNvSpPr>
          <p:nvPr/>
        </p:nvSpPr>
        <p:spPr bwMode="auto">
          <a:xfrm>
            <a:off x="140511" y="4566492"/>
            <a:ext cx="665032" cy="8077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CC0C"/>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t>
            </a:r>
            <a:endParaRPr kumimoji="0" lang="en-US" altLang="en-US" sz="4000" b="1" i="1" u="none" strike="noStrike" kern="0" cap="none" spc="0" normalizeH="0" baseline="0" noProof="0" dirty="0">
              <a:ln w="17780" cmpd="sng">
                <a:solidFill>
                  <a:srgbClr val="FFFFFF"/>
                </a:solidFill>
                <a:prstDash val="solid"/>
                <a:miter lim="800000"/>
              </a:ln>
              <a:solidFill>
                <a:srgbClr val="FFCC0C"/>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2" name="Rectangle 2">
            <a:extLst>
              <a:ext uri="{FF2B5EF4-FFF2-40B4-BE49-F238E27FC236}">
                <a16:creationId xmlns:a16="http://schemas.microsoft.com/office/drawing/2014/main" id="{67A8A290-1F96-9240-1865-EC38C999D25A}"/>
              </a:ext>
            </a:extLst>
          </p:cNvPr>
          <p:cNvSpPr txBox="1">
            <a:spLocks noChangeArrowheads="1"/>
          </p:cNvSpPr>
          <p:nvPr/>
        </p:nvSpPr>
        <p:spPr bwMode="auto">
          <a:xfrm>
            <a:off x="140511" y="5241406"/>
            <a:ext cx="665032" cy="8077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CC0C"/>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t>
            </a:r>
            <a:endParaRPr kumimoji="0" lang="en-US" altLang="en-US" sz="4000" b="1" i="1" u="none" strike="noStrike" kern="0" cap="none" spc="0" normalizeH="0" baseline="0" noProof="0" dirty="0">
              <a:ln w="17780" cmpd="sng">
                <a:solidFill>
                  <a:srgbClr val="FFFFFF"/>
                </a:solidFill>
                <a:prstDash val="solid"/>
                <a:miter lim="800000"/>
              </a:ln>
              <a:solidFill>
                <a:srgbClr val="FFCC0C"/>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3" name="Freeform 58">
            <a:extLst>
              <a:ext uri="{FF2B5EF4-FFF2-40B4-BE49-F238E27FC236}">
                <a16:creationId xmlns:a16="http://schemas.microsoft.com/office/drawing/2014/main" id="{0A92DD28-D45A-83C3-2ABF-51B010D3A92C}"/>
              </a:ext>
            </a:extLst>
          </p:cNvPr>
          <p:cNvSpPr>
            <a:spLocks/>
          </p:cNvSpPr>
          <p:nvPr/>
        </p:nvSpPr>
        <p:spPr bwMode="auto">
          <a:xfrm>
            <a:off x="2966429" y="3027832"/>
            <a:ext cx="1022693" cy="1642408"/>
          </a:xfrm>
          <a:custGeom>
            <a:avLst/>
            <a:gdLst>
              <a:gd name="T0" fmla="*/ 0 w 2168"/>
              <a:gd name="T1" fmla="*/ 0 h 1714"/>
              <a:gd name="T2" fmla="*/ 411 w 2168"/>
              <a:gd name="T3" fmla="*/ 445 h 1714"/>
              <a:gd name="T4" fmla="*/ 612 w 2168"/>
              <a:gd name="T5" fmla="*/ 1477 h 1714"/>
              <a:gd name="T6" fmla="*/ 2168 w 2168"/>
              <a:gd name="T7" fmla="*/ 1714 h 1714"/>
              <a:gd name="connsiteX0" fmla="*/ 6491 w 16491"/>
              <a:gd name="connsiteY0" fmla="*/ 0 h 10000"/>
              <a:gd name="connsiteX1" fmla="*/ 21 w 16491"/>
              <a:gd name="connsiteY1" fmla="*/ 1732 h 10000"/>
              <a:gd name="connsiteX2" fmla="*/ 9314 w 16491"/>
              <a:gd name="connsiteY2" fmla="*/ 8617 h 10000"/>
              <a:gd name="connsiteX3" fmla="*/ 16491 w 16491"/>
              <a:gd name="connsiteY3" fmla="*/ 10000 h 10000"/>
              <a:gd name="connsiteX0" fmla="*/ 10816 w 20816"/>
              <a:gd name="connsiteY0" fmla="*/ 0 h 10000"/>
              <a:gd name="connsiteX1" fmla="*/ 4346 w 20816"/>
              <a:gd name="connsiteY1" fmla="*/ 1732 h 10000"/>
              <a:gd name="connsiteX2" fmla="*/ 294 w 20816"/>
              <a:gd name="connsiteY2" fmla="*/ 4790 h 10000"/>
              <a:gd name="connsiteX3" fmla="*/ 20816 w 20816"/>
              <a:gd name="connsiteY3" fmla="*/ 10000 h 10000"/>
              <a:gd name="connsiteX0" fmla="*/ 12987 w 13001"/>
              <a:gd name="connsiteY0" fmla="*/ 0 h 10370"/>
              <a:gd name="connsiteX1" fmla="*/ 6517 w 13001"/>
              <a:gd name="connsiteY1" fmla="*/ 1732 h 10370"/>
              <a:gd name="connsiteX2" fmla="*/ 2465 w 13001"/>
              <a:gd name="connsiteY2" fmla="*/ 4790 h 10370"/>
              <a:gd name="connsiteX3" fmla="*/ 280 w 13001"/>
              <a:gd name="connsiteY3" fmla="*/ 10370 h 10370"/>
              <a:gd name="connsiteX0" fmla="*/ 12707 w 12721"/>
              <a:gd name="connsiteY0" fmla="*/ 0 h 10370"/>
              <a:gd name="connsiteX1" fmla="*/ 6237 w 12721"/>
              <a:gd name="connsiteY1" fmla="*/ 1732 h 10370"/>
              <a:gd name="connsiteX2" fmla="*/ 2185 w 12721"/>
              <a:gd name="connsiteY2" fmla="*/ 4790 h 10370"/>
              <a:gd name="connsiteX3" fmla="*/ 0 w 12721"/>
              <a:gd name="connsiteY3" fmla="*/ 10370 h 10370"/>
              <a:gd name="connsiteX0" fmla="*/ 12707 w 12722"/>
              <a:gd name="connsiteY0" fmla="*/ 0 h 10370"/>
              <a:gd name="connsiteX1" fmla="*/ 6237 w 12722"/>
              <a:gd name="connsiteY1" fmla="*/ 1732 h 10370"/>
              <a:gd name="connsiteX2" fmla="*/ 0 w 12722"/>
              <a:gd name="connsiteY2" fmla="*/ 10370 h 10370"/>
              <a:gd name="connsiteX0" fmla="*/ 12707 w 12721"/>
              <a:gd name="connsiteY0" fmla="*/ 0 h 10370"/>
              <a:gd name="connsiteX1" fmla="*/ 6237 w 12721"/>
              <a:gd name="connsiteY1" fmla="*/ 1732 h 10370"/>
              <a:gd name="connsiteX2" fmla="*/ 1752 w 12721"/>
              <a:gd name="connsiteY2" fmla="*/ 4815 h 10370"/>
              <a:gd name="connsiteX3" fmla="*/ 0 w 12721"/>
              <a:gd name="connsiteY3" fmla="*/ 10370 h 10370"/>
              <a:gd name="connsiteX0" fmla="*/ 12707 w 12721"/>
              <a:gd name="connsiteY0" fmla="*/ 0 h 10370"/>
              <a:gd name="connsiteX1" fmla="*/ 6436 w 12721"/>
              <a:gd name="connsiteY1" fmla="*/ 1238 h 10370"/>
              <a:gd name="connsiteX2" fmla="*/ 1752 w 12721"/>
              <a:gd name="connsiteY2" fmla="*/ 4815 h 10370"/>
              <a:gd name="connsiteX3" fmla="*/ 0 w 12721"/>
              <a:gd name="connsiteY3" fmla="*/ 10370 h 10370"/>
              <a:gd name="connsiteX0" fmla="*/ 12707 w 12707"/>
              <a:gd name="connsiteY0" fmla="*/ 0 h 10370"/>
              <a:gd name="connsiteX1" fmla="*/ 6436 w 12707"/>
              <a:gd name="connsiteY1" fmla="*/ 1238 h 10370"/>
              <a:gd name="connsiteX2" fmla="*/ 1752 w 12707"/>
              <a:gd name="connsiteY2" fmla="*/ 4815 h 10370"/>
              <a:gd name="connsiteX3" fmla="*/ 0 w 12707"/>
              <a:gd name="connsiteY3" fmla="*/ 10370 h 10370"/>
              <a:gd name="connsiteX0" fmla="*/ 12707 w 12707"/>
              <a:gd name="connsiteY0" fmla="*/ 0 h 10370"/>
              <a:gd name="connsiteX1" fmla="*/ 5792 w 12707"/>
              <a:gd name="connsiteY1" fmla="*/ 1206 h 10370"/>
              <a:gd name="connsiteX2" fmla="*/ 1752 w 12707"/>
              <a:gd name="connsiteY2" fmla="*/ 4815 h 10370"/>
              <a:gd name="connsiteX3" fmla="*/ 0 w 12707"/>
              <a:gd name="connsiteY3" fmla="*/ 10370 h 10370"/>
              <a:gd name="connsiteX0" fmla="*/ 12707 w 12707"/>
              <a:gd name="connsiteY0" fmla="*/ 0 h 10370"/>
              <a:gd name="connsiteX1" fmla="*/ 5792 w 12707"/>
              <a:gd name="connsiteY1" fmla="*/ 1206 h 10370"/>
              <a:gd name="connsiteX2" fmla="*/ 2044 w 12707"/>
              <a:gd name="connsiteY2" fmla="*/ 4462 h 10370"/>
              <a:gd name="connsiteX3" fmla="*/ 0 w 12707"/>
              <a:gd name="connsiteY3" fmla="*/ 10370 h 10370"/>
              <a:gd name="connsiteX0" fmla="*/ 12707 w 12707"/>
              <a:gd name="connsiteY0" fmla="*/ 0 h 10370"/>
              <a:gd name="connsiteX1" fmla="*/ 5792 w 12707"/>
              <a:gd name="connsiteY1" fmla="*/ 1206 h 10370"/>
              <a:gd name="connsiteX2" fmla="*/ 3703 w 12707"/>
              <a:gd name="connsiteY2" fmla="*/ 4997 h 10370"/>
              <a:gd name="connsiteX3" fmla="*/ 0 w 12707"/>
              <a:gd name="connsiteY3" fmla="*/ 10370 h 10370"/>
              <a:gd name="connsiteX0" fmla="*/ 12707 w 12707"/>
              <a:gd name="connsiteY0" fmla="*/ 0 h 10370"/>
              <a:gd name="connsiteX1" fmla="*/ 8280 w 12707"/>
              <a:gd name="connsiteY1" fmla="*/ 1588 h 10370"/>
              <a:gd name="connsiteX2" fmla="*/ 3703 w 12707"/>
              <a:gd name="connsiteY2" fmla="*/ 4997 h 10370"/>
              <a:gd name="connsiteX3" fmla="*/ 0 w 12707"/>
              <a:gd name="connsiteY3" fmla="*/ 10370 h 10370"/>
              <a:gd name="connsiteX0" fmla="*/ 12707 w 12707"/>
              <a:gd name="connsiteY0" fmla="*/ 0 h 10370"/>
              <a:gd name="connsiteX1" fmla="*/ 8778 w 12707"/>
              <a:gd name="connsiteY1" fmla="*/ 1588 h 10370"/>
              <a:gd name="connsiteX2" fmla="*/ 3703 w 12707"/>
              <a:gd name="connsiteY2" fmla="*/ 4997 h 10370"/>
              <a:gd name="connsiteX3" fmla="*/ 0 w 12707"/>
              <a:gd name="connsiteY3" fmla="*/ 10370 h 10370"/>
              <a:gd name="connsiteX0" fmla="*/ 12707 w 12707"/>
              <a:gd name="connsiteY0" fmla="*/ 0 h 10370"/>
              <a:gd name="connsiteX1" fmla="*/ 8778 w 12707"/>
              <a:gd name="connsiteY1" fmla="*/ 1588 h 10370"/>
              <a:gd name="connsiteX2" fmla="*/ 5362 w 12707"/>
              <a:gd name="connsiteY2" fmla="*/ 4997 h 10370"/>
              <a:gd name="connsiteX3" fmla="*/ 0 w 12707"/>
              <a:gd name="connsiteY3" fmla="*/ 10370 h 10370"/>
              <a:gd name="connsiteX0" fmla="*/ 12707 w 12707"/>
              <a:gd name="connsiteY0" fmla="*/ 0 h 10370"/>
              <a:gd name="connsiteX1" fmla="*/ 8778 w 12707"/>
              <a:gd name="connsiteY1" fmla="*/ 1588 h 10370"/>
              <a:gd name="connsiteX2" fmla="*/ 5362 w 12707"/>
              <a:gd name="connsiteY2" fmla="*/ 4997 h 10370"/>
              <a:gd name="connsiteX3" fmla="*/ 0 w 12707"/>
              <a:gd name="connsiteY3" fmla="*/ 10370 h 10370"/>
              <a:gd name="connsiteX0" fmla="*/ 11878 w 11878"/>
              <a:gd name="connsiteY0" fmla="*/ 0 h 10446"/>
              <a:gd name="connsiteX1" fmla="*/ 7949 w 11878"/>
              <a:gd name="connsiteY1" fmla="*/ 1588 h 10446"/>
              <a:gd name="connsiteX2" fmla="*/ 4533 w 11878"/>
              <a:gd name="connsiteY2" fmla="*/ 4997 h 10446"/>
              <a:gd name="connsiteX3" fmla="*/ 0 w 11878"/>
              <a:gd name="connsiteY3" fmla="*/ 10446 h 10446"/>
              <a:gd name="connsiteX0" fmla="*/ 12376 w 12376"/>
              <a:gd name="connsiteY0" fmla="*/ 0 h 10370"/>
              <a:gd name="connsiteX1" fmla="*/ 7949 w 12376"/>
              <a:gd name="connsiteY1" fmla="*/ 1512 h 10370"/>
              <a:gd name="connsiteX2" fmla="*/ 4533 w 12376"/>
              <a:gd name="connsiteY2" fmla="*/ 4921 h 10370"/>
              <a:gd name="connsiteX3" fmla="*/ 0 w 12376"/>
              <a:gd name="connsiteY3" fmla="*/ 10370 h 10370"/>
              <a:gd name="connsiteX0" fmla="*/ 12376 w 12376"/>
              <a:gd name="connsiteY0" fmla="*/ 0 h 10370"/>
              <a:gd name="connsiteX1" fmla="*/ 7949 w 12376"/>
              <a:gd name="connsiteY1" fmla="*/ 1512 h 10370"/>
              <a:gd name="connsiteX2" fmla="*/ 4533 w 12376"/>
              <a:gd name="connsiteY2" fmla="*/ 4921 h 10370"/>
              <a:gd name="connsiteX3" fmla="*/ 0 w 12376"/>
              <a:gd name="connsiteY3" fmla="*/ 10370 h 10370"/>
              <a:gd name="connsiteX0" fmla="*/ 12376 w 12376"/>
              <a:gd name="connsiteY0" fmla="*/ 0 h 10370"/>
              <a:gd name="connsiteX1" fmla="*/ 7949 w 12376"/>
              <a:gd name="connsiteY1" fmla="*/ 1512 h 10370"/>
              <a:gd name="connsiteX2" fmla="*/ 4533 w 12376"/>
              <a:gd name="connsiteY2" fmla="*/ 4921 h 10370"/>
              <a:gd name="connsiteX3" fmla="*/ 0 w 12376"/>
              <a:gd name="connsiteY3" fmla="*/ 10370 h 10370"/>
              <a:gd name="connsiteX0" fmla="*/ 12376 w 12376"/>
              <a:gd name="connsiteY0" fmla="*/ 0 h 10370"/>
              <a:gd name="connsiteX1" fmla="*/ 7949 w 12376"/>
              <a:gd name="connsiteY1" fmla="*/ 1512 h 10370"/>
              <a:gd name="connsiteX2" fmla="*/ 4533 w 12376"/>
              <a:gd name="connsiteY2" fmla="*/ 4921 h 10370"/>
              <a:gd name="connsiteX3" fmla="*/ 0 w 12376"/>
              <a:gd name="connsiteY3" fmla="*/ 10370 h 10370"/>
              <a:gd name="connsiteX0" fmla="*/ 12376 w 12376"/>
              <a:gd name="connsiteY0" fmla="*/ 0 h 10370"/>
              <a:gd name="connsiteX1" fmla="*/ 7949 w 12376"/>
              <a:gd name="connsiteY1" fmla="*/ 1512 h 10370"/>
              <a:gd name="connsiteX2" fmla="*/ 4533 w 12376"/>
              <a:gd name="connsiteY2" fmla="*/ 4921 h 10370"/>
              <a:gd name="connsiteX3" fmla="*/ 0 w 12376"/>
              <a:gd name="connsiteY3" fmla="*/ 10370 h 10370"/>
              <a:gd name="connsiteX0" fmla="*/ 12376 w 12376"/>
              <a:gd name="connsiteY0" fmla="*/ 0 h 10370"/>
              <a:gd name="connsiteX1" fmla="*/ 7949 w 12376"/>
              <a:gd name="connsiteY1" fmla="*/ 1512 h 10370"/>
              <a:gd name="connsiteX2" fmla="*/ 4533 w 12376"/>
              <a:gd name="connsiteY2" fmla="*/ 4921 h 10370"/>
              <a:gd name="connsiteX3" fmla="*/ 0 w 12376"/>
              <a:gd name="connsiteY3" fmla="*/ 10370 h 10370"/>
              <a:gd name="connsiteX0" fmla="*/ 12376 w 12376"/>
              <a:gd name="connsiteY0" fmla="*/ 0 h 10370"/>
              <a:gd name="connsiteX1" fmla="*/ 7949 w 12376"/>
              <a:gd name="connsiteY1" fmla="*/ 1512 h 10370"/>
              <a:gd name="connsiteX2" fmla="*/ 4533 w 12376"/>
              <a:gd name="connsiteY2" fmla="*/ 4921 h 10370"/>
              <a:gd name="connsiteX3" fmla="*/ 0 w 12376"/>
              <a:gd name="connsiteY3" fmla="*/ 10370 h 10370"/>
              <a:gd name="connsiteX0" fmla="*/ 12376 w 12376"/>
              <a:gd name="connsiteY0" fmla="*/ 0 h 10370"/>
              <a:gd name="connsiteX1" fmla="*/ 7949 w 12376"/>
              <a:gd name="connsiteY1" fmla="*/ 1512 h 10370"/>
              <a:gd name="connsiteX2" fmla="*/ 4533 w 12376"/>
              <a:gd name="connsiteY2" fmla="*/ 4921 h 10370"/>
              <a:gd name="connsiteX3" fmla="*/ 0 w 12376"/>
              <a:gd name="connsiteY3" fmla="*/ 10370 h 10370"/>
              <a:gd name="connsiteX0" fmla="*/ 12376 w 12376"/>
              <a:gd name="connsiteY0" fmla="*/ 0 h 10370"/>
              <a:gd name="connsiteX1" fmla="*/ 7949 w 12376"/>
              <a:gd name="connsiteY1" fmla="*/ 1512 h 10370"/>
              <a:gd name="connsiteX2" fmla="*/ 4533 w 12376"/>
              <a:gd name="connsiteY2" fmla="*/ 4921 h 10370"/>
              <a:gd name="connsiteX3" fmla="*/ 0 w 12376"/>
              <a:gd name="connsiteY3" fmla="*/ 10370 h 10370"/>
              <a:gd name="connsiteX0" fmla="*/ 12594 w 12594"/>
              <a:gd name="connsiteY0" fmla="*/ 0 h 10244"/>
              <a:gd name="connsiteX1" fmla="*/ 7949 w 12594"/>
              <a:gd name="connsiteY1" fmla="*/ 1386 h 10244"/>
              <a:gd name="connsiteX2" fmla="*/ 4533 w 12594"/>
              <a:gd name="connsiteY2" fmla="*/ 4795 h 10244"/>
              <a:gd name="connsiteX3" fmla="*/ 0 w 12594"/>
              <a:gd name="connsiteY3" fmla="*/ 10244 h 10244"/>
              <a:gd name="connsiteX0" fmla="*/ 14286 w 14286"/>
              <a:gd name="connsiteY0" fmla="*/ 0 h 10571"/>
              <a:gd name="connsiteX1" fmla="*/ 9641 w 14286"/>
              <a:gd name="connsiteY1" fmla="*/ 1386 h 10571"/>
              <a:gd name="connsiteX2" fmla="*/ 6225 w 14286"/>
              <a:gd name="connsiteY2" fmla="*/ 4795 h 10571"/>
              <a:gd name="connsiteX3" fmla="*/ 0 w 14286"/>
              <a:gd name="connsiteY3" fmla="*/ 10571 h 10571"/>
              <a:gd name="connsiteX0" fmla="*/ 14286 w 14286"/>
              <a:gd name="connsiteY0" fmla="*/ 0 h 10571"/>
              <a:gd name="connsiteX1" fmla="*/ 9750 w 14286"/>
              <a:gd name="connsiteY1" fmla="*/ 1663 h 10571"/>
              <a:gd name="connsiteX2" fmla="*/ 6225 w 14286"/>
              <a:gd name="connsiteY2" fmla="*/ 4795 h 10571"/>
              <a:gd name="connsiteX3" fmla="*/ 0 w 14286"/>
              <a:gd name="connsiteY3" fmla="*/ 10571 h 10571"/>
              <a:gd name="connsiteX0" fmla="*/ 14286 w 14286"/>
              <a:gd name="connsiteY0" fmla="*/ 0 h 10571"/>
              <a:gd name="connsiteX1" fmla="*/ 9750 w 14286"/>
              <a:gd name="connsiteY1" fmla="*/ 1663 h 10571"/>
              <a:gd name="connsiteX2" fmla="*/ 6007 w 14286"/>
              <a:gd name="connsiteY2" fmla="*/ 4720 h 10571"/>
              <a:gd name="connsiteX3" fmla="*/ 0 w 14286"/>
              <a:gd name="connsiteY3" fmla="*/ 10571 h 10571"/>
            </a:gdLst>
            <a:ahLst/>
            <a:cxnLst>
              <a:cxn ang="0">
                <a:pos x="connsiteX0" y="connsiteY0"/>
              </a:cxn>
              <a:cxn ang="0">
                <a:pos x="connsiteX1" y="connsiteY1"/>
              </a:cxn>
              <a:cxn ang="0">
                <a:pos x="connsiteX2" y="connsiteY2"/>
              </a:cxn>
              <a:cxn ang="0">
                <a:pos x="connsiteX3" y="connsiteY3"/>
              </a:cxn>
            </a:cxnLst>
            <a:rect l="l" t="t" r="r" b="b"/>
            <a:pathLst>
              <a:path w="14286" h="10571">
                <a:moveTo>
                  <a:pt x="14286" y="0"/>
                </a:moveTo>
                <a:cubicBezTo>
                  <a:pt x="11967" y="175"/>
                  <a:pt x="11130" y="876"/>
                  <a:pt x="9750" y="1663"/>
                </a:cubicBezTo>
                <a:cubicBezTo>
                  <a:pt x="8370" y="2450"/>
                  <a:pt x="7632" y="3235"/>
                  <a:pt x="6007" y="4720"/>
                </a:cubicBezTo>
                <a:cubicBezTo>
                  <a:pt x="4382" y="6205"/>
                  <a:pt x="1784" y="8648"/>
                  <a:pt x="0" y="10571"/>
                </a:cubicBezTo>
              </a:path>
            </a:pathLst>
          </a:custGeom>
          <a:solidFill>
            <a:schemeClr val="bg1">
              <a:alpha val="0"/>
            </a:schemeClr>
          </a:solidFill>
          <a:ln w="76200">
            <a:solidFill>
              <a:srgbClr val="FFDE65"/>
            </a:solidFill>
            <a:round/>
            <a:headEnd type="none" w="med" len="med"/>
            <a:tailEnd type="triangle" w="med" len="med"/>
          </a:ln>
          <a:effectLst>
            <a:glow rad="76200">
              <a:schemeClr val="tx1"/>
            </a:glow>
          </a:effectLst>
        </p:spPr>
        <p:txBody>
          <a:bodyPr/>
          <a:lstStyle/>
          <a:p>
            <a:endParaRPr lang="en-US" dirty="0"/>
          </a:p>
        </p:txBody>
      </p:sp>
      <p:sp>
        <p:nvSpPr>
          <p:cNvPr id="24" name="Rectangle 2">
            <a:extLst>
              <a:ext uri="{FF2B5EF4-FFF2-40B4-BE49-F238E27FC236}">
                <a16:creationId xmlns:a16="http://schemas.microsoft.com/office/drawing/2014/main" id="{902C9304-3744-9C40-90A1-153761C811AA}"/>
              </a:ext>
            </a:extLst>
          </p:cNvPr>
          <p:cNvSpPr txBox="1">
            <a:spLocks noChangeArrowheads="1"/>
          </p:cNvSpPr>
          <p:nvPr/>
        </p:nvSpPr>
        <p:spPr bwMode="auto">
          <a:xfrm>
            <a:off x="2185128" y="4548419"/>
            <a:ext cx="3003266" cy="830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254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300" b="1" spc="50" dirty="0">
                <a:ln w="11430"/>
                <a:solidFill>
                  <a:srgbClr val="00B0F0"/>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k</a:t>
            </a:r>
            <a:r>
              <a:rPr kumimoji="0" lang="en-US" altLang="en-US" sz="4300" b="1" i="0" u="none" strike="noStrike" kern="1200" cap="none" spc="50" normalizeH="0" baseline="0" noProof="0" dirty="0" err="1">
                <a:ln w="11430"/>
                <a:solidFill>
                  <a:srgbClr val="00B0F0"/>
                </a:solidFill>
                <a:effectLst>
                  <a:glow rad="63500">
                    <a:srgbClr val="000000"/>
                  </a:glow>
                  <a:outerShdw blurRad="76200" dist="50800" dir="5400000" algn="tl" rotWithShape="0">
                    <a:srgbClr val="000000">
                      <a:alpha val="65000"/>
                    </a:srgbClr>
                  </a:outerShdw>
                </a:effectLst>
                <a:uLnTx/>
                <a:uFillTx/>
                <a:latin typeface="Calibri" panose="020F0502020204030204" pitchFamily="34" charset="0"/>
                <a:cs typeface="Calibri" panose="020F0502020204030204" pitchFamily="34" charset="0"/>
              </a:rPr>
              <a:t>nowledge</a:t>
            </a:r>
            <a:endParaRPr kumimoji="0" lang="en-US" altLang="en-US" sz="4300" b="1" i="0" u="none" strike="noStrike" kern="1200" cap="none" spc="50" normalizeH="0" baseline="0" noProof="0" dirty="0">
              <a:ln w="11430"/>
              <a:solidFill>
                <a:srgbClr val="00B0F0"/>
              </a:solidFill>
              <a:effectLst>
                <a:glow rad="63500">
                  <a:srgbClr val="000000"/>
                </a:glow>
                <a:outerShdw blurRad="76200" dist="50800" dir="5400000" algn="tl" rotWithShape="0">
                  <a:srgbClr val="000000">
                    <a:alpha val="65000"/>
                  </a:srgbClr>
                </a:outerShdw>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16538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250" fill="hold"/>
                                        <p:tgtEl>
                                          <p:spTgt spid="3074"/>
                                        </p:tgtEl>
                                        <p:attrNameLst>
                                          <p:attrName>ppt_w</p:attrName>
                                        </p:attrNameLst>
                                      </p:cBhvr>
                                      <p:tavLst>
                                        <p:tav tm="0">
                                          <p:val>
                                            <p:fltVal val="0"/>
                                          </p:val>
                                        </p:tav>
                                        <p:tav tm="100000">
                                          <p:val>
                                            <p:strVal val="#ppt_w"/>
                                          </p:val>
                                        </p:tav>
                                      </p:tavLst>
                                    </p:anim>
                                    <p:anim calcmode="lin" valueType="num">
                                      <p:cBhvr>
                                        <p:cTn id="8" dur="125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15521 0.14028 " pathEditMode="relative" rAng="0" ptsTypes="AA">
                                      <p:cBhvr>
                                        <p:cTn id="10" dur="1250" spd="-100000" fill="hold"/>
                                        <p:tgtEl>
                                          <p:spTgt spid="3074"/>
                                        </p:tgtEl>
                                        <p:attrNameLst>
                                          <p:attrName>ppt_x</p:attrName>
                                          <p:attrName>ppt_y</p:attrName>
                                        </p:attrNameLst>
                                      </p:cBhvr>
                                      <p:rCtr x="-7760" y="7014"/>
                                    </p:animMotion>
                                  </p:childTnLst>
                                </p:cTn>
                              </p:par>
                            </p:childTnLst>
                          </p:cTn>
                        </p:par>
                        <p:par>
                          <p:cTn id="11" fill="hold">
                            <p:stCondLst>
                              <p:cond delay="1250"/>
                            </p:stCondLst>
                            <p:childTnLst>
                              <p:par>
                                <p:cTn id="12" presetID="10" presetClass="exit" presetSubtype="0" fill="hold" grpId="1" nodeType="afterEffect">
                                  <p:stCondLst>
                                    <p:cond delay="0"/>
                                  </p:stCondLst>
                                  <p:childTnLst>
                                    <p:animEffect transition="out" filter="fade">
                                      <p:cBhvr>
                                        <p:cTn id="13" dur="250"/>
                                        <p:tgtEl>
                                          <p:spTgt spid="2"/>
                                        </p:tgtEl>
                                      </p:cBhvr>
                                    </p:animEffect>
                                    <p:set>
                                      <p:cBhvr>
                                        <p:cTn id="14" dur="1" fill="hold">
                                          <p:stCondLst>
                                            <p:cond delay="249"/>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0" presetClass="entr" presetSubtype="0" fill="hold" grpId="0" nodeType="withEffect">
                                  <p:stCondLst>
                                    <p:cond delay="40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stCondLst>
                                            <p:cond delay="0"/>
                                          </p:stCondLst>
                                        </p:cTn>
                                        <p:tgtEl>
                                          <p:spTgt spid="6"/>
                                        </p:tgtEl>
                                      </p:cBhvr>
                                    </p:animEffect>
                                    <p:anim to="" calcmode="lin" valueType="num">
                                      <p:cBhvr>
                                        <p:cTn id="28"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25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5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50"/>
                                        <p:tgtEl>
                                          <p:spTgt spid="1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250"/>
                                        <p:tgtEl>
                                          <p:spTgt spid="1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250"/>
                                        <p:tgtEl>
                                          <p:spTgt spid="1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250"/>
                                        <p:tgtEl>
                                          <p:spTgt spid="1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250"/>
                                        <p:tgtEl>
                                          <p:spTgt spid="1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250"/>
                                        <p:tgtEl>
                                          <p:spTgt spid="1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250"/>
                                        <p:tgtEl>
                                          <p:spTgt spid="10"/>
                                        </p:tgtEl>
                                      </p:cBhvr>
                                    </p:animEffect>
                                  </p:childTnLst>
                                </p:cTn>
                              </p:par>
                              <p:par>
                                <p:cTn id="59" presetID="42" presetClass="path" presetSubtype="0" accel="50000" decel="50000" fill="hold" grpId="2" nodeType="withEffect">
                                  <p:stCondLst>
                                    <p:cond delay="0"/>
                                  </p:stCondLst>
                                  <p:childTnLst>
                                    <p:animMotion origin="layout" path="M -5.55556E-7 -7.40741E-7 L -0.2467 -0.12268 " pathEditMode="relative" rAng="0" ptsTypes="AA">
                                      <p:cBhvr>
                                        <p:cTn id="60" dur="2000" fill="hold"/>
                                        <p:tgtEl>
                                          <p:spTgt spid="9"/>
                                        </p:tgtEl>
                                        <p:attrNameLst>
                                          <p:attrName>ppt_x</p:attrName>
                                          <p:attrName>ppt_y</p:attrName>
                                        </p:attrNameLst>
                                      </p:cBhvr>
                                      <p:rCtr x="-12344" y="-6134"/>
                                    </p:animMotion>
                                  </p:childTnLst>
                                </p:cTn>
                              </p:par>
                              <p:par>
                                <p:cTn id="61" presetID="42" presetClass="path" presetSubtype="0" accel="50000" decel="50000" fill="hold" grpId="2" nodeType="withEffect">
                                  <p:stCondLst>
                                    <p:cond delay="0"/>
                                  </p:stCondLst>
                                  <p:childTnLst>
                                    <p:animMotion origin="layout" path="M -3.33333E-6 7.40741E-7 L -0.37187 -0.12222 " pathEditMode="relative" rAng="0" ptsTypes="AA">
                                      <p:cBhvr>
                                        <p:cTn id="62" dur="2000" fill="hold"/>
                                        <p:tgtEl>
                                          <p:spTgt spid="10"/>
                                        </p:tgtEl>
                                        <p:attrNameLst>
                                          <p:attrName>ppt_x</p:attrName>
                                          <p:attrName>ppt_y</p:attrName>
                                        </p:attrNameLst>
                                      </p:cBhvr>
                                      <p:rCtr x="-18594" y="-6111"/>
                                    </p:animMotion>
                                  </p:childTnLst>
                                </p:cTn>
                              </p:par>
                              <p:par>
                                <p:cTn id="63" presetID="42" presetClass="path" presetSubtype="0" accel="50000" decel="50000" fill="hold" grpId="2" nodeType="withEffect">
                                  <p:stCondLst>
                                    <p:cond delay="0"/>
                                  </p:stCondLst>
                                  <p:childTnLst>
                                    <p:animMotion origin="layout" path="M 4.72222E-6 4.07407E-6 L 0.51059 -0.22223 " pathEditMode="relative" rAng="0" ptsTypes="AA">
                                      <p:cBhvr>
                                        <p:cTn id="64" dur="2000" fill="hold"/>
                                        <p:tgtEl>
                                          <p:spTgt spid="11"/>
                                        </p:tgtEl>
                                        <p:attrNameLst>
                                          <p:attrName>ppt_x</p:attrName>
                                          <p:attrName>ppt_y</p:attrName>
                                        </p:attrNameLst>
                                      </p:cBhvr>
                                      <p:rCtr x="25521" y="-11111"/>
                                    </p:animMotion>
                                  </p:childTnLst>
                                </p:cTn>
                              </p:par>
                              <p:par>
                                <p:cTn id="65" presetID="42" presetClass="path" presetSubtype="0" accel="50000" decel="50000" fill="hold" grpId="2" nodeType="withEffect">
                                  <p:stCondLst>
                                    <p:cond delay="0"/>
                                  </p:stCondLst>
                                  <p:childTnLst>
                                    <p:animMotion origin="layout" path="M 3.88889E-6 -4.44444E-6 L -0.00521 -0.12222 " pathEditMode="relative" rAng="0" ptsTypes="AA">
                                      <p:cBhvr>
                                        <p:cTn id="66" dur="2000" fill="hold"/>
                                        <p:tgtEl>
                                          <p:spTgt spid="12"/>
                                        </p:tgtEl>
                                        <p:attrNameLst>
                                          <p:attrName>ppt_x</p:attrName>
                                          <p:attrName>ppt_y</p:attrName>
                                        </p:attrNameLst>
                                      </p:cBhvr>
                                      <p:rCtr x="-260" y="-6111"/>
                                    </p:animMotion>
                                  </p:childTnLst>
                                </p:cTn>
                              </p:par>
                              <p:par>
                                <p:cTn id="67" presetID="42" presetClass="path" presetSubtype="0" accel="50000" decel="50000" fill="hold" grpId="2" nodeType="withEffect">
                                  <p:stCondLst>
                                    <p:cond delay="0"/>
                                  </p:stCondLst>
                                  <p:childTnLst>
                                    <p:animMotion origin="layout" path="M -5.55556E-7 -2.59259E-6 L 0.28403 -0.02523 " pathEditMode="relative" rAng="0" ptsTypes="AA">
                                      <p:cBhvr>
                                        <p:cTn id="68" dur="2000" fill="hold"/>
                                        <p:tgtEl>
                                          <p:spTgt spid="13"/>
                                        </p:tgtEl>
                                        <p:attrNameLst>
                                          <p:attrName>ppt_x</p:attrName>
                                          <p:attrName>ppt_y</p:attrName>
                                        </p:attrNameLst>
                                      </p:cBhvr>
                                      <p:rCtr x="14201" y="-1273"/>
                                    </p:animMotion>
                                  </p:childTnLst>
                                </p:cTn>
                              </p:par>
                              <p:par>
                                <p:cTn id="69" presetID="42" presetClass="path" presetSubtype="0" accel="50000" decel="50000" fill="hold" grpId="2" nodeType="withEffect">
                                  <p:stCondLst>
                                    <p:cond delay="0"/>
                                  </p:stCondLst>
                                  <p:childTnLst>
                                    <p:animMotion origin="layout" path="M 5E-6 -4.07407E-6 L -0.16528 0.07269 " pathEditMode="relative" rAng="0" ptsTypes="AA">
                                      <p:cBhvr>
                                        <p:cTn id="70" dur="2000" fill="hold"/>
                                        <p:tgtEl>
                                          <p:spTgt spid="14"/>
                                        </p:tgtEl>
                                        <p:attrNameLst>
                                          <p:attrName>ppt_x</p:attrName>
                                          <p:attrName>ppt_y</p:attrName>
                                        </p:attrNameLst>
                                      </p:cBhvr>
                                      <p:rCtr x="-8264" y="3634"/>
                                    </p:animMotion>
                                  </p:childTnLst>
                                </p:cTn>
                              </p:par>
                              <p:par>
                                <p:cTn id="71" presetID="42" presetClass="path" presetSubtype="0" accel="50000" decel="50000" fill="hold" grpId="2" nodeType="withEffect">
                                  <p:stCondLst>
                                    <p:cond delay="0"/>
                                  </p:stCondLst>
                                  <p:childTnLst>
                                    <p:animMotion origin="layout" path="M -2.77778E-6 7.40741E-7 L 0.72518 -0.02477 " pathEditMode="relative" rAng="0" ptsTypes="AA">
                                      <p:cBhvr>
                                        <p:cTn id="72" dur="2000" fill="hold"/>
                                        <p:tgtEl>
                                          <p:spTgt spid="15"/>
                                        </p:tgtEl>
                                        <p:attrNameLst>
                                          <p:attrName>ppt_x</p:attrName>
                                          <p:attrName>ppt_y</p:attrName>
                                        </p:attrNameLst>
                                      </p:cBhvr>
                                      <p:rCtr x="36250" y="-1250"/>
                                    </p:animMotion>
                                  </p:childTnLst>
                                </p:cTn>
                              </p:par>
                              <p:par>
                                <p:cTn id="73" presetID="42" presetClass="path" presetSubtype="0" accel="50000" decel="50000" fill="hold" grpId="2" nodeType="withEffect">
                                  <p:stCondLst>
                                    <p:cond delay="0"/>
                                  </p:stCondLst>
                                  <p:childTnLst>
                                    <p:animMotion origin="layout" path="M 1.94444E-6 2.22222E-6 L -0.08837 0.1706 " pathEditMode="relative" rAng="0" ptsTypes="AA">
                                      <p:cBhvr>
                                        <p:cTn id="74" dur="2000" fill="hold"/>
                                        <p:tgtEl>
                                          <p:spTgt spid="16"/>
                                        </p:tgtEl>
                                        <p:attrNameLst>
                                          <p:attrName>ppt_x</p:attrName>
                                          <p:attrName>ppt_y</p:attrName>
                                        </p:attrNameLst>
                                      </p:cBhvr>
                                      <p:rCtr x="-4427" y="8519"/>
                                    </p:animMotion>
                                  </p:childTnLst>
                                </p:cTn>
                              </p:par>
                              <p:par>
                                <p:cTn id="75" presetID="42" presetClass="path" presetSubtype="0" accel="50000" decel="50000" fill="hold" grpId="2" nodeType="withEffect">
                                  <p:stCondLst>
                                    <p:cond delay="0"/>
                                  </p:stCondLst>
                                  <p:childTnLst>
                                    <p:animMotion origin="layout" path="M -2.77778E-7 4.07407E-6 L 0.02049 0.17013 " pathEditMode="relative" rAng="0" ptsTypes="AA">
                                      <p:cBhvr>
                                        <p:cTn id="76" dur="2000" fill="hold"/>
                                        <p:tgtEl>
                                          <p:spTgt spid="17"/>
                                        </p:tgtEl>
                                        <p:attrNameLst>
                                          <p:attrName>ppt_x</p:attrName>
                                          <p:attrName>ppt_y</p:attrName>
                                        </p:attrNameLst>
                                      </p:cBhvr>
                                      <p:rCtr x="1024" y="8495"/>
                                    </p:animMotion>
                                  </p:childTnLst>
                                </p:cTn>
                              </p:par>
                              <p:par>
                                <p:cTn id="77" presetID="10" presetClass="exit" presetSubtype="0" fill="hold" grpId="1" nodeType="withEffect">
                                  <p:stCondLst>
                                    <p:cond delay="0"/>
                                  </p:stCondLst>
                                  <p:childTnLst>
                                    <p:animEffect transition="out" filter="fade">
                                      <p:cBhvr>
                                        <p:cTn id="78" dur="1250"/>
                                        <p:tgtEl>
                                          <p:spTgt spid="3074"/>
                                        </p:tgtEl>
                                      </p:cBhvr>
                                    </p:animEffect>
                                    <p:set>
                                      <p:cBhvr>
                                        <p:cTn id="79" dur="1" fill="hold">
                                          <p:stCondLst>
                                            <p:cond delay="1249"/>
                                          </p:stCondLst>
                                        </p:cTn>
                                        <p:tgtEl>
                                          <p:spTgt spid="3074"/>
                                        </p:tgtEl>
                                        <p:attrNameLst>
                                          <p:attrName>style.visibility</p:attrName>
                                        </p:attrNameLst>
                                      </p:cBhvr>
                                      <p:to>
                                        <p:strVal val="hidden"/>
                                      </p:to>
                                    </p:set>
                                  </p:childTnLst>
                                </p:cTn>
                              </p:par>
                              <p:par>
                                <p:cTn id="80" presetID="10" presetClass="exit" presetSubtype="0" fill="hold" grpId="2" nodeType="withEffect">
                                  <p:stCondLst>
                                    <p:cond delay="0"/>
                                  </p:stCondLst>
                                  <p:childTnLst>
                                    <p:animEffect transition="out" filter="fade">
                                      <p:cBhvr>
                                        <p:cTn id="81" dur="500"/>
                                        <p:tgtEl>
                                          <p:spTgt spid="4"/>
                                        </p:tgtEl>
                                      </p:cBhvr>
                                    </p:animEffect>
                                    <p:set>
                                      <p:cBhvr>
                                        <p:cTn id="82" dur="1" fill="hold">
                                          <p:stCondLst>
                                            <p:cond delay="499"/>
                                          </p:stCondLst>
                                        </p:cTn>
                                        <p:tgtEl>
                                          <p:spTgt spid="4"/>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5"/>
                                        </p:tgtEl>
                                      </p:cBhvr>
                                    </p:animEffect>
                                    <p:set>
                                      <p:cBhvr>
                                        <p:cTn id="85" dur="1" fill="hold">
                                          <p:stCondLst>
                                            <p:cond delay="499"/>
                                          </p:stCondLst>
                                        </p:cTn>
                                        <p:tgtEl>
                                          <p:spTgt spid="5"/>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6"/>
                                        </p:tgtEl>
                                      </p:cBhvr>
                                    </p:animEffect>
                                    <p:set>
                                      <p:cBhvr>
                                        <p:cTn id="88" dur="1" fill="hold">
                                          <p:stCondLst>
                                            <p:cond delay="499"/>
                                          </p:stCondLst>
                                        </p:cTn>
                                        <p:tgtEl>
                                          <p:spTgt spid="6"/>
                                        </p:tgtEl>
                                        <p:attrNameLst>
                                          <p:attrName>style.visibility</p:attrName>
                                        </p:attrNameLst>
                                      </p:cBhvr>
                                      <p:to>
                                        <p:strVal val="hidden"/>
                                      </p:to>
                                    </p:set>
                                  </p:childTnLst>
                                </p:cTn>
                              </p:par>
                            </p:childTnLst>
                          </p:cTn>
                        </p:par>
                        <p:par>
                          <p:cTn id="89" fill="hold">
                            <p:stCondLst>
                              <p:cond delay="2000"/>
                            </p:stCondLst>
                            <p:childTnLst>
                              <p:par>
                                <p:cTn id="90" presetID="10" presetClass="entr" presetSubtype="0" fill="hold" grpId="0" nodeType="afterEffect">
                                  <p:stCondLst>
                                    <p:cond delay="0"/>
                                  </p:stCondLst>
                                  <p:childTnLst>
                                    <p:set>
                                      <p:cBhvr>
                                        <p:cTn id="91" dur="1" fill="hold">
                                          <p:stCondLst>
                                            <p:cond delay="0"/>
                                          </p:stCondLst>
                                        </p:cTn>
                                        <p:tgtEl>
                                          <p:spTgt spid="7"/>
                                        </p:tgtEl>
                                        <p:attrNameLst>
                                          <p:attrName>style.visibility</p:attrName>
                                        </p:attrNameLst>
                                      </p:cBhvr>
                                      <p:to>
                                        <p:strVal val="visible"/>
                                      </p:to>
                                    </p:set>
                                    <p:animEffect transition="in" filter="fade">
                                      <p:cBhvr>
                                        <p:cTn id="92" dur="250"/>
                                        <p:tgtEl>
                                          <p:spTgt spid="7"/>
                                        </p:tgtEl>
                                      </p:cBhvr>
                                    </p:animEffect>
                                  </p:childTnLst>
                                </p:cTn>
                              </p:par>
                              <p:par>
                                <p:cTn id="93" presetID="10" presetClass="exit" presetSubtype="0" fill="hold" grpId="1" nodeType="withEffect">
                                  <p:stCondLst>
                                    <p:cond delay="0"/>
                                  </p:stCondLst>
                                  <p:childTnLst>
                                    <p:animEffect transition="out" filter="fade">
                                      <p:cBhvr>
                                        <p:cTn id="94" dur="500"/>
                                        <p:tgtEl>
                                          <p:spTgt spid="10"/>
                                        </p:tgtEl>
                                      </p:cBhvr>
                                    </p:animEffect>
                                    <p:set>
                                      <p:cBhvr>
                                        <p:cTn id="95" dur="1" fill="hold">
                                          <p:stCondLst>
                                            <p:cond delay="499"/>
                                          </p:stCondLst>
                                        </p:cTn>
                                        <p:tgtEl>
                                          <p:spTgt spid="10"/>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9"/>
                                        </p:tgtEl>
                                      </p:cBhvr>
                                    </p:animEffect>
                                    <p:set>
                                      <p:cBhvr>
                                        <p:cTn id="98" dur="1" fill="hold">
                                          <p:stCondLst>
                                            <p:cond delay="499"/>
                                          </p:stCondLst>
                                        </p:cTn>
                                        <p:tgtEl>
                                          <p:spTgt spid="9"/>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1"/>
                                        </p:tgtEl>
                                      </p:cBhvr>
                                    </p:animEffect>
                                    <p:set>
                                      <p:cBhvr>
                                        <p:cTn id="101" dur="1" fill="hold">
                                          <p:stCondLst>
                                            <p:cond delay="499"/>
                                          </p:stCondLst>
                                        </p:cTn>
                                        <p:tgtEl>
                                          <p:spTgt spid="11"/>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2"/>
                                        </p:tgtEl>
                                      </p:cBhvr>
                                    </p:animEffect>
                                    <p:set>
                                      <p:cBhvr>
                                        <p:cTn id="104" dur="1" fill="hold">
                                          <p:stCondLst>
                                            <p:cond delay="499"/>
                                          </p:stCondLst>
                                        </p:cTn>
                                        <p:tgtEl>
                                          <p:spTgt spid="12"/>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3"/>
                                        </p:tgtEl>
                                      </p:cBhvr>
                                    </p:animEffect>
                                    <p:set>
                                      <p:cBhvr>
                                        <p:cTn id="107" dur="1" fill="hold">
                                          <p:stCondLst>
                                            <p:cond delay="499"/>
                                          </p:stCondLst>
                                        </p:cTn>
                                        <p:tgtEl>
                                          <p:spTgt spid="13"/>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14"/>
                                        </p:tgtEl>
                                      </p:cBhvr>
                                    </p:animEffect>
                                    <p:set>
                                      <p:cBhvr>
                                        <p:cTn id="110" dur="1" fill="hold">
                                          <p:stCondLst>
                                            <p:cond delay="499"/>
                                          </p:stCondLst>
                                        </p:cTn>
                                        <p:tgtEl>
                                          <p:spTgt spid="14"/>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15"/>
                                        </p:tgtEl>
                                      </p:cBhvr>
                                    </p:animEffect>
                                    <p:set>
                                      <p:cBhvr>
                                        <p:cTn id="113" dur="1" fill="hold">
                                          <p:stCondLst>
                                            <p:cond delay="499"/>
                                          </p:stCondLst>
                                        </p:cTn>
                                        <p:tgtEl>
                                          <p:spTgt spid="15"/>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16"/>
                                        </p:tgtEl>
                                      </p:cBhvr>
                                    </p:animEffect>
                                    <p:set>
                                      <p:cBhvr>
                                        <p:cTn id="116" dur="1" fill="hold">
                                          <p:stCondLst>
                                            <p:cond delay="499"/>
                                          </p:stCondLst>
                                        </p:cTn>
                                        <p:tgtEl>
                                          <p:spTgt spid="16"/>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17"/>
                                        </p:tgtEl>
                                      </p:cBhvr>
                                    </p:animEffect>
                                    <p:set>
                                      <p:cBhvr>
                                        <p:cTn id="119" dur="1" fill="hold">
                                          <p:stCondLst>
                                            <p:cond delay="499"/>
                                          </p:stCondLst>
                                        </p:cTn>
                                        <p:tgtEl>
                                          <p:spTgt spid="17"/>
                                        </p:tgtEl>
                                        <p:attrNameLst>
                                          <p:attrName>style.visibility</p:attrName>
                                        </p:attrNameLst>
                                      </p:cBhvr>
                                      <p:to>
                                        <p:strVal val="hidden"/>
                                      </p:to>
                                    </p:set>
                                  </p:childTnLst>
                                </p:cTn>
                              </p:par>
                              <p:par>
                                <p:cTn id="120" presetID="22" presetClass="entr" presetSubtype="2" fill="hold" grpId="0" nodeType="withEffect">
                                  <p:stCondLst>
                                    <p:cond delay="500"/>
                                  </p:stCondLst>
                                  <p:childTnLst>
                                    <p:set>
                                      <p:cBhvr>
                                        <p:cTn id="121" dur="1" fill="hold">
                                          <p:stCondLst>
                                            <p:cond delay="0"/>
                                          </p:stCondLst>
                                        </p:cTn>
                                        <p:tgtEl>
                                          <p:spTgt spid="18"/>
                                        </p:tgtEl>
                                        <p:attrNameLst>
                                          <p:attrName>style.visibility</p:attrName>
                                        </p:attrNameLst>
                                      </p:cBhvr>
                                      <p:to>
                                        <p:strVal val="visible"/>
                                      </p:to>
                                    </p:set>
                                    <p:animEffect transition="in" filter="wipe(right)">
                                      <p:cBhvr>
                                        <p:cTn id="122" dur="500"/>
                                        <p:tgtEl>
                                          <p:spTgt spid="18"/>
                                        </p:tgtEl>
                                      </p:cBhvr>
                                    </p:animEffect>
                                  </p:childTnLst>
                                </p:cTn>
                              </p:par>
                              <p:par>
                                <p:cTn id="123" presetID="0" presetClass="entr" presetSubtype="0" fill="hold" grpId="0" nodeType="withEffect">
                                  <p:stCondLst>
                                    <p:cond delay="1000"/>
                                  </p:stCondLst>
                                  <p:childTnLst>
                                    <p:set>
                                      <p:cBhvr>
                                        <p:cTn id="124" dur="1" fill="hold">
                                          <p:stCondLst>
                                            <p:cond delay="0"/>
                                          </p:stCondLst>
                                        </p:cTn>
                                        <p:tgtEl>
                                          <p:spTgt spid="8"/>
                                        </p:tgtEl>
                                        <p:attrNameLst>
                                          <p:attrName>style.visibility</p:attrName>
                                        </p:attrNameLst>
                                      </p:cBhvr>
                                      <p:to>
                                        <p:strVal val="visible"/>
                                      </p:to>
                                    </p:set>
                                    <p:animEffect transition="in" filter="dissolve">
                                      <p:cBhvr>
                                        <p:cTn id="125" dur="500">
                                          <p:stCondLst>
                                            <p:cond delay="0"/>
                                          </p:stCondLst>
                                        </p:cTn>
                                        <p:tgtEl>
                                          <p:spTgt spid="8"/>
                                        </p:tgtEl>
                                      </p:cBhvr>
                                    </p:animEffect>
                                    <p:anim to="" calcmode="lin" valueType="num">
                                      <p:cBhvr>
                                        <p:cTn id="126"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127" dur="500" fill="hold">
                                          <p:stCondLst>
                                            <p:cond delay="0"/>
                                          </p:stCondLst>
                                        </p:cTn>
                                        <p:tgtEl>
                                          <p:spTgt spid="8"/>
                                        </p:tgtEl>
                                        <p:attrNameLst>
                                          <p:attrName>ppt_h</p:attrName>
                                        </p:attrNameLst>
                                      </p:cBhvr>
                                      <p:tavLst>
                                        <p:tav tm="0">
                                          <p:val>
                                            <p:strVal val="#ppt_h*4"/>
                                          </p:val>
                                        </p:tav>
                                        <p:tav tm="100000">
                                          <p:val>
                                            <p:strVal val="#ppt_h"/>
                                          </p:val>
                                        </p:tav>
                                      </p:tavLst>
                                    </p:anim>
                                  </p:childTnLst>
                                </p:cTn>
                              </p:par>
                              <p:par>
                                <p:cTn id="128" presetID="0" presetClass="entr" presetSubtype="0" fill="hold" grpId="0" nodeType="withEffect">
                                  <p:stCondLst>
                                    <p:cond delay="1000"/>
                                  </p:stCondLst>
                                  <p:childTnLst>
                                    <p:set>
                                      <p:cBhvr>
                                        <p:cTn id="129" dur="1" fill="hold">
                                          <p:stCondLst>
                                            <p:cond delay="0"/>
                                          </p:stCondLst>
                                        </p:cTn>
                                        <p:tgtEl>
                                          <p:spTgt spid="20"/>
                                        </p:tgtEl>
                                        <p:attrNameLst>
                                          <p:attrName>style.visibility</p:attrName>
                                        </p:attrNameLst>
                                      </p:cBhvr>
                                      <p:to>
                                        <p:strVal val="visible"/>
                                      </p:to>
                                    </p:set>
                                    <p:animEffect transition="in" filter="dissolve">
                                      <p:cBhvr>
                                        <p:cTn id="130" dur="500">
                                          <p:stCondLst>
                                            <p:cond delay="0"/>
                                          </p:stCondLst>
                                        </p:cTn>
                                        <p:tgtEl>
                                          <p:spTgt spid="20"/>
                                        </p:tgtEl>
                                      </p:cBhvr>
                                    </p:animEffect>
                                    <p:anim to="" calcmode="lin" valueType="num">
                                      <p:cBhvr>
                                        <p:cTn id="131" dur="500" fill="hold">
                                          <p:stCondLst>
                                            <p:cond delay="0"/>
                                          </p:stCondLst>
                                        </p:cTn>
                                        <p:tgtEl>
                                          <p:spTgt spid="20"/>
                                        </p:tgtEl>
                                        <p:attrNameLst>
                                          <p:attrName>ppt_w</p:attrName>
                                        </p:attrNameLst>
                                      </p:cBhvr>
                                      <p:tavLst>
                                        <p:tav tm="0">
                                          <p:val>
                                            <p:strVal val="#ppt_w*4"/>
                                          </p:val>
                                        </p:tav>
                                        <p:tav tm="100000">
                                          <p:val>
                                            <p:strVal val="#ppt_w"/>
                                          </p:val>
                                        </p:tav>
                                      </p:tavLst>
                                    </p:anim>
                                    <p:anim to="" calcmode="lin" valueType="num">
                                      <p:cBhvr>
                                        <p:cTn id="132" dur="500" fill="hold">
                                          <p:stCondLst>
                                            <p:cond delay="0"/>
                                          </p:stCondLst>
                                        </p:cTn>
                                        <p:tgtEl>
                                          <p:spTgt spid="20"/>
                                        </p:tgtEl>
                                        <p:attrNameLst>
                                          <p:attrName>ppt_h</p:attrName>
                                        </p:attrNameLst>
                                      </p:cBhvr>
                                      <p:tavLst>
                                        <p:tav tm="0">
                                          <p:val>
                                            <p:strVal val="#ppt_h*4"/>
                                          </p:val>
                                        </p:tav>
                                        <p:tav tm="100000">
                                          <p:val>
                                            <p:strVal val="#ppt_h"/>
                                          </p:val>
                                        </p:tav>
                                      </p:tavLst>
                                    </p:anim>
                                  </p:childTnLst>
                                </p:cTn>
                              </p:par>
                            </p:childTnLst>
                          </p:cTn>
                        </p:par>
                        <p:par>
                          <p:cTn id="133" fill="hold">
                            <p:stCondLst>
                              <p:cond delay="3500"/>
                            </p:stCondLst>
                            <p:childTnLst>
                              <p:par>
                                <p:cTn id="134" presetID="0" presetClass="entr" presetSubtype="0" fill="hold" grpId="0" nodeType="afterEffect">
                                  <p:stCondLst>
                                    <p:cond delay="0"/>
                                  </p:stCondLst>
                                  <p:iterate type="lt">
                                    <p:tmPct val="10000"/>
                                  </p:iterate>
                                  <p:childTnLst>
                                    <p:set>
                                      <p:cBhvr>
                                        <p:cTn id="135" dur="1" fill="hold">
                                          <p:stCondLst>
                                            <p:cond delay="0"/>
                                          </p:stCondLst>
                                        </p:cTn>
                                        <p:tgtEl>
                                          <p:spTgt spid="19"/>
                                        </p:tgtEl>
                                        <p:attrNameLst>
                                          <p:attrName>style.visibility</p:attrName>
                                        </p:attrNameLst>
                                      </p:cBhvr>
                                      <p:to>
                                        <p:strVal val="visible"/>
                                      </p:to>
                                    </p:set>
                                    <p:animEffect transition="in" filter="dissolve">
                                      <p:cBhvr>
                                        <p:cTn id="136" dur="500">
                                          <p:stCondLst>
                                            <p:cond delay="0"/>
                                          </p:stCondLst>
                                        </p:cTn>
                                        <p:tgtEl>
                                          <p:spTgt spid="19"/>
                                        </p:tgtEl>
                                      </p:cBhvr>
                                    </p:animEffect>
                                    <p:anim to="" calcmode="lin" valueType="num">
                                      <p:cBhvr>
                                        <p:cTn id="137"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138" dur="500" fill="hold">
                                          <p:stCondLst>
                                            <p:cond delay="0"/>
                                          </p:stCondLst>
                                        </p:cTn>
                                        <p:tgtEl>
                                          <p:spTgt spid="19"/>
                                        </p:tgtEl>
                                        <p:attrNameLst>
                                          <p:attrName>ppt_h</p:attrName>
                                        </p:attrNameLst>
                                      </p:cBhvr>
                                      <p:tavLst>
                                        <p:tav tm="0">
                                          <p:val>
                                            <p:strVal val="#ppt_h*4"/>
                                          </p:val>
                                        </p:tav>
                                        <p:tav tm="100000">
                                          <p:val>
                                            <p:strVal val="#ppt_h"/>
                                          </p:val>
                                        </p:tav>
                                      </p:tavLst>
                                    </p:anim>
                                  </p:childTnLst>
                                </p:cTn>
                              </p:par>
                            </p:childTnLst>
                          </p:cTn>
                        </p:par>
                        <p:par>
                          <p:cTn id="139" fill="hold">
                            <p:stCondLst>
                              <p:cond delay="4500"/>
                            </p:stCondLst>
                            <p:childTnLst>
                              <p:par>
                                <p:cTn id="140" presetID="26" presetClass="emph" presetSubtype="0" fill="hold" grpId="1" nodeType="afterEffect">
                                  <p:stCondLst>
                                    <p:cond delay="0"/>
                                  </p:stCondLst>
                                  <p:iterate type="lt">
                                    <p:tmPct val="0"/>
                                  </p:iterate>
                                  <p:childTnLst>
                                    <p:animEffect transition="out" filter="fade">
                                      <p:cBhvr>
                                        <p:cTn id="141" dur="500" tmFilter="0, 0; .2, .5; .8, .5; 1, 0"/>
                                        <p:tgtEl>
                                          <p:spTgt spid="19"/>
                                        </p:tgtEl>
                                      </p:cBhvr>
                                    </p:animEffect>
                                    <p:animScale>
                                      <p:cBhvr>
                                        <p:cTn id="142" dur="250" autoRev="1" fill="hold"/>
                                        <p:tgtEl>
                                          <p:spTgt spid="19"/>
                                        </p:tgtEl>
                                      </p:cBhvr>
                                      <p:by x="105000" y="105000"/>
                                    </p:animScale>
                                  </p:childTnLst>
                                </p:cTn>
                              </p:par>
                            </p:childTnLst>
                          </p:cTn>
                        </p:par>
                      </p:childTnLst>
                    </p:cTn>
                  </p:par>
                  <p:par>
                    <p:cTn id="143" fill="hold">
                      <p:stCondLst>
                        <p:cond delay="indefinite"/>
                      </p:stCondLst>
                      <p:childTnLst>
                        <p:par>
                          <p:cTn id="144" fill="hold">
                            <p:stCondLst>
                              <p:cond delay="0"/>
                            </p:stCondLst>
                            <p:childTnLst>
                              <p:par>
                                <p:cTn id="145" presetID="22" presetClass="entr" presetSubtype="1" fill="hold" nodeType="clickEffect">
                                  <p:stCondLst>
                                    <p:cond delay="0"/>
                                  </p:stCondLst>
                                  <p:childTnLst>
                                    <p:set>
                                      <p:cBhvr>
                                        <p:cTn id="146" dur="1" fill="hold">
                                          <p:stCondLst>
                                            <p:cond delay="0"/>
                                          </p:stCondLst>
                                        </p:cTn>
                                        <p:tgtEl>
                                          <p:spTgt spid="23"/>
                                        </p:tgtEl>
                                        <p:attrNameLst>
                                          <p:attrName>style.visibility</p:attrName>
                                        </p:attrNameLst>
                                      </p:cBhvr>
                                      <p:to>
                                        <p:strVal val="visible"/>
                                      </p:to>
                                    </p:set>
                                    <p:animEffect transition="in" filter="wipe(up)">
                                      <p:cBhvr>
                                        <p:cTn id="147" dur="1000"/>
                                        <p:tgtEl>
                                          <p:spTgt spid="23"/>
                                        </p:tgtEl>
                                      </p:cBhvr>
                                    </p:animEffect>
                                  </p:childTnLst>
                                </p:cTn>
                              </p:par>
                              <p:par>
                                <p:cTn id="148" presetID="21" presetClass="entr" presetSubtype="8" fill="hold" grpId="0" nodeType="withEffect">
                                  <p:stCondLst>
                                    <p:cond delay="500"/>
                                  </p:stCondLst>
                                  <p:childTnLst>
                                    <p:set>
                                      <p:cBhvr>
                                        <p:cTn id="149" dur="1" fill="hold">
                                          <p:stCondLst>
                                            <p:cond delay="0"/>
                                          </p:stCondLst>
                                        </p:cTn>
                                        <p:tgtEl>
                                          <p:spTgt spid="24"/>
                                        </p:tgtEl>
                                        <p:attrNameLst>
                                          <p:attrName>style.visibility</p:attrName>
                                        </p:attrNameLst>
                                      </p:cBhvr>
                                      <p:to>
                                        <p:strVal val="visible"/>
                                      </p:to>
                                    </p:set>
                                    <p:animEffect transition="in" filter="wheel(8)">
                                      <p:cBhvr>
                                        <p:cTn id="150" dur="1500"/>
                                        <p:tgtEl>
                                          <p:spTgt spid="24"/>
                                        </p:tgtEl>
                                      </p:cBhvr>
                                    </p:animEffect>
                                  </p:childTnLst>
                                </p:cTn>
                              </p:par>
                              <p:par>
                                <p:cTn id="151" presetID="2" presetClass="entr" presetSubtype="8" fill="hold" grpId="0" nodeType="withEffect">
                                  <p:stCondLst>
                                    <p:cond delay="1250"/>
                                  </p:stCondLst>
                                  <p:childTnLst>
                                    <p:set>
                                      <p:cBhvr>
                                        <p:cTn id="152" dur="1" fill="hold">
                                          <p:stCondLst>
                                            <p:cond delay="0"/>
                                          </p:stCondLst>
                                        </p:cTn>
                                        <p:tgtEl>
                                          <p:spTgt spid="21"/>
                                        </p:tgtEl>
                                        <p:attrNameLst>
                                          <p:attrName>style.visibility</p:attrName>
                                        </p:attrNameLst>
                                      </p:cBhvr>
                                      <p:to>
                                        <p:strVal val="visible"/>
                                      </p:to>
                                    </p:set>
                                    <p:anim calcmode="lin" valueType="num">
                                      <p:cBhvr additive="base">
                                        <p:cTn id="153" dur="500" fill="hold"/>
                                        <p:tgtEl>
                                          <p:spTgt spid="21"/>
                                        </p:tgtEl>
                                        <p:attrNameLst>
                                          <p:attrName>ppt_x</p:attrName>
                                        </p:attrNameLst>
                                      </p:cBhvr>
                                      <p:tavLst>
                                        <p:tav tm="0">
                                          <p:val>
                                            <p:strVal val="0-#ppt_w/2"/>
                                          </p:val>
                                        </p:tav>
                                        <p:tav tm="100000">
                                          <p:val>
                                            <p:strVal val="#ppt_x"/>
                                          </p:val>
                                        </p:tav>
                                      </p:tavLst>
                                    </p:anim>
                                    <p:anim calcmode="lin" valueType="num">
                                      <p:cBhvr additive="base">
                                        <p:cTn id="154" dur="500" fill="hold"/>
                                        <p:tgtEl>
                                          <p:spTgt spid="21"/>
                                        </p:tgtEl>
                                        <p:attrNameLst>
                                          <p:attrName>ppt_y</p:attrName>
                                        </p:attrNameLst>
                                      </p:cBhvr>
                                      <p:tavLst>
                                        <p:tav tm="0">
                                          <p:val>
                                            <p:strVal val="#ppt_y"/>
                                          </p:val>
                                        </p:tav>
                                        <p:tav tm="100000">
                                          <p:val>
                                            <p:strVal val="#ppt_y"/>
                                          </p:val>
                                        </p:tav>
                                      </p:tavLst>
                                    </p:anim>
                                  </p:childTnLst>
                                </p:cTn>
                              </p:par>
                              <p:par>
                                <p:cTn id="155" presetID="2" presetClass="entr" presetSubtype="8" fill="hold" grpId="0" nodeType="withEffect">
                                  <p:stCondLst>
                                    <p:cond delay="1500"/>
                                  </p:stCondLst>
                                  <p:childTnLst>
                                    <p:set>
                                      <p:cBhvr>
                                        <p:cTn id="156" dur="1" fill="hold">
                                          <p:stCondLst>
                                            <p:cond delay="0"/>
                                          </p:stCondLst>
                                        </p:cTn>
                                        <p:tgtEl>
                                          <p:spTgt spid="22"/>
                                        </p:tgtEl>
                                        <p:attrNameLst>
                                          <p:attrName>style.visibility</p:attrName>
                                        </p:attrNameLst>
                                      </p:cBhvr>
                                      <p:to>
                                        <p:strVal val="visible"/>
                                      </p:to>
                                    </p:set>
                                    <p:anim calcmode="lin" valueType="num">
                                      <p:cBhvr additive="base">
                                        <p:cTn id="157" dur="500" fill="hold"/>
                                        <p:tgtEl>
                                          <p:spTgt spid="22"/>
                                        </p:tgtEl>
                                        <p:attrNameLst>
                                          <p:attrName>ppt_x</p:attrName>
                                        </p:attrNameLst>
                                      </p:cBhvr>
                                      <p:tavLst>
                                        <p:tav tm="0">
                                          <p:val>
                                            <p:strVal val="0-#ppt_w/2"/>
                                          </p:val>
                                        </p:tav>
                                        <p:tav tm="100000">
                                          <p:val>
                                            <p:strVal val="#ppt_x"/>
                                          </p:val>
                                        </p:tav>
                                      </p:tavLst>
                                    </p:anim>
                                    <p:anim calcmode="lin" valueType="num">
                                      <p:cBhvr additive="base">
                                        <p:cTn id="158" dur="500" fill="hold"/>
                                        <p:tgtEl>
                                          <p:spTgt spid="22"/>
                                        </p:tgtEl>
                                        <p:attrNameLst>
                                          <p:attrName>ppt_y</p:attrName>
                                        </p:attrNameLst>
                                      </p:cBhvr>
                                      <p:tavLst>
                                        <p:tav tm="0">
                                          <p:val>
                                            <p:strVal val="#ppt_y"/>
                                          </p:val>
                                        </p:tav>
                                        <p:tav tm="100000">
                                          <p:val>
                                            <p:strVal val="#ppt_y"/>
                                          </p:val>
                                        </p:tav>
                                      </p:tavLst>
                                    </p:anim>
                                  </p:childTnLst>
                                </p:cTn>
                              </p:par>
                              <p:par>
                                <p:cTn id="159" presetID="26" presetClass="emph" presetSubtype="0" fill="hold" grpId="1" nodeType="withEffect">
                                  <p:stCondLst>
                                    <p:cond delay="2000"/>
                                  </p:stCondLst>
                                  <p:childTnLst>
                                    <p:animEffect transition="out" filter="fade">
                                      <p:cBhvr>
                                        <p:cTn id="160" dur="500" tmFilter="0, 0; .2, .5; .8, .5; 1, 0"/>
                                        <p:tgtEl>
                                          <p:spTgt spid="20"/>
                                        </p:tgtEl>
                                      </p:cBhvr>
                                    </p:animEffect>
                                    <p:animScale>
                                      <p:cBhvr>
                                        <p:cTn id="161" dur="250" autoRev="1" fill="hold"/>
                                        <p:tgtEl>
                                          <p:spTgt spid="20"/>
                                        </p:tgtEl>
                                      </p:cBhvr>
                                      <p:by x="105000" y="105000"/>
                                    </p:animScale>
                                  </p:childTnLst>
                                </p:cTn>
                              </p:par>
                            </p:childTnLst>
                          </p:cTn>
                        </p:par>
                        <p:par>
                          <p:cTn id="162" fill="hold">
                            <p:stCondLst>
                              <p:cond delay="2500"/>
                            </p:stCondLst>
                            <p:childTnLst>
                              <p:par>
                                <p:cTn id="163" presetID="23" presetClass="exit" presetSubtype="16" fill="hold" grpId="2" nodeType="afterEffect">
                                  <p:stCondLst>
                                    <p:cond delay="0"/>
                                  </p:stCondLst>
                                  <p:childTnLst>
                                    <p:anim calcmode="lin" valueType="num">
                                      <p:cBhvr>
                                        <p:cTn id="164" dur="500"/>
                                        <p:tgtEl>
                                          <p:spTgt spid="20"/>
                                        </p:tgtEl>
                                        <p:attrNameLst>
                                          <p:attrName>ppt_w</p:attrName>
                                        </p:attrNameLst>
                                      </p:cBhvr>
                                      <p:tavLst>
                                        <p:tav tm="0">
                                          <p:val>
                                            <p:strVal val="ppt_w"/>
                                          </p:val>
                                        </p:tav>
                                        <p:tav tm="100000">
                                          <p:val>
                                            <p:strVal val="4*ppt_w"/>
                                          </p:val>
                                        </p:tav>
                                      </p:tavLst>
                                    </p:anim>
                                    <p:anim calcmode="lin" valueType="num">
                                      <p:cBhvr>
                                        <p:cTn id="165" dur="500"/>
                                        <p:tgtEl>
                                          <p:spTgt spid="20"/>
                                        </p:tgtEl>
                                        <p:attrNameLst>
                                          <p:attrName>ppt_h</p:attrName>
                                        </p:attrNameLst>
                                      </p:cBhvr>
                                      <p:tavLst>
                                        <p:tav tm="0">
                                          <p:val>
                                            <p:strVal val="ppt_h"/>
                                          </p:val>
                                        </p:tav>
                                        <p:tav tm="100000">
                                          <p:val>
                                            <p:strVal val="4*ppt_h"/>
                                          </p:val>
                                        </p:tav>
                                      </p:tavLst>
                                    </p:anim>
                                    <p:set>
                                      <p:cBhvr>
                                        <p:cTn id="166" dur="1" fill="hold">
                                          <p:stCondLst>
                                            <p:cond delay="499"/>
                                          </p:stCondLst>
                                        </p:cTn>
                                        <p:tgtEl>
                                          <p:spTgt spid="20"/>
                                        </p:tgtEl>
                                        <p:attrNameLst>
                                          <p:attrName>style.visibility</p:attrName>
                                        </p:attrNameLst>
                                      </p:cBhvr>
                                      <p:to>
                                        <p:strVal val="hidden"/>
                                      </p:to>
                                    </p:set>
                                  </p:childTnLst>
                                </p:cTn>
                              </p:par>
                              <p:par>
                                <p:cTn id="167" presetID="10" presetClass="exit" presetSubtype="0" fill="hold" grpId="3" nodeType="withEffect">
                                  <p:stCondLst>
                                    <p:cond delay="0"/>
                                  </p:stCondLst>
                                  <p:childTnLst>
                                    <p:animEffect transition="out" filter="fade">
                                      <p:cBhvr>
                                        <p:cTn id="168" dur="500"/>
                                        <p:tgtEl>
                                          <p:spTgt spid="20"/>
                                        </p:tgtEl>
                                      </p:cBhvr>
                                    </p:animEffect>
                                    <p:set>
                                      <p:cBhvr>
                                        <p:cTn id="169" dur="1" fill="hold">
                                          <p:stCondLst>
                                            <p:cond delay="499"/>
                                          </p:stCondLst>
                                        </p:cTn>
                                        <p:tgtEl>
                                          <p:spTgt spid="20"/>
                                        </p:tgtEl>
                                        <p:attrNameLst>
                                          <p:attrName>style.visibility</p:attrName>
                                        </p:attrNameLst>
                                      </p:cBhvr>
                                      <p:to>
                                        <p:strVal val="hidden"/>
                                      </p:to>
                                    </p:set>
                                  </p:childTnLst>
                                </p:cTn>
                              </p:par>
                              <p:par>
                                <p:cTn id="170" presetID="1" presetClass="entr" presetSubtype="0" fill="hold" grpId="4" nodeType="withEffect">
                                  <p:stCondLst>
                                    <p:cond delay="0"/>
                                  </p:stCondLst>
                                  <p:childTnLst>
                                    <p:set>
                                      <p:cBhvr>
                                        <p:cTn id="17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7" grpId="0"/>
      <p:bldP spid="3074" grpId="0"/>
      <p:bldP spid="3074" grpId="1"/>
      <p:bldP spid="3074" grpId="2"/>
      <p:bldP spid="2" grpId="1"/>
      <p:bldP spid="5" grpId="0"/>
      <p:bldP spid="5" grpId="1"/>
      <p:bldP spid="6" grpId="0"/>
      <p:bldP spid="6" grpId="1"/>
      <p:bldP spid="8" grpId="0"/>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animBg="1"/>
      <p:bldP spid="19" grpId="0"/>
      <p:bldP spid="19" grpId="1"/>
      <p:bldP spid="25" grpId="4"/>
      <p:bldP spid="20" grpId="0"/>
      <p:bldP spid="20" grpId="1"/>
      <p:bldP spid="20" grpId="2"/>
      <p:bldP spid="20" grpId="3"/>
      <p:bldP spid="21" grpId="0"/>
      <p:bldP spid="22"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F09D1D-E674-9A00-6785-8CB965B48A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3" name="Title 1">
            <a:extLst>
              <a:ext uri="{FF2B5EF4-FFF2-40B4-BE49-F238E27FC236}">
                <a16:creationId xmlns:a16="http://schemas.microsoft.com/office/drawing/2014/main" id="{F1BCCF81-84D6-0C89-8A5C-BA3BF19F02CE}"/>
              </a:ext>
            </a:extLst>
          </p:cNvPr>
          <p:cNvSpPr txBox="1">
            <a:spLocks/>
          </p:cNvSpPr>
          <p:nvPr/>
        </p:nvSpPr>
        <p:spPr>
          <a:xfrm>
            <a:off x="489738" y="4306551"/>
            <a:ext cx="253388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comprehend</a:t>
            </a:r>
          </a:p>
        </p:txBody>
      </p:sp>
      <p:sp>
        <p:nvSpPr>
          <p:cNvPr id="3075" name="Title 1">
            <a:extLst>
              <a:ext uri="{FF2B5EF4-FFF2-40B4-BE49-F238E27FC236}">
                <a16:creationId xmlns:a16="http://schemas.microsoft.com/office/drawing/2014/main" id="{14480270-B2B7-473A-6176-A3017F0F0B0B}"/>
              </a:ext>
            </a:extLst>
          </p:cNvPr>
          <p:cNvSpPr txBox="1">
            <a:spLocks/>
          </p:cNvSpPr>
          <p:nvPr/>
        </p:nvSpPr>
        <p:spPr>
          <a:xfrm>
            <a:off x="510298" y="5584507"/>
            <a:ext cx="127263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know</a:t>
            </a:r>
          </a:p>
        </p:txBody>
      </p:sp>
      <p:sp>
        <p:nvSpPr>
          <p:cNvPr id="4" name="Final">
            <a:extLst>
              <a:ext uri="{FF2B5EF4-FFF2-40B4-BE49-F238E27FC236}">
                <a16:creationId xmlns:a16="http://schemas.microsoft.com/office/drawing/2014/main" id="{D28E6309-D331-A48E-6790-03D5AE7D969D}"/>
              </a:ext>
            </a:extLst>
          </p:cNvPr>
          <p:cNvSpPr txBox="1">
            <a:spLocks noChangeArrowheads="1"/>
          </p:cNvSpPr>
          <p:nvPr/>
        </p:nvSpPr>
        <p:spPr bwMode="auto">
          <a:xfrm>
            <a:off x="252484" y="152400"/>
            <a:ext cx="8639033"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200" b="1" kern="0" dirty="0">
                <a:ln w="635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Christ may dwell in your hearts through faith 				       </a:t>
            </a:r>
            <a:r>
              <a:rPr lang="en-US" altLang="en-US" sz="1400" b="1" kern="0" dirty="0">
                <a:ln w="635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635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rooted and grounded in love</a:t>
            </a:r>
          </a:p>
          <a:p>
            <a:pPr algn="l" eaLnBrk="1" hangingPunct="1"/>
            <a:r>
              <a:rPr lang="en-US" altLang="en-US" sz="24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sz="32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He would grant you, according to the riches </a:t>
            </a:r>
          </a:p>
          <a:p>
            <a:pPr algn="l" eaLnBrk="1" hangingPunct="1"/>
            <a:r>
              <a:rPr lang="en-US" altLang="en-US" sz="32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		               </a:t>
            </a:r>
            <a:r>
              <a:rPr lang="en-US" altLang="en-US" sz="20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of His glory, may be able to be </a:t>
            </a:r>
          </a:p>
          <a:p>
            <a:pPr algn="l" eaLnBrk="1" hangingPunct="1"/>
            <a:r>
              <a:rPr lang="en-US" altLang="en-US" sz="32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sz="32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strengthened with might</a:t>
            </a:r>
          </a:p>
          <a:p>
            <a:pPr algn="l" eaLnBrk="1" hangingPunct="1"/>
            <a:r>
              <a:rPr lang="en-US" altLang="en-US" sz="3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through His Spirit in the inner man</a:t>
            </a:r>
          </a:p>
          <a:p>
            <a:pPr algn="l" eaLnBrk="1" hangingPunct="1"/>
            <a:endParaRPr lang="en-US" altLang="en-US" sz="24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3200" b="1" kern="0" dirty="0">
                <a:ln w="6350"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 comprehend with all the saints </a:t>
            </a:r>
          </a:p>
          <a:p>
            <a:pPr algn="l" eaLnBrk="1" hangingPunct="1"/>
            <a:r>
              <a:rPr lang="en-US" altLang="en-US" sz="3200" b="1" kern="0" dirty="0">
                <a:ln w="6350"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	   the width and length and depth and height </a:t>
            </a:r>
          </a:p>
          <a:p>
            <a:pPr algn="l" eaLnBrk="1" hangingPunct="1"/>
            <a:endParaRPr lang="en-US" altLang="en-US" sz="2000" b="1" kern="0" dirty="0">
              <a:ln w="6350"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3200" b="1" kern="0" dirty="0">
                <a:ln w="6350"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 know love of Christ which passes knowledge 	 	   may be filled with all the fullness of God</a:t>
            </a:r>
            <a:endParaRPr lang="en-US" altLang="en-US" sz="3200" b="1" i="1" kern="0" dirty="0">
              <a:ln w="6350"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376881" y="152400"/>
            <a:ext cx="8390238" cy="6553200"/>
          </a:xfrm>
        </p:spPr>
        <p:txBody>
          <a:bodyPr>
            <a:scene3d>
              <a:camera prst="orthographicFront"/>
              <a:lightRig rig="flat" dir="t"/>
            </a:scene3d>
            <a:sp3d extrusionH="57150" prstMaterial="plastic">
              <a:bevelT w="38100" h="38100"/>
            </a:sp3d>
          </a:bodyPr>
          <a:lstStyle/>
          <a:p>
            <a:pPr eaLnBrk="1" hangingPunct="1"/>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For this reason I bow my knees to the Father of our Lord Jesus Christ, from whom the whole family in heaven and earth is named, that He would grant you, according to the riches of His glory, to be strengthened with might through His Spirit in the inner man, that Christ may dwell in your hearts through faith; that you, being rooted and grounded in love, may be able to comprehend with all the saints what is the width and length and depth and height --            to know the love of Christ which passes knowledge; that you may be filled with all        the fullness of God. —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Ephesians 3:14-19 </a:t>
            </a:r>
          </a:p>
        </p:txBody>
      </p:sp>
      <p:sp>
        <p:nvSpPr>
          <p:cNvPr id="6" name="Arrow: Bent-Up 9">
            <a:extLst>
              <a:ext uri="{FF2B5EF4-FFF2-40B4-BE49-F238E27FC236}">
                <a16:creationId xmlns:a16="http://schemas.microsoft.com/office/drawing/2014/main" id="{50893A36-CC25-2F2C-3287-E9C5F34117C6}"/>
              </a:ext>
            </a:extLst>
          </p:cNvPr>
          <p:cNvSpPr/>
          <p:nvPr/>
        </p:nvSpPr>
        <p:spPr>
          <a:xfrm rot="5400000">
            <a:off x="3263869" y="762262"/>
            <a:ext cx="349096" cy="352845"/>
          </a:xfrm>
          <a:prstGeom prst="bentUpArrow">
            <a:avLst>
              <a:gd name="adj1" fmla="val 26365"/>
              <a:gd name="adj2" fmla="val 32031"/>
              <a:gd name="adj3" fmla="val 35156"/>
            </a:avLst>
          </a:prstGeom>
          <a:solidFill>
            <a:srgbClr val="FA7A60"/>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Arrow: Bent-Up 9">
            <a:extLst>
              <a:ext uri="{FF2B5EF4-FFF2-40B4-BE49-F238E27FC236}">
                <a16:creationId xmlns:a16="http://schemas.microsoft.com/office/drawing/2014/main" id="{D3BAE04C-CCD0-9DF0-DDC9-1B58018AD532}"/>
              </a:ext>
            </a:extLst>
          </p:cNvPr>
          <p:cNvSpPr/>
          <p:nvPr/>
        </p:nvSpPr>
        <p:spPr>
          <a:xfrm rot="5400000">
            <a:off x="3170471" y="2097469"/>
            <a:ext cx="349096" cy="352845"/>
          </a:xfrm>
          <a:prstGeom prst="bentUpArrow">
            <a:avLst>
              <a:gd name="adj1" fmla="val 26365"/>
              <a:gd name="adj2" fmla="val 32031"/>
              <a:gd name="adj3" fmla="val 35156"/>
            </a:avLst>
          </a:prstGeom>
          <a:solidFill>
            <a:schemeClr val="bg1"/>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Arrow: Bent-Up 9">
            <a:extLst>
              <a:ext uri="{FF2B5EF4-FFF2-40B4-BE49-F238E27FC236}">
                <a16:creationId xmlns:a16="http://schemas.microsoft.com/office/drawing/2014/main" id="{57D8ABA3-5C89-2CC4-BF3D-F23D57DF1E51}"/>
              </a:ext>
            </a:extLst>
          </p:cNvPr>
          <p:cNvSpPr/>
          <p:nvPr/>
        </p:nvSpPr>
        <p:spPr>
          <a:xfrm rot="5400000">
            <a:off x="1039282" y="4908907"/>
            <a:ext cx="349096" cy="352845"/>
          </a:xfrm>
          <a:prstGeom prst="bentUpArrow">
            <a:avLst>
              <a:gd name="adj1" fmla="val 26365"/>
              <a:gd name="adj2" fmla="val 32031"/>
              <a:gd name="adj3" fmla="val 35156"/>
            </a:avLst>
          </a:prstGeom>
          <a:solidFill>
            <a:srgbClr val="CC6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CC66FF"/>
              </a:solidFill>
              <a:effectLst/>
              <a:uLnTx/>
              <a:uFillTx/>
              <a:latin typeface="Arial"/>
              <a:ea typeface="+mn-ea"/>
              <a:cs typeface="+mn-cs"/>
            </a:endParaRPr>
          </a:p>
        </p:txBody>
      </p:sp>
      <p:sp>
        <p:nvSpPr>
          <p:cNvPr id="8" name="Arrow: Bent-Up 9">
            <a:extLst>
              <a:ext uri="{FF2B5EF4-FFF2-40B4-BE49-F238E27FC236}">
                <a16:creationId xmlns:a16="http://schemas.microsoft.com/office/drawing/2014/main" id="{FDAB0641-79E1-4A47-6E83-8D69323AEF10}"/>
              </a:ext>
            </a:extLst>
          </p:cNvPr>
          <p:cNvSpPr/>
          <p:nvPr/>
        </p:nvSpPr>
        <p:spPr>
          <a:xfrm rot="5400000">
            <a:off x="1039282" y="6178149"/>
            <a:ext cx="349096" cy="352845"/>
          </a:xfrm>
          <a:prstGeom prst="bentUpArrow">
            <a:avLst>
              <a:gd name="adj1" fmla="val 26365"/>
              <a:gd name="adj2" fmla="val 32031"/>
              <a:gd name="adj3" fmla="val 35156"/>
            </a:avLst>
          </a:prstGeom>
          <a:solidFill>
            <a:srgbClr val="CC6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CC66FF"/>
              </a:solidFill>
              <a:effectLst/>
              <a:uLnTx/>
              <a:uFillTx/>
              <a:latin typeface="Arial"/>
              <a:ea typeface="+mn-ea"/>
              <a:cs typeface="+mn-cs"/>
            </a:endParaRPr>
          </a:p>
        </p:txBody>
      </p:sp>
      <p:sp>
        <p:nvSpPr>
          <p:cNvPr id="2" name="Rectangle 2">
            <a:extLst>
              <a:ext uri="{FF2B5EF4-FFF2-40B4-BE49-F238E27FC236}">
                <a16:creationId xmlns:a16="http://schemas.microsoft.com/office/drawing/2014/main" id="{58A7DC3C-64FD-276B-0FCD-125D290B3C1E}"/>
              </a:ext>
            </a:extLst>
          </p:cNvPr>
          <p:cNvSpPr txBox="1">
            <a:spLocks noChangeArrowheads="1"/>
          </p:cNvSpPr>
          <p:nvPr/>
        </p:nvSpPr>
        <p:spPr bwMode="auto">
          <a:xfrm>
            <a:off x="5657545" y="2531194"/>
            <a:ext cx="3216550" cy="818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Christ may dwell</a:t>
            </a:r>
          </a:p>
        </p:txBody>
      </p:sp>
      <p:sp>
        <p:nvSpPr>
          <p:cNvPr id="9" name="Rectangle 2">
            <a:extLst>
              <a:ext uri="{FF2B5EF4-FFF2-40B4-BE49-F238E27FC236}">
                <a16:creationId xmlns:a16="http://schemas.microsoft.com/office/drawing/2014/main" id="{5D2EBB7A-0320-8EC5-18C1-38BBA47F8A47}"/>
              </a:ext>
            </a:extLst>
          </p:cNvPr>
          <p:cNvSpPr txBox="1">
            <a:spLocks noChangeArrowheads="1"/>
          </p:cNvSpPr>
          <p:nvPr/>
        </p:nvSpPr>
        <p:spPr bwMode="auto">
          <a:xfrm>
            <a:off x="691912" y="3043925"/>
            <a:ext cx="5008982" cy="768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in your hearts through faith</a:t>
            </a:r>
          </a:p>
        </p:txBody>
      </p:sp>
      <p:sp>
        <p:nvSpPr>
          <p:cNvPr id="10" name="Rectangle 2">
            <a:extLst>
              <a:ext uri="{FF2B5EF4-FFF2-40B4-BE49-F238E27FC236}">
                <a16:creationId xmlns:a16="http://schemas.microsoft.com/office/drawing/2014/main" id="{B526287B-484B-C7BA-2C1D-EFE2789FF72B}"/>
              </a:ext>
            </a:extLst>
          </p:cNvPr>
          <p:cNvSpPr txBox="1">
            <a:spLocks noChangeArrowheads="1"/>
          </p:cNvSpPr>
          <p:nvPr/>
        </p:nvSpPr>
        <p:spPr bwMode="auto">
          <a:xfrm>
            <a:off x="604310" y="3513834"/>
            <a:ext cx="5234158" cy="805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rooted and grounded in love</a:t>
            </a:r>
          </a:p>
        </p:txBody>
      </p:sp>
      <p:sp>
        <p:nvSpPr>
          <p:cNvPr id="11" name="Rectangle 2">
            <a:extLst>
              <a:ext uri="{FF2B5EF4-FFF2-40B4-BE49-F238E27FC236}">
                <a16:creationId xmlns:a16="http://schemas.microsoft.com/office/drawing/2014/main" id="{E6FD94F0-C844-9B6A-B572-A522EDB62249}"/>
              </a:ext>
            </a:extLst>
          </p:cNvPr>
          <p:cNvSpPr txBox="1">
            <a:spLocks noChangeArrowheads="1"/>
          </p:cNvSpPr>
          <p:nvPr/>
        </p:nvSpPr>
        <p:spPr bwMode="auto">
          <a:xfrm>
            <a:off x="7754372" y="1093911"/>
            <a:ext cx="766173" cy="771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He</a:t>
            </a:r>
          </a:p>
        </p:txBody>
      </p:sp>
      <p:sp>
        <p:nvSpPr>
          <p:cNvPr id="12" name="Rectangle 2">
            <a:extLst>
              <a:ext uri="{FF2B5EF4-FFF2-40B4-BE49-F238E27FC236}">
                <a16:creationId xmlns:a16="http://schemas.microsoft.com/office/drawing/2014/main" id="{3AA8227B-2848-4625-7B86-1C77BCFE3FA0}"/>
              </a:ext>
            </a:extLst>
          </p:cNvPr>
          <p:cNvSpPr txBox="1">
            <a:spLocks noChangeArrowheads="1"/>
          </p:cNvSpPr>
          <p:nvPr/>
        </p:nvSpPr>
        <p:spPr bwMode="auto">
          <a:xfrm>
            <a:off x="478695" y="1568116"/>
            <a:ext cx="3218024" cy="791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would grant you,</a:t>
            </a:r>
          </a:p>
        </p:txBody>
      </p:sp>
      <p:sp>
        <p:nvSpPr>
          <p:cNvPr id="13" name="Rectangle 2">
            <a:extLst>
              <a:ext uri="{FF2B5EF4-FFF2-40B4-BE49-F238E27FC236}">
                <a16:creationId xmlns:a16="http://schemas.microsoft.com/office/drawing/2014/main" id="{508AFE86-A7E8-7F16-6B1C-FE382DF11E81}"/>
              </a:ext>
            </a:extLst>
          </p:cNvPr>
          <p:cNvSpPr txBox="1">
            <a:spLocks noChangeArrowheads="1"/>
          </p:cNvSpPr>
          <p:nvPr/>
        </p:nvSpPr>
        <p:spPr bwMode="auto">
          <a:xfrm>
            <a:off x="3334869" y="1589499"/>
            <a:ext cx="4386187" cy="752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according to the riches</a:t>
            </a:r>
          </a:p>
        </p:txBody>
      </p:sp>
      <p:sp>
        <p:nvSpPr>
          <p:cNvPr id="14" name="Rectangle 2">
            <a:extLst>
              <a:ext uri="{FF2B5EF4-FFF2-40B4-BE49-F238E27FC236}">
                <a16:creationId xmlns:a16="http://schemas.microsoft.com/office/drawing/2014/main" id="{038860C2-53DD-6B7B-764B-74A8DB7BEC04}"/>
              </a:ext>
            </a:extLst>
          </p:cNvPr>
          <p:cNvSpPr txBox="1">
            <a:spLocks noChangeArrowheads="1"/>
          </p:cNvSpPr>
          <p:nvPr/>
        </p:nvSpPr>
        <p:spPr bwMode="auto">
          <a:xfrm>
            <a:off x="7403217" y="1566927"/>
            <a:ext cx="1223828" cy="794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of His</a:t>
            </a:r>
          </a:p>
        </p:txBody>
      </p:sp>
      <p:sp>
        <p:nvSpPr>
          <p:cNvPr id="15" name="Rectangle 2">
            <a:extLst>
              <a:ext uri="{FF2B5EF4-FFF2-40B4-BE49-F238E27FC236}">
                <a16:creationId xmlns:a16="http://schemas.microsoft.com/office/drawing/2014/main" id="{2911DC80-4EEA-D98E-0D49-3756B0A9548C}"/>
              </a:ext>
            </a:extLst>
          </p:cNvPr>
          <p:cNvSpPr txBox="1">
            <a:spLocks noChangeArrowheads="1"/>
          </p:cNvSpPr>
          <p:nvPr/>
        </p:nvSpPr>
        <p:spPr bwMode="auto">
          <a:xfrm>
            <a:off x="625774" y="2063684"/>
            <a:ext cx="119813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glory,</a:t>
            </a:r>
          </a:p>
        </p:txBody>
      </p:sp>
      <p:sp>
        <p:nvSpPr>
          <p:cNvPr id="16" name="Rectangle 2">
            <a:extLst>
              <a:ext uri="{FF2B5EF4-FFF2-40B4-BE49-F238E27FC236}">
                <a16:creationId xmlns:a16="http://schemas.microsoft.com/office/drawing/2014/main" id="{C347D316-5126-934F-D37E-37EC7961EB2F}"/>
              </a:ext>
            </a:extLst>
          </p:cNvPr>
          <p:cNvSpPr txBox="1">
            <a:spLocks noChangeArrowheads="1"/>
          </p:cNvSpPr>
          <p:nvPr/>
        </p:nvSpPr>
        <p:spPr bwMode="auto">
          <a:xfrm>
            <a:off x="5556737" y="3528019"/>
            <a:ext cx="3046935" cy="775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may be able to </a:t>
            </a:r>
          </a:p>
        </p:txBody>
      </p:sp>
      <p:sp>
        <p:nvSpPr>
          <p:cNvPr id="17" name="Rectangle 2">
            <a:extLst>
              <a:ext uri="{FF2B5EF4-FFF2-40B4-BE49-F238E27FC236}">
                <a16:creationId xmlns:a16="http://schemas.microsoft.com/office/drawing/2014/main" id="{991E1F84-A8BA-2F8A-16DA-1B1648887CBA}"/>
              </a:ext>
            </a:extLst>
          </p:cNvPr>
          <p:cNvSpPr txBox="1">
            <a:spLocks noChangeArrowheads="1"/>
          </p:cNvSpPr>
          <p:nvPr/>
        </p:nvSpPr>
        <p:spPr bwMode="auto">
          <a:xfrm>
            <a:off x="7219848" y="3034145"/>
            <a:ext cx="696802" cy="788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be</a:t>
            </a:r>
          </a:p>
        </p:txBody>
      </p:sp>
      <p:sp>
        <p:nvSpPr>
          <p:cNvPr id="18" name="Rectangle 2">
            <a:extLst>
              <a:ext uri="{FF2B5EF4-FFF2-40B4-BE49-F238E27FC236}">
                <a16:creationId xmlns:a16="http://schemas.microsoft.com/office/drawing/2014/main" id="{4DE67441-06D1-162B-A89A-1C3AF2EFFC53}"/>
              </a:ext>
            </a:extLst>
          </p:cNvPr>
          <p:cNvSpPr txBox="1">
            <a:spLocks noChangeArrowheads="1"/>
          </p:cNvSpPr>
          <p:nvPr/>
        </p:nvSpPr>
        <p:spPr bwMode="auto">
          <a:xfrm>
            <a:off x="2540271" y="2071021"/>
            <a:ext cx="4638013" cy="760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strengthened with might</a:t>
            </a:r>
          </a:p>
        </p:txBody>
      </p:sp>
      <p:sp>
        <p:nvSpPr>
          <p:cNvPr id="19" name="Rectangle 2">
            <a:extLst>
              <a:ext uri="{FF2B5EF4-FFF2-40B4-BE49-F238E27FC236}">
                <a16:creationId xmlns:a16="http://schemas.microsoft.com/office/drawing/2014/main" id="{76E27A4E-51E2-93DD-A9B7-1E0FD1415E33}"/>
              </a:ext>
            </a:extLst>
          </p:cNvPr>
          <p:cNvSpPr txBox="1">
            <a:spLocks noChangeArrowheads="1"/>
          </p:cNvSpPr>
          <p:nvPr/>
        </p:nvSpPr>
        <p:spPr bwMode="auto">
          <a:xfrm>
            <a:off x="6813991" y="2071020"/>
            <a:ext cx="1817944" cy="760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through</a:t>
            </a:r>
          </a:p>
        </p:txBody>
      </p:sp>
      <p:sp>
        <p:nvSpPr>
          <p:cNvPr id="20" name="Rectangle 2">
            <a:extLst>
              <a:ext uri="{FF2B5EF4-FFF2-40B4-BE49-F238E27FC236}">
                <a16:creationId xmlns:a16="http://schemas.microsoft.com/office/drawing/2014/main" id="{3B3667DD-B641-895D-E07B-D2AD62343DE7}"/>
              </a:ext>
            </a:extLst>
          </p:cNvPr>
          <p:cNvSpPr txBox="1">
            <a:spLocks noChangeArrowheads="1"/>
          </p:cNvSpPr>
          <p:nvPr/>
        </p:nvSpPr>
        <p:spPr bwMode="auto">
          <a:xfrm>
            <a:off x="281166" y="2563389"/>
            <a:ext cx="4782264" cy="754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His Spirit in the inner man</a:t>
            </a:r>
          </a:p>
        </p:txBody>
      </p:sp>
      <p:sp>
        <p:nvSpPr>
          <p:cNvPr id="21" name="Rectangle 2">
            <a:extLst>
              <a:ext uri="{FF2B5EF4-FFF2-40B4-BE49-F238E27FC236}">
                <a16:creationId xmlns:a16="http://schemas.microsoft.com/office/drawing/2014/main" id="{1C55E004-4DC9-58E6-49CB-1BF6F2D526A2}"/>
              </a:ext>
            </a:extLst>
          </p:cNvPr>
          <p:cNvSpPr txBox="1">
            <a:spLocks noChangeArrowheads="1"/>
          </p:cNvSpPr>
          <p:nvPr/>
        </p:nvSpPr>
        <p:spPr bwMode="auto">
          <a:xfrm>
            <a:off x="797170" y="4017050"/>
            <a:ext cx="559140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comprehend with all the saints</a:t>
            </a:r>
          </a:p>
        </p:txBody>
      </p:sp>
      <p:sp>
        <p:nvSpPr>
          <p:cNvPr id="22" name="Rectangle 2">
            <a:extLst>
              <a:ext uri="{FF2B5EF4-FFF2-40B4-BE49-F238E27FC236}">
                <a16:creationId xmlns:a16="http://schemas.microsoft.com/office/drawing/2014/main" id="{77DD188D-D03A-4E85-66FC-621A4D0D94D7}"/>
              </a:ext>
            </a:extLst>
          </p:cNvPr>
          <p:cNvSpPr txBox="1">
            <a:spLocks noChangeArrowheads="1"/>
          </p:cNvSpPr>
          <p:nvPr/>
        </p:nvSpPr>
        <p:spPr bwMode="auto">
          <a:xfrm>
            <a:off x="7455877" y="4017050"/>
            <a:ext cx="854406" cy="770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a:t>
            </a:r>
          </a:p>
        </p:txBody>
      </p:sp>
      <p:sp>
        <p:nvSpPr>
          <p:cNvPr id="23" name="Rectangle 2">
            <a:extLst>
              <a:ext uri="{FF2B5EF4-FFF2-40B4-BE49-F238E27FC236}">
                <a16:creationId xmlns:a16="http://schemas.microsoft.com/office/drawing/2014/main" id="{68F56DF6-2269-48AA-4F88-9356B7637059}"/>
              </a:ext>
            </a:extLst>
          </p:cNvPr>
          <p:cNvSpPr txBox="1">
            <a:spLocks noChangeArrowheads="1"/>
          </p:cNvSpPr>
          <p:nvPr/>
        </p:nvSpPr>
        <p:spPr bwMode="auto">
          <a:xfrm>
            <a:off x="831274" y="4509419"/>
            <a:ext cx="7141610" cy="764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width and length and depth and height</a:t>
            </a:r>
          </a:p>
        </p:txBody>
      </p:sp>
      <p:sp>
        <p:nvSpPr>
          <p:cNvPr id="24" name="Rectangle 2">
            <a:extLst>
              <a:ext uri="{FF2B5EF4-FFF2-40B4-BE49-F238E27FC236}">
                <a16:creationId xmlns:a16="http://schemas.microsoft.com/office/drawing/2014/main" id="{8666BA9A-61F2-A588-F845-E65A3B17D544}"/>
              </a:ext>
            </a:extLst>
          </p:cNvPr>
          <p:cNvSpPr txBox="1">
            <a:spLocks noChangeArrowheads="1"/>
          </p:cNvSpPr>
          <p:nvPr/>
        </p:nvSpPr>
        <p:spPr bwMode="auto">
          <a:xfrm>
            <a:off x="1466952" y="4990066"/>
            <a:ext cx="138550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know</a:t>
            </a:r>
          </a:p>
        </p:txBody>
      </p:sp>
      <p:sp>
        <p:nvSpPr>
          <p:cNvPr id="25" name="Rectangle 2">
            <a:extLst>
              <a:ext uri="{FF2B5EF4-FFF2-40B4-BE49-F238E27FC236}">
                <a16:creationId xmlns:a16="http://schemas.microsoft.com/office/drawing/2014/main" id="{F002E20C-3CB8-D23E-76B8-22430E5AA1B0}"/>
              </a:ext>
            </a:extLst>
          </p:cNvPr>
          <p:cNvSpPr txBox="1">
            <a:spLocks noChangeArrowheads="1"/>
          </p:cNvSpPr>
          <p:nvPr/>
        </p:nvSpPr>
        <p:spPr bwMode="auto">
          <a:xfrm>
            <a:off x="3048000" y="5001789"/>
            <a:ext cx="5193323" cy="751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love of Christ which passes</a:t>
            </a:r>
          </a:p>
        </p:txBody>
      </p:sp>
      <p:sp>
        <p:nvSpPr>
          <p:cNvPr id="26" name="Rectangle 2">
            <a:extLst>
              <a:ext uri="{FF2B5EF4-FFF2-40B4-BE49-F238E27FC236}">
                <a16:creationId xmlns:a16="http://schemas.microsoft.com/office/drawing/2014/main" id="{A4AD1AAF-0A46-BC4C-25E2-0E5758134EA0}"/>
              </a:ext>
            </a:extLst>
          </p:cNvPr>
          <p:cNvSpPr txBox="1">
            <a:spLocks noChangeArrowheads="1"/>
          </p:cNvSpPr>
          <p:nvPr/>
        </p:nvSpPr>
        <p:spPr bwMode="auto">
          <a:xfrm>
            <a:off x="640556" y="5466777"/>
            <a:ext cx="2616879" cy="804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knowledge</a:t>
            </a:r>
          </a:p>
        </p:txBody>
      </p:sp>
      <p:sp>
        <p:nvSpPr>
          <p:cNvPr id="27" name="Rectangle 2">
            <a:extLst>
              <a:ext uri="{FF2B5EF4-FFF2-40B4-BE49-F238E27FC236}">
                <a16:creationId xmlns:a16="http://schemas.microsoft.com/office/drawing/2014/main" id="{4D3B9ADA-3947-297D-08F9-2B711C1DFFF3}"/>
              </a:ext>
            </a:extLst>
          </p:cNvPr>
          <p:cNvSpPr txBox="1">
            <a:spLocks noChangeArrowheads="1"/>
          </p:cNvSpPr>
          <p:nvPr/>
        </p:nvSpPr>
        <p:spPr bwMode="auto">
          <a:xfrm>
            <a:off x="4364484" y="5471794"/>
            <a:ext cx="3987518" cy="79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may be filled with all</a:t>
            </a:r>
          </a:p>
        </p:txBody>
      </p:sp>
      <p:sp>
        <p:nvSpPr>
          <p:cNvPr id="28" name="Rectangle 2">
            <a:extLst>
              <a:ext uri="{FF2B5EF4-FFF2-40B4-BE49-F238E27FC236}">
                <a16:creationId xmlns:a16="http://schemas.microsoft.com/office/drawing/2014/main" id="{89677D95-F5DC-C5A9-F9E0-C278B43BE8F0}"/>
              </a:ext>
            </a:extLst>
          </p:cNvPr>
          <p:cNvSpPr txBox="1">
            <a:spLocks noChangeArrowheads="1"/>
          </p:cNvSpPr>
          <p:nvPr/>
        </p:nvSpPr>
        <p:spPr bwMode="auto">
          <a:xfrm>
            <a:off x="983456" y="5967477"/>
            <a:ext cx="348312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 fullness of God</a:t>
            </a:r>
          </a:p>
        </p:txBody>
      </p:sp>
      <p:sp>
        <p:nvSpPr>
          <p:cNvPr id="29" name="Arrow Down">
            <a:extLst>
              <a:ext uri="{FF2B5EF4-FFF2-40B4-BE49-F238E27FC236}">
                <a16:creationId xmlns:a16="http://schemas.microsoft.com/office/drawing/2014/main" id="{1F332C85-2543-F8CF-FD83-FAB8F4E681B2}"/>
              </a:ext>
            </a:extLst>
          </p:cNvPr>
          <p:cNvSpPr txBox="1">
            <a:spLocks noChangeArrowheads="1"/>
          </p:cNvSpPr>
          <p:nvPr/>
        </p:nvSpPr>
        <p:spPr bwMode="auto">
          <a:xfrm>
            <a:off x="6271845" y="2423160"/>
            <a:ext cx="601627" cy="73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635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t>
            </a:r>
          </a:p>
        </p:txBody>
      </p:sp>
      <p:sp>
        <p:nvSpPr>
          <p:cNvPr id="30" name="Arrow Right">
            <a:extLst>
              <a:ext uri="{FF2B5EF4-FFF2-40B4-BE49-F238E27FC236}">
                <a16:creationId xmlns:a16="http://schemas.microsoft.com/office/drawing/2014/main" id="{6F63F10C-11C3-B8A5-547C-5534C0B33A15}"/>
              </a:ext>
            </a:extLst>
          </p:cNvPr>
          <p:cNvSpPr txBox="1">
            <a:spLocks noChangeArrowheads="1"/>
          </p:cNvSpPr>
          <p:nvPr/>
        </p:nvSpPr>
        <p:spPr bwMode="auto">
          <a:xfrm>
            <a:off x="2250440" y="3372281"/>
            <a:ext cx="57857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635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t>
            </a:r>
          </a:p>
        </p:txBody>
      </p:sp>
      <p:sp>
        <p:nvSpPr>
          <p:cNvPr id="31" name="Rectangle 12">
            <a:extLst>
              <a:ext uri="{FF2B5EF4-FFF2-40B4-BE49-F238E27FC236}">
                <a16:creationId xmlns:a16="http://schemas.microsoft.com/office/drawing/2014/main" id="{00FAF92B-DEFA-C19D-F330-D5C0111A9807}"/>
              </a:ext>
            </a:extLst>
          </p:cNvPr>
          <p:cNvSpPr>
            <a:spLocks noChangeArrowheads="1"/>
          </p:cNvSpPr>
          <p:nvPr/>
        </p:nvSpPr>
        <p:spPr bwMode="auto">
          <a:xfrm>
            <a:off x="556260" y="4361838"/>
            <a:ext cx="2396291" cy="512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solidFill>
                    <a:schemeClr val="bg1"/>
                  </a:solidFill>
                </a:ln>
                <a:solidFill>
                  <a:srgbClr val="21C5FF"/>
                </a:solidFill>
                <a:effectLst>
                  <a:glow rad="127000">
                    <a:srgbClr val="000000"/>
                  </a:glow>
                </a:effectLst>
                <a:uLnTx/>
                <a:uFillTx/>
                <a:latin typeface="Calibri" panose="020F0502020204030204" pitchFamily="34" charset="0"/>
                <a:ea typeface="+mn-ea"/>
                <a:cs typeface="+mn-cs"/>
              </a:rPr>
              <a:t>comprehend</a:t>
            </a:r>
            <a:endParaRPr kumimoji="0" lang="en-US" altLang="en-US" sz="3200" b="1" i="1" u="none" strike="noStrike" kern="1200" cap="none" spc="0" normalizeH="0" baseline="0" noProof="0" dirty="0">
              <a:ln>
                <a:solidFill>
                  <a:schemeClr val="bg1"/>
                </a:solidFill>
              </a:ln>
              <a:solidFill>
                <a:srgbClr val="21C5FF"/>
              </a:solidFill>
              <a:effectLst>
                <a:glow rad="127000">
                  <a:srgbClr val="000000"/>
                </a:glow>
              </a:effectLst>
              <a:uLnTx/>
              <a:uFillTx/>
              <a:latin typeface="Calibri" panose="020F0502020204030204" pitchFamily="34" charset="0"/>
              <a:ea typeface="+mn-ea"/>
              <a:cs typeface="+mn-cs"/>
            </a:endParaRPr>
          </a:p>
        </p:txBody>
      </p:sp>
      <p:sp>
        <p:nvSpPr>
          <p:cNvPr id="3072" name="Rectangle 12">
            <a:extLst>
              <a:ext uri="{FF2B5EF4-FFF2-40B4-BE49-F238E27FC236}">
                <a16:creationId xmlns:a16="http://schemas.microsoft.com/office/drawing/2014/main" id="{9CB3AEEF-12BF-95D4-1020-15295BE743A8}"/>
              </a:ext>
            </a:extLst>
          </p:cNvPr>
          <p:cNvSpPr>
            <a:spLocks noChangeArrowheads="1"/>
          </p:cNvSpPr>
          <p:nvPr/>
        </p:nvSpPr>
        <p:spPr bwMode="auto">
          <a:xfrm>
            <a:off x="462280" y="5644017"/>
            <a:ext cx="1375485" cy="50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solidFill>
                    <a:schemeClr val="bg1"/>
                  </a:solidFill>
                </a:ln>
                <a:solidFill>
                  <a:srgbClr val="21C5FF"/>
                </a:solidFill>
                <a:effectLst>
                  <a:glow rad="127000">
                    <a:srgbClr val="000000"/>
                  </a:glow>
                </a:effectLst>
                <a:uLnTx/>
                <a:uFillTx/>
                <a:latin typeface="Calibri" panose="020F0502020204030204" pitchFamily="34" charset="0"/>
                <a:ea typeface="+mn-ea"/>
                <a:cs typeface="+mn-cs"/>
              </a:rPr>
              <a:t>know</a:t>
            </a:r>
            <a:endParaRPr kumimoji="0" lang="en-US" altLang="en-US" sz="3200" b="1" i="1" u="none" strike="noStrike" kern="1200" cap="none" spc="0" normalizeH="0" baseline="0" noProof="0" dirty="0">
              <a:ln>
                <a:solidFill>
                  <a:schemeClr val="bg1"/>
                </a:solidFill>
              </a:ln>
              <a:solidFill>
                <a:srgbClr val="21C5FF"/>
              </a:solidFill>
              <a:effectLst>
                <a:glow rad="127000">
                  <a:srgbClr val="000000"/>
                </a:glow>
              </a:effectLst>
              <a:uLnTx/>
              <a:uFillTx/>
              <a:latin typeface="Calibri" panose="020F0502020204030204" pitchFamily="34" charset="0"/>
              <a:ea typeface="+mn-ea"/>
              <a:cs typeface="+mn-cs"/>
            </a:endParaRPr>
          </a:p>
        </p:txBody>
      </p:sp>
      <p:sp>
        <p:nvSpPr>
          <p:cNvPr id="3076" name="Rectangle 9">
            <a:extLst>
              <a:ext uri="{FF2B5EF4-FFF2-40B4-BE49-F238E27FC236}">
                <a16:creationId xmlns:a16="http://schemas.microsoft.com/office/drawing/2014/main" id="{79266F8A-B638-4063-DE97-E55F51EA65B9}"/>
              </a:ext>
            </a:extLst>
          </p:cNvPr>
          <p:cNvSpPr>
            <a:spLocks noChangeArrowheads="1"/>
          </p:cNvSpPr>
          <p:nvPr/>
        </p:nvSpPr>
        <p:spPr bwMode="auto">
          <a:xfrm>
            <a:off x="130629" y="166256"/>
            <a:ext cx="1412421" cy="606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a:t>
            </a:r>
            <a:endParaRPr kumimoji="0" lang="en-US" sz="320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3077" name="Rectangle 9">
            <a:extLst>
              <a:ext uri="{FF2B5EF4-FFF2-40B4-BE49-F238E27FC236}">
                <a16:creationId xmlns:a16="http://schemas.microsoft.com/office/drawing/2014/main" id="{C0C58239-4D2B-4488-A93E-660A4C20510F}"/>
              </a:ext>
            </a:extLst>
          </p:cNvPr>
          <p:cNvSpPr>
            <a:spLocks noChangeArrowheads="1"/>
          </p:cNvSpPr>
          <p:nvPr/>
        </p:nvSpPr>
        <p:spPr bwMode="auto">
          <a:xfrm>
            <a:off x="2726531" y="5593279"/>
            <a:ext cx="1441708" cy="606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a:t>
            </a:r>
            <a:endParaRPr kumimoji="0" lang="en-US" sz="320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pic>
        <p:nvPicPr>
          <p:cNvPr id="3078" name="Picture 19">
            <a:extLst>
              <a:ext uri="{FF2B5EF4-FFF2-40B4-BE49-F238E27FC236}">
                <a16:creationId xmlns:a16="http://schemas.microsoft.com/office/drawing/2014/main" id="{1E7CC79B-4806-706B-F1F6-49BE9C7E3CF7}"/>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9" name="Rounded Rectangle 3107">
            <a:extLst>
              <a:ext uri="{FF2B5EF4-FFF2-40B4-BE49-F238E27FC236}">
                <a16:creationId xmlns:a16="http://schemas.microsoft.com/office/drawing/2014/main" id="{136851E1-2761-438E-FD53-6D98BDF0503B}"/>
              </a:ext>
            </a:extLst>
          </p:cNvPr>
          <p:cNvSpPr/>
          <p:nvPr/>
        </p:nvSpPr>
        <p:spPr>
          <a:xfrm>
            <a:off x="1342103" y="243348"/>
            <a:ext cx="887362" cy="540776"/>
          </a:xfrm>
          <a:prstGeom prst="roundRect">
            <a:avLst/>
          </a:prstGeom>
          <a:blipFill>
            <a:blip r:embed="rId4"/>
            <a:stretch>
              <a:fillRect/>
            </a:stretch>
          </a:blipFill>
          <a:ln w="25400" cap="flat" cmpd="sng" algn="ctr">
            <a:noFill/>
            <a:prstDash val="solid"/>
          </a:ln>
          <a:effectLst>
            <a:softEdge rad="81116"/>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0" name="Rounded Rectangle 3108">
            <a:extLst>
              <a:ext uri="{FF2B5EF4-FFF2-40B4-BE49-F238E27FC236}">
                <a16:creationId xmlns:a16="http://schemas.microsoft.com/office/drawing/2014/main" id="{8FCD66B6-53FA-5CB0-3A5C-DCF5CAEA77ED}"/>
              </a:ext>
            </a:extLst>
          </p:cNvPr>
          <p:cNvSpPr/>
          <p:nvPr/>
        </p:nvSpPr>
        <p:spPr>
          <a:xfrm>
            <a:off x="5678129" y="2096729"/>
            <a:ext cx="896382" cy="503904"/>
          </a:xfrm>
          <a:prstGeom prst="roundRect">
            <a:avLst/>
          </a:prstGeom>
          <a:blipFill>
            <a:blip r:embed="rId5"/>
            <a:stretch>
              <a:fillRect/>
            </a:stretch>
          </a:blipFill>
          <a:ln w="25400" cap="flat" cmpd="sng" algn="ctr">
            <a:noFill/>
            <a:prstDash val="solid"/>
          </a:ln>
          <a:effectLst>
            <a:softEdge rad="75586"/>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ounded Rectangle 3109">
            <a:extLst>
              <a:ext uri="{FF2B5EF4-FFF2-40B4-BE49-F238E27FC236}">
                <a16:creationId xmlns:a16="http://schemas.microsoft.com/office/drawing/2014/main" id="{9B153E67-F951-5244-FD44-68D08E47AF7C}"/>
              </a:ext>
            </a:extLst>
          </p:cNvPr>
          <p:cNvSpPr/>
          <p:nvPr/>
        </p:nvSpPr>
        <p:spPr>
          <a:xfrm>
            <a:off x="1442720" y="6170162"/>
            <a:ext cx="902274" cy="512578"/>
          </a:xfrm>
          <a:prstGeom prst="roundRect">
            <a:avLst/>
          </a:prstGeom>
          <a:blipFill>
            <a:blip r:embed="rId6"/>
            <a:stretch>
              <a:fillRect/>
            </a:stretch>
          </a:blipFill>
          <a:ln w="25400" cap="flat" cmpd="sng" algn="ctr">
            <a:noFill/>
            <a:prstDash val="solid"/>
          </a:ln>
          <a:effectLst>
            <a:softEdge rad="76887"/>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2" name="Oval 44">
            <a:extLst>
              <a:ext uri="{FF2B5EF4-FFF2-40B4-BE49-F238E27FC236}">
                <a16:creationId xmlns:a16="http://schemas.microsoft.com/office/drawing/2014/main" id="{3D57913D-1F0F-3C5B-148A-EE1640B85D43}"/>
              </a:ext>
            </a:extLst>
          </p:cNvPr>
          <p:cNvSpPr/>
          <p:nvPr/>
        </p:nvSpPr>
        <p:spPr>
          <a:xfrm>
            <a:off x="1301459" y="211015"/>
            <a:ext cx="949371" cy="592853"/>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3083" name="Oval 44">
            <a:extLst>
              <a:ext uri="{FF2B5EF4-FFF2-40B4-BE49-F238E27FC236}">
                <a16:creationId xmlns:a16="http://schemas.microsoft.com/office/drawing/2014/main" id="{A98C9CD6-31F8-390B-80C1-933F0C1D6FA2}"/>
              </a:ext>
            </a:extLst>
          </p:cNvPr>
          <p:cNvSpPr/>
          <p:nvPr/>
        </p:nvSpPr>
        <p:spPr>
          <a:xfrm>
            <a:off x="5654070" y="2051538"/>
            <a:ext cx="949371" cy="592853"/>
          </a:xfrm>
          <a:prstGeom prst="ellipse">
            <a:avLst/>
          </a:prstGeom>
          <a:noFill/>
          <a:ln w="57150" cap="flat" cmpd="sng" algn="ctr">
            <a:solidFill>
              <a:schemeClr val="bg1"/>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3084" name="Oval 44">
            <a:extLst>
              <a:ext uri="{FF2B5EF4-FFF2-40B4-BE49-F238E27FC236}">
                <a16:creationId xmlns:a16="http://schemas.microsoft.com/office/drawing/2014/main" id="{8BA6C641-808E-B5D3-D2F9-8BB9B4ABDD3F}"/>
              </a:ext>
            </a:extLst>
          </p:cNvPr>
          <p:cNvSpPr/>
          <p:nvPr/>
        </p:nvSpPr>
        <p:spPr>
          <a:xfrm>
            <a:off x="1443810" y="6141217"/>
            <a:ext cx="949371" cy="592853"/>
          </a:xfrm>
          <a:prstGeom prst="ellipse">
            <a:avLst/>
          </a:prstGeom>
          <a:noFill/>
          <a:ln w="57150" cap="flat" cmpd="sng" algn="ctr">
            <a:solidFill>
              <a:srgbClr val="CC66FF"/>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3085" name="Rectangle 2">
            <a:extLst>
              <a:ext uri="{FF2B5EF4-FFF2-40B4-BE49-F238E27FC236}">
                <a16:creationId xmlns:a16="http://schemas.microsoft.com/office/drawing/2014/main" id="{89DA6A89-4F3C-8CC1-325D-B775BD9082B5}"/>
              </a:ext>
            </a:extLst>
          </p:cNvPr>
          <p:cNvSpPr txBox="1">
            <a:spLocks noChangeArrowheads="1"/>
          </p:cNvSpPr>
          <p:nvPr/>
        </p:nvSpPr>
        <p:spPr bwMode="auto">
          <a:xfrm>
            <a:off x="1914525" y="4773328"/>
            <a:ext cx="1526937" cy="660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7780"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width</a:t>
            </a:r>
          </a:p>
        </p:txBody>
      </p:sp>
      <p:sp>
        <p:nvSpPr>
          <p:cNvPr id="3086" name="Rectangle 2">
            <a:extLst>
              <a:ext uri="{FF2B5EF4-FFF2-40B4-BE49-F238E27FC236}">
                <a16:creationId xmlns:a16="http://schemas.microsoft.com/office/drawing/2014/main" id="{7B10671A-58A1-AABC-4DB1-639C3BC5439C}"/>
              </a:ext>
            </a:extLst>
          </p:cNvPr>
          <p:cNvSpPr txBox="1">
            <a:spLocks noChangeArrowheads="1"/>
          </p:cNvSpPr>
          <p:nvPr/>
        </p:nvSpPr>
        <p:spPr bwMode="auto">
          <a:xfrm>
            <a:off x="3769519" y="4761452"/>
            <a:ext cx="1512618" cy="682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7780"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length</a:t>
            </a:r>
          </a:p>
        </p:txBody>
      </p:sp>
      <p:sp>
        <p:nvSpPr>
          <p:cNvPr id="3087" name="Rectangle 2">
            <a:extLst>
              <a:ext uri="{FF2B5EF4-FFF2-40B4-BE49-F238E27FC236}">
                <a16:creationId xmlns:a16="http://schemas.microsoft.com/office/drawing/2014/main" id="{61F156AC-A519-5136-9DBF-3858135B6B51}"/>
              </a:ext>
            </a:extLst>
          </p:cNvPr>
          <p:cNvSpPr txBox="1">
            <a:spLocks noChangeArrowheads="1"/>
          </p:cNvSpPr>
          <p:nvPr/>
        </p:nvSpPr>
        <p:spPr bwMode="auto">
          <a:xfrm>
            <a:off x="5638398" y="4761453"/>
            <a:ext cx="1483922" cy="689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7780"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depth</a:t>
            </a:r>
          </a:p>
        </p:txBody>
      </p:sp>
      <p:sp>
        <p:nvSpPr>
          <p:cNvPr id="3088" name="Rectangle 2">
            <a:extLst>
              <a:ext uri="{FF2B5EF4-FFF2-40B4-BE49-F238E27FC236}">
                <a16:creationId xmlns:a16="http://schemas.microsoft.com/office/drawing/2014/main" id="{9E4B2301-8597-5C22-0B61-CC6F0541D212}"/>
              </a:ext>
            </a:extLst>
          </p:cNvPr>
          <p:cNvSpPr txBox="1">
            <a:spLocks noChangeArrowheads="1"/>
          </p:cNvSpPr>
          <p:nvPr/>
        </p:nvSpPr>
        <p:spPr bwMode="auto">
          <a:xfrm>
            <a:off x="7493330" y="4791075"/>
            <a:ext cx="1488746" cy="624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7780"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height</a:t>
            </a:r>
          </a:p>
        </p:txBody>
      </p:sp>
      <p:sp>
        <p:nvSpPr>
          <p:cNvPr id="3089" name="Rectangle 2">
            <a:extLst>
              <a:ext uri="{FF2B5EF4-FFF2-40B4-BE49-F238E27FC236}">
                <a16:creationId xmlns:a16="http://schemas.microsoft.com/office/drawing/2014/main" id="{0304DC58-D677-1FE1-D0A6-984E41171043}"/>
              </a:ext>
            </a:extLst>
          </p:cNvPr>
          <p:cNvSpPr txBox="1">
            <a:spLocks noChangeArrowheads="1"/>
          </p:cNvSpPr>
          <p:nvPr/>
        </p:nvSpPr>
        <p:spPr bwMode="auto">
          <a:xfrm>
            <a:off x="7480264" y="6092576"/>
            <a:ext cx="1004843" cy="591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God</a:t>
            </a:r>
          </a:p>
        </p:txBody>
      </p:sp>
      <p:sp>
        <p:nvSpPr>
          <p:cNvPr id="3090" name="Rectangle 2">
            <a:extLst>
              <a:ext uri="{FF2B5EF4-FFF2-40B4-BE49-F238E27FC236}">
                <a16:creationId xmlns:a16="http://schemas.microsoft.com/office/drawing/2014/main" id="{D2C5B72D-2F2D-0FC5-575E-214A383F3E29}"/>
              </a:ext>
            </a:extLst>
          </p:cNvPr>
          <p:cNvSpPr txBox="1">
            <a:spLocks noChangeArrowheads="1"/>
          </p:cNvSpPr>
          <p:nvPr/>
        </p:nvSpPr>
        <p:spPr bwMode="auto">
          <a:xfrm>
            <a:off x="6155531" y="106326"/>
            <a:ext cx="2166601" cy="786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3175" cmpd="sng">
                  <a:solidFill>
                    <a:srgbClr val="FFFF00"/>
                  </a:solidFill>
                  <a:prstDash val="solid"/>
                  <a:miter lim="800000"/>
                </a:ln>
                <a:solidFill>
                  <a:schemeClr val="bg1"/>
                </a:solidFill>
                <a:effectLst>
                  <a:glow rad="101600">
                    <a:srgbClr val="21C5FF">
                      <a:alpha val="70000"/>
                    </a:srgbClr>
                  </a:glow>
                  <a:outerShdw blurRad="50800" algn="tl" rotWithShape="0">
                    <a:srgbClr val="000000"/>
                  </a:outerShdw>
                </a:effectLst>
                <a:latin typeface="Calibri" panose="020F0502020204030204" pitchFamily="34" charset="0"/>
              </a:rPr>
              <a:t>the Father</a:t>
            </a:r>
          </a:p>
        </p:txBody>
      </p:sp>
      <p:sp>
        <p:nvSpPr>
          <p:cNvPr id="3091" name="Rectangle 9">
            <a:extLst>
              <a:ext uri="{FF2B5EF4-FFF2-40B4-BE49-F238E27FC236}">
                <a16:creationId xmlns:a16="http://schemas.microsoft.com/office/drawing/2014/main" id="{15B2DB98-0E2B-281F-A087-39EC2A9003EC}"/>
              </a:ext>
            </a:extLst>
          </p:cNvPr>
          <p:cNvSpPr>
            <a:spLocks noChangeArrowheads="1"/>
          </p:cNvSpPr>
          <p:nvPr/>
        </p:nvSpPr>
        <p:spPr bwMode="auto">
          <a:xfrm>
            <a:off x="1348740" y="684415"/>
            <a:ext cx="3154204" cy="61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Lord Jesus Christ</a:t>
            </a:r>
            <a:endParaRPr kumimoji="0" lang="en-US" sz="320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3092" name="Rectangle: Rounded Corners 3091">
            <a:extLst>
              <a:ext uri="{FF2B5EF4-FFF2-40B4-BE49-F238E27FC236}">
                <a16:creationId xmlns:a16="http://schemas.microsoft.com/office/drawing/2014/main" id="{BC1E0491-5A82-D2E4-FC1C-39C4FCFD3DAD}"/>
              </a:ext>
            </a:extLst>
          </p:cNvPr>
          <p:cNvSpPr/>
          <p:nvPr/>
        </p:nvSpPr>
        <p:spPr>
          <a:xfrm>
            <a:off x="5665911" y="724303"/>
            <a:ext cx="3009044" cy="526483"/>
          </a:xfrm>
          <a:prstGeom prst="roundRect">
            <a:avLst>
              <a:gd name="adj" fmla="val 29266"/>
            </a:avLst>
          </a:prstGeom>
          <a:noFill/>
          <a:ln w="57150" cap="flat" cmpd="sng" algn="ctr">
            <a:solidFill>
              <a:srgbClr val="CC66FF"/>
            </a:solidFill>
            <a:prstDash val="solid"/>
          </a:ln>
          <a:effectLst>
            <a:glow rad="38100">
              <a:schemeClr val="tx1"/>
            </a:glow>
          </a:effectLst>
        </p:spPr>
        <p:txBody>
          <a:bodyPr rtlCol="0" anchor="ctr"/>
          <a:lstStyle/>
          <a:p>
            <a:pPr algn="ctr" fontAlgn="auto">
              <a:spcBef>
                <a:spcPts val="0"/>
              </a:spcBef>
              <a:spcAft>
                <a:spcPts val="0"/>
              </a:spcAft>
            </a:pPr>
            <a:endParaRPr lang="en-US" kern="0">
              <a:ln w="57150">
                <a:solidFill>
                  <a:prstClr val="black"/>
                </a:solidFill>
              </a:ln>
              <a:solidFill>
                <a:prstClr val="white"/>
              </a:solidFill>
              <a:latin typeface="Arial"/>
            </a:endParaRPr>
          </a:p>
        </p:txBody>
      </p:sp>
      <p:sp>
        <p:nvSpPr>
          <p:cNvPr id="3093" name="Rectangle: Rounded Corners 3092">
            <a:extLst>
              <a:ext uri="{FF2B5EF4-FFF2-40B4-BE49-F238E27FC236}">
                <a16:creationId xmlns:a16="http://schemas.microsoft.com/office/drawing/2014/main" id="{1BAD89E8-9EDE-30B8-DC5A-8E4E3B34958B}"/>
              </a:ext>
            </a:extLst>
          </p:cNvPr>
          <p:cNvSpPr/>
          <p:nvPr/>
        </p:nvSpPr>
        <p:spPr>
          <a:xfrm>
            <a:off x="1643675" y="5674329"/>
            <a:ext cx="839881" cy="474029"/>
          </a:xfrm>
          <a:prstGeom prst="roundRect">
            <a:avLst>
              <a:gd name="adj" fmla="val 29266"/>
            </a:avLst>
          </a:prstGeom>
          <a:noFill/>
          <a:ln w="57150" cap="flat" cmpd="sng" algn="ctr">
            <a:solidFill>
              <a:srgbClr val="FF0000"/>
            </a:solidFill>
            <a:prstDash val="solid"/>
          </a:ln>
          <a:effectLst>
            <a:glow rad="38100">
              <a:schemeClr val="tx1"/>
            </a:glow>
          </a:effectLst>
        </p:spPr>
        <p:txBody>
          <a:bodyPr rtlCol="0" anchor="ctr"/>
          <a:lstStyle/>
          <a:p>
            <a:pPr algn="ctr" fontAlgn="auto">
              <a:spcBef>
                <a:spcPts val="0"/>
              </a:spcBef>
              <a:spcAft>
                <a:spcPts val="0"/>
              </a:spcAft>
            </a:pPr>
            <a:endParaRPr lang="en-US" kern="0">
              <a:ln w="57150">
                <a:solidFill>
                  <a:prstClr val="black"/>
                </a:solidFill>
              </a:ln>
              <a:solidFill>
                <a:prstClr val="white"/>
              </a:solidFill>
              <a:latin typeface="Arial"/>
            </a:endParaRPr>
          </a:p>
        </p:txBody>
      </p:sp>
    </p:spTree>
    <p:extLst>
      <p:ext uri="{BB962C8B-B14F-4D97-AF65-F5344CB8AC3E}">
        <p14:creationId xmlns:p14="http://schemas.microsoft.com/office/powerpoint/2010/main" val="702185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500"/>
                                        <p:tgtEl>
                                          <p:spTgt spid="3074"/>
                                        </p:tgtEl>
                                      </p:cBhvr>
                                    </p:animEffect>
                                    <p:anim calcmode="lin" valueType="num">
                                      <p:cBhvr>
                                        <p:cTn id="8" dur="1500" fill="hold"/>
                                        <p:tgtEl>
                                          <p:spTgt spid="3074"/>
                                        </p:tgtEl>
                                        <p:attrNameLst>
                                          <p:attrName>style.rotation</p:attrName>
                                        </p:attrNameLst>
                                      </p:cBhvr>
                                      <p:tavLst>
                                        <p:tav tm="0">
                                          <p:val>
                                            <p:fltVal val="720"/>
                                          </p:val>
                                        </p:tav>
                                        <p:tav tm="100000">
                                          <p:val>
                                            <p:fltVal val="0"/>
                                          </p:val>
                                        </p:tav>
                                      </p:tavLst>
                                    </p:anim>
                                    <p:anim calcmode="lin" valueType="num">
                                      <p:cBhvr>
                                        <p:cTn id="9" dur="1500" fill="hold"/>
                                        <p:tgtEl>
                                          <p:spTgt spid="3074"/>
                                        </p:tgtEl>
                                        <p:attrNameLst>
                                          <p:attrName>ppt_h</p:attrName>
                                        </p:attrNameLst>
                                      </p:cBhvr>
                                      <p:tavLst>
                                        <p:tav tm="0">
                                          <p:val>
                                            <p:fltVal val="0"/>
                                          </p:val>
                                        </p:tav>
                                        <p:tav tm="100000">
                                          <p:val>
                                            <p:strVal val="#ppt_h"/>
                                          </p:val>
                                        </p:tav>
                                      </p:tavLst>
                                    </p:anim>
                                    <p:anim calcmode="lin" valueType="num">
                                      <p:cBhvr>
                                        <p:cTn id="10" dur="1500" fill="hold"/>
                                        <p:tgtEl>
                                          <p:spTgt spid="3074"/>
                                        </p:tgtEl>
                                        <p:attrNameLst>
                                          <p:attrName>ppt_w</p:attrName>
                                        </p:attrNameLst>
                                      </p:cBhvr>
                                      <p:tavLst>
                                        <p:tav tm="0">
                                          <p:val>
                                            <p:fltVal val="0"/>
                                          </p:val>
                                        </p:tav>
                                        <p:tav tm="100000">
                                          <p:val>
                                            <p:strVal val="#ppt_w"/>
                                          </p:val>
                                        </p:tav>
                                      </p:tavLst>
                                    </p:anim>
                                  </p:childTnLst>
                                </p:cTn>
                              </p:par>
                              <p:par>
                                <p:cTn id="11" presetID="42" presetClass="path" presetSubtype="0" accel="50000" decel="50000" fill="hold" grpId="2" nodeType="withEffect">
                                  <p:stCondLst>
                                    <p:cond delay="0"/>
                                  </p:stCondLst>
                                  <p:childTnLst>
                                    <p:animMotion origin="layout" path="M 0 0 L -0.00729 -0.15949 " pathEditMode="relative" rAng="0" ptsTypes="AA">
                                      <p:cBhvr>
                                        <p:cTn id="12" dur="1500" spd="-100000" fill="hold"/>
                                        <p:tgtEl>
                                          <p:spTgt spid="3074"/>
                                        </p:tgtEl>
                                        <p:attrNameLst>
                                          <p:attrName>ppt_x</p:attrName>
                                          <p:attrName>ppt_y</p:attrName>
                                        </p:attrNameLst>
                                      </p:cBhvr>
                                      <p:rCtr x="-365" y="-7986"/>
                                    </p:animMotion>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3090"/>
                                        </p:tgtEl>
                                        <p:attrNameLst>
                                          <p:attrName>style.visibility</p:attrName>
                                        </p:attrNameLst>
                                      </p:cBhvr>
                                      <p:to>
                                        <p:strVal val="visible"/>
                                      </p:to>
                                    </p:set>
                                    <p:animEffect transition="in" filter="fade">
                                      <p:cBhvr>
                                        <p:cTn id="17" dur="1000"/>
                                        <p:tgtEl>
                                          <p:spTgt spid="3090"/>
                                        </p:tgtEl>
                                      </p:cBhvr>
                                    </p:animEffect>
                                    <p:anim calcmode="lin" valueType="num">
                                      <p:cBhvr>
                                        <p:cTn id="18" dur="1000" fill="hold"/>
                                        <p:tgtEl>
                                          <p:spTgt spid="3090"/>
                                        </p:tgtEl>
                                        <p:attrNameLst>
                                          <p:attrName>ppt_x</p:attrName>
                                        </p:attrNameLst>
                                      </p:cBhvr>
                                      <p:tavLst>
                                        <p:tav tm="0">
                                          <p:val>
                                            <p:strVal val="#ppt_x"/>
                                          </p:val>
                                        </p:tav>
                                        <p:tav tm="100000">
                                          <p:val>
                                            <p:strVal val="#ppt_x"/>
                                          </p:val>
                                        </p:tav>
                                      </p:tavLst>
                                    </p:anim>
                                    <p:anim calcmode="lin" valueType="num">
                                      <p:cBhvr>
                                        <p:cTn id="19" dur="1000" fill="hold"/>
                                        <p:tgtEl>
                                          <p:spTgt spid="3090"/>
                                        </p:tgtEl>
                                        <p:attrNameLst>
                                          <p:attrName>ppt_y</p:attrName>
                                        </p:attrNameLst>
                                      </p:cBhvr>
                                      <p:tavLst>
                                        <p:tav tm="0">
                                          <p:val>
                                            <p:strVal val="#ppt_y-.1"/>
                                          </p:val>
                                        </p:tav>
                                        <p:tav tm="100000">
                                          <p:val>
                                            <p:strVal val="#ppt_y"/>
                                          </p:val>
                                        </p:tav>
                                      </p:tavLst>
                                    </p:anim>
                                  </p:childTnLst>
                                </p:cTn>
                              </p:par>
                              <p:par>
                                <p:cTn id="20" presetID="0" presetClass="entr" presetSubtype="0" fill="hold" grpId="0" nodeType="withEffect">
                                  <p:stCondLst>
                                    <p:cond delay="750"/>
                                  </p:stCondLst>
                                  <p:iterate type="lt">
                                    <p:tmPct val="10000"/>
                                  </p:iterate>
                                  <p:childTnLst>
                                    <p:set>
                                      <p:cBhvr>
                                        <p:cTn id="21" dur="1" fill="hold">
                                          <p:stCondLst>
                                            <p:cond delay="0"/>
                                          </p:stCondLst>
                                        </p:cTn>
                                        <p:tgtEl>
                                          <p:spTgt spid="3091"/>
                                        </p:tgtEl>
                                        <p:attrNameLst>
                                          <p:attrName>style.visibility</p:attrName>
                                        </p:attrNameLst>
                                      </p:cBhvr>
                                      <p:to>
                                        <p:strVal val="visible"/>
                                      </p:to>
                                    </p:set>
                                    <p:animEffect transition="in" filter="dissolve">
                                      <p:cBhvr>
                                        <p:cTn id="22" dur="500">
                                          <p:stCondLst>
                                            <p:cond delay="0"/>
                                          </p:stCondLst>
                                        </p:cTn>
                                        <p:tgtEl>
                                          <p:spTgt spid="3091"/>
                                        </p:tgtEl>
                                      </p:cBhvr>
                                    </p:animEffect>
                                    <p:anim to="" calcmode="lin" valueType="num">
                                      <p:cBhvr>
                                        <p:cTn id="23" dur="500" fill="hold">
                                          <p:stCondLst>
                                            <p:cond delay="0"/>
                                          </p:stCondLst>
                                        </p:cTn>
                                        <p:tgtEl>
                                          <p:spTgt spid="3091"/>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3091"/>
                                        </p:tgtEl>
                                        <p:attrNameLst>
                                          <p:attrName>ppt_h</p:attrName>
                                        </p:attrNameLst>
                                      </p:cBhvr>
                                      <p:tavLst>
                                        <p:tav tm="0">
                                          <p:val>
                                            <p:strVal val="#ppt_h*4"/>
                                          </p:val>
                                        </p:tav>
                                        <p:tav tm="100000">
                                          <p:val>
                                            <p:strVal val="#ppt_h"/>
                                          </p:val>
                                        </p:tav>
                                      </p:tavLst>
                                    </p:anim>
                                  </p:childTnLst>
                                </p:cTn>
                              </p:par>
                            </p:childTnLst>
                          </p:cTn>
                        </p:par>
                        <p:par>
                          <p:cTn id="25" fill="hold">
                            <p:stCondLst>
                              <p:cond delay="1950"/>
                            </p:stCondLst>
                            <p:childTnLst>
                              <p:par>
                                <p:cTn id="26" presetID="26" presetClass="emph" presetSubtype="0" fill="hold" grpId="1" nodeType="afterEffect">
                                  <p:stCondLst>
                                    <p:cond delay="0"/>
                                  </p:stCondLst>
                                  <p:iterate type="lt">
                                    <p:tmPct val="0"/>
                                  </p:iterate>
                                  <p:childTnLst>
                                    <p:animEffect transition="out" filter="fade">
                                      <p:cBhvr>
                                        <p:cTn id="27" dur="500" tmFilter="0, 0; .2, .5; .8, .5; 1, 0"/>
                                        <p:tgtEl>
                                          <p:spTgt spid="3091"/>
                                        </p:tgtEl>
                                      </p:cBhvr>
                                    </p:animEffect>
                                    <p:animScale>
                                      <p:cBhvr>
                                        <p:cTn id="28" dur="250" autoRev="1" fill="hold"/>
                                        <p:tgtEl>
                                          <p:spTgt spid="3091"/>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250"/>
                                        <p:tgtEl>
                                          <p:spTgt spid="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250"/>
                                        <p:tgtEl>
                                          <p:spTgt spid="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25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250"/>
                                        <p:tgtEl>
                                          <p:spTgt spid="1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250"/>
                                        <p:tgtEl>
                                          <p:spTgt spid="1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250"/>
                                        <p:tgtEl>
                                          <p:spTgt spid="1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250"/>
                                        <p:tgtEl>
                                          <p:spTgt spid="1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250"/>
                                        <p:tgtEl>
                                          <p:spTgt spid="1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250"/>
                                        <p:tgtEl>
                                          <p:spTgt spid="1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250"/>
                                        <p:tgtEl>
                                          <p:spTgt spid="1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250"/>
                                        <p:tgtEl>
                                          <p:spTgt spid="1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250"/>
                                        <p:tgtEl>
                                          <p:spTgt spid="1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250"/>
                                        <p:tgtEl>
                                          <p:spTgt spid="2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250"/>
                                        <p:tgtEl>
                                          <p:spTgt spid="2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250"/>
                                        <p:tgtEl>
                                          <p:spTgt spid="2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fade">
                                      <p:cBhvr>
                                        <p:cTn id="78" dur="250"/>
                                        <p:tgtEl>
                                          <p:spTgt spid="23"/>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fade">
                                      <p:cBhvr>
                                        <p:cTn id="81" dur="250"/>
                                        <p:tgtEl>
                                          <p:spTgt spid="2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fade">
                                      <p:cBhvr>
                                        <p:cTn id="84" dur="250"/>
                                        <p:tgtEl>
                                          <p:spTgt spid="25"/>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fade">
                                      <p:cBhvr>
                                        <p:cTn id="87" dur="250"/>
                                        <p:tgtEl>
                                          <p:spTgt spid="26"/>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fade">
                                      <p:cBhvr>
                                        <p:cTn id="90" dur="250"/>
                                        <p:tgtEl>
                                          <p:spTgt spid="28"/>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fade">
                                      <p:cBhvr>
                                        <p:cTn id="93" dur="250"/>
                                        <p:tgtEl>
                                          <p:spTgt spid="27"/>
                                        </p:tgtEl>
                                      </p:cBhvr>
                                    </p:animEffect>
                                  </p:childTnLst>
                                </p:cTn>
                              </p:par>
                              <p:par>
                                <p:cTn id="94" presetID="42" presetClass="path" presetSubtype="0" accel="50000" decel="50000" fill="hold" grpId="2" nodeType="withEffect">
                                  <p:stCondLst>
                                    <p:cond delay="0"/>
                                  </p:stCondLst>
                                  <p:childTnLst>
                                    <p:animMotion origin="layout" path="M 1.94444E-6 -3.7037E-6 L -0.6033 -0.35995 " pathEditMode="relative" rAng="0" ptsTypes="AA">
                                      <p:cBhvr>
                                        <p:cTn id="95" dur="2000" fill="hold"/>
                                        <p:tgtEl>
                                          <p:spTgt spid="2"/>
                                        </p:tgtEl>
                                        <p:attrNameLst>
                                          <p:attrName>ppt_x</p:attrName>
                                          <p:attrName>ppt_y</p:attrName>
                                        </p:attrNameLst>
                                      </p:cBhvr>
                                      <p:rCtr x="-30174" y="-18009"/>
                                    </p:animMotion>
                                  </p:childTnLst>
                                </p:cTn>
                              </p:par>
                              <p:par>
                                <p:cTn id="96" presetID="42" presetClass="path" presetSubtype="0" accel="50000" decel="50000" fill="hold" grpId="2" nodeType="withEffect">
                                  <p:stCondLst>
                                    <p:cond delay="0"/>
                                  </p:stCondLst>
                                  <p:childTnLst>
                                    <p:animMotion origin="layout" path="M 8.33333E-7 1.48148E-6 L 0.26111 -0.43102 " pathEditMode="relative" rAng="0" ptsTypes="AA">
                                      <p:cBhvr>
                                        <p:cTn id="97" dur="2000" fill="hold"/>
                                        <p:tgtEl>
                                          <p:spTgt spid="9"/>
                                        </p:tgtEl>
                                        <p:attrNameLst>
                                          <p:attrName>ppt_x</p:attrName>
                                          <p:attrName>ppt_y</p:attrName>
                                        </p:attrNameLst>
                                      </p:cBhvr>
                                      <p:rCtr x="13056" y="-21551"/>
                                    </p:animMotion>
                                  </p:childTnLst>
                                </p:cTn>
                              </p:par>
                              <p:par>
                                <p:cTn id="98" presetID="42" presetClass="path" presetSubtype="0" accel="50000" decel="50000" fill="hold" grpId="2" nodeType="withEffect">
                                  <p:stCondLst>
                                    <p:cond delay="0"/>
                                  </p:stCondLst>
                                  <p:childTnLst>
                                    <p:animMotion origin="layout" path="M 3.05556E-6 -4.81481E-6 L 0.32326 -0.43148 " pathEditMode="relative" rAng="0" ptsTypes="AA">
                                      <p:cBhvr>
                                        <p:cTn id="99" dur="2000" fill="hold"/>
                                        <p:tgtEl>
                                          <p:spTgt spid="10"/>
                                        </p:tgtEl>
                                        <p:attrNameLst>
                                          <p:attrName>ppt_x</p:attrName>
                                          <p:attrName>ppt_y</p:attrName>
                                        </p:attrNameLst>
                                      </p:cBhvr>
                                      <p:rCtr x="16163" y="-21574"/>
                                    </p:animMotion>
                                  </p:childTnLst>
                                </p:cTn>
                              </p:par>
                              <p:par>
                                <p:cTn id="100" presetID="42" presetClass="path" presetSubtype="0" accel="50000" decel="50000" fill="hold" grpId="2" nodeType="withEffect">
                                  <p:stCondLst>
                                    <p:cond delay="0"/>
                                  </p:stCondLst>
                                  <p:childTnLst>
                                    <p:animMotion origin="layout" path="M -5.55556E-7 -7.40741E-7 L -0.82691 0.04838 " pathEditMode="relative" rAng="0" ptsTypes="AA">
                                      <p:cBhvr>
                                        <p:cTn id="101" dur="2000" fill="hold"/>
                                        <p:tgtEl>
                                          <p:spTgt spid="11"/>
                                        </p:tgtEl>
                                        <p:attrNameLst>
                                          <p:attrName>ppt_x</p:attrName>
                                          <p:attrName>ppt_y</p:attrName>
                                        </p:attrNameLst>
                                      </p:cBhvr>
                                      <p:rCtr x="-41354" y="2407"/>
                                    </p:animMotion>
                                  </p:childTnLst>
                                </p:cTn>
                              </p:par>
                              <p:par>
                                <p:cTn id="102" presetID="42" presetClass="path" presetSubtype="0" accel="50000" decel="50000" fill="hold" grpId="2" nodeType="withEffect">
                                  <p:stCondLst>
                                    <p:cond delay="0"/>
                                  </p:stCondLst>
                                  <p:childTnLst>
                                    <p:animMotion origin="layout" path="M 1.38889E-6 -2.59259E-6 L 0.02691 -0.02245 " pathEditMode="relative" rAng="0" ptsTypes="AA">
                                      <p:cBhvr>
                                        <p:cTn id="103" dur="2000" fill="hold"/>
                                        <p:tgtEl>
                                          <p:spTgt spid="12"/>
                                        </p:tgtEl>
                                        <p:attrNameLst>
                                          <p:attrName>ppt_x</p:attrName>
                                          <p:attrName>ppt_y</p:attrName>
                                        </p:attrNameLst>
                                      </p:cBhvr>
                                      <p:rCtr x="1337" y="-1134"/>
                                    </p:animMotion>
                                  </p:childTnLst>
                                </p:cTn>
                              </p:par>
                              <p:par>
                                <p:cTn id="104" presetID="42" presetClass="path" presetSubtype="0" accel="50000" decel="50000" fill="hold" grpId="2" nodeType="withEffect">
                                  <p:stCondLst>
                                    <p:cond delay="0"/>
                                  </p:stCondLst>
                                  <p:childTnLst>
                                    <p:animMotion origin="layout" path="M -3.88889E-6 -4.07407E-6 L 0.02674 -0.02268 " pathEditMode="relative" rAng="0" ptsTypes="AA">
                                      <p:cBhvr>
                                        <p:cTn id="105" dur="2000" fill="hold"/>
                                        <p:tgtEl>
                                          <p:spTgt spid="13"/>
                                        </p:tgtEl>
                                        <p:attrNameLst>
                                          <p:attrName>ppt_x</p:attrName>
                                          <p:attrName>ppt_y</p:attrName>
                                        </p:attrNameLst>
                                      </p:cBhvr>
                                      <p:rCtr x="1337" y="-1134"/>
                                    </p:animMotion>
                                  </p:childTnLst>
                                </p:cTn>
                              </p:par>
                              <p:par>
                                <p:cTn id="106" presetID="42" presetClass="path" presetSubtype="0" accel="50000" decel="50000" fill="hold" grpId="2" nodeType="withEffect">
                                  <p:stCondLst>
                                    <p:cond delay="0"/>
                                  </p:stCondLst>
                                  <p:childTnLst>
                                    <p:animMotion origin="layout" path="M 1.11111E-6 -2.59259E-6 L -0.42274 0.04908 " pathEditMode="relative" rAng="0" ptsTypes="AA">
                                      <p:cBhvr>
                                        <p:cTn id="107" dur="2000" fill="hold"/>
                                        <p:tgtEl>
                                          <p:spTgt spid="14"/>
                                        </p:tgtEl>
                                        <p:attrNameLst>
                                          <p:attrName>ppt_x</p:attrName>
                                          <p:attrName>ppt_y</p:attrName>
                                        </p:attrNameLst>
                                      </p:cBhvr>
                                      <p:rCtr x="-21146" y="2454"/>
                                    </p:animMotion>
                                  </p:childTnLst>
                                </p:cTn>
                              </p:par>
                              <p:par>
                                <p:cTn id="108" presetID="42" presetClass="path" presetSubtype="0" accel="50000" decel="50000" fill="hold" grpId="2" nodeType="withEffect">
                                  <p:stCondLst>
                                    <p:cond delay="0"/>
                                  </p:stCondLst>
                                  <p:childTnLst>
                                    <p:animMotion origin="layout" path="M -4.16667E-6 1.11111E-6 L 0.43438 -0.02222 " pathEditMode="relative" rAng="0" ptsTypes="AA">
                                      <p:cBhvr>
                                        <p:cTn id="109" dur="2000" fill="hold"/>
                                        <p:tgtEl>
                                          <p:spTgt spid="15"/>
                                        </p:tgtEl>
                                        <p:attrNameLst>
                                          <p:attrName>ppt_x</p:attrName>
                                          <p:attrName>ppt_y</p:attrName>
                                        </p:attrNameLst>
                                      </p:cBhvr>
                                      <p:rCtr x="21719" y="-1111"/>
                                    </p:animMotion>
                                  </p:childTnLst>
                                </p:cTn>
                              </p:par>
                              <p:par>
                                <p:cTn id="110" presetID="42" presetClass="path" presetSubtype="0" accel="50000" decel="50000" fill="hold" grpId="2" nodeType="withEffect">
                                  <p:stCondLst>
                                    <p:cond delay="0"/>
                                  </p:stCondLst>
                                  <p:childTnLst>
                                    <p:animMotion origin="layout" path="M 4.44444E-6 -3.33333E-6 L -0.00712 -0.23588 " pathEditMode="relative" rAng="0" ptsTypes="AA">
                                      <p:cBhvr>
                                        <p:cTn id="111" dur="2000" fill="hold"/>
                                        <p:tgtEl>
                                          <p:spTgt spid="16"/>
                                        </p:tgtEl>
                                        <p:attrNameLst>
                                          <p:attrName>ppt_x</p:attrName>
                                          <p:attrName>ppt_y</p:attrName>
                                        </p:attrNameLst>
                                      </p:cBhvr>
                                      <p:rCtr x="-365" y="-11806"/>
                                    </p:animMotion>
                                  </p:childTnLst>
                                </p:cTn>
                              </p:par>
                              <p:par>
                                <p:cTn id="112" presetID="42" presetClass="path" presetSubtype="0" accel="50000" decel="50000" fill="hold" grpId="2" nodeType="withEffect">
                                  <p:stCondLst>
                                    <p:cond delay="0"/>
                                  </p:stCondLst>
                                  <p:childTnLst>
                                    <p:animMotion origin="layout" path="M -4.44444E-6 2.59259E-6 L -0.4526 0.19143 " pathEditMode="relative" rAng="0" ptsTypes="AA">
                                      <p:cBhvr>
                                        <p:cTn id="113" dur="2000" fill="hold"/>
                                        <p:tgtEl>
                                          <p:spTgt spid="19"/>
                                        </p:tgtEl>
                                        <p:attrNameLst>
                                          <p:attrName>ppt_x</p:attrName>
                                          <p:attrName>ppt_y</p:attrName>
                                        </p:attrNameLst>
                                      </p:cBhvr>
                                      <p:rCtr x="-22639" y="9560"/>
                                    </p:animMotion>
                                  </p:childTnLst>
                                </p:cTn>
                              </p:par>
                              <p:par>
                                <p:cTn id="114" presetID="42" presetClass="path" presetSubtype="0" accel="50000" decel="50000" fill="hold" grpId="2" nodeType="withEffect">
                                  <p:stCondLst>
                                    <p:cond delay="0"/>
                                  </p:stCondLst>
                                  <p:childTnLst>
                                    <p:animMotion origin="layout" path="M -4.16667E-6 1.48148E-6 L 0.11007 -0.16435 " pathEditMode="relative" rAng="0" ptsTypes="AA">
                                      <p:cBhvr>
                                        <p:cTn id="115" dur="2000" fill="hold"/>
                                        <p:tgtEl>
                                          <p:spTgt spid="17"/>
                                        </p:tgtEl>
                                        <p:attrNameLst>
                                          <p:attrName>ppt_x</p:attrName>
                                          <p:attrName>ppt_y</p:attrName>
                                        </p:attrNameLst>
                                      </p:cBhvr>
                                      <p:rCtr x="5503" y="-8218"/>
                                    </p:animMotion>
                                  </p:childTnLst>
                                </p:cTn>
                              </p:par>
                              <p:par>
                                <p:cTn id="116" presetID="42" presetClass="path" presetSubtype="0" accel="50000" decel="50000" fill="hold" grpId="2" nodeType="withEffect">
                                  <p:stCondLst>
                                    <p:cond delay="0"/>
                                  </p:stCondLst>
                                  <p:childTnLst>
                                    <p:animMotion origin="layout" path="M -3.61111E-6 2.59259E-6 L 0.16598 0.12014 " pathEditMode="relative" rAng="0" ptsTypes="AA">
                                      <p:cBhvr>
                                        <p:cTn id="117" dur="2000" fill="hold"/>
                                        <p:tgtEl>
                                          <p:spTgt spid="18"/>
                                        </p:tgtEl>
                                        <p:attrNameLst>
                                          <p:attrName>ppt_x</p:attrName>
                                          <p:attrName>ppt_y</p:attrName>
                                        </p:attrNameLst>
                                      </p:cBhvr>
                                      <p:rCtr x="8299" y="5995"/>
                                    </p:animMotion>
                                  </p:childTnLst>
                                </p:cTn>
                              </p:par>
                              <p:par>
                                <p:cTn id="118" presetID="42" presetClass="path" presetSubtype="0" accel="50000" decel="50000" fill="hold" grpId="2" nodeType="withEffect">
                                  <p:stCondLst>
                                    <p:cond delay="0"/>
                                  </p:stCondLst>
                                  <p:childTnLst>
                                    <p:animMotion origin="layout" path="M 2.5E-6 -3.7037E-6 L 0.42361 0.11991 " pathEditMode="relative" rAng="0" ptsTypes="AA">
                                      <p:cBhvr>
                                        <p:cTn id="119" dur="2000" fill="hold"/>
                                        <p:tgtEl>
                                          <p:spTgt spid="20"/>
                                        </p:tgtEl>
                                        <p:attrNameLst>
                                          <p:attrName>ppt_x</p:attrName>
                                          <p:attrName>ppt_y</p:attrName>
                                        </p:attrNameLst>
                                      </p:cBhvr>
                                      <p:rCtr x="21181" y="5995"/>
                                    </p:animMotion>
                                  </p:childTnLst>
                                </p:cTn>
                              </p:par>
                              <p:par>
                                <p:cTn id="120" presetID="42" presetClass="path" presetSubtype="0" accel="50000" decel="50000" fill="hold" grpId="2" nodeType="withEffect">
                                  <p:stCondLst>
                                    <p:cond delay="0"/>
                                  </p:stCondLst>
                                  <p:childTnLst>
                                    <p:animMotion origin="layout" path="M -1.94444E-6 -1.11111E-6 L -0.03298 0.03125 " pathEditMode="relative" rAng="0" ptsTypes="AA">
                                      <p:cBhvr>
                                        <p:cTn id="121" dur="2000" fill="hold"/>
                                        <p:tgtEl>
                                          <p:spTgt spid="21"/>
                                        </p:tgtEl>
                                        <p:attrNameLst>
                                          <p:attrName>ppt_x</p:attrName>
                                          <p:attrName>ppt_y</p:attrName>
                                        </p:attrNameLst>
                                      </p:cBhvr>
                                      <p:rCtr x="-1649" y="1551"/>
                                    </p:animMotion>
                                  </p:childTnLst>
                                </p:cTn>
                              </p:par>
                              <p:par>
                                <p:cTn id="122" presetID="42" presetClass="path" presetSubtype="0" accel="50000" decel="50000" fill="hold" grpId="2" nodeType="withEffect">
                                  <p:stCondLst>
                                    <p:cond delay="0"/>
                                  </p:stCondLst>
                                  <p:childTnLst>
                                    <p:animMotion origin="layout" path="M -2.77778E-6 1.85185E-6 L -0.66371 0.10231 " pathEditMode="relative" rAng="0" ptsTypes="AA">
                                      <p:cBhvr>
                                        <p:cTn id="123" dur="2000" fill="hold"/>
                                        <p:tgtEl>
                                          <p:spTgt spid="22"/>
                                        </p:tgtEl>
                                        <p:attrNameLst>
                                          <p:attrName>ppt_x</p:attrName>
                                          <p:attrName>ppt_y</p:attrName>
                                        </p:attrNameLst>
                                      </p:cBhvr>
                                      <p:rCtr x="-33194" y="5116"/>
                                    </p:animMotion>
                                  </p:childTnLst>
                                </p:cTn>
                              </p:par>
                              <p:par>
                                <p:cTn id="124" presetID="42" presetClass="path" presetSubtype="0" accel="50000" decel="50000" fill="hold" grpId="2" nodeType="withEffect">
                                  <p:stCondLst>
                                    <p:cond delay="0"/>
                                  </p:stCondLst>
                                  <p:childTnLst>
                                    <p:animMotion origin="layout" path="M -3.61111E-6 -4.44444E-6 L 0.11806 0.03056 " pathEditMode="relative" rAng="0" ptsTypes="AA">
                                      <p:cBhvr>
                                        <p:cTn id="125" dur="2000" fill="hold"/>
                                        <p:tgtEl>
                                          <p:spTgt spid="23"/>
                                        </p:tgtEl>
                                        <p:attrNameLst>
                                          <p:attrName>ppt_x</p:attrName>
                                          <p:attrName>ppt_y</p:attrName>
                                        </p:attrNameLst>
                                      </p:cBhvr>
                                      <p:rCtr x="5903" y="1528"/>
                                    </p:animMotion>
                                  </p:childTnLst>
                                </p:cTn>
                              </p:par>
                              <p:par>
                                <p:cTn id="126" presetID="42" presetClass="path" presetSubtype="0" accel="50000" decel="50000" fill="hold" grpId="2" nodeType="withEffect">
                                  <p:stCondLst>
                                    <p:cond delay="0"/>
                                  </p:stCondLst>
                                  <p:childTnLst>
                                    <p:animMotion origin="layout" path="M -1.11111E-6 7.40741E-7 L -0.11059 0.07523 " pathEditMode="relative" rAng="0" ptsTypes="AA">
                                      <p:cBhvr>
                                        <p:cTn id="127" dur="2000" fill="hold"/>
                                        <p:tgtEl>
                                          <p:spTgt spid="24"/>
                                        </p:tgtEl>
                                        <p:attrNameLst>
                                          <p:attrName>ppt_x</p:attrName>
                                          <p:attrName>ppt_y</p:attrName>
                                        </p:attrNameLst>
                                      </p:cBhvr>
                                      <p:rCtr x="-5538" y="3750"/>
                                    </p:animMotion>
                                  </p:childTnLst>
                                </p:cTn>
                              </p:par>
                              <p:par>
                                <p:cTn id="128" presetID="42" presetClass="path" presetSubtype="0" accel="50000" decel="50000" fill="hold" grpId="2" nodeType="withEffect">
                                  <p:stCondLst>
                                    <p:cond delay="0"/>
                                  </p:stCondLst>
                                  <p:childTnLst>
                                    <p:animMotion origin="layout" path="M 2.5E-6 2.22222E-6 L -0.18281 0.07569 " pathEditMode="relative" rAng="0" ptsTypes="AA">
                                      <p:cBhvr>
                                        <p:cTn id="129" dur="2000" fill="hold"/>
                                        <p:tgtEl>
                                          <p:spTgt spid="25"/>
                                        </p:tgtEl>
                                        <p:attrNameLst>
                                          <p:attrName>ppt_x</p:attrName>
                                          <p:attrName>ppt_y</p:attrName>
                                        </p:attrNameLst>
                                      </p:cBhvr>
                                      <p:rCtr x="-9149" y="3773"/>
                                    </p:animMotion>
                                  </p:childTnLst>
                                </p:cTn>
                              </p:par>
                              <p:par>
                                <p:cTn id="130" presetID="42" presetClass="path" presetSubtype="0" accel="50000" decel="50000" fill="hold" grpId="2" nodeType="withEffect">
                                  <p:stCondLst>
                                    <p:cond delay="0"/>
                                  </p:stCondLst>
                                  <p:childTnLst>
                                    <p:animMotion origin="layout" path="M -8.33333E-7 2.96296E-6 L 0.58056 0.00416 " pathEditMode="relative" rAng="0" ptsTypes="AA">
                                      <p:cBhvr>
                                        <p:cTn id="131" dur="2000" fill="hold"/>
                                        <p:tgtEl>
                                          <p:spTgt spid="26"/>
                                        </p:tgtEl>
                                        <p:attrNameLst>
                                          <p:attrName>ppt_x</p:attrName>
                                          <p:attrName>ppt_y</p:attrName>
                                        </p:attrNameLst>
                                      </p:cBhvr>
                                      <p:rCtr x="29028" y="208"/>
                                    </p:animMotion>
                                  </p:childTnLst>
                                </p:cTn>
                              </p:par>
                              <p:par>
                                <p:cTn id="132" presetID="42" presetClass="path" presetSubtype="0" accel="50000" decel="50000" fill="hold" grpId="2" nodeType="withEffect">
                                  <p:stCondLst>
                                    <p:cond delay="0"/>
                                  </p:stCondLst>
                                  <p:childTnLst>
                                    <p:animMotion origin="layout" path="M 3.33333E-6 -1.85185E-6 L 0.43958 0.00394 " pathEditMode="relative" rAng="0" ptsTypes="AA">
                                      <p:cBhvr>
                                        <p:cTn id="133" dur="2000" fill="hold"/>
                                        <p:tgtEl>
                                          <p:spTgt spid="28"/>
                                        </p:tgtEl>
                                        <p:attrNameLst>
                                          <p:attrName>ppt_x</p:attrName>
                                          <p:attrName>ppt_y</p:attrName>
                                        </p:attrNameLst>
                                      </p:cBhvr>
                                      <p:rCtr x="21979" y="185"/>
                                    </p:animMotion>
                                  </p:childTnLst>
                                </p:cTn>
                              </p:par>
                              <p:par>
                                <p:cTn id="134" presetID="42" presetClass="path" presetSubtype="0" accel="50000" decel="50000" fill="hold" grpId="2" nodeType="withEffect">
                                  <p:stCondLst>
                                    <p:cond delay="0"/>
                                  </p:stCondLst>
                                  <p:childTnLst>
                                    <p:animMotion origin="layout" path="M -2.5E-6 2.96296E-6 L -0.33437 0.075 " pathEditMode="relative" rAng="0" ptsTypes="AA">
                                      <p:cBhvr>
                                        <p:cTn id="135" dur="2000" fill="hold"/>
                                        <p:tgtEl>
                                          <p:spTgt spid="27"/>
                                        </p:tgtEl>
                                        <p:attrNameLst>
                                          <p:attrName>ppt_x</p:attrName>
                                          <p:attrName>ppt_y</p:attrName>
                                        </p:attrNameLst>
                                      </p:cBhvr>
                                      <p:rCtr x="-16719" y="3750"/>
                                    </p:animMotion>
                                  </p:childTnLst>
                                </p:cTn>
                              </p:par>
                              <p:par>
                                <p:cTn id="136" presetID="10" presetClass="exit" presetSubtype="0" fill="hold" grpId="1" nodeType="withEffect">
                                  <p:stCondLst>
                                    <p:cond delay="0"/>
                                  </p:stCondLst>
                                  <p:childTnLst>
                                    <p:animEffect transition="out" filter="fade">
                                      <p:cBhvr>
                                        <p:cTn id="137" dur="1250"/>
                                        <p:tgtEl>
                                          <p:spTgt spid="3074"/>
                                        </p:tgtEl>
                                      </p:cBhvr>
                                    </p:animEffect>
                                    <p:set>
                                      <p:cBhvr>
                                        <p:cTn id="138" dur="1" fill="hold">
                                          <p:stCondLst>
                                            <p:cond delay="1249"/>
                                          </p:stCondLst>
                                        </p:cTn>
                                        <p:tgtEl>
                                          <p:spTgt spid="3074"/>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3090"/>
                                        </p:tgtEl>
                                      </p:cBhvr>
                                    </p:animEffect>
                                    <p:set>
                                      <p:cBhvr>
                                        <p:cTn id="141" dur="1" fill="hold">
                                          <p:stCondLst>
                                            <p:cond delay="499"/>
                                          </p:stCondLst>
                                        </p:cTn>
                                        <p:tgtEl>
                                          <p:spTgt spid="3090"/>
                                        </p:tgtEl>
                                        <p:attrNameLst>
                                          <p:attrName>style.visibility</p:attrName>
                                        </p:attrNameLst>
                                      </p:cBhvr>
                                      <p:to>
                                        <p:strVal val="hidden"/>
                                      </p:to>
                                    </p:set>
                                  </p:childTnLst>
                                </p:cTn>
                              </p:par>
                              <p:par>
                                <p:cTn id="142" presetID="10" presetClass="exit" presetSubtype="0" fill="hold" grpId="2" nodeType="withEffect">
                                  <p:stCondLst>
                                    <p:cond delay="0"/>
                                  </p:stCondLst>
                                  <p:iterate type="lt">
                                    <p:tmPct val="0"/>
                                  </p:iterate>
                                  <p:childTnLst>
                                    <p:animEffect transition="out" filter="fade">
                                      <p:cBhvr>
                                        <p:cTn id="143" dur="500"/>
                                        <p:tgtEl>
                                          <p:spTgt spid="3091"/>
                                        </p:tgtEl>
                                      </p:cBhvr>
                                    </p:animEffect>
                                    <p:set>
                                      <p:cBhvr>
                                        <p:cTn id="144" dur="1" fill="hold">
                                          <p:stCondLst>
                                            <p:cond delay="499"/>
                                          </p:stCondLst>
                                        </p:cTn>
                                        <p:tgtEl>
                                          <p:spTgt spid="3091"/>
                                        </p:tgtEl>
                                        <p:attrNameLst>
                                          <p:attrName>style.visibility</p:attrName>
                                        </p:attrNameLst>
                                      </p:cBhvr>
                                      <p:to>
                                        <p:strVal val="hidden"/>
                                      </p:to>
                                    </p:set>
                                  </p:childTnLst>
                                </p:cTn>
                              </p:par>
                            </p:childTnLst>
                          </p:cTn>
                        </p:par>
                        <p:par>
                          <p:cTn id="145" fill="hold">
                            <p:stCondLst>
                              <p:cond delay="2000"/>
                            </p:stCondLst>
                            <p:childTnLst>
                              <p:par>
                                <p:cTn id="146" presetID="10" presetClass="entr" presetSubtype="0" fill="hold" grpId="0" nodeType="afterEffect">
                                  <p:stCondLst>
                                    <p:cond delay="0"/>
                                  </p:stCondLst>
                                  <p:childTnLst>
                                    <p:set>
                                      <p:cBhvr>
                                        <p:cTn id="147" dur="1" fill="hold">
                                          <p:stCondLst>
                                            <p:cond delay="0"/>
                                          </p:stCondLst>
                                        </p:cTn>
                                        <p:tgtEl>
                                          <p:spTgt spid="4"/>
                                        </p:tgtEl>
                                        <p:attrNameLst>
                                          <p:attrName>style.visibility</p:attrName>
                                        </p:attrNameLst>
                                      </p:cBhvr>
                                      <p:to>
                                        <p:strVal val="visible"/>
                                      </p:to>
                                    </p:set>
                                    <p:animEffect transition="in" filter="fade">
                                      <p:cBhvr>
                                        <p:cTn id="148" dur="250"/>
                                        <p:tgtEl>
                                          <p:spTgt spid="4"/>
                                        </p:tgtEl>
                                      </p:cBhvr>
                                    </p:animEffect>
                                  </p:childTnLst>
                                </p:cTn>
                              </p:par>
                              <p:par>
                                <p:cTn id="149" presetID="10" presetClass="exit" presetSubtype="0" fill="hold" grpId="1" nodeType="withEffect">
                                  <p:stCondLst>
                                    <p:cond delay="0"/>
                                  </p:stCondLst>
                                  <p:childTnLst>
                                    <p:animEffect transition="out" filter="fade">
                                      <p:cBhvr>
                                        <p:cTn id="150" dur="500"/>
                                        <p:tgtEl>
                                          <p:spTgt spid="9"/>
                                        </p:tgtEl>
                                      </p:cBhvr>
                                    </p:animEffect>
                                    <p:set>
                                      <p:cBhvr>
                                        <p:cTn id="151" dur="1" fill="hold">
                                          <p:stCondLst>
                                            <p:cond delay="499"/>
                                          </p:stCondLst>
                                        </p:cTn>
                                        <p:tgtEl>
                                          <p:spTgt spid="9"/>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10"/>
                                        </p:tgtEl>
                                      </p:cBhvr>
                                    </p:animEffect>
                                    <p:set>
                                      <p:cBhvr>
                                        <p:cTn id="154" dur="1" fill="hold">
                                          <p:stCondLst>
                                            <p:cond delay="499"/>
                                          </p:stCondLst>
                                        </p:cTn>
                                        <p:tgtEl>
                                          <p:spTgt spid="10"/>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11"/>
                                        </p:tgtEl>
                                      </p:cBhvr>
                                    </p:animEffect>
                                    <p:set>
                                      <p:cBhvr>
                                        <p:cTn id="157" dur="1" fill="hold">
                                          <p:stCondLst>
                                            <p:cond delay="499"/>
                                          </p:stCondLst>
                                        </p:cTn>
                                        <p:tgtEl>
                                          <p:spTgt spid="11"/>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12"/>
                                        </p:tgtEl>
                                      </p:cBhvr>
                                    </p:animEffect>
                                    <p:set>
                                      <p:cBhvr>
                                        <p:cTn id="160" dur="1" fill="hold">
                                          <p:stCondLst>
                                            <p:cond delay="499"/>
                                          </p:stCondLst>
                                        </p:cTn>
                                        <p:tgtEl>
                                          <p:spTgt spid="12"/>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14"/>
                                        </p:tgtEl>
                                      </p:cBhvr>
                                    </p:animEffect>
                                    <p:set>
                                      <p:cBhvr>
                                        <p:cTn id="163" dur="1" fill="hold">
                                          <p:stCondLst>
                                            <p:cond delay="499"/>
                                          </p:stCondLst>
                                        </p:cTn>
                                        <p:tgtEl>
                                          <p:spTgt spid="14"/>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500"/>
                                        <p:tgtEl>
                                          <p:spTgt spid="16"/>
                                        </p:tgtEl>
                                      </p:cBhvr>
                                    </p:animEffect>
                                    <p:set>
                                      <p:cBhvr>
                                        <p:cTn id="166" dur="1" fill="hold">
                                          <p:stCondLst>
                                            <p:cond delay="499"/>
                                          </p:stCondLst>
                                        </p:cTn>
                                        <p:tgtEl>
                                          <p:spTgt spid="16"/>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500"/>
                                        <p:tgtEl>
                                          <p:spTgt spid="2"/>
                                        </p:tgtEl>
                                      </p:cBhvr>
                                    </p:animEffect>
                                    <p:set>
                                      <p:cBhvr>
                                        <p:cTn id="169" dur="1" fill="hold">
                                          <p:stCondLst>
                                            <p:cond delay="499"/>
                                          </p:stCondLst>
                                        </p:cTn>
                                        <p:tgtEl>
                                          <p:spTgt spid="2"/>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500"/>
                                        <p:tgtEl>
                                          <p:spTgt spid="13"/>
                                        </p:tgtEl>
                                      </p:cBhvr>
                                    </p:animEffect>
                                    <p:set>
                                      <p:cBhvr>
                                        <p:cTn id="172" dur="1" fill="hold">
                                          <p:stCondLst>
                                            <p:cond delay="499"/>
                                          </p:stCondLst>
                                        </p:cTn>
                                        <p:tgtEl>
                                          <p:spTgt spid="13"/>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500"/>
                                        <p:tgtEl>
                                          <p:spTgt spid="15"/>
                                        </p:tgtEl>
                                      </p:cBhvr>
                                    </p:animEffect>
                                    <p:set>
                                      <p:cBhvr>
                                        <p:cTn id="175" dur="1" fill="hold">
                                          <p:stCondLst>
                                            <p:cond delay="499"/>
                                          </p:stCondLst>
                                        </p:cTn>
                                        <p:tgtEl>
                                          <p:spTgt spid="15"/>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500"/>
                                        <p:tgtEl>
                                          <p:spTgt spid="17"/>
                                        </p:tgtEl>
                                      </p:cBhvr>
                                    </p:animEffect>
                                    <p:set>
                                      <p:cBhvr>
                                        <p:cTn id="178" dur="1" fill="hold">
                                          <p:stCondLst>
                                            <p:cond delay="499"/>
                                          </p:stCondLst>
                                        </p:cTn>
                                        <p:tgtEl>
                                          <p:spTgt spid="17"/>
                                        </p:tgtEl>
                                        <p:attrNameLst>
                                          <p:attrName>style.visibility</p:attrName>
                                        </p:attrNameLst>
                                      </p:cBhvr>
                                      <p:to>
                                        <p:strVal val="hidden"/>
                                      </p:to>
                                    </p:set>
                                  </p:childTnLst>
                                </p:cTn>
                              </p:par>
                              <p:par>
                                <p:cTn id="179" presetID="10" presetClass="exit" presetSubtype="0" fill="hold" grpId="1" nodeType="withEffect">
                                  <p:stCondLst>
                                    <p:cond delay="0"/>
                                  </p:stCondLst>
                                  <p:childTnLst>
                                    <p:animEffect transition="out" filter="fade">
                                      <p:cBhvr>
                                        <p:cTn id="180" dur="500"/>
                                        <p:tgtEl>
                                          <p:spTgt spid="18"/>
                                        </p:tgtEl>
                                      </p:cBhvr>
                                    </p:animEffect>
                                    <p:set>
                                      <p:cBhvr>
                                        <p:cTn id="181" dur="1" fill="hold">
                                          <p:stCondLst>
                                            <p:cond delay="499"/>
                                          </p:stCondLst>
                                        </p:cTn>
                                        <p:tgtEl>
                                          <p:spTgt spid="18"/>
                                        </p:tgtEl>
                                        <p:attrNameLst>
                                          <p:attrName>style.visibility</p:attrName>
                                        </p:attrNameLst>
                                      </p:cBhvr>
                                      <p:to>
                                        <p:strVal val="hidden"/>
                                      </p:to>
                                    </p:set>
                                  </p:childTnLst>
                                </p:cTn>
                              </p:par>
                              <p:par>
                                <p:cTn id="182" presetID="10" presetClass="exit" presetSubtype="0" fill="hold" grpId="1" nodeType="withEffect">
                                  <p:stCondLst>
                                    <p:cond delay="0"/>
                                  </p:stCondLst>
                                  <p:childTnLst>
                                    <p:animEffect transition="out" filter="fade">
                                      <p:cBhvr>
                                        <p:cTn id="183" dur="500"/>
                                        <p:tgtEl>
                                          <p:spTgt spid="19"/>
                                        </p:tgtEl>
                                      </p:cBhvr>
                                    </p:animEffect>
                                    <p:set>
                                      <p:cBhvr>
                                        <p:cTn id="184" dur="1" fill="hold">
                                          <p:stCondLst>
                                            <p:cond delay="499"/>
                                          </p:stCondLst>
                                        </p:cTn>
                                        <p:tgtEl>
                                          <p:spTgt spid="19"/>
                                        </p:tgtEl>
                                        <p:attrNameLst>
                                          <p:attrName>style.visibility</p:attrName>
                                        </p:attrNameLst>
                                      </p:cBhvr>
                                      <p:to>
                                        <p:strVal val="hidden"/>
                                      </p:to>
                                    </p:set>
                                  </p:childTnLst>
                                </p:cTn>
                              </p:par>
                              <p:par>
                                <p:cTn id="185" presetID="10" presetClass="exit" presetSubtype="0" fill="hold" grpId="1" nodeType="withEffect">
                                  <p:stCondLst>
                                    <p:cond delay="0"/>
                                  </p:stCondLst>
                                  <p:childTnLst>
                                    <p:animEffect transition="out" filter="fade">
                                      <p:cBhvr>
                                        <p:cTn id="186" dur="500"/>
                                        <p:tgtEl>
                                          <p:spTgt spid="20"/>
                                        </p:tgtEl>
                                      </p:cBhvr>
                                    </p:animEffect>
                                    <p:set>
                                      <p:cBhvr>
                                        <p:cTn id="187" dur="1" fill="hold">
                                          <p:stCondLst>
                                            <p:cond delay="499"/>
                                          </p:stCondLst>
                                        </p:cTn>
                                        <p:tgtEl>
                                          <p:spTgt spid="20"/>
                                        </p:tgtEl>
                                        <p:attrNameLst>
                                          <p:attrName>style.visibility</p:attrName>
                                        </p:attrNameLst>
                                      </p:cBhvr>
                                      <p:to>
                                        <p:strVal val="hidden"/>
                                      </p:to>
                                    </p:set>
                                  </p:childTnLst>
                                </p:cTn>
                              </p:par>
                              <p:par>
                                <p:cTn id="188" presetID="10" presetClass="exit" presetSubtype="0" fill="hold" grpId="1" nodeType="withEffect">
                                  <p:stCondLst>
                                    <p:cond delay="0"/>
                                  </p:stCondLst>
                                  <p:childTnLst>
                                    <p:animEffect transition="out" filter="fade">
                                      <p:cBhvr>
                                        <p:cTn id="189" dur="500"/>
                                        <p:tgtEl>
                                          <p:spTgt spid="21"/>
                                        </p:tgtEl>
                                      </p:cBhvr>
                                    </p:animEffect>
                                    <p:set>
                                      <p:cBhvr>
                                        <p:cTn id="190" dur="1" fill="hold">
                                          <p:stCondLst>
                                            <p:cond delay="499"/>
                                          </p:stCondLst>
                                        </p:cTn>
                                        <p:tgtEl>
                                          <p:spTgt spid="21"/>
                                        </p:tgtEl>
                                        <p:attrNameLst>
                                          <p:attrName>style.visibility</p:attrName>
                                        </p:attrNameLst>
                                      </p:cBhvr>
                                      <p:to>
                                        <p:strVal val="hidden"/>
                                      </p:to>
                                    </p:set>
                                  </p:childTnLst>
                                </p:cTn>
                              </p:par>
                              <p:par>
                                <p:cTn id="191" presetID="10" presetClass="exit" presetSubtype="0" fill="hold" grpId="1" nodeType="withEffect">
                                  <p:stCondLst>
                                    <p:cond delay="0"/>
                                  </p:stCondLst>
                                  <p:childTnLst>
                                    <p:animEffect transition="out" filter="fade">
                                      <p:cBhvr>
                                        <p:cTn id="192" dur="500"/>
                                        <p:tgtEl>
                                          <p:spTgt spid="22"/>
                                        </p:tgtEl>
                                      </p:cBhvr>
                                    </p:animEffect>
                                    <p:set>
                                      <p:cBhvr>
                                        <p:cTn id="193" dur="1" fill="hold">
                                          <p:stCondLst>
                                            <p:cond delay="499"/>
                                          </p:stCondLst>
                                        </p:cTn>
                                        <p:tgtEl>
                                          <p:spTgt spid="22"/>
                                        </p:tgtEl>
                                        <p:attrNameLst>
                                          <p:attrName>style.visibility</p:attrName>
                                        </p:attrNameLst>
                                      </p:cBhvr>
                                      <p:to>
                                        <p:strVal val="hidden"/>
                                      </p:to>
                                    </p:set>
                                  </p:childTnLst>
                                </p:cTn>
                              </p:par>
                              <p:par>
                                <p:cTn id="194" presetID="10" presetClass="exit" presetSubtype="0" fill="hold" grpId="1" nodeType="withEffect">
                                  <p:stCondLst>
                                    <p:cond delay="0"/>
                                  </p:stCondLst>
                                  <p:childTnLst>
                                    <p:animEffect transition="out" filter="fade">
                                      <p:cBhvr>
                                        <p:cTn id="195" dur="500"/>
                                        <p:tgtEl>
                                          <p:spTgt spid="24"/>
                                        </p:tgtEl>
                                      </p:cBhvr>
                                    </p:animEffect>
                                    <p:set>
                                      <p:cBhvr>
                                        <p:cTn id="196" dur="1" fill="hold">
                                          <p:stCondLst>
                                            <p:cond delay="499"/>
                                          </p:stCondLst>
                                        </p:cTn>
                                        <p:tgtEl>
                                          <p:spTgt spid="24"/>
                                        </p:tgtEl>
                                        <p:attrNameLst>
                                          <p:attrName>style.visibility</p:attrName>
                                        </p:attrNameLst>
                                      </p:cBhvr>
                                      <p:to>
                                        <p:strVal val="hidden"/>
                                      </p:to>
                                    </p:set>
                                  </p:childTnLst>
                                </p:cTn>
                              </p:par>
                              <p:par>
                                <p:cTn id="197" presetID="10" presetClass="exit" presetSubtype="0" fill="hold" grpId="1" nodeType="withEffect">
                                  <p:stCondLst>
                                    <p:cond delay="0"/>
                                  </p:stCondLst>
                                  <p:childTnLst>
                                    <p:animEffect transition="out" filter="fade">
                                      <p:cBhvr>
                                        <p:cTn id="198" dur="500"/>
                                        <p:tgtEl>
                                          <p:spTgt spid="25"/>
                                        </p:tgtEl>
                                      </p:cBhvr>
                                    </p:animEffect>
                                    <p:set>
                                      <p:cBhvr>
                                        <p:cTn id="199" dur="1" fill="hold">
                                          <p:stCondLst>
                                            <p:cond delay="499"/>
                                          </p:stCondLst>
                                        </p:cTn>
                                        <p:tgtEl>
                                          <p:spTgt spid="25"/>
                                        </p:tgtEl>
                                        <p:attrNameLst>
                                          <p:attrName>style.visibility</p:attrName>
                                        </p:attrNameLst>
                                      </p:cBhvr>
                                      <p:to>
                                        <p:strVal val="hidden"/>
                                      </p:to>
                                    </p:set>
                                  </p:childTnLst>
                                </p:cTn>
                              </p:par>
                              <p:par>
                                <p:cTn id="200" presetID="10" presetClass="exit" presetSubtype="0" fill="hold" grpId="1" nodeType="withEffect">
                                  <p:stCondLst>
                                    <p:cond delay="0"/>
                                  </p:stCondLst>
                                  <p:childTnLst>
                                    <p:animEffect transition="out" filter="fade">
                                      <p:cBhvr>
                                        <p:cTn id="201" dur="500"/>
                                        <p:tgtEl>
                                          <p:spTgt spid="26"/>
                                        </p:tgtEl>
                                      </p:cBhvr>
                                    </p:animEffect>
                                    <p:set>
                                      <p:cBhvr>
                                        <p:cTn id="202" dur="1" fill="hold">
                                          <p:stCondLst>
                                            <p:cond delay="499"/>
                                          </p:stCondLst>
                                        </p:cTn>
                                        <p:tgtEl>
                                          <p:spTgt spid="26"/>
                                        </p:tgtEl>
                                        <p:attrNameLst>
                                          <p:attrName>style.visibility</p:attrName>
                                        </p:attrNameLst>
                                      </p:cBhvr>
                                      <p:to>
                                        <p:strVal val="hidden"/>
                                      </p:to>
                                    </p:set>
                                  </p:childTnLst>
                                </p:cTn>
                              </p:par>
                              <p:par>
                                <p:cTn id="203" presetID="10" presetClass="exit" presetSubtype="0" fill="hold" grpId="1" nodeType="withEffect">
                                  <p:stCondLst>
                                    <p:cond delay="0"/>
                                  </p:stCondLst>
                                  <p:childTnLst>
                                    <p:animEffect transition="out" filter="fade">
                                      <p:cBhvr>
                                        <p:cTn id="204" dur="500"/>
                                        <p:tgtEl>
                                          <p:spTgt spid="27"/>
                                        </p:tgtEl>
                                      </p:cBhvr>
                                    </p:animEffect>
                                    <p:set>
                                      <p:cBhvr>
                                        <p:cTn id="205" dur="1" fill="hold">
                                          <p:stCondLst>
                                            <p:cond delay="499"/>
                                          </p:stCondLst>
                                        </p:cTn>
                                        <p:tgtEl>
                                          <p:spTgt spid="27"/>
                                        </p:tgtEl>
                                        <p:attrNameLst>
                                          <p:attrName>style.visibility</p:attrName>
                                        </p:attrNameLst>
                                      </p:cBhvr>
                                      <p:to>
                                        <p:strVal val="hidden"/>
                                      </p:to>
                                    </p:set>
                                  </p:childTnLst>
                                </p:cTn>
                              </p:par>
                              <p:par>
                                <p:cTn id="206" presetID="10" presetClass="exit" presetSubtype="0" fill="hold" grpId="1" nodeType="withEffect">
                                  <p:stCondLst>
                                    <p:cond delay="0"/>
                                  </p:stCondLst>
                                  <p:childTnLst>
                                    <p:animEffect transition="out" filter="fade">
                                      <p:cBhvr>
                                        <p:cTn id="207" dur="500"/>
                                        <p:tgtEl>
                                          <p:spTgt spid="23"/>
                                        </p:tgtEl>
                                      </p:cBhvr>
                                    </p:animEffect>
                                    <p:set>
                                      <p:cBhvr>
                                        <p:cTn id="208" dur="1" fill="hold">
                                          <p:stCondLst>
                                            <p:cond delay="499"/>
                                          </p:stCondLst>
                                        </p:cTn>
                                        <p:tgtEl>
                                          <p:spTgt spid="23"/>
                                        </p:tgtEl>
                                        <p:attrNameLst>
                                          <p:attrName>style.visibility</p:attrName>
                                        </p:attrNameLst>
                                      </p:cBhvr>
                                      <p:to>
                                        <p:strVal val="hidden"/>
                                      </p:to>
                                    </p:set>
                                  </p:childTnLst>
                                </p:cTn>
                              </p:par>
                              <p:par>
                                <p:cTn id="209" presetID="10" presetClass="exit" presetSubtype="0" fill="hold" grpId="1" nodeType="withEffect">
                                  <p:stCondLst>
                                    <p:cond delay="0"/>
                                  </p:stCondLst>
                                  <p:childTnLst>
                                    <p:animEffect transition="out" filter="fade">
                                      <p:cBhvr>
                                        <p:cTn id="210" dur="500"/>
                                        <p:tgtEl>
                                          <p:spTgt spid="28"/>
                                        </p:tgtEl>
                                      </p:cBhvr>
                                    </p:animEffect>
                                    <p:set>
                                      <p:cBhvr>
                                        <p:cTn id="211" dur="1" fill="hold">
                                          <p:stCondLst>
                                            <p:cond delay="499"/>
                                          </p:stCondLst>
                                        </p:cTn>
                                        <p:tgtEl>
                                          <p:spTgt spid="28"/>
                                        </p:tgtEl>
                                        <p:attrNameLst>
                                          <p:attrName>style.visibility</p:attrName>
                                        </p:attrNameLst>
                                      </p:cBhvr>
                                      <p:to>
                                        <p:strVal val="hidden"/>
                                      </p:to>
                                    </p:set>
                                  </p:childTnLst>
                                </p:cTn>
                              </p:par>
                              <p:par>
                                <p:cTn id="212" presetID="22" presetClass="entr" presetSubtype="8" fill="hold" grpId="0" nodeType="withEffect">
                                  <p:stCondLst>
                                    <p:cond delay="0"/>
                                  </p:stCondLst>
                                  <p:childTnLst>
                                    <p:set>
                                      <p:cBhvr>
                                        <p:cTn id="213" dur="1" fill="hold">
                                          <p:stCondLst>
                                            <p:cond delay="0"/>
                                          </p:stCondLst>
                                        </p:cTn>
                                        <p:tgtEl>
                                          <p:spTgt spid="6"/>
                                        </p:tgtEl>
                                        <p:attrNameLst>
                                          <p:attrName>style.visibility</p:attrName>
                                        </p:attrNameLst>
                                      </p:cBhvr>
                                      <p:to>
                                        <p:strVal val="visible"/>
                                      </p:to>
                                    </p:set>
                                    <p:animEffect transition="in" filter="wipe(left)">
                                      <p:cBhvr>
                                        <p:cTn id="214" dur="500"/>
                                        <p:tgtEl>
                                          <p:spTgt spid="6"/>
                                        </p:tgtEl>
                                      </p:cBhvr>
                                    </p:animEffect>
                                  </p:childTnLst>
                                </p:cTn>
                              </p:par>
                              <p:par>
                                <p:cTn id="215" presetID="22" presetClass="entr" presetSubtype="8" fill="hold" grpId="0" nodeType="withEffect">
                                  <p:stCondLst>
                                    <p:cond delay="400"/>
                                  </p:stCondLst>
                                  <p:childTnLst>
                                    <p:set>
                                      <p:cBhvr>
                                        <p:cTn id="216" dur="1" fill="hold">
                                          <p:stCondLst>
                                            <p:cond delay="0"/>
                                          </p:stCondLst>
                                        </p:cTn>
                                        <p:tgtEl>
                                          <p:spTgt spid="5"/>
                                        </p:tgtEl>
                                        <p:attrNameLst>
                                          <p:attrName>style.visibility</p:attrName>
                                        </p:attrNameLst>
                                      </p:cBhvr>
                                      <p:to>
                                        <p:strVal val="visible"/>
                                      </p:to>
                                    </p:set>
                                    <p:animEffect transition="in" filter="wipe(left)">
                                      <p:cBhvr>
                                        <p:cTn id="217" dur="500"/>
                                        <p:tgtEl>
                                          <p:spTgt spid="5"/>
                                        </p:tgtEl>
                                      </p:cBhvr>
                                    </p:animEffect>
                                  </p:childTnLst>
                                </p:cTn>
                              </p:par>
                              <p:par>
                                <p:cTn id="218" presetID="22" presetClass="entr" presetSubtype="1" fill="hold" grpId="0" nodeType="withEffect">
                                  <p:stCondLst>
                                    <p:cond delay="800"/>
                                  </p:stCondLst>
                                  <p:childTnLst>
                                    <p:set>
                                      <p:cBhvr>
                                        <p:cTn id="219" dur="1" fill="hold">
                                          <p:stCondLst>
                                            <p:cond delay="0"/>
                                          </p:stCondLst>
                                        </p:cTn>
                                        <p:tgtEl>
                                          <p:spTgt spid="29"/>
                                        </p:tgtEl>
                                        <p:attrNameLst>
                                          <p:attrName>style.visibility</p:attrName>
                                        </p:attrNameLst>
                                      </p:cBhvr>
                                      <p:to>
                                        <p:strVal val="visible"/>
                                      </p:to>
                                    </p:set>
                                    <p:animEffect transition="in" filter="wipe(up)">
                                      <p:cBhvr>
                                        <p:cTn id="220" dur="500"/>
                                        <p:tgtEl>
                                          <p:spTgt spid="29"/>
                                        </p:tgtEl>
                                      </p:cBhvr>
                                    </p:animEffect>
                                  </p:childTnLst>
                                </p:cTn>
                              </p:par>
                              <p:par>
                                <p:cTn id="221" presetID="2" presetClass="entr" presetSubtype="8" fill="hold" grpId="0" nodeType="withEffect">
                                  <p:stCondLst>
                                    <p:cond delay="1250"/>
                                  </p:stCondLst>
                                  <p:childTnLst>
                                    <p:set>
                                      <p:cBhvr>
                                        <p:cTn id="222" dur="1" fill="hold">
                                          <p:stCondLst>
                                            <p:cond delay="0"/>
                                          </p:stCondLst>
                                        </p:cTn>
                                        <p:tgtEl>
                                          <p:spTgt spid="30"/>
                                        </p:tgtEl>
                                        <p:attrNameLst>
                                          <p:attrName>style.visibility</p:attrName>
                                        </p:attrNameLst>
                                      </p:cBhvr>
                                      <p:to>
                                        <p:strVal val="visible"/>
                                      </p:to>
                                    </p:set>
                                    <p:anim calcmode="lin" valueType="num">
                                      <p:cBhvr additive="base">
                                        <p:cTn id="223" dur="500" fill="hold"/>
                                        <p:tgtEl>
                                          <p:spTgt spid="30"/>
                                        </p:tgtEl>
                                        <p:attrNameLst>
                                          <p:attrName>ppt_x</p:attrName>
                                        </p:attrNameLst>
                                      </p:cBhvr>
                                      <p:tavLst>
                                        <p:tav tm="0">
                                          <p:val>
                                            <p:strVal val="0-#ppt_w/2"/>
                                          </p:val>
                                        </p:tav>
                                        <p:tav tm="100000">
                                          <p:val>
                                            <p:strVal val="#ppt_x"/>
                                          </p:val>
                                        </p:tav>
                                      </p:tavLst>
                                    </p:anim>
                                    <p:anim calcmode="lin" valueType="num">
                                      <p:cBhvr additive="base">
                                        <p:cTn id="224" dur="500" fill="hold"/>
                                        <p:tgtEl>
                                          <p:spTgt spid="30"/>
                                        </p:tgtEl>
                                        <p:attrNameLst>
                                          <p:attrName>ppt_y</p:attrName>
                                        </p:attrNameLst>
                                      </p:cBhvr>
                                      <p:tavLst>
                                        <p:tav tm="0">
                                          <p:val>
                                            <p:strVal val="#ppt_y"/>
                                          </p:val>
                                        </p:tav>
                                        <p:tav tm="100000">
                                          <p:val>
                                            <p:strVal val="#ppt_y"/>
                                          </p:val>
                                        </p:tav>
                                      </p:tavLst>
                                    </p:anim>
                                  </p:childTnLst>
                                </p:cTn>
                              </p:par>
                              <p:par>
                                <p:cTn id="225" presetID="22" presetClass="entr" presetSubtype="8" fill="hold" grpId="0" nodeType="withEffect">
                                  <p:stCondLst>
                                    <p:cond delay="1750"/>
                                  </p:stCondLst>
                                  <p:childTnLst>
                                    <p:set>
                                      <p:cBhvr>
                                        <p:cTn id="226" dur="1" fill="hold">
                                          <p:stCondLst>
                                            <p:cond delay="0"/>
                                          </p:stCondLst>
                                        </p:cTn>
                                        <p:tgtEl>
                                          <p:spTgt spid="7"/>
                                        </p:tgtEl>
                                        <p:attrNameLst>
                                          <p:attrName>style.visibility</p:attrName>
                                        </p:attrNameLst>
                                      </p:cBhvr>
                                      <p:to>
                                        <p:strVal val="visible"/>
                                      </p:to>
                                    </p:set>
                                    <p:animEffect transition="in" filter="wipe(left)">
                                      <p:cBhvr>
                                        <p:cTn id="227" dur="500"/>
                                        <p:tgtEl>
                                          <p:spTgt spid="7"/>
                                        </p:tgtEl>
                                      </p:cBhvr>
                                    </p:animEffect>
                                  </p:childTnLst>
                                </p:cTn>
                              </p:par>
                              <p:par>
                                <p:cTn id="228" presetID="22" presetClass="entr" presetSubtype="8" fill="hold" grpId="0" nodeType="withEffect">
                                  <p:stCondLst>
                                    <p:cond delay="2150"/>
                                  </p:stCondLst>
                                  <p:childTnLst>
                                    <p:set>
                                      <p:cBhvr>
                                        <p:cTn id="229" dur="1" fill="hold">
                                          <p:stCondLst>
                                            <p:cond delay="0"/>
                                          </p:stCondLst>
                                        </p:cTn>
                                        <p:tgtEl>
                                          <p:spTgt spid="8"/>
                                        </p:tgtEl>
                                        <p:attrNameLst>
                                          <p:attrName>style.visibility</p:attrName>
                                        </p:attrNameLst>
                                      </p:cBhvr>
                                      <p:to>
                                        <p:strVal val="visible"/>
                                      </p:to>
                                    </p:set>
                                    <p:animEffect transition="in" filter="wipe(left)">
                                      <p:cBhvr>
                                        <p:cTn id="230" dur="500"/>
                                        <p:tgtEl>
                                          <p:spTgt spid="8"/>
                                        </p:tgtEl>
                                      </p:cBhvr>
                                    </p:animEffect>
                                  </p:childTnLst>
                                </p:cTn>
                              </p:par>
                            </p:childTnLst>
                          </p:cTn>
                        </p:par>
                        <p:par>
                          <p:cTn id="231" fill="hold">
                            <p:stCondLst>
                              <p:cond delay="4650"/>
                            </p:stCondLst>
                            <p:childTnLst>
                              <p:par>
                                <p:cTn id="232" presetID="0" presetClass="entr" presetSubtype="0" fill="hold" grpId="0" nodeType="afterEffect">
                                  <p:stCondLst>
                                    <p:cond delay="0"/>
                                  </p:stCondLst>
                                  <p:iterate type="lt">
                                    <p:tmPct val="10000"/>
                                  </p:iterate>
                                  <p:childTnLst>
                                    <p:set>
                                      <p:cBhvr>
                                        <p:cTn id="233" dur="1" fill="hold">
                                          <p:stCondLst>
                                            <p:cond delay="0"/>
                                          </p:stCondLst>
                                        </p:cTn>
                                        <p:tgtEl>
                                          <p:spTgt spid="3076"/>
                                        </p:tgtEl>
                                        <p:attrNameLst>
                                          <p:attrName>style.visibility</p:attrName>
                                        </p:attrNameLst>
                                      </p:cBhvr>
                                      <p:to>
                                        <p:strVal val="visible"/>
                                      </p:to>
                                    </p:set>
                                    <p:animEffect transition="in" filter="dissolve">
                                      <p:cBhvr>
                                        <p:cTn id="234" dur="500">
                                          <p:stCondLst>
                                            <p:cond delay="0"/>
                                          </p:stCondLst>
                                        </p:cTn>
                                        <p:tgtEl>
                                          <p:spTgt spid="3076"/>
                                        </p:tgtEl>
                                      </p:cBhvr>
                                    </p:animEffect>
                                    <p:anim to="" calcmode="lin" valueType="num">
                                      <p:cBhvr>
                                        <p:cTn id="235" dur="500" fill="hold">
                                          <p:stCondLst>
                                            <p:cond delay="0"/>
                                          </p:stCondLst>
                                        </p:cTn>
                                        <p:tgtEl>
                                          <p:spTgt spid="3076"/>
                                        </p:tgtEl>
                                        <p:attrNameLst>
                                          <p:attrName>ppt_w</p:attrName>
                                        </p:attrNameLst>
                                      </p:cBhvr>
                                      <p:tavLst>
                                        <p:tav tm="0">
                                          <p:val>
                                            <p:strVal val="#ppt_w*4"/>
                                          </p:val>
                                        </p:tav>
                                        <p:tav tm="100000">
                                          <p:val>
                                            <p:strVal val="#ppt_w"/>
                                          </p:val>
                                        </p:tav>
                                      </p:tavLst>
                                    </p:anim>
                                    <p:anim to="" calcmode="lin" valueType="num">
                                      <p:cBhvr>
                                        <p:cTn id="236" dur="500" fill="hold">
                                          <p:stCondLst>
                                            <p:cond delay="0"/>
                                          </p:stCondLst>
                                        </p:cTn>
                                        <p:tgtEl>
                                          <p:spTgt spid="3076"/>
                                        </p:tgtEl>
                                        <p:attrNameLst>
                                          <p:attrName>ppt_h</p:attrName>
                                        </p:attrNameLst>
                                      </p:cBhvr>
                                      <p:tavLst>
                                        <p:tav tm="0">
                                          <p:val>
                                            <p:strVal val="#ppt_h*4"/>
                                          </p:val>
                                        </p:tav>
                                        <p:tav tm="100000">
                                          <p:val>
                                            <p:strVal val="#ppt_h"/>
                                          </p:val>
                                        </p:tav>
                                      </p:tavLst>
                                    </p:anim>
                                  </p:childTnLst>
                                </p:cTn>
                              </p:par>
                            </p:childTnLst>
                          </p:cTn>
                        </p:par>
                        <p:par>
                          <p:cTn id="237" fill="hold">
                            <p:stCondLst>
                              <p:cond delay="5400"/>
                            </p:stCondLst>
                            <p:childTnLst>
                              <p:par>
                                <p:cTn id="238" presetID="26" presetClass="emph" presetSubtype="0" fill="hold" grpId="1" nodeType="afterEffect">
                                  <p:stCondLst>
                                    <p:cond delay="0"/>
                                  </p:stCondLst>
                                  <p:iterate type="lt">
                                    <p:tmPct val="0"/>
                                  </p:iterate>
                                  <p:childTnLst>
                                    <p:animEffect transition="out" filter="fade">
                                      <p:cBhvr>
                                        <p:cTn id="239" dur="500" tmFilter="0, 0; .2, .5; .8, .5; 1, 0"/>
                                        <p:tgtEl>
                                          <p:spTgt spid="3076"/>
                                        </p:tgtEl>
                                      </p:cBhvr>
                                    </p:animEffect>
                                    <p:animScale>
                                      <p:cBhvr>
                                        <p:cTn id="240" dur="250" autoRev="1" fill="hold"/>
                                        <p:tgtEl>
                                          <p:spTgt spid="3076"/>
                                        </p:tgtEl>
                                      </p:cBhvr>
                                      <p:by x="105000" y="105000"/>
                                    </p:animScale>
                                  </p:childTnLst>
                                </p:cTn>
                              </p:par>
                            </p:childTnLst>
                          </p:cTn>
                        </p:par>
                      </p:childTnLst>
                    </p:cTn>
                  </p:par>
                  <p:par>
                    <p:cTn id="241" fill="hold">
                      <p:stCondLst>
                        <p:cond delay="indefinite"/>
                      </p:stCondLst>
                      <p:childTnLst>
                        <p:par>
                          <p:cTn id="242" fill="hold">
                            <p:stCondLst>
                              <p:cond delay="0"/>
                            </p:stCondLst>
                            <p:childTnLst>
                              <p:par>
                                <p:cTn id="243" presetID="10" presetClass="entr" presetSubtype="0" fill="hold" nodeType="clickEffect">
                                  <p:stCondLst>
                                    <p:cond delay="0"/>
                                  </p:stCondLst>
                                  <p:childTnLst>
                                    <p:set>
                                      <p:cBhvr>
                                        <p:cTn id="244" dur="1" fill="hold">
                                          <p:stCondLst>
                                            <p:cond delay="0"/>
                                          </p:stCondLst>
                                        </p:cTn>
                                        <p:tgtEl>
                                          <p:spTgt spid="3078"/>
                                        </p:tgtEl>
                                        <p:attrNameLst>
                                          <p:attrName>style.visibility</p:attrName>
                                        </p:attrNameLst>
                                      </p:cBhvr>
                                      <p:to>
                                        <p:strVal val="visible"/>
                                      </p:to>
                                    </p:set>
                                    <p:animEffect transition="in" filter="fade">
                                      <p:cBhvr>
                                        <p:cTn id="245" dur="500"/>
                                        <p:tgtEl>
                                          <p:spTgt spid="3078"/>
                                        </p:tgtEl>
                                      </p:cBhvr>
                                    </p:animEffect>
                                  </p:childTnLst>
                                </p:cTn>
                              </p:par>
                              <p:par>
                                <p:cTn id="246" presetID="10" presetClass="entr" presetSubtype="0" fill="hold" grpId="0" nodeType="withEffect">
                                  <p:stCondLst>
                                    <p:cond delay="0"/>
                                  </p:stCondLst>
                                  <p:childTnLst>
                                    <p:set>
                                      <p:cBhvr>
                                        <p:cTn id="247" dur="1" fill="hold">
                                          <p:stCondLst>
                                            <p:cond delay="0"/>
                                          </p:stCondLst>
                                        </p:cTn>
                                        <p:tgtEl>
                                          <p:spTgt spid="3079"/>
                                        </p:tgtEl>
                                        <p:attrNameLst>
                                          <p:attrName>style.visibility</p:attrName>
                                        </p:attrNameLst>
                                      </p:cBhvr>
                                      <p:to>
                                        <p:strVal val="visible"/>
                                      </p:to>
                                    </p:set>
                                    <p:animEffect transition="in" filter="fade">
                                      <p:cBhvr>
                                        <p:cTn id="248" dur="500"/>
                                        <p:tgtEl>
                                          <p:spTgt spid="3079"/>
                                        </p:tgtEl>
                                      </p:cBhvr>
                                    </p:animEffect>
                                  </p:childTnLst>
                                </p:cTn>
                              </p:par>
                              <p:par>
                                <p:cTn id="249" presetID="10" presetClass="entr" presetSubtype="0" fill="hold" grpId="0" nodeType="withEffect">
                                  <p:stCondLst>
                                    <p:cond delay="0"/>
                                  </p:stCondLst>
                                  <p:childTnLst>
                                    <p:set>
                                      <p:cBhvr>
                                        <p:cTn id="250" dur="1" fill="hold">
                                          <p:stCondLst>
                                            <p:cond delay="0"/>
                                          </p:stCondLst>
                                        </p:cTn>
                                        <p:tgtEl>
                                          <p:spTgt spid="3080"/>
                                        </p:tgtEl>
                                        <p:attrNameLst>
                                          <p:attrName>style.visibility</p:attrName>
                                        </p:attrNameLst>
                                      </p:cBhvr>
                                      <p:to>
                                        <p:strVal val="visible"/>
                                      </p:to>
                                    </p:set>
                                    <p:animEffect transition="in" filter="fade">
                                      <p:cBhvr>
                                        <p:cTn id="251" dur="500"/>
                                        <p:tgtEl>
                                          <p:spTgt spid="3080"/>
                                        </p:tgtEl>
                                      </p:cBhvr>
                                    </p:animEffect>
                                  </p:childTnLst>
                                </p:cTn>
                              </p:par>
                              <p:par>
                                <p:cTn id="252" presetID="10" presetClass="entr" presetSubtype="0" fill="hold" grpId="0" nodeType="withEffect">
                                  <p:stCondLst>
                                    <p:cond delay="0"/>
                                  </p:stCondLst>
                                  <p:childTnLst>
                                    <p:set>
                                      <p:cBhvr>
                                        <p:cTn id="253" dur="1" fill="hold">
                                          <p:stCondLst>
                                            <p:cond delay="0"/>
                                          </p:stCondLst>
                                        </p:cTn>
                                        <p:tgtEl>
                                          <p:spTgt spid="3081"/>
                                        </p:tgtEl>
                                        <p:attrNameLst>
                                          <p:attrName>style.visibility</p:attrName>
                                        </p:attrNameLst>
                                      </p:cBhvr>
                                      <p:to>
                                        <p:strVal val="visible"/>
                                      </p:to>
                                    </p:set>
                                    <p:animEffect transition="in" filter="fade">
                                      <p:cBhvr>
                                        <p:cTn id="254" dur="500"/>
                                        <p:tgtEl>
                                          <p:spTgt spid="3081"/>
                                        </p:tgtEl>
                                      </p:cBhvr>
                                    </p:animEffect>
                                  </p:childTnLst>
                                </p:cTn>
                              </p:par>
                            </p:childTnLst>
                          </p:cTn>
                        </p:par>
                        <p:par>
                          <p:cTn id="255" fill="hold">
                            <p:stCondLst>
                              <p:cond delay="500"/>
                            </p:stCondLst>
                            <p:childTnLst>
                              <p:par>
                                <p:cTn id="256" presetID="0" presetClass="entr" presetSubtype="0" fill="hold" grpId="0" nodeType="afterEffect">
                                  <p:stCondLst>
                                    <p:cond delay="0"/>
                                  </p:stCondLst>
                                  <p:childTnLst>
                                    <p:set>
                                      <p:cBhvr>
                                        <p:cTn id="257" dur="1" fill="hold">
                                          <p:stCondLst>
                                            <p:cond delay="0"/>
                                          </p:stCondLst>
                                        </p:cTn>
                                        <p:tgtEl>
                                          <p:spTgt spid="3082"/>
                                        </p:tgtEl>
                                        <p:attrNameLst>
                                          <p:attrName>style.visibility</p:attrName>
                                        </p:attrNameLst>
                                      </p:cBhvr>
                                      <p:to>
                                        <p:strVal val="visible"/>
                                      </p:to>
                                    </p:set>
                                    <p:animEffect transition="in" filter="dissolve">
                                      <p:cBhvr>
                                        <p:cTn id="258" dur="500">
                                          <p:stCondLst>
                                            <p:cond delay="0"/>
                                          </p:stCondLst>
                                        </p:cTn>
                                        <p:tgtEl>
                                          <p:spTgt spid="3082"/>
                                        </p:tgtEl>
                                      </p:cBhvr>
                                    </p:animEffect>
                                    <p:anim to="" calcmode="lin" valueType="num">
                                      <p:cBhvr>
                                        <p:cTn id="259" dur="500" fill="hold">
                                          <p:stCondLst>
                                            <p:cond delay="0"/>
                                          </p:stCondLst>
                                        </p:cTn>
                                        <p:tgtEl>
                                          <p:spTgt spid="3082"/>
                                        </p:tgtEl>
                                        <p:attrNameLst>
                                          <p:attrName>ppt_w</p:attrName>
                                        </p:attrNameLst>
                                      </p:cBhvr>
                                      <p:tavLst>
                                        <p:tav tm="0">
                                          <p:val>
                                            <p:strVal val="#ppt_w*4"/>
                                          </p:val>
                                        </p:tav>
                                        <p:tav tm="100000">
                                          <p:val>
                                            <p:strVal val="#ppt_w"/>
                                          </p:val>
                                        </p:tav>
                                      </p:tavLst>
                                    </p:anim>
                                    <p:anim to="" calcmode="lin" valueType="num">
                                      <p:cBhvr>
                                        <p:cTn id="260" dur="500" fill="hold">
                                          <p:stCondLst>
                                            <p:cond delay="0"/>
                                          </p:stCondLst>
                                        </p:cTn>
                                        <p:tgtEl>
                                          <p:spTgt spid="3082"/>
                                        </p:tgtEl>
                                        <p:attrNameLst>
                                          <p:attrName>ppt_h</p:attrName>
                                        </p:attrNameLst>
                                      </p:cBhvr>
                                      <p:tavLst>
                                        <p:tav tm="0">
                                          <p:val>
                                            <p:strVal val="#ppt_h*4"/>
                                          </p:val>
                                        </p:tav>
                                        <p:tav tm="100000">
                                          <p:val>
                                            <p:strVal val="#ppt_h"/>
                                          </p:val>
                                        </p:tav>
                                      </p:tavLst>
                                    </p:anim>
                                  </p:childTnLst>
                                </p:cTn>
                              </p:par>
                              <p:par>
                                <p:cTn id="261" presetID="0" presetClass="entr" presetSubtype="0" fill="hold" grpId="0" nodeType="withEffect">
                                  <p:stCondLst>
                                    <p:cond delay="400"/>
                                  </p:stCondLst>
                                  <p:childTnLst>
                                    <p:set>
                                      <p:cBhvr>
                                        <p:cTn id="262" dur="1" fill="hold">
                                          <p:stCondLst>
                                            <p:cond delay="0"/>
                                          </p:stCondLst>
                                        </p:cTn>
                                        <p:tgtEl>
                                          <p:spTgt spid="3083"/>
                                        </p:tgtEl>
                                        <p:attrNameLst>
                                          <p:attrName>style.visibility</p:attrName>
                                        </p:attrNameLst>
                                      </p:cBhvr>
                                      <p:to>
                                        <p:strVal val="visible"/>
                                      </p:to>
                                    </p:set>
                                    <p:animEffect transition="in" filter="dissolve">
                                      <p:cBhvr>
                                        <p:cTn id="263" dur="500">
                                          <p:stCondLst>
                                            <p:cond delay="0"/>
                                          </p:stCondLst>
                                        </p:cTn>
                                        <p:tgtEl>
                                          <p:spTgt spid="3083"/>
                                        </p:tgtEl>
                                      </p:cBhvr>
                                    </p:animEffect>
                                    <p:anim to="" calcmode="lin" valueType="num">
                                      <p:cBhvr>
                                        <p:cTn id="264" dur="500" fill="hold">
                                          <p:stCondLst>
                                            <p:cond delay="0"/>
                                          </p:stCondLst>
                                        </p:cTn>
                                        <p:tgtEl>
                                          <p:spTgt spid="3083"/>
                                        </p:tgtEl>
                                        <p:attrNameLst>
                                          <p:attrName>ppt_w</p:attrName>
                                        </p:attrNameLst>
                                      </p:cBhvr>
                                      <p:tavLst>
                                        <p:tav tm="0">
                                          <p:val>
                                            <p:strVal val="#ppt_w*4"/>
                                          </p:val>
                                        </p:tav>
                                        <p:tav tm="100000">
                                          <p:val>
                                            <p:strVal val="#ppt_w"/>
                                          </p:val>
                                        </p:tav>
                                      </p:tavLst>
                                    </p:anim>
                                    <p:anim to="" calcmode="lin" valueType="num">
                                      <p:cBhvr>
                                        <p:cTn id="265" dur="500" fill="hold">
                                          <p:stCondLst>
                                            <p:cond delay="0"/>
                                          </p:stCondLst>
                                        </p:cTn>
                                        <p:tgtEl>
                                          <p:spTgt spid="3083"/>
                                        </p:tgtEl>
                                        <p:attrNameLst>
                                          <p:attrName>ppt_h</p:attrName>
                                        </p:attrNameLst>
                                      </p:cBhvr>
                                      <p:tavLst>
                                        <p:tav tm="0">
                                          <p:val>
                                            <p:strVal val="#ppt_h*4"/>
                                          </p:val>
                                        </p:tav>
                                        <p:tav tm="100000">
                                          <p:val>
                                            <p:strVal val="#ppt_h"/>
                                          </p:val>
                                        </p:tav>
                                      </p:tavLst>
                                    </p:anim>
                                  </p:childTnLst>
                                </p:cTn>
                              </p:par>
                              <p:par>
                                <p:cTn id="266" presetID="0" presetClass="entr" presetSubtype="0" fill="hold" grpId="0" nodeType="withEffect">
                                  <p:stCondLst>
                                    <p:cond delay="800"/>
                                  </p:stCondLst>
                                  <p:childTnLst>
                                    <p:set>
                                      <p:cBhvr>
                                        <p:cTn id="267" dur="1" fill="hold">
                                          <p:stCondLst>
                                            <p:cond delay="0"/>
                                          </p:stCondLst>
                                        </p:cTn>
                                        <p:tgtEl>
                                          <p:spTgt spid="3084"/>
                                        </p:tgtEl>
                                        <p:attrNameLst>
                                          <p:attrName>style.visibility</p:attrName>
                                        </p:attrNameLst>
                                      </p:cBhvr>
                                      <p:to>
                                        <p:strVal val="visible"/>
                                      </p:to>
                                    </p:set>
                                    <p:animEffect transition="in" filter="dissolve">
                                      <p:cBhvr>
                                        <p:cTn id="268" dur="500">
                                          <p:stCondLst>
                                            <p:cond delay="0"/>
                                          </p:stCondLst>
                                        </p:cTn>
                                        <p:tgtEl>
                                          <p:spTgt spid="3084"/>
                                        </p:tgtEl>
                                      </p:cBhvr>
                                    </p:animEffect>
                                    <p:anim to="" calcmode="lin" valueType="num">
                                      <p:cBhvr>
                                        <p:cTn id="269" dur="500" fill="hold">
                                          <p:stCondLst>
                                            <p:cond delay="0"/>
                                          </p:stCondLst>
                                        </p:cTn>
                                        <p:tgtEl>
                                          <p:spTgt spid="3084"/>
                                        </p:tgtEl>
                                        <p:attrNameLst>
                                          <p:attrName>ppt_w</p:attrName>
                                        </p:attrNameLst>
                                      </p:cBhvr>
                                      <p:tavLst>
                                        <p:tav tm="0">
                                          <p:val>
                                            <p:strVal val="#ppt_w*4"/>
                                          </p:val>
                                        </p:tav>
                                        <p:tav tm="100000">
                                          <p:val>
                                            <p:strVal val="#ppt_w"/>
                                          </p:val>
                                        </p:tav>
                                      </p:tavLst>
                                    </p:anim>
                                    <p:anim to="" calcmode="lin" valueType="num">
                                      <p:cBhvr>
                                        <p:cTn id="270" dur="500" fill="hold">
                                          <p:stCondLst>
                                            <p:cond delay="0"/>
                                          </p:stCondLst>
                                        </p:cTn>
                                        <p:tgtEl>
                                          <p:spTgt spid="3084"/>
                                        </p:tgtEl>
                                        <p:attrNameLst>
                                          <p:attrName>ppt_h</p:attrName>
                                        </p:attrNameLst>
                                      </p:cBhvr>
                                      <p:tavLst>
                                        <p:tav tm="0">
                                          <p:val>
                                            <p:strVal val="#ppt_h*4"/>
                                          </p:val>
                                        </p:tav>
                                        <p:tav tm="100000">
                                          <p:val>
                                            <p:strVal val="#ppt_h"/>
                                          </p:val>
                                        </p:tav>
                                      </p:tavLst>
                                    </p:anim>
                                  </p:childTnLst>
                                </p:cTn>
                              </p:par>
                            </p:childTnLst>
                          </p:cTn>
                        </p:par>
                      </p:childTnLst>
                    </p:cTn>
                  </p:par>
                  <p:par>
                    <p:cTn id="271" fill="hold">
                      <p:stCondLst>
                        <p:cond delay="indefinite"/>
                      </p:stCondLst>
                      <p:childTnLst>
                        <p:par>
                          <p:cTn id="272" fill="hold">
                            <p:stCondLst>
                              <p:cond delay="0"/>
                            </p:stCondLst>
                            <p:childTnLst>
                              <p:par>
                                <p:cTn id="273" presetID="10" presetClass="exit" presetSubtype="0" fill="hold" nodeType="clickEffect">
                                  <p:stCondLst>
                                    <p:cond delay="0"/>
                                  </p:stCondLst>
                                  <p:childTnLst>
                                    <p:animEffect transition="out" filter="fade">
                                      <p:cBhvr>
                                        <p:cTn id="274" dur="500"/>
                                        <p:tgtEl>
                                          <p:spTgt spid="3078"/>
                                        </p:tgtEl>
                                      </p:cBhvr>
                                    </p:animEffect>
                                    <p:set>
                                      <p:cBhvr>
                                        <p:cTn id="275" dur="1" fill="hold">
                                          <p:stCondLst>
                                            <p:cond delay="499"/>
                                          </p:stCondLst>
                                        </p:cTn>
                                        <p:tgtEl>
                                          <p:spTgt spid="3078"/>
                                        </p:tgtEl>
                                        <p:attrNameLst>
                                          <p:attrName>style.visibility</p:attrName>
                                        </p:attrNameLst>
                                      </p:cBhvr>
                                      <p:to>
                                        <p:strVal val="hidden"/>
                                      </p:to>
                                    </p:set>
                                  </p:childTnLst>
                                </p:cTn>
                              </p:par>
                              <p:par>
                                <p:cTn id="276" presetID="10" presetClass="exit" presetSubtype="0" fill="hold" grpId="1" nodeType="withEffect">
                                  <p:stCondLst>
                                    <p:cond delay="0"/>
                                  </p:stCondLst>
                                  <p:childTnLst>
                                    <p:animEffect transition="out" filter="fade">
                                      <p:cBhvr>
                                        <p:cTn id="277" dur="500"/>
                                        <p:tgtEl>
                                          <p:spTgt spid="3079"/>
                                        </p:tgtEl>
                                      </p:cBhvr>
                                    </p:animEffect>
                                    <p:set>
                                      <p:cBhvr>
                                        <p:cTn id="278" dur="1" fill="hold">
                                          <p:stCondLst>
                                            <p:cond delay="499"/>
                                          </p:stCondLst>
                                        </p:cTn>
                                        <p:tgtEl>
                                          <p:spTgt spid="3079"/>
                                        </p:tgtEl>
                                        <p:attrNameLst>
                                          <p:attrName>style.visibility</p:attrName>
                                        </p:attrNameLst>
                                      </p:cBhvr>
                                      <p:to>
                                        <p:strVal val="hidden"/>
                                      </p:to>
                                    </p:set>
                                  </p:childTnLst>
                                </p:cTn>
                              </p:par>
                              <p:par>
                                <p:cTn id="279" presetID="10" presetClass="exit" presetSubtype="0" fill="hold" grpId="1" nodeType="withEffect">
                                  <p:stCondLst>
                                    <p:cond delay="0"/>
                                  </p:stCondLst>
                                  <p:childTnLst>
                                    <p:animEffect transition="out" filter="fade">
                                      <p:cBhvr>
                                        <p:cTn id="280" dur="500"/>
                                        <p:tgtEl>
                                          <p:spTgt spid="3080"/>
                                        </p:tgtEl>
                                      </p:cBhvr>
                                    </p:animEffect>
                                    <p:set>
                                      <p:cBhvr>
                                        <p:cTn id="281" dur="1" fill="hold">
                                          <p:stCondLst>
                                            <p:cond delay="499"/>
                                          </p:stCondLst>
                                        </p:cTn>
                                        <p:tgtEl>
                                          <p:spTgt spid="3080"/>
                                        </p:tgtEl>
                                        <p:attrNameLst>
                                          <p:attrName>style.visibility</p:attrName>
                                        </p:attrNameLst>
                                      </p:cBhvr>
                                      <p:to>
                                        <p:strVal val="hidden"/>
                                      </p:to>
                                    </p:set>
                                  </p:childTnLst>
                                </p:cTn>
                              </p:par>
                              <p:par>
                                <p:cTn id="282" presetID="10" presetClass="exit" presetSubtype="0" fill="hold" grpId="1" nodeType="withEffect">
                                  <p:stCondLst>
                                    <p:cond delay="0"/>
                                  </p:stCondLst>
                                  <p:childTnLst>
                                    <p:animEffect transition="out" filter="fade">
                                      <p:cBhvr>
                                        <p:cTn id="283" dur="500"/>
                                        <p:tgtEl>
                                          <p:spTgt spid="3081"/>
                                        </p:tgtEl>
                                      </p:cBhvr>
                                    </p:animEffect>
                                    <p:set>
                                      <p:cBhvr>
                                        <p:cTn id="284" dur="1" fill="hold">
                                          <p:stCondLst>
                                            <p:cond delay="499"/>
                                          </p:stCondLst>
                                        </p:cTn>
                                        <p:tgtEl>
                                          <p:spTgt spid="3081"/>
                                        </p:tgtEl>
                                        <p:attrNameLst>
                                          <p:attrName>style.visibility</p:attrName>
                                        </p:attrNameLst>
                                      </p:cBhvr>
                                      <p:to>
                                        <p:strVal val="hidden"/>
                                      </p:to>
                                    </p:set>
                                  </p:childTnLst>
                                </p:cTn>
                              </p:par>
                              <p:par>
                                <p:cTn id="285" presetID="10" presetClass="exit" presetSubtype="0" fill="hold" grpId="1" nodeType="withEffect">
                                  <p:stCondLst>
                                    <p:cond delay="0"/>
                                  </p:stCondLst>
                                  <p:childTnLst>
                                    <p:animEffect transition="out" filter="fade">
                                      <p:cBhvr>
                                        <p:cTn id="286" dur="500"/>
                                        <p:tgtEl>
                                          <p:spTgt spid="3082"/>
                                        </p:tgtEl>
                                      </p:cBhvr>
                                    </p:animEffect>
                                    <p:set>
                                      <p:cBhvr>
                                        <p:cTn id="287" dur="1" fill="hold">
                                          <p:stCondLst>
                                            <p:cond delay="499"/>
                                          </p:stCondLst>
                                        </p:cTn>
                                        <p:tgtEl>
                                          <p:spTgt spid="3082"/>
                                        </p:tgtEl>
                                        <p:attrNameLst>
                                          <p:attrName>style.visibility</p:attrName>
                                        </p:attrNameLst>
                                      </p:cBhvr>
                                      <p:to>
                                        <p:strVal val="hidden"/>
                                      </p:to>
                                    </p:set>
                                  </p:childTnLst>
                                </p:cTn>
                              </p:par>
                              <p:par>
                                <p:cTn id="288" presetID="10" presetClass="exit" presetSubtype="0" fill="hold" grpId="1" nodeType="withEffect">
                                  <p:stCondLst>
                                    <p:cond delay="0"/>
                                  </p:stCondLst>
                                  <p:childTnLst>
                                    <p:animEffect transition="out" filter="fade">
                                      <p:cBhvr>
                                        <p:cTn id="289" dur="500"/>
                                        <p:tgtEl>
                                          <p:spTgt spid="3083"/>
                                        </p:tgtEl>
                                      </p:cBhvr>
                                    </p:animEffect>
                                    <p:set>
                                      <p:cBhvr>
                                        <p:cTn id="290" dur="1" fill="hold">
                                          <p:stCondLst>
                                            <p:cond delay="499"/>
                                          </p:stCondLst>
                                        </p:cTn>
                                        <p:tgtEl>
                                          <p:spTgt spid="3083"/>
                                        </p:tgtEl>
                                        <p:attrNameLst>
                                          <p:attrName>style.visibility</p:attrName>
                                        </p:attrNameLst>
                                      </p:cBhvr>
                                      <p:to>
                                        <p:strVal val="hidden"/>
                                      </p:to>
                                    </p:set>
                                  </p:childTnLst>
                                </p:cTn>
                              </p:par>
                              <p:par>
                                <p:cTn id="291" presetID="10" presetClass="exit" presetSubtype="0" fill="hold" grpId="1" nodeType="withEffect">
                                  <p:stCondLst>
                                    <p:cond delay="0"/>
                                  </p:stCondLst>
                                  <p:childTnLst>
                                    <p:animEffect transition="out" filter="fade">
                                      <p:cBhvr>
                                        <p:cTn id="292" dur="500"/>
                                        <p:tgtEl>
                                          <p:spTgt spid="3084"/>
                                        </p:tgtEl>
                                      </p:cBhvr>
                                    </p:animEffect>
                                    <p:set>
                                      <p:cBhvr>
                                        <p:cTn id="293" dur="1" fill="hold">
                                          <p:stCondLst>
                                            <p:cond delay="499"/>
                                          </p:stCondLst>
                                        </p:cTn>
                                        <p:tgtEl>
                                          <p:spTgt spid="3084"/>
                                        </p:tgtEl>
                                        <p:attrNameLst>
                                          <p:attrName>style.visibility</p:attrName>
                                        </p:attrNameLst>
                                      </p:cBhvr>
                                      <p:to>
                                        <p:strVal val="hidden"/>
                                      </p:to>
                                    </p:set>
                                  </p:childTnLst>
                                </p:cTn>
                              </p:par>
                              <p:par>
                                <p:cTn id="294" presetID="39" presetClass="entr" presetSubtype="0" accel="100000" fill="hold" grpId="0" nodeType="withEffect">
                                  <p:stCondLst>
                                    <p:cond delay="500"/>
                                  </p:stCondLst>
                                  <p:childTnLst>
                                    <p:set>
                                      <p:cBhvr>
                                        <p:cTn id="295" dur="1" fill="hold">
                                          <p:stCondLst>
                                            <p:cond delay="0"/>
                                          </p:stCondLst>
                                        </p:cTn>
                                        <p:tgtEl>
                                          <p:spTgt spid="31"/>
                                        </p:tgtEl>
                                        <p:attrNameLst>
                                          <p:attrName>style.visibility</p:attrName>
                                        </p:attrNameLst>
                                      </p:cBhvr>
                                      <p:to>
                                        <p:strVal val="visible"/>
                                      </p:to>
                                    </p:set>
                                    <p:anim calcmode="lin" valueType="num">
                                      <p:cBhvr>
                                        <p:cTn id="296" dur="1000" fill="hold"/>
                                        <p:tgtEl>
                                          <p:spTgt spid="31"/>
                                        </p:tgtEl>
                                        <p:attrNameLst>
                                          <p:attrName>ppt_h</p:attrName>
                                        </p:attrNameLst>
                                      </p:cBhvr>
                                      <p:tavLst>
                                        <p:tav tm="0">
                                          <p:val>
                                            <p:strVal val="#ppt_h/20"/>
                                          </p:val>
                                        </p:tav>
                                        <p:tav tm="50000">
                                          <p:val>
                                            <p:strVal val="#ppt_h/20"/>
                                          </p:val>
                                        </p:tav>
                                        <p:tav tm="100000">
                                          <p:val>
                                            <p:strVal val="#ppt_h"/>
                                          </p:val>
                                        </p:tav>
                                      </p:tavLst>
                                    </p:anim>
                                    <p:anim calcmode="lin" valueType="num">
                                      <p:cBhvr>
                                        <p:cTn id="297" dur="1000" fill="hold"/>
                                        <p:tgtEl>
                                          <p:spTgt spid="31"/>
                                        </p:tgtEl>
                                        <p:attrNameLst>
                                          <p:attrName>ppt_w</p:attrName>
                                        </p:attrNameLst>
                                      </p:cBhvr>
                                      <p:tavLst>
                                        <p:tav tm="0">
                                          <p:val>
                                            <p:strVal val="#ppt_w+.3"/>
                                          </p:val>
                                        </p:tav>
                                        <p:tav tm="50000">
                                          <p:val>
                                            <p:strVal val="#ppt_w+.3"/>
                                          </p:val>
                                        </p:tav>
                                        <p:tav tm="100000">
                                          <p:val>
                                            <p:strVal val="#ppt_w"/>
                                          </p:val>
                                        </p:tav>
                                      </p:tavLst>
                                    </p:anim>
                                    <p:anim calcmode="lin" valueType="num">
                                      <p:cBhvr>
                                        <p:cTn id="298" dur="1000" fill="hold"/>
                                        <p:tgtEl>
                                          <p:spTgt spid="31"/>
                                        </p:tgtEl>
                                        <p:attrNameLst>
                                          <p:attrName>ppt_x</p:attrName>
                                        </p:attrNameLst>
                                      </p:cBhvr>
                                      <p:tavLst>
                                        <p:tav tm="0">
                                          <p:val>
                                            <p:strVal val="#ppt_x-.3"/>
                                          </p:val>
                                        </p:tav>
                                        <p:tav tm="50000">
                                          <p:val>
                                            <p:strVal val="#ppt_x"/>
                                          </p:val>
                                        </p:tav>
                                        <p:tav tm="100000">
                                          <p:val>
                                            <p:strVal val="#ppt_x"/>
                                          </p:val>
                                        </p:tav>
                                      </p:tavLst>
                                    </p:anim>
                                    <p:anim calcmode="lin" valueType="num">
                                      <p:cBhvr>
                                        <p:cTn id="299" dur="1000" fill="hold"/>
                                        <p:tgtEl>
                                          <p:spTgt spid="31"/>
                                        </p:tgtEl>
                                        <p:attrNameLst>
                                          <p:attrName>ppt_y</p:attrName>
                                        </p:attrNameLst>
                                      </p:cBhvr>
                                      <p:tavLst>
                                        <p:tav tm="0">
                                          <p:val>
                                            <p:strVal val="#ppt_y"/>
                                          </p:val>
                                        </p:tav>
                                        <p:tav tm="100000">
                                          <p:val>
                                            <p:strVal val="#ppt_y"/>
                                          </p:val>
                                        </p:tav>
                                      </p:tavLst>
                                    </p:anim>
                                  </p:childTnLst>
                                </p:cTn>
                              </p:par>
                              <p:par>
                                <p:cTn id="300" presetID="22" presetClass="entr" presetSubtype="8" fill="hold" grpId="0" nodeType="withEffect">
                                  <p:stCondLst>
                                    <p:cond delay="750"/>
                                  </p:stCondLst>
                                  <p:childTnLst>
                                    <p:set>
                                      <p:cBhvr>
                                        <p:cTn id="301" dur="1" fill="hold">
                                          <p:stCondLst>
                                            <p:cond delay="0"/>
                                          </p:stCondLst>
                                        </p:cTn>
                                        <p:tgtEl>
                                          <p:spTgt spid="3073"/>
                                        </p:tgtEl>
                                        <p:attrNameLst>
                                          <p:attrName>style.visibility</p:attrName>
                                        </p:attrNameLst>
                                      </p:cBhvr>
                                      <p:to>
                                        <p:strVal val="visible"/>
                                      </p:to>
                                    </p:set>
                                    <p:animEffect transition="in" filter="wipe(left)">
                                      <p:cBhvr>
                                        <p:cTn id="302" dur="500"/>
                                        <p:tgtEl>
                                          <p:spTgt spid="3073"/>
                                        </p:tgtEl>
                                      </p:cBhvr>
                                    </p:animEffect>
                                  </p:childTnLst>
                                </p:cTn>
                              </p:par>
                              <p:par>
                                <p:cTn id="303" presetID="18" presetClass="emph" presetSubtype="0" fill="hold" grpId="1" nodeType="withEffect">
                                  <p:stCondLst>
                                    <p:cond delay="750"/>
                                  </p:stCondLst>
                                  <p:childTnLst>
                                    <p:set>
                                      <p:cBhvr override="childStyle">
                                        <p:cTn id="304" dur="500" fill="hold"/>
                                        <p:tgtEl>
                                          <p:spTgt spid="3073"/>
                                        </p:tgtEl>
                                        <p:attrNameLst>
                                          <p:attrName>style.textDecorationUnderline</p:attrName>
                                        </p:attrNameLst>
                                      </p:cBhvr>
                                      <p:to>
                                        <p:strVal val="true"/>
                                      </p:to>
                                    </p:set>
                                  </p:childTnLst>
                                </p:cTn>
                              </p:par>
                            </p:childTnLst>
                          </p:cTn>
                        </p:par>
                        <p:par>
                          <p:cTn id="305" fill="hold">
                            <p:stCondLst>
                              <p:cond delay="1500"/>
                            </p:stCondLst>
                            <p:childTnLst>
                              <p:par>
                                <p:cTn id="306" presetID="10" presetClass="entr" presetSubtype="0" fill="hold" grpId="0" nodeType="afterEffect">
                                  <p:stCondLst>
                                    <p:cond delay="0"/>
                                  </p:stCondLst>
                                  <p:childTnLst>
                                    <p:set>
                                      <p:cBhvr>
                                        <p:cTn id="307" dur="1" fill="hold">
                                          <p:stCondLst>
                                            <p:cond delay="0"/>
                                          </p:stCondLst>
                                        </p:cTn>
                                        <p:tgtEl>
                                          <p:spTgt spid="3085"/>
                                        </p:tgtEl>
                                        <p:attrNameLst>
                                          <p:attrName>style.visibility</p:attrName>
                                        </p:attrNameLst>
                                      </p:cBhvr>
                                      <p:to>
                                        <p:strVal val="visible"/>
                                      </p:to>
                                    </p:set>
                                    <p:animEffect transition="in" filter="fade">
                                      <p:cBhvr>
                                        <p:cTn id="308" dur="100"/>
                                        <p:tgtEl>
                                          <p:spTgt spid="3085"/>
                                        </p:tgtEl>
                                      </p:cBhvr>
                                    </p:animEffect>
                                  </p:childTnLst>
                                </p:cTn>
                              </p:par>
                              <p:par>
                                <p:cTn id="309" presetID="10" presetClass="entr" presetSubtype="0" fill="hold" grpId="0" nodeType="withEffect">
                                  <p:stCondLst>
                                    <p:cond delay="0"/>
                                  </p:stCondLst>
                                  <p:childTnLst>
                                    <p:set>
                                      <p:cBhvr>
                                        <p:cTn id="310" dur="1" fill="hold">
                                          <p:stCondLst>
                                            <p:cond delay="0"/>
                                          </p:stCondLst>
                                        </p:cTn>
                                        <p:tgtEl>
                                          <p:spTgt spid="3086"/>
                                        </p:tgtEl>
                                        <p:attrNameLst>
                                          <p:attrName>style.visibility</p:attrName>
                                        </p:attrNameLst>
                                      </p:cBhvr>
                                      <p:to>
                                        <p:strVal val="visible"/>
                                      </p:to>
                                    </p:set>
                                    <p:animEffect transition="in" filter="fade">
                                      <p:cBhvr>
                                        <p:cTn id="311" dur="100"/>
                                        <p:tgtEl>
                                          <p:spTgt spid="3086"/>
                                        </p:tgtEl>
                                      </p:cBhvr>
                                    </p:animEffect>
                                  </p:childTnLst>
                                </p:cTn>
                              </p:par>
                              <p:par>
                                <p:cTn id="312" presetID="10" presetClass="entr" presetSubtype="0" fill="hold" grpId="0" nodeType="withEffect">
                                  <p:stCondLst>
                                    <p:cond delay="0"/>
                                  </p:stCondLst>
                                  <p:childTnLst>
                                    <p:set>
                                      <p:cBhvr>
                                        <p:cTn id="313" dur="1" fill="hold">
                                          <p:stCondLst>
                                            <p:cond delay="0"/>
                                          </p:stCondLst>
                                        </p:cTn>
                                        <p:tgtEl>
                                          <p:spTgt spid="3087"/>
                                        </p:tgtEl>
                                        <p:attrNameLst>
                                          <p:attrName>style.visibility</p:attrName>
                                        </p:attrNameLst>
                                      </p:cBhvr>
                                      <p:to>
                                        <p:strVal val="visible"/>
                                      </p:to>
                                    </p:set>
                                    <p:animEffect transition="in" filter="fade">
                                      <p:cBhvr>
                                        <p:cTn id="314" dur="100"/>
                                        <p:tgtEl>
                                          <p:spTgt spid="3087"/>
                                        </p:tgtEl>
                                      </p:cBhvr>
                                    </p:animEffect>
                                  </p:childTnLst>
                                </p:cTn>
                              </p:par>
                              <p:par>
                                <p:cTn id="315" presetID="10" presetClass="entr" presetSubtype="0" fill="hold" grpId="0" nodeType="withEffect">
                                  <p:stCondLst>
                                    <p:cond delay="0"/>
                                  </p:stCondLst>
                                  <p:childTnLst>
                                    <p:set>
                                      <p:cBhvr>
                                        <p:cTn id="316" dur="1" fill="hold">
                                          <p:stCondLst>
                                            <p:cond delay="0"/>
                                          </p:stCondLst>
                                        </p:cTn>
                                        <p:tgtEl>
                                          <p:spTgt spid="3088"/>
                                        </p:tgtEl>
                                        <p:attrNameLst>
                                          <p:attrName>style.visibility</p:attrName>
                                        </p:attrNameLst>
                                      </p:cBhvr>
                                      <p:to>
                                        <p:strVal val="visible"/>
                                      </p:to>
                                    </p:set>
                                    <p:animEffect transition="in" filter="fade">
                                      <p:cBhvr>
                                        <p:cTn id="317" dur="100"/>
                                        <p:tgtEl>
                                          <p:spTgt spid="3088"/>
                                        </p:tgtEl>
                                      </p:cBhvr>
                                    </p:animEffect>
                                  </p:childTnLst>
                                </p:cTn>
                              </p:par>
                              <p:par>
                                <p:cTn id="318" presetID="50" presetClass="exit" presetSubtype="0" accel="100000" fill="hold" grpId="1" nodeType="withEffect">
                                  <p:stCondLst>
                                    <p:cond delay="100"/>
                                  </p:stCondLst>
                                  <p:childTnLst>
                                    <p:anim calcmode="lin" valueType="num">
                                      <p:cBhvr>
                                        <p:cTn id="319" dur="1000"/>
                                        <p:tgtEl>
                                          <p:spTgt spid="3085"/>
                                        </p:tgtEl>
                                        <p:attrNameLst>
                                          <p:attrName>ppt_w</p:attrName>
                                        </p:attrNameLst>
                                      </p:cBhvr>
                                      <p:tavLst>
                                        <p:tav tm="0">
                                          <p:val>
                                            <p:strVal val="ppt_w"/>
                                          </p:val>
                                        </p:tav>
                                        <p:tav tm="100000">
                                          <p:val>
                                            <p:strVal val="ppt_w+.3"/>
                                          </p:val>
                                        </p:tav>
                                      </p:tavLst>
                                    </p:anim>
                                    <p:anim calcmode="lin" valueType="num">
                                      <p:cBhvr>
                                        <p:cTn id="320" dur="1000"/>
                                        <p:tgtEl>
                                          <p:spTgt spid="3085"/>
                                        </p:tgtEl>
                                        <p:attrNameLst>
                                          <p:attrName>ppt_h</p:attrName>
                                        </p:attrNameLst>
                                      </p:cBhvr>
                                      <p:tavLst>
                                        <p:tav tm="0">
                                          <p:val>
                                            <p:strVal val="ppt_h"/>
                                          </p:val>
                                        </p:tav>
                                        <p:tav tm="100000">
                                          <p:val>
                                            <p:strVal val="ppt_h"/>
                                          </p:val>
                                        </p:tav>
                                      </p:tavLst>
                                    </p:anim>
                                    <p:animEffect transition="out" filter="fade">
                                      <p:cBhvr>
                                        <p:cTn id="321" dur="1000"/>
                                        <p:tgtEl>
                                          <p:spTgt spid="3085"/>
                                        </p:tgtEl>
                                      </p:cBhvr>
                                    </p:animEffect>
                                    <p:set>
                                      <p:cBhvr>
                                        <p:cTn id="322" dur="1" fill="hold">
                                          <p:stCondLst>
                                            <p:cond delay="999"/>
                                          </p:stCondLst>
                                        </p:cTn>
                                        <p:tgtEl>
                                          <p:spTgt spid="3085"/>
                                        </p:tgtEl>
                                        <p:attrNameLst>
                                          <p:attrName>style.visibility</p:attrName>
                                        </p:attrNameLst>
                                      </p:cBhvr>
                                      <p:to>
                                        <p:strVal val="hidden"/>
                                      </p:to>
                                    </p:set>
                                  </p:childTnLst>
                                </p:cTn>
                              </p:par>
                            </p:childTnLst>
                          </p:cTn>
                        </p:par>
                        <p:par>
                          <p:cTn id="323" fill="hold">
                            <p:stCondLst>
                              <p:cond delay="2600"/>
                            </p:stCondLst>
                            <p:childTnLst>
                              <p:par>
                                <p:cTn id="324" presetID="53" presetClass="exit" presetSubtype="544" fill="hold" grpId="1" nodeType="afterEffect">
                                  <p:stCondLst>
                                    <p:cond delay="0"/>
                                  </p:stCondLst>
                                  <p:childTnLst>
                                    <p:anim calcmode="lin" valueType="num">
                                      <p:cBhvr>
                                        <p:cTn id="325" dur="1000"/>
                                        <p:tgtEl>
                                          <p:spTgt spid="3086"/>
                                        </p:tgtEl>
                                        <p:attrNameLst>
                                          <p:attrName>ppt_w</p:attrName>
                                        </p:attrNameLst>
                                      </p:cBhvr>
                                      <p:tavLst>
                                        <p:tav tm="0">
                                          <p:val>
                                            <p:strVal val="ppt_w"/>
                                          </p:val>
                                        </p:tav>
                                        <p:tav tm="100000">
                                          <p:val>
                                            <p:fltVal val="0"/>
                                          </p:val>
                                        </p:tav>
                                      </p:tavLst>
                                    </p:anim>
                                    <p:anim calcmode="lin" valueType="num">
                                      <p:cBhvr>
                                        <p:cTn id="326" dur="1000"/>
                                        <p:tgtEl>
                                          <p:spTgt spid="3086"/>
                                        </p:tgtEl>
                                        <p:attrNameLst>
                                          <p:attrName>ppt_h</p:attrName>
                                        </p:attrNameLst>
                                      </p:cBhvr>
                                      <p:tavLst>
                                        <p:tav tm="0">
                                          <p:val>
                                            <p:strVal val="ppt_h"/>
                                          </p:val>
                                        </p:tav>
                                        <p:tav tm="100000">
                                          <p:val>
                                            <p:fltVal val="0"/>
                                          </p:val>
                                        </p:tav>
                                      </p:tavLst>
                                    </p:anim>
                                    <p:animEffect transition="out" filter="fade">
                                      <p:cBhvr>
                                        <p:cTn id="327" dur="1000"/>
                                        <p:tgtEl>
                                          <p:spTgt spid="3086"/>
                                        </p:tgtEl>
                                      </p:cBhvr>
                                    </p:animEffect>
                                    <p:anim calcmode="lin" valueType="num">
                                      <p:cBhvr>
                                        <p:cTn id="328" dur="1000"/>
                                        <p:tgtEl>
                                          <p:spTgt spid="3086"/>
                                        </p:tgtEl>
                                        <p:attrNameLst>
                                          <p:attrName>ppt_x</p:attrName>
                                        </p:attrNameLst>
                                      </p:cBhvr>
                                      <p:tavLst>
                                        <p:tav tm="0">
                                          <p:val>
                                            <p:strVal val="ppt_x"/>
                                          </p:val>
                                        </p:tav>
                                        <p:tav tm="100000">
                                          <p:val>
                                            <p:fltVal val="0.5"/>
                                          </p:val>
                                        </p:tav>
                                      </p:tavLst>
                                    </p:anim>
                                    <p:anim calcmode="lin" valueType="num">
                                      <p:cBhvr>
                                        <p:cTn id="329" dur="1000"/>
                                        <p:tgtEl>
                                          <p:spTgt spid="3086"/>
                                        </p:tgtEl>
                                        <p:attrNameLst>
                                          <p:attrName>ppt_y</p:attrName>
                                        </p:attrNameLst>
                                      </p:cBhvr>
                                      <p:tavLst>
                                        <p:tav tm="0">
                                          <p:val>
                                            <p:strVal val="ppt_y"/>
                                          </p:val>
                                        </p:tav>
                                        <p:tav tm="100000">
                                          <p:val>
                                            <p:fltVal val="0.5"/>
                                          </p:val>
                                        </p:tav>
                                      </p:tavLst>
                                    </p:anim>
                                    <p:set>
                                      <p:cBhvr>
                                        <p:cTn id="330" dur="1" fill="hold">
                                          <p:stCondLst>
                                            <p:cond delay="999"/>
                                          </p:stCondLst>
                                        </p:cTn>
                                        <p:tgtEl>
                                          <p:spTgt spid="3086"/>
                                        </p:tgtEl>
                                        <p:attrNameLst>
                                          <p:attrName>style.visibility</p:attrName>
                                        </p:attrNameLst>
                                      </p:cBhvr>
                                      <p:to>
                                        <p:strVal val="hidden"/>
                                      </p:to>
                                    </p:set>
                                  </p:childTnLst>
                                </p:cTn>
                              </p:par>
                            </p:childTnLst>
                          </p:cTn>
                        </p:par>
                        <p:par>
                          <p:cTn id="331" fill="hold">
                            <p:stCondLst>
                              <p:cond delay="3600"/>
                            </p:stCondLst>
                            <p:childTnLst>
                              <p:par>
                                <p:cTn id="332" presetID="10" presetClass="exit" presetSubtype="0" fill="hold" grpId="1" nodeType="afterEffect">
                                  <p:stCondLst>
                                    <p:cond delay="0"/>
                                  </p:stCondLst>
                                  <p:childTnLst>
                                    <p:animEffect transition="out" filter="fade">
                                      <p:cBhvr>
                                        <p:cTn id="333" dur="1000"/>
                                        <p:tgtEl>
                                          <p:spTgt spid="3087"/>
                                        </p:tgtEl>
                                      </p:cBhvr>
                                    </p:animEffect>
                                    <p:set>
                                      <p:cBhvr>
                                        <p:cTn id="334" dur="1" fill="hold">
                                          <p:stCondLst>
                                            <p:cond delay="999"/>
                                          </p:stCondLst>
                                        </p:cTn>
                                        <p:tgtEl>
                                          <p:spTgt spid="3087"/>
                                        </p:tgtEl>
                                        <p:attrNameLst>
                                          <p:attrName>style.visibility</p:attrName>
                                        </p:attrNameLst>
                                      </p:cBhvr>
                                      <p:to>
                                        <p:strVal val="hidden"/>
                                      </p:to>
                                    </p:set>
                                  </p:childTnLst>
                                </p:cTn>
                              </p:par>
                              <p:par>
                                <p:cTn id="335" presetID="23" presetClass="exit" presetSubtype="16" fill="hold" grpId="2" nodeType="withEffect">
                                  <p:stCondLst>
                                    <p:cond delay="0"/>
                                  </p:stCondLst>
                                  <p:childTnLst>
                                    <p:anim calcmode="lin" valueType="num">
                                      <p:cBhvr>
                                        <p:cTn id="336" dur="1000"/>
                                        <p:tgtEl>
                                          <p:spTgt spid="3087"/>
                                        </p:tgtEl>
                                        <p:attrNameLst>
                                          <p:attrName>ppt_w</p:attrName>
                                        </p:attrNameLst>
                                      </p:cBhvr>
                                      <p:tavLst>
                                        <p:tav tm="0">
                                          <p:val>
                                            <p:strVal val="ppt_w"/>
                                          </p:val>
                                        </p:tav>
                                        <p:tav tm="100000">
                                          <p:val>
                                            <p:strVal val="4*ppt_w"/>
                                          </p:val>
                                        </p:tav>
                                      </p:tavLst>
                                    </p:anim>
                                    <p:anim calcmode="lin" valueType="num">
                                      <p:cBhvr>
                                        <p:cTn id="337" dur="1000"/>
                                        <p:tgtEl>
                                          <p:spTgt spid="3087"/>
                                        </p:tgtEl>
                                        <p:attrNameLst>
                                          <p:attrName>ppt_h</p:attrName>
                                        </p:attrNameLst>
                                      </p:cBhvr>
                                      <p:tavLst>
                                        <p:tav tm="0">
                                          <p:val>
                                            <p:strVal val="ppt_h"/>
                                          </p:val>
                                        </p:tav>
                                        <p:tav tm="100000">
                                          <p:val>
                                            <p:strVal val="4*ppt_h"/>
                                          </p:val>
                                        </p:tav>
                                      </p:tavLst>
                                    </p:anim>
                                    <p:set>
                                      <p:cBhvr>
                                        <p:cTn id="338" dur="1" fill="hold">
                                          <p:stCondLst>
                                            <p:cond delay="999"/>
                                          </p:stCondLst>
                                        </p:cTn>
                                        <p:tgtEl>
                                          <p:spTgt spid="3087"/>
                                        </p:tgtEl>
                                        <p:attrNameLst>
                                          <p:attrName>style.visibility</p:attrName>
                                        </p:attrNameLst>
                                      </p:cBhvr>
                                      <p:to>
                                        <p:strVal val="hidden"/>
                                      </p:to>
                                    </p:set>
                                  </p:childTnLst>
                                </p:cTn>
                              </p:par>
                            </p:childTnLst>
                          </p:cTn>
                        </p:par>
                        <p:par>
                          <p:cTn id="339" fill="hold">
                            <p:stCondLst>
                              <p:cond delay="4600"/>
                            </p:stCondLst>
                            <p:childTnLst>
                              <p:par>
                                <p:cTn id="340" presetID="2" presetClass="exit" presetSubtype="1" fill="hold" grpId="1" nodeType="afterEffect">
                                  <p:stCondLst>
                                    <p:cond delay="0"/>
                                  </p:stCondLst>
                                  <p:childTnLst>
                                    <p:anim calcmode="lin" valueType="num">
                                      <p:cBhvr additive="base">
                                        <p:cTn id="341" dur="1000"/>
                                        <p:tgtEl>
                                          <p:spTgt spid="3088"/>
                                        </p:tgtEl>
                                        <p:attrNameLst>
                                          <p:attrName>ppt_x</p:attrName>
                                        </p:attrNameLst>
                                      </p:cBhvr>
                                      <p:tavLst>
                                        <p:tav tm="0">
                                          <p:val>
                                            <p:strVal val="ppt_x"/>
                                          </p:val>
                                        </p:tav>
                                        <p:tav tm="100000">
                                          <p:val>
                                            <p:strVal val="ppt_x"/>
                                          </p:val>
                                        </p:tav>
                                      </p:tavLst>
                                    </p:anim>
                                    <p:anim calcmode="lin" valueType="num">
                                      <p:cBhvr additive="base">
                                        <p:cTn id="342" dur="1000"/>
                                        <p:tgtEl>
                                          <p:spTgt spid="3088"/>
                                        </p:tgtEl>
                                        <p:attrNameLst>
                                          <p:attrName>ppt_y</p:attrName>
                                        </p:attrNameLst>
                                      </p:cBhvr>
                                      <p:tavLst>
                                        <p:tav tm="0">
                                          <p:val>
                                            <p:strVal val="ppt_y"/>
                                          </p:val>
                                        </p:tav>
                                        <p:tav tm="100000">
                                          <p:val>
                                            <p:strVal val="0-ppt_h/2"/>
                                          </p:val>
                                        </p:tav>
                                      </p:tavLst>
                                    </p:anim>
                                    <p:set>
                                      <p:cBhvr>
                                        <p:cTn id="343" dur="1" fill="hold">
                                          <p:stCondLst>
                                            <p:cond delay="999"/>
                                          </p:stCondLst>
                                        </p:cTn>
                                        <p:tgtEl>
                                          <p:spTgt spid="3088"/>
                                        </p:tgtEl>
                                        <p:attrNameLst>
                                          <p:attrName>style.visibility</p:attrName>
                                        </p:attrNameLst>
                                      </p:cBhvr>
                                      <p:to>
                                        <p:strVal val="hidden"/>
                                      </p:to>
                                    </p:set>
                                  </p:childTnLst>
                                </p:cTn>
                              </p:par>
                            </p:childTnLst>
                          </p:cTn>
                        </p:par>
                      </p:childTnLst>
                    </p:cTn>
                  </p:par>
                  <p:par>
                    <p:cTn id="344" fill="hold">
                      <p:stCondLst>
                        <p:cond delay="indefinite"/>
                      </p:stCondLst>
                      <p:childTnLst>
                        <p:par>
                          <p:cTn id="345" fill="hold">
                            <p:stCondLst>
                              <p:cond delay="0"/>
                            </p:stCondLst>
                            <p:childTnLst>
                              <p:par>
                                <p:cTn id="346" presetID="39" presetClass="entr" presetSubtype="0" accel="100000" fill="hold" grpId="0" nodeType="clickEffect">
                                  <p:stCondLst>
                                    <p:cond delay="0"/>
                                  </p:stCondLst>
                                  <p:childTnLst>
                                    <p:set>
                                      <p:cBhvr>
                                        <p:cTn id="347" dur="1" fill="hold">
                                          <p:stCondLst>
                                            <p:cond delay="0"/>
                                          </p:stCondLst>
                                        </p:cTn>
                                        <p:tgtEl>
                                          <p:spTgt spid="3072"/>
                                        </p:tgtEl>
                                        <p:attrNameLst>
                                          <p:attrName>style.visibility</p:attrName>
                                        </p:attrNameLst>
                                      </p:cBhvr>
                                      <p:to>
                                        <p:strVal val="visible"/>
                                      </p:to>
                                    </p:set>
                                    <p:anim calcmode="lin" valueType="num">
                                      <p:cBhvr>
                                        <p:cTn id="348" dur="1000" fill="hold"/>
                                        <p:tgtEl>
                                          <p:spTgt spid="3072"/>
                                        </p:tgtEl>
                                        <p:attrNameLst>
                                          <p:attrName>ppt_h</p:attrName>
                                        </p:attrNameLst>
                                      </p:cBhvr>
                                      <p:tavLst>
                                        <p:tav tm="0">
                                          <p:val>
                                            <p:strVal val="#ppt_h/20"/>
                                          </p:val>
                                        </p:tav>
                                        <p:tav tm="50000">
                                          <p:val>
                                            <p:strVal val="#ppt_h/20"/>
                                          </p:val>
                                        </p:tav>
                                        <p:tav tm="100000">
                                          <p:val>
                                            <p:strVal val="#ppt_h"/>
                                          </p:val>
                                        </p:tav>
                                      </p:tavLst>
                                    </p:anim>
                                    <p:anim calcmode="lin" valueType="num">
                                      <p:cBhvr>
                                        <p:cTn id="349" dur="1000" fill="hold"/>
                                        <p:tgtEl>
                                          <p:spTgt spid="3072"/>
                                        </p:tgtEl>
                                        <p:attrNameLst>
                                          <p:attrName>ppt_w</p:attrName>
                                        </p:attrNameLst>
                                      </p:cBhvr>
                                      <p:tavLst>
                                        <p:tav tm="0">
                                          <p:val>
                                            <p:strVal val="#ppt_w+.3"/>
                                          </p:val>
                                        </p:tav>
                                        <p:tav tm="50000">
                                          <p:val>
                                            <p:strVal val="#ppt_w+.3"/>
                                          </p:val>
                                        </p:tav>
                                        <p:tav tm="100000">
                                          <p:val>
                                            <p:strVal val="#ppt_w"/>
                                          </p:val>
                                        </p:tav>
                                      </p:tavLst>
                                    </p:anim>
                                    <p:anim calcmode="lin" valueType="num">
                                      <p:cBhvr>
                                        <p:cTn id="350" dur="1000" fill="hold"/>
                                        <p:tgtEl>
                                          <p:spTgt spid="3072"/>
                                        </p:tgtEl>
                                        <p:attrNameLst>
                                          <p:attrName>ppt_x</p:attrName>
                                        </p:attrNameLst>
                                      </p:cBhvr>
                                      <p:tavLst>
                                        <p:tav tm="0">
                                          <p:val>
                                            <p:strVal val="#ppt_x-.3"/>
                                          </p:val>
                                        </p:tav>
                                        <p:tav tm="50000">
                                          <p:val>
                                            <p:strVal val="#ppt_x"/>
                                          </p:val>
                                        </p:tav>
                                        <p:tav tm="100000">
                                          <p:val>
                                            <p:strVal val="#ppt_x"/>
                                          </p:val>
                                        </p:tav>
                                      </p:tavLst>
                                    </p:anim>
                                    <p:anim calcmode="lin" valueType="num">
                                      <p:cBhvr>
                                        <p:cTn id="351" dur="1000" fill="hold"/>
                                        <p:tgtEl>
                                          <p:spTgt spid="3072"/>
                                        </p:tgtEl>
                                        <p:attrNameLst>
                                          <p:attrName>ppt_y</p:attrName>
                                        </p:attrNameLst>
                                      </p:cBhvr>
                                      <p:tavLst>
                                        <p:tav tm="0">
                                          <p:val>
                                            <p:strVal val="#ppt_y"/>
                                          </p:val>
                                        </p:tav>
                                        <p:tav tm="100000">
                                          <p:val>
                                            <p:strVal val="#ppt_y"/>
                                          </p:val>
                                        </p:tav>
                                      </p:tavLst>
                                    </p:anim>
                                  </p:childTnLst>
                                </p:cTn>
                              </p:par>
                              <p:par>
                                <p:cTn id="352" presetID="22" presetClass="entr" presetSubtype="8" fill="hold" grpId="0" nodeType="withEffect">
                                  <p:stCondLst>
                                    <p:cond delay="250"/>
                                  </p:stCondLst>
                                  <p:childTnLst>
                                    <p:set>
                                      <p:cBhvr>
                                        <p:cTn id="353" dur="1" fill="hold">
                                          <p:stCondLst>
                                            <p:cond delay="0"/>
                                          </p:stCondLst>
                                        </p:cTn>
                                        <p:tgtEl>
                                          <p:spTgt spid="3075"/>
                                        </p:tgtEl>
                                        <p:attrNameLst>
                                          <p:attrName>style.visibility</p:attrName>
                                        </p:attrNameLst>
                                      </p:cBhvr>
                                      <p:to>
                                        <p:strVal val="visible"/>
                                      </p:to>
                                    </p:set>
                                    <p:animEffect transition="in" filter="wipe(left)">
                                      <p:cBhvr>
                                        <p:cTn id="354" dur="500"/>
                                        <p:tgtEl>
                                          <p:spTgt spid="3075"/>
                                        </p:tgtEl>
                                      </p:cBhvr>
                                    </p:animEffect>
                                  </p:childTnLst>
                                </p:cTn>
                              </p:par>
                              <p:par>
                                <p:cTn id="355" presetID="18" presetClass="emph" presetSubtype="0" fill="hold" grpId="1" nodeType="withEffect">
                                  <p:stCondLst>
                                    <p:cond delay="250"/>
                                  </p:stCondLst>
                                  <p:childTnLst>
                                    <p:set>
                                      <p:cBhvr override="childStyle">
                                        <p:cTn id="356" dur="500" fill="hold"/>
                                        <p:tgtEl>
                                          <p:spTgt spid="3075"/>
                                        </p:tgtEl>
                                        <p:attrNameLst>
                                          <p:attrName>style.textDecorationUnderline</p:attrName>
                                        </p:attrNameLst>
                                      </p:cBhvr>
                                      <p:to>
                                        <p:strVal val="true"/>
                                      </p:to>
                                    </p:set>
                                  </p:childTnLst>
                                </p:cTn>
                              </p:par>
                              <p:par>
                                <p:cTn id="357" presetID="0" presetClass="entr" presetSubtype="0" fill="hold" grpId="0" nodeType="withEffect">
                                  <p:stCondLst>
                                    <p:cond delay="700"/>
                                  </p:stCondLst>
                                  <p:iterate type="lt">
                                    <p:tmPct val="10000"/>
                                  </p:iterate>
                                  <p:childTnLst>
                                    <p:set>
                                      <p:cBhvr>
                                        <p:cTn id="358" dur="1" fill="hold">
                                          <p:stCondLst>
                                            <p:cond delay="0"/>
                                          </p:stCondLst>
                                        </p:cTn>
                                        <p:tgtEl>
                                          <p:spTgt spid="3077"/>
                                        </p:tgtEl>
                                        <p:attrNameLst>
                                          <p:attrName>style.visibility</p:attrName>
                                        </p:attrNameLst>
                                      </p:cBhvr>
                                      <p:to>
                                        <p:strVal val="visible"/>
                                      </p:to>
                                    </p:set>
                                    <p:animEffect transition="in" filter="dissolve">
                                      <p:cBhvr>
                                        <p:cTn id="359" dur="500">
                                          <p:stCondLst>
                                            <p:cond delay="0"/>
                                          </p:stCondLst>
                                        </p:cTn>
                                        <p:tgtEl>
                                          <p:spTgt spid="3077"/>
                                        </p:tgtEl>
                                      </p:cBhvr>
                                    </p:animEffect>
                                    <p:anim to="" calcmode="lin" valueType="num">
                                      <p:cBhvr>
                                        <p:cTn id="360" dur="500" fill="hold">
                                          <p:stCondLst>
                                            <p:cond delay="0"/>
                                          </p:stCondLst>
                                        </p:cTn>
                                        <p:tgtEl>
                                          <p:spTgt spid="3077"/>
                                        </p:tgtEl>
                                        <p:attrNameLst>
                                          <p:attrName>ppt_w</p:attrName>
                                        </p:attrNameLst>
                                      </p:cBhvr>
                                      <p:tavLst>
                                        <p:tav tm="0">
                                          <p:val>
                                            <p:strVal val="#ppt_w*4"/>
                                          </p:val>
                                        </p:tav>
                                        <p:tav tm="100000">
                                          <p:val>
                                            <p:strVal val="#ppt_w"/>
                                          </p:val>
                                        </p:tav>
                                      </p:tavLst>
                                    </p:anim>
                                    <p:anim to="" calcmode="lin" valueType="num">
                                      <p:cBhvr>
                                        <p:cTn id="361" dur="500" fill="hold">
                                          <p:stCondLst>
                                            <p:cond delay="0"/>
                                          </p:stCondLst>
                                        </p:cTn>
                                        <p:tgtEl>
                                          <p:spTgt spid="3077"/>
                                        </p:tgtEl>
                                        <p:attrNameLst>
                                          <p:attrName>ppt_h</p:attrName>
                                        </p:attrNameLst>
                                      </p:cBhvr>
                                      <p:tavLst>
                                        <p:tav tm="0">
                                          <p:val>
                                            <p:strVal val="#ppt_h*4"/>
                                          </p:val>
                                        </p:tav>
                                        <p:tav tm="100000">
                                          <p:val>
                                            <p:strVal val="#ppt_h"/>
                                          </p:val>
                                        </p:tav>
                                      </p:tavLst>
                                    </p:anim>
                                  </p:childTnLst>
                                </p:cTn>
                              </p:par>
                            </p:childTnLst>
                          </p:cTn>
                        </p:par>
                        <p:par>
                          <p:cTn id="362" fill="hold">
                            <p:stCondLst>
                              <p:cond delay="1450"/>
                            </p:stCondLst>
                            <p:childTnLst>
                              <p:par>
                                <p:cTn id="363" presetID="26" presetClass="emph" presetSubtype="0" fill="hold" grpId="1" nodeType="afterEffect">
                                  <p:stCondLst>
                                    <p:cond delay="0"/>
                                  </p:stCondLst>
                                  <p:iterate type="lt">
                                    <p:tmPct val="0"/>
                                  </p:iterate>
                                  <p:childTnLst>
                                    <p:animEffect transition="out" filter="fade">
                                      <p:cBhvr>
                                        <p:cTn id="364" dur="500" tmFilter="0, 0; .2, .5; .8, .5; 1, 0"/>
                                        <p:tgtEl>
                                          <p:spTgt spid="3077"/>
                                        </p:tgtEl>
                                      </p:cBhvr>
                                    </p:animEffect>
                                    <p:animScale>
                                      <p:cBhvr>
                                        <p:cTn id="365" dur="250" autoRev="1" fill="hold"/>
                                        <p:tgtEl>
                                          <p:spTgt spid="3077"/>
                                        </p:tgtEl>
                                      </p:cBhvr>
                                      <p:by x="105000" y="105000"/>
                                    </p:animScale>
                                  </p:childTnLst>
                                </p:cTn>
                              </p:par>
                              <p:par>
                                <p:cTn id="366" presetID="10" presetClass="entr" presetSubtype="0" fill="hold" grpId="0" nodeType="withEffect">
                                  <p:stCondLst>
                                    <p:cond delay="0"/>
                                  </p:stCondLst>
                                  <p:childTnLst>
                                    <p:set>
                                      <p:cBhvr>
                                        <p:cTn id="367" dur="1" fill="hold">
                                          <p:stCondLst>
                                            <p:cond delay="0"/>
                                          </p:stCondLst>
                                        </p:cTn>
                                        <p:tgtEl>
                                          <p:spTgt spid="3089"/>
                                        </p:tgtEl>
                                        <p:attrNameLst>
                                          <p:attrName>style.visibility</p:attrName>
                                        </p:attrNameLst>
                                      </p:cBhvr>
                                      <p:to>
                                        <p:strVal val="visible"/>
                                      </p:to>
                                    </p:set>
                                    <p:animEffect transition="in" filter="fade">
                                      <p:cBhvr>
                                        <p:cTn id="368" dur="250"/>
                                        <p:tgtEl>
                                          <p:spTgt spid="3089"/>
                                        </p:tgtEl>
                                      </p:cBhvr>
                                    </p:animEffect>
                                  </p:childTnLst>
                                </p:cTn>
                              </p:par>
                              <p:par>
                                <p:cTn id="369" presetID="0" presetClass="exit" presetSubtype="0" fill="hold" grpId="1" nodeType="withEffect">
                                  <p:stCondLst>
                                    <p:cond delay="250"/>
                                  </p:stCondLst>
                                  <p:childTnLst>
                                    <p:set>
                                      <p:cBhvr>
                                        <p:cTn id="370" dur="1" fill="hold">
                                          <p:stCondLst>
                                            <p:cond delay="999"/>
                                          </p:stCondLst>
                                        </p:cTn>
                                        <p:tgtEl>
                                          <p:spTgt spid="3089"/>
                                        </p:tgtEl>
                                        <p:attrNameLst>
                                          <p:attrName>style.visibility</p:attrName>
                                        </p:attrNameLst>
                                      </p:cBhvr>
                                      <p:to>
                                        <p:strVal val="hidden"/>
                                      </p:to>
                                    </p:set>
                                    <p:animEffect transition="out" filter="dissolve">
                                      <p:cBhvr>
                                        <p:cTn id="371" dur="1000">
                                          <p:stCondLst>
                                            <p:cond delay="0"/>
                                          </p:stCondLst>
                                        </p:cTn>
                                        <p:tgtEl>
                                          <p:spTgt spid="3089"/>
                                        </p:tgtEl>
                                      </p:cBhvr>
                                    </p:animEffect>
                                    <p:anim to="" calcmode="lin" valueType="num">
                                      <p:cBhvr>
                                        <p:cTn id="372" dur="1000" fill="hold">
                                          <p:stCondLst>
                                            <p:cond delay="0"/>
                                          </p:stCondLst>
                                        </p:cTn>
                                        <p:tgtEl>
                                          <p:spTgt spid="3089"/>
                                        </p:tgtEl>
                                        <p:attrNameLst>
                                          <p:attrName>ppt_w</p:attrName>
                                        </p:attrNameLst>
                                      </p:cBhvr>
                                      <p:tavLst>
                                        <p:tav tm="0">
                                          <p:val>
                                            <p:strVal val="#ppt_w"/>
                                          </p:val>
                                        </p:tav>
                                        <p:tav tm="100000">
                                          <p:val>
                                            <p:strVal val="#ppt_w*4"/>
                                          </p:val>
                                        </p:tav>
                                      </p:tavLst>
                                    </p:anim>
                                    <p:anim to="" calcmode="lin" valueType="num">
                                      <p:cBhvr>
                                        <p:cTn id="373" dur="1000" fill="hold">
                                          <p:stCondLst>
                                            <p:cond delay="0"/>
                                          </p:stCondLst>
                                        </p:cTn>
                                        <p:tgtEl>
                                          <p:spTgt spid="3089"/>
                                        </p:tgtEl>
                                        <p:attrNameLst>
                                          <p:attrName>ppt_h</p:attrName>
                                        </p:attrNameLst>
                                      </p:cBhvr>
                                      <p:tavLst>
                                        <p:tav tm="0">
                                          <p:val>
                                            <p:strVal val="#ppt_h"/>
                                          </p:val>
                                        </p:tav>
                                        <p:tav tm="100000">
                                          <p:val>
                                            <p:strVal val="#ppt_h*4"/>
                                          </p:val>
                                        </p:tav>
                                      </p:tavLst>
                                    </p:anim>
                                  </p:childTnLst>
                                </p:cTn>
                              </p:par>
                              <p:par>
                                <p:cTn id="374" presetID="42" presetClass="path" presetSubtype="0" accel="50000" decel="50000" fill="hold" grpId="2" nodeType="withEffect">
                                  <p:stCondLst>
                                    <p:cond delay="250"/>
                                  </p:stCondLst>
                                  <p:childTnLst>
                                    <p:animMotion origin="layout" path="M 3.33333E-6 -1.48148E-6 L -0.02674 -0.06088 " pathEditMode="relative" rAng="0" ptsTypes="AA">
                                      <p:cBhvr>
                                        <p:cTn id="375" dur="1000" fill="hold"/>
                                        <p:tgtEl>
                                          <p:spTgt spid="3089"/>
                                        </p:tgtEl>
                                        <p:attrNameLst>
                                          <p:attrName>ppt_x</p:attrName>
                                          <p:attrName>ppt_y</p:attrName>
                                        </p:attrNameLst>
                                      </p:cBhvr>
                                      <p:rCtr x="-1337" y="-3056"/>
                                    </p:animMotion>
                                  </p:childTnLst>
                                </p:cTn>
                              </p:par>
                            </p:childTnLst>
                          </p:cTn>
                        </p:par>
                      </p:childTnLst>
                    </p:cTn>
                  </p:par>
                  <p:par>
                    <p:cTn id="376" fill="hold">
                      <p:stCondLst>
                        <p:cond delay="indefinite"/>
                      </p:stCondLst>
                      <p:childTnLst>
                        <p:par>
                          <p:cTn id="377" fill="hold">
                            <p:stCondLst>
                              <p:cond delay="0"/>
                            </p:stCondLst>
                            <p:childTnLst>
                              <p:par>
                                <p:cTn id="378" presetID="0" presetClass="entr" presetSubtype="0" fill="hold" grpId="0" nodeType="clickEffect">
                                  <p:stCondLst>
                                    <p:cond delay="0"/>
                                  </p:stCondLst>
                                  <p:childTnLst>
                                    <p:set>
                                      <p:cBhvr>
                                        <p:cTn id="379" dur="1" fill="hold">
                                          <p:stCondLst>
                                            <p:cond delay="0"/>
                                          </p:stCondLst>
                                        </p:cTn>
                                        <p:tgtEl>
                                          <p:spTgt spid="3093"/>
                                        </p:tgtEl>
                                        <p:attrNameLst>
                                          <p:attrName>style.visibility</p:attrName>
                                        </p:attrNameLst>
                                      </p:cBhvr>
                                      <p:to>
                                        <p:strVal val="visible"/>
                                      </p:to>
                                    </p:set>
                                    <p:animEffect transition="in" filter="dissolve">
                                      <p:cBhvr>
                                        <p:cTn id="380" dur="500">
                                          <p:stCondLst>
                                            <p:cond delay="0"/>
                                          </p:stCondLst>
                                        </p:cTn>
                                        <p:tgtEl>
                                          <p:spTgt spid="3093"/>
                                        </p:tgtEl>
                                      </p:cBhvr>
                                    </p:animEffect>
                                    <p:anim to="" calcmode="lin" valueType="num">
                                      <p:cBhvr>
                                        <p:cTn id="381" dur="500" fill="hold">
                                          <p:stCondLst>
                                            <p:cond delay="0"/>
                                          </p:stCondLst>
                                        </p:cTn>
                                        <p:tgtEl>
                                          <p:spTgt spid="3093"/>
                                        </p:tgtEl>
                                        <p:attrNameLst>
                                          <p:attrName>ppt_w</p:attrName>
                                        </p:attrNameLst>
                                      </p:cBhvr>
                                      <p:tavLst>
                                        <p:tav tm="0">
                                          <p:val>
                                            <p:strVal val="#ppt_w*4"/>
                                          </p:val>
                                        </p:tav>
                                        <p:tav tm="100000">
                                          <p:val>
                                            <p:strVal val="#ppt_w"/>
                                          </p:val>
                                        </p:tav>
                                      </p:tavLst>
                                    </p:anim>
                                    <p:anim to="" calcmode="lin" valueType="num">
                                      <p:cBhvr>
                                        <p:cTn id="382" dur="500" fill="hold">
                                          <p:stCondLst>
                                            <p:cond delay="0"/>
                                          </p:stCondLst>
                                        </p:cTn>
                                        <p:tgtEl>
                                          <p:spTgt spid="3093"/>
                                        </p:tgtEl>
                                        <p:attrNameLst>
                                          <p:attrName>ppt_h</p:attrName>
                                        </p:attrNameLst>
                                      </p:cBhvr>
                                      <p:tavLst>
                                        <p:tav tm="0">
                                          <p:val>
                                            <p:strVal val="#ppt_h*4"/>
                                          </p:val>
                                        </p:tav>
                                        <p:tav tm="100000">
                                          <p:val>
                                            <p:strVal val="#ppt_h"/>
                                          </p:val>
                                        </p:tav>
                                      </p:tavLst>
                                    </p:anim>
                                  </p:childTnLst>
                                </p:cTn>
                              </p:par>
                              <p:par>
                                <p:cTn id="383" presetID="0" presetClass="entr" presetSubtype="0" fill="hold" grpId="0" nodeType="withEffect">
                                  <p:stCondLst>
                                    <p:cond delay="400"/>
                                  </p:stCondLst>
                                  <p:childTnLst>
                                    <p:set>
                                      <p:cBhvr>
                                        <p:cTn id="384" dur="1" fill="hold">
                                          <p:stCondLst>
                                            <p:cond delay="0"/>
                                          </p:stCondLst>
                                        </p:cTn>
                                        <p:tgtEl>
                                          <p:spTgt spid="3092"/>
                                        </p:tgtEl>
                                        <p:attrNameLst>
                                          <p:attrName>style.visibility</p:attrName>
                                        </p:attrNameLst>
                                      </p:cBhvr>
                                      <p:to>
                                        <p:strVal val="visible"/>
                                      </p:to>
                                    </p:set>
                                    <p:animEffect transition="in" filter="dissolve">
                                      <p:cBhvr>
                                        <p:cTn id="385" dur="500">
                                          <p:stCondLst>
                                            <p:cond delay="0"/>
                                          </p:stCondLst>
                                        </p:cTn>
                                        <p:tgtEl>
                                          <p:spTgt spid="3092"/>
                                        </p:tgtEl>
                                      </p:cBhvr>
                                    </p:animEffect>
                                    <p:anim to="" calcmode="lin" valueType="num">
                                      <p:cBhvr>
                                        <p:cTn id="386" dur="500" fill="hold">
                                          <p:stCondLst>
                                            <p:cond delay="0"/>
                                          </p:stCondLst>
                                        </p:cTn>
                                        <p:tgtEl>
                                          <p:spTgt spid="3092"/>
                                        </p:tgtEl>
                                        <p:attrNameLst>
                                          <p:attrName>ppt_w</p:attrName>
                                        </p:attrNameLst>
                                      </p:cBhvr>
                                      <p:tavLst>
                                        <p:tav tm="0">
                                          <p:val>
                                            <p:strVal val="#ppt_w*4"/>
                                          </p:val>
                                        </p:tav>
                                        <p:tav tm="100000">
                                          <p:val>
                                            <p:strVal val="#ppt_w"/>
                                          </p:val>
                                        </p:tav>
                                      </p:tavLst>
                                    </p:anim>
                                    <p:anim to="" calcmode="lin" valueType="num">
                                      <p:cBhvr>
                                        <p:cTn id="387" dur="500" fill="hold">
                                          <p:stCondLst>
                                            <p:cond delay="0"/>
                                          </p:stCondLst>
                                        </p:cTn>
                                        <p:tgtEl>
                                          <p:spTgt spid="3092"/>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 grpId="0"/>
      <p:bldP spid="3073" grpId="1"/>
      <p:bldP spid="3075" grpId="0"/>
      <p:bldP spid="3075" grpId="1"/>
      <p:bldP spid="4" grpId="0"/>
      <p:bldP spid="3074" grpId="0"/>
      <p:bldP spid="3074" grpId="1"/>
      <p:bldP spid="3074" grpId="2"/>
      <p:bldP spid="6" grpId="0" animBg="1"/>
      <p:bldP spid="5" grpId="0" animBg="1"/>
      <p:bldP spid="7" grpId="0" animBg="1"/>
      <p:bldP spid="8" grpId="0" animBg="1"/>
      <p:bldP spid="2" grpId="0"/>
      <p:bldP spid="2" grpId="1"/>
      <p:bldP spid="2"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P spid="27" grpId="2"/>
      <p:bldP spid="28" grpId="0"/>
      <p:bldP spid="28" grpId="1"/>
      <p:bldP spid="28" grpId="2"/>
      <p:bldP spid="29" grpId="0"/>
      <p:bldP spid="30" grpId="0"/>
      <p:bldP spid="31" grpId="0"/>
      <p:bldP spid="3072" grpId="0"/>
      <p:bldP spid="3076" grpId="0"/>
      <p:bldP spid="3076" grpId="1"/>
      <p:bldP spid="3077" grpId="0"/>
      <p:bldP spid="3077" grpId="1"/>
      <p:bldP spid="3079" grpId="0" animBg="1"/>
      <p:bldP spid="3079" grpId="1" animBg="1"/>
      <p:bldP spid="3080" grpId="0" animBg="1"/>
      <p:bldP spid="3080" grpId="1" animBg="1"/>
      <p:bldP spid="3081" grpId="0" animBg="1"/>
      <p:bldP spid="3081" grpId="1" animBg="1"/>
      <p:bldP spid="3082" grpId="0" animBg="1"/>
      <p:bldP spid="3082" grpId="1" animBg="1"/>
      <p:bldP spid="3083" grpId="0" animBg="1"/>
      <p:bldP spid="3083" grpId="1" animBg="1"/>
      <p:bldP spid="3084" grpId="0" animBg="1"/>
      <p:bldP spid="3084" grpId="1" animBg="1"/>
      <p:bldP spid="3085" grpId="0"/>
      <p:bldP spid="3085" grpId="1"/>
      <p:bldP spid="3086" grpId="0"/>
      <p:bldP spid="3086" grpId="1"/>
      <p:bldP spid="3087" grpId="0"/>
      <p:bldP spid="3087" grpId="1"/>
      <p:bldP spid="3087" grpId="2"/>
      <p:bldP spid="3088" grpId="0"/>
      <p:bldP spid="3088" grpId="1"/>
      <p:bldP spid="3089" grpId="0"/>
      <p:bldP spid="3089" grpId="1"/>
      <p:bldP spid="3089" grpId="2"/>
      <p:bldP spid="3090" grpId="0"/>
      <p:bldP spid="3090" grpId="1"/>
      <p:bldP spid="3091" grpId="0"/>
      <p:bldP spid="3091" grpId="1"/>
      <p:bldP spid="3091" grpId="2"/>
      <p:bldP spid="3092" grpId="0" animBg="1"/>
      <p:bldP spid="309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E8C603-1746-DA39-120E-8AC2D2B5927A}"/>
              </a:ext>
            </a:extLst>
          </p:cNvPr>
          <p:cNvPicPr>
            <a:picLocks noChangeAspect="1"/>
          </p:cNvPicPr>
          <p:nvPr/>
        </p:nvPicPr>
        <p:blipFill rotWithShape="1">
          <a:blip r:embed="rId3">
            <a:extLst>
              <a:ext uri="{28A0092B-C50C-407E-A947-70E740481C1C}">
                <a14:useLocalDpi xmlns:a14="http://schemas.microsoft.com/office/drawing/2010/main" val="0"/>
              </a:ext>
            </a:extLst>
          </a:blip>
          <a:srcRect b="2500"/>
          <a:stretch/>
        </p:blipFill>
        <p:spPr>
          <a:xfrm>
            <a:off x="0" y="0"/>
            <a:ext cx="9144000" cy="6858000"/>
          </a:xfrm>
          <a:prstGeom prst="rect">
            <a:avLst/>
          </a:prstGeom>
        </p:spPr>
      </p:pic>
      <p:sp>
        <p:nvSpPr>
          <p:cNvPr id="4" name="Rectangle 4"/>
          <p:cNvSpPr>
            <a:spLocks noChangeArrowheads="1"/>
          </p:cNvSpPr>
          <p:nvPr/>
        </p:nvSpPr>
        <p:spPr bwMode="auto">
          <a:xfrm>
            <a:off x="1375941" y="0"/>
            <a:ext cx="6392119" cy="2979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extrusionH="57150" contourW="25400" prstMaterial="matte">
              <a:bevelT w="25400" h="5588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13000"/>
              </a:lnSpc>
            </a:pPr>
            <a:r>
              <a:rPr lang="en-US" sz="80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Of the </a:t>
            </a:r>
            <a:r>
              <a:rPr lang="en-US" sz="166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Heart</a:t>
            </a:r>
            <a:endParaRPr lang="en-US" sz="166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54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Ron Bert</a:t>
            </a:r>
            <a:endParaRPr lang="en-US" altLang="en-US" sz="54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January 22, 2023</a:t>
            </a:r>
            <a:endParaRPr lang="en-US" altLang="en-US" sz="44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39" presetClass="entr" presetSubtype="0" accel="10000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3"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4"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childTnLst>
                                </p:cTn>
                              </p:par>
                              <p:par>
                                <p:cTn id="16" presetID="39" presetClass="entr" presetSubtype="0" accel="100000" fill="hold" grpId="0" nodeType="withEffect">
                                  <p:stCondLst>
                                    <p:cond delay="75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9"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0"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0" presetClass="exit" presetSubtype="0" fill="hold" grpId="1" nodeType="clickEffect">
                                  <p:stCondLst>
                                    <p:cond delay="0"/>
                                  </p:stCondLst>
                                  <p:childTnLst>
                                    <p:set>
                                      <p:cBhvr>
                                        <p:cTn id="25" dur="1" fill="hold">
                                          <p:stCondLst>
                                            <p:cond delay="999"/>
                                          </p:stCondLst>
                                        </p:cTn>
                                        <p:tgtEl>
                                          <p:spTgt spid="4"/>
                                        </p:tgtEl>
                                        <p:attrNameLst>
                                          <p:attrName>style.visibility</p:attrName>
                                        </p:attrNameLst>
                                      </p:cBhvr>
                                      <p:to>
                                        <p:strVal val="hidden"/>
                                      </p:to>
                                    </p:set>
                                    <p:animEffect transition="out" filter="dissolve">
                                      <p:cBhvr>
                                        <p:cTn id="26" dur="1000">
                                          <p:stCondLst>
                                            <p:cond delay="0"/>
                                          </p:stCondLst>
                                        </p:cTn>
                                        <p:tgtEl>
                                          <p:spTgt spid="4"/>
                                        </p:tgtEl>
                                      </p:cBhvr>
                                    </p:animEffect>
                                    <p:anim to="" calcmode="lin" valueType="num">
                                      <p:cBhvr>
                                        <p:cTn id="27"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28"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29" presetID="42" presetClass="path" presetSubtype="0" accel="50000" decel="50000" fill="hold" grpId="2" nodeType="withEffect">
                                  <p:stCondLst>
                                    <p:cond delay="0"/>
                                  </p:stCondLst>
                                  <p:childTnLst>
                                    <p:animMotion origin="layout" path="M 0 3.7037E-7 L 0.00955 0.32824 " pathEditMode="relative" rAng="0" ptsTypes="AA">
                                      <p:cBhvr>
                                        <p:cTn id="30" dur="1000" fill="hold"/>
                                        <p:tgtEl>
                                          <p:spTgt spid="4"/>
                                        </p:tgtEl>
                                        <p:attrNameLst>
                                          <p:attrName>ppt_x</p:attrName>
                                          <p:attrName>ppt_y</p:attrName>
                                        </p:attrNameLst>
                                      </p:cBhvr>
                                      <p:rCtr x="469" y="16412"/>
                                    </p:animMotion>
                                  </p:childTnLst>
                                </p:cTn>
                              </p:par>
                              <p:par>
                                <p:cTn id="31" presetID="6" presetClass="emph" presetSubtype="0" fill="hold" grpId="3" nodeType="withEffect">
                                  <p:stCondLst>
                                    <p:cond delay="0"/>
                                  </p:stCondLst>
                                  <p:childTnLst>
                                    <p:animScale>
                                      <p:cBhvr>
                                        <p:cTn id="32" dur="1000" fill="hold"/>
                                        <p:tgtEl>
                                          <p:spTgt spid="4"/>
                                        </p:tgtEl>
                                      </p:cBhvr>
                                      <p:by x="20000" y="20000"/>
                                    </p:animScale>
                                  </p:childTnLst>
                                </p:cTn>
                              </p:par>
                              <p:par>
                                <p:cTn id="33" presetID="31" presetClass="exit" presetSubtype="0" fill="hold" grpId="1" nodeType="withEffect">
                                  <p:stCondLst>
                                    <p:cond delay="500"/>
                                  </p:stCondLst>
                                  <p:childTnLst>
                                    <p:anim calcmode="lin" valueType="num">
                                      <p:cBhvr>
                                        <p:cTn id="34" dur="1000"/>
                                        <p:tgtEl>
                                          <p:spTgt spid="6"/>
                                        </p:tgtEl>
                                        <p:attrNameLst>
                                          <p:attrName>ppt_w</p:attrName>
                                        </p:attrNameLst>
                                      </p:cBhvr>
                                      <p:tavLst>
                                        <p:tav tm="0">
                                          <p:val>
                                            <p:strVal val="ppt_w"/>
                                          </p:val>
                                        </p:tav>
                                        <p:tav tm="100000">
                                          <p:val>
                                            <p:fltVal val="0"/>
                                          </p:val>
                                        </p:tav>
                                      </p:tavLst>
                                    </p:anim>
                                    <p:anim calcmode="lin" valueType="num">
                                      <p:cBhvr>
                                        <p:cTn id="35" dur="1000"/>
                                        <p:tgtEl>
                                          <p:spTgt spid="6"/>
                                        </p:tgtEl>
                                        <p:attrNameLst>
                                          <p:attrName>ppt_h</p:attrName>
                                        </p:attrNameLst>
                                      </p:cBhvr>
                                      <p:tavLst>
                                        <p:tav tm="0">
                                          <p:val>
                                            <p:strVal val="ppt_h"/>
                                          </p:val>
                                        </p:tav>
                                        <p:tav tm="100000">
                                          <p:val>
                                            <p:fltVal val="0"/>
                                          </p:val>
                                        </p:tav>
                                      </p:tavLst>
                                    </p:anim>
                                    <p:anim calcmode="lin" valueType="num">
                                      <p:cBhvr>
                                        <p:cTn id="36" dur="1000"/>
                                        <p:tgtEl>
                                          <p:spTgt spid="6"/>
                                        </p:tgtEl>
                                        <p:attrNameLst>
                                          <p:attrName>style.rotation</p:attrName>
                                        </p:attrNameLst>
                                      </p:cBhvr>
                                      <p:tavLst>
                                        <p:tav tm="0">
                                          <p:val>
                                            <p:fltVal val="0"/>
                                          </p:val>
                                        </p:tav>
                                        <p:tav tm="100000">
                                          <p:val>
                                            <p:fltVal val="90"/>
                                          </p:val>
                                        </p:tav>
                                      </p:tavLst>
                                    </p:anim>
                                    <p:animEffect transition="out" filter="fade">
                                      <p:cBhvr>
                                        <p:cTn id="37" dur="1000"/>
                                        <p:tgtEl>
                                          <p:spTgt spid="6"/>
                                        </p:tgtEl>
                                      </p:cBhvr>
                                    </p:animEffect>
                                    <p:set>
                                      <p:cBhvr>
                                        <p:cTn id="38" dur="1" fill="hold">
                                          <p:stCondLst>
                                            <p:cond delay="999"/>
                                          </p:stCondLst>
                                        </p:cTn>
                                        <p:tgtEl>
                                          <p:spTgt spid="6"/>
                                        </p:tgtEl>
                                        <p:attrNameLst>
                                          <p:attrName>style.visibility</p:attrName>
                                        </p:attrNameLst>
                                      </p:cBhvr>
                                      <p:to>
                                        <p:strVal val="hidden"/>
                                      </p:to>
                                    </p:set>
                                  </p:childTnLst>
                                </p:cTn>
                              </p:par>
                              <p:par>
                                <p:cTn id="39" presetID="42" presetClass="path" presetSubtype="0" accel="50000" decel="50000" fill="hold" grpId="2" nodeType="withEffect">
                                  <p:stCondLst>
                                    <p:cond delay="500"/>
                                  </p:stCondLst>
                                  <p:childTnLst>
                                    <p:animMotion origin="layout" path="M 3.33333E-6 2.22222E-6 L -0.12761 -0.21065 " pathEditMode="relative" rAng="0" ptsTypes="AA">
                                      <p:cBhvr>
                                        <p:cTn id="40" dur="1000" fill="hold"/>
                                        <p:tgtEl>
                                          <p:spTgt spid="6"/>
                                        </p:tgtEl>
                                        <p:attrNameLst>
                                          <p:attrName>ppt_x</p:attrName>
                                          <p:attrName>ppt_y</p:attrName>
                                        </p:attrNameLst>
                                      </p:cBhvr>
                                      <p:rCtr x="-6389" y="-10532"/>
                                    </p:animMotion>
                                  </p:childTnLst>
                                </p:cTn>
                              </p:par>
                              <p:par>
                                <p:cTn id="41" presetID="9" presetClass="exit" presetSubtype="0" fill="hold" grpId="1" nodeType="withEffect">
                                  <p:stCondLst>
                                    <p:cond delay="750"/>
                                  </p:stCondLst>
                                  <p:childTnLst>
                                    <p:animEffect transition="out" filter="dissolve">
                                      <p:cBhvr>
                                        <p:cTn id="42" dur="1500"/>
                                        <p:tgtEl>
                                          <p:spTgt spid="5"/>
                                        </p:tgtEl>
                                      </p:cBhvr>
                                    </p:animEffect>
                                    <p:set>
                                      <p:cBhvr>
                                        <p:cTn id="43" dur="1" fill="hold">
                                          <p:stCondLst>
                                            <p:cond delay="1499"/>
                                          </p:stCondLst>
                                        </p:cTn>
                                        <p:tgtEl>
                                          <p:spTgt spid="5"/>
                                        </p:tgtEl>
                                        <p:attrNameLst>
                                          <p:attrName>style.visibility</p:attrName>
                                        </p:attrNameLst>
                                      </p:cBhvr>
                                      <p:to>
                                        <p:strVal val="hidden"/>
                                      </p:to>
                                    </p:set>
                                  </p:childTnLst>
                                </p:cTn>
                              </p:par>
                              <p:par>
                                <p:cTn id="44" presetID="0" presetClass="path" presetSubtype="0" accel="50000" decel="50000" fill="hold" grpId="2" nodeType="withEffect">
                                  <p:stCondLst>
                                    <p:cond delay="750"/>
                                  </p:stCondLst>
                                  <p:childTnLst>
                                    <p:animMotion origin="layout" path="M 3.33333E-6 3.33333E-6 L 0.29097 -0.09051 " pathEditMode="relative" rAng="0" ptsTypes="AA">
                                      <p:cBhvr>
                                        <p:cTn id="45" dur="1500" fill="hold"/>
                                        <p:tgtEl>
                                          <p:spTgt spid="5"/>
                                        </p:tgtEl>
                                        <p:attrNameLst>
                                          <p:attrName>ppt_x</p:attrName>
                                          <p:attrName>ppt_y</p:attrName>
                                        </p:attrNameLst>
                                      </p:cBhvr>
                                      <p:rCtr x="14549" y="-45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1CDF7FE-A2CC-2D67-01F7-9EBF89C9E17D}"/>
              </a:ext>
            </a:extLst>
          </p:cNvPr>
          <p:cNvPicPr>
            <a:picLocks noChangeAspect="1"/>
          </p:cNvPicPr>
          <p:nvPr/>
        </p:nvPicPr>
        <p:blipFill rotWithShape="1">
          <a:blip r:embed="rId2">
            <a:extLst>
              <a:ext uri="{28A0092B-C50C-407E-A947-70E740481C1C}">
                <a14:useLocalDpi xmlns:a14="http://schemas.microsoft.com/office/drawing/2010/main" val="0"/>
              </a:ext>
            </a:extLst>
          </a:blip>
          <a:srcRect b="2500"/>
          <a:stretch/>
        </p:blipFill>
        <p:spPr>
          <a:xfrm>
            <a:off x="0" y="0"/>
            <a:ext cx="9144000" cy="6858000"/>
          </a:xfrm>
          <a:prstGeom prst="rect">
            <a:avLst/>
          </a:prstGeom>
        </p:spPr>
      </p:pic>
      <p:pic>
        <p:nvPicPr>
          <p:cNvPr id="3" name="Picture 2">
            <a:extLst>
              <a:ext uri="{FF2B5EF4-FFF2-40B4-BE49-F238E27FC236}">
                <a16:creationId xmlns:a16="http://schemas.microsoft.com/office/drawing/2014/main" id="{BE96AB45-0D35-66C0-8D89-4E63A270E2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4" name="Picture 4">
            <a:extLst>
              <a:ext uri="{FF2B5EF4-FFF2-40B4-BE49-F238E27FC236}">
                <a16:creationId xmlns:a16="http://schemas.microsoft.com/office/drawing/2014/main" id="{E96DC0EC-0C11-F5CA-2DC9-BF87E96EEBDA}"/>
              </a:ext>
            </a:extLst>
          </p:cNvPr>
          <p:cNvPicPr>
            <a:picLocks noChangeAspect="1"/>
          </p:cNvPicPr>
          <p:nvPr/>
        </p:nvPicPr>
        <p:blipFill rotWithShape="1">
          <a:blip r:embed="rId4">
            <a:extLst>
              <a:ext uri="{28A0092B-C50C-407E-A947-70E740481C1C}">
                <a14:useLocalDpi xmlns:a14="http://schemas.microsoft.com/office/drawing/2010/main" val="0"/>
              </a:ext>
            </a:extLst>
          </a:blip>
          <a:srcRect r="18967"/>
          <a:stretch/>
        </p:blipFill>
        <p:spPr>
          <a:xfrm>
            <a:off x="0" y="0"/>
            <a:ext cx="9144001" cy="6858000"/>
          </a:xfrm>
          <a:prstGeom prst="rect">
            <a:avLst/>
          </a:prstGeom>
        </p:spPr>
      </p:pic>
      <p:pic>
        <p:nvPicPr>
          <p:cNvPr id="5" name="Picture 2">
            <a:extLst>
              <a:ext uri="{FF2B5EF4-FFF2-40B4-BE49-F238E27FC236}">
                <a16:creationId xmlns:a16="http://schemas.microsoft.com/office/drawing/2014/main" id="{6D5EFE6B-3FA3-E31C-93AB-DC5BAA1F20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2">
            <a:extLst>
              <a:ext uri="{FF2B5EF4-FFF2-40B4-BE49-F238E27FC236}">
                <a16:creationId xmlns:a16="http://schemas.microsoft.com/office/drawing/2014/main" id="{B3742DA1-952A-CC23-FBCC-D1CA11EDC7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1">
            <a:extLst>
              <a:ext uri="{FF2B5EF4-FFF2-40B4-BE49-F238E27FC236}">
                <a16:creationId xmlns:a16="http://schemas.microsoft.com/office/drawing/2014/main" id="{EBC20BC5-D2CB-2B51-87A7-9B45FA062482}"/>
              </a:ext>
            </a:extLst>
          </p:cNvPr>
          <p:cNvPicPr>
            <a:picLocks noChangeAspect="1"/>
          </p:cNvPicPr>
          <p:nvPr/>
        </p:nvPicPr>
        <p:blipFill rotWithShape="1">
          <a:blip r:embed="rId7">
            <a:extLst>
              <a:ext uri="{28A0092B-C50C-407E-A947-70E740481C1C}">
                <a14:useLocalDpi xmlns:a14="http://schemas.microsoft.com/office/drawing/2010/main" val="0"/>
              </a:ext>
            </a:extLst>
          </a:blip>
          <a:srcRect l="5720" r="5197"/>
          <a:stretch/>
        </p:blipFill>
        <p:spPr>
          <a:xfrm>
            <a:off x="0" y="0"/>
            <a:ext cx="9144000" cy="6858000"/>
          </a:xfrm>
          <a:prstGeom prst="rect">
            <a:avLst/>
          </a:prstGeom>
        </p:spPr>
      </p:pic>
      <p:pic>
        <p:nvPicPr>
          <p:cNvPr id="8" name="Picture 1">
            <a:extLst>
              <a:ext uri="{FF2B5EF4-FFF2-40B4-BE49-F238E27FC236}">
                <a16:creationId xmlns:a16="http://schemas.microsoft.com/office/drawing/2014/main" id="{3886A819-AA4F-C2D3-397D-0AA87A976FE5}"/>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0" y="0"/>
            <a:ext cx="9144000" cy="6858000"/>
          </a:xfrm>
          <a:prstGeom prst="rect">
            <a:avLst/>
          </a:prstGeom>
        </p:spPr>
      </p:pic>
      <p:pic>
        <p:nvPicPr>
          <p:cNvPr id="9" name="Picture 2">
            <a:extLst>
              <a:ext uri="{FF2B5EF4-FFF2-40B4-BE49-F238E27FC236}">
                <a16:creationId xmlns:a16="http://schemas.microsoft.com/office/drawing/2014/main" id="{A83B0C65-CFD8-F752-B2A7-915207BA8FB0}"/>
              </a:ext>
            </a:extLst>
          </p:cNvPr>
          <p:cNvPicPr>
            <a:picLocks noChangeAspect="1"/>
          </p:cNvPicPr>
          <p:nvPr/>
        </p:nvPicPr>
        <p:blipFill rotWithShape="1">
          <a:blip r:embed="rId9">
            <a:extLst>
              <a:ext uri="{28A0092B-C50C-407E-A947-70E740481C1C}">
                <a14:useLocalDpi xmlns:a14="http://schemas.microsoft.com/office/drawing/2010/main" val="0"/>
              </a:ext>
            </a:extLst>
          </a:blip>
          <a:srcRect b="8543"/>
          <a:stretch/>
        </p:blipFill>
        <p:spPr>
          <a:xfrm>
            <a:off x="0" y="0"/>
            <a:ext cx="9144000" cy="6858000"/>
          </a:xfrm>
          <a:prstGeom prst="rect">
            <a:avLst/>
          </a:prstGeom>
        </p:spPr>
      </p:pic>
      <p:pic>
        <p:nvPicPr>
          <p:cNvPr id="10" name="Picture 2">
            <a:extLst>
              <a:ext uri="{FF2B5EF4-FFF2-40B4-BE49-F238E27FC236}">
                <a16:creationId xmlns:a16="http://schemas.microsoft.com/office/drawing/2014/main" id="{70F3F8A9-0F1A-2FD1-7A0B-23C9EC6D96FA}"/>
              </a:ext>
            </a:extLst>
          </p:cNvPr>
          <p:cNvPicPr>
            <a:picLocks noChangeAspect="1"/>
          </p:cNvPicPr>
          <p:nvPr/>
        </p:nvPicPr>
        <p:blipFill rotWithShape="1">
          <a:blip r:embed="rId10">
            <a:extLst>
              <a:ext uri="{28A0092B-C50C-407E-A947-70E740481C1C}">
                <a14:useLocalDpi xmlns:a14="http://schemas.microsoft.com/office/drawing/2010/main" val="0"/>
              </a:ext>
            </a:extLst>
          </a:blip>
          <a:srcRect l="13107" r="13269"/>
          <a:stretch/>
        </p:blipFill>
        <p:spPr>
          <a:xfrm>
            <a:off x="0" y="-1"/>
            <a:ext cx="9144000" cy="6858001"/>
          </a:xfrm>
          <a:prstGeom prst="rect">
            <a:avLst/>
          </a:prstGeom>
        </p:spPr>
      </p:pic>
      <p:pic>
        <p:nvPicPr>
          <p:cNvPr id="11" name="Picture 2">
            <a:extLst>
              <a:ext uri="{FF2B5EF4-FFF2-40B4-BE49-F238E27FC236}">
                <a16:creationId xmlns:a16="http://schemas.microsoft.com/office/drawing/2014/main" id="{784E6476-EA17-9012-0449-F07E12C5B84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3">
            <a:extLst>
              <a:ext uri="{FF2B5EF4-FFF2-40B4-BE49-F238E27FC236}">
                <a16:creationId xmlns:a16="http://schemas.microsoft.com/office/drawing/2014/main" id="{1272A78E-9533-940F-C562-CC958614B82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66917" cy="6858000"/>
          </a:xfrm>
          <a:prstGeom prst="rect">
            <a:avLst/>
          </a:prstGeom>
        </p:spPr>
      </p:pic>
      <p:pic>
        <p:nvPicPr>
          <p:cNvPr id="13" name="Picture 3">
            <a:extLst>
              <a:ext uri="{FF2B5EF4-FFF2-40B4-BE49-F238E27FC236}">
                <a16:creationId xmlns:a16="http://schemas.microsoft.com/office/drawing/2014/main" id="{1D244D64-B587-43E4-15CA-A5CDF51C3A7A}"/>
              </a:ext>
            </a:extLst>
          </p:cNvPr>
          <p:cNvPicPr>
            <a:picLocks noChangeAspect="1"/>
          </p:cNvPicPr>
          <p:nvPr/>
        </p:nvPicPr>
        <p:blipFill rotWithShape="1">
          <a:blip r:embed="rId13">
            <a:extLst>
              <a:ext uri="{28A0092B-C50C-407E-A947-70E740481C1C}">
                <a14:useLocalDpi xmlns:a14="http://schemas.microsoft.com/office/drawing/2010/main" val="0"/>
              </a:ext>
            </a:extLst>
          </a:blip>
          <a:srcRect l="21965"/>
          <a:stretch/>
        </p:blipFill>
        <p:spPr>
          <a:xfrm>
            <a:off x="0" y="0"/>
            <a:ext cx="9144000" cy="6858000"/>
          </a:xfrm>
          <a:prstGeom prst="rect">
            <a:avLst/>
          </a:prstGeom>
        </p:spPr>
      </p:pic>
      <p:pic>
        <p:nvPicPr>
          <p:cNvPr id="14" name="Picture 2">
            <a:extLst>
              <a:ext uri="{FF2B5EF4-FFF2-40B4-BE49-F238E27FC236}">
                <a16:creationId xmlns:a16="http://schemas.microsoft.com/office/drawing/2014/main" id="{67AB835B-F3B3-79B4-C51E-4695DD69C38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2">
            <a:extLst>
              <a:ext uri="{FF2B5EF4-FFF2-40B4-BE49-F238E27FC236}">
                <a16:creationId xmlns:a16="http://schemas.microsoft.com/office/drawing/2014/main" id="{C65F507E-3BCC-FE5B-8D08-BC30F50F0A2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 name="Picture 1">
            <a:extLst>
              <a:ext uri="{FF2B5EF4-FFF2-40B4-BE49-F238E27FC236}">
                <a16:creationId xmlns:a16="http://schemas.microsoft.com/office/drawing/2014/main" id="{83FB7E97-AEA6-94CE-3686-73F26482977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4">
            <a:extLst>
              <a:ext uri="{FF2B5EF4-FFF2-40B4-BE49-F238E27FC236}">
                <a16:creationId xmlns:a16="http://schemas.microsoft.com/office/drawing/2014/main" id="{E7BEFFFF-CA75-1244-B522-8E9DA029015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9" name="Holy Spirit">
            <a:extLst>
              <a:ext uri="{FF2B5EF4-FFF2-40B4-BE49-F238E27FC236}">
                <a16:creationId xmlns:a16="http://schemas.microsoft.com/office/drawing/2014/main" id="{D6073843-5FE9-580B-7BFC-EDE2EA8956ED}"/>
              </a:ext>
            </a:extLst>
          </p:cNvPr>
          <p:cNvSpPr txBox="1">
            <a:spLocks/>
          </p:cNvSpPr>
          <p:nvPr/>
        </p:nvSpPr>
        <p:spPr>
          <a:xfrm>
            <a:off x="2432069" y="3573414"/>
            <a:ext cx="6176671" cy="1969828"/>
          </a:xfrm>
          <a:prstGeom prst="rect">
            <a:avLst/>
          </a:prstGeom>
        </p:spPr>
        <p:txBody>
          <a:bodyPr vert="horz" lIns="91440" tIns="45720" rIns="91440" bIns="45720" rtlCol="0" anchor="ctr">
            <a:prstTxWarp prst="textInflat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0" b="1" i="0" u="none" strike="noStrike" kern="1200" cap="none" spc="0" normalizeH="0" baseline="0" noProof="0" dirty="0">
                <a:ln w="17780" cmpd="sng">
                  <a:solidFill>
                    <a:srgbClr val="FFFF00"/>
                  </a:solidFill>
                  <a:prstDash val="solid"/>
                  <a:miter lim="800000"/>
                </a:ln>
                <a:blipFill dpi="0" rotWithShape="1">
                  <a:blip r:embed="rId18">
                    <a:extLst>
                      <a:ext uri="{28A0092B-C50C-407E-A947-70E740481C1C}">
                        <a14:useLocalDpi xmlns:a14="http://schemas.microsoft.com/office/drawing/2010/main" val="0"/>
                      </a:ext>
                      <a:ext uri="{837473B0-CC2E-450A-ABE3-18F120FF3D39}">
                        <a1611:picAttrSrcUrl xmlns:a1611="http://schemas.microsoft.com/office/drawing/2016/11/main" r:id="rId19"/>
                      </a:ext>
                    </a:extLst>
                  </a:blip>
                  <a:srcRect/>
                  <a:stretch>
                    <a:fillRect/>
                  </a:stretch>
                </a:blipFill>
                <a:effectLst>
                  <a:glow rad="63500">
                    <a:srgbClr val="9966FF"/>
                  </a:glow>
                  <a:outerShdw blurRad="50800" algn="tl" rotWithShape="0">
                    <a:srgbClr val="000000"/>
                  </a:outerShdw>
                </a:effectLst>
                <a:uLnTx/>
                <a:uFillTx/>
                <a:latin typeface="Calibri" panose="020F0502020204030204" pitchFamily="34" charset="0"/>
                <a:ea typeface="+mj-ea"/>
                <a:cs typeface="+mj-cs"/>
              </a:rPr>
              <a:t>Holy Spirit</a:t>
            </a:r>
          </a:p>
        </p:txBody>
      </p:sp>
      <p:pic>
        <p:nvPicPr>
          <p:cNvPr id="50" name="Picture Crop">
            <a:extLst>
              <a:ext uri="{FF2B5EF4-FFF2-40B4-BE49-F238E27FC236}">
                <a16:creationId xmlns:a16="http://schemas.microsoft.com/office/drawing/2014/main" id="{5773A81E-2C85-71BB-F690-D00AF8D28ACB}"/>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50157" b="96395" l="2100" r="99500">
                        <a14:foregroundMark x1="10100" y1="65831" x2="10100" y2="65831"/>
                        <a14:foregroundMark x1="2100" y1="59718" x2="15800" y2="62382"/>
                        <a14:foregroundMark x1="27300" y1="57367" x2="71500" y2="54232"/>
                        <a14:foregroundMark x1="72000" y1="57524" x2="83000" y2="52508"/>
                        <a14:foregroundMark x1="83000" y1="52508" x2="99500" y2="51254"/>
                        <a14:foregroundMark x1="31200" y1="93730" x2="94000" y2="95455"/>
                        <a14:foregroundMark x1="24900" y1="96082" x2="12100" y2="90752"/>
                        <a14:foregroundMark x1="12100" y1="90752" x2="4500" y2="77586"/>
                        <a14:foregroundMark x1="3400" y1="79937" x2="4600" y2="96395"/>
                        <a14:foregroundMark x1="10800" y1="82602" x2="35500" y2="71787"/>
                        <a14:foregroundMark x1="78400" y1="65047" x2="96300" y2="59561"/>
                        <a14:backgroundMark x1="68800" y1="54702" x2="68800" y2="54702"/>
                        <a14:backgroundMark x1="68600" y1="54389" x2="68600" y2="54389"/>
                        <a14:backgroundMark x1="68900" y1="54389" x2="68900" y2="54389"/>
                        <a14:backgroundMark x1="68400" y1="54389" x2="68400" y2="54389"/>
                        <a14:backgroundMark x1="78700" y1="44828" x2="78700" y2="44828"/>
                        <a14:backgroundMark x1="18000" y1="56897" x2="18000" y2="56897"/>
                        <a14:backgroundMark x1="19200" y1="57367" x2="19200" y2="57367"/>
                        <a14:backgroundMark x1="19600" y1="57680" x2="19600" y2="57680"/>
                      </a14:backgroundRemoval>
                    </a14:imgEffect>
                  </a14:imgLayer>
                </a14:imgProps>
              </a:ext>
              <a:ext uri="{28A0092B-C50C-407E-A947-70E740481C1C}">
                <a14:useLocalDpi xmlns:a14="http://schemas.microsoft.com/office/drawing/2010/main" val="0"/>
              </a:ext>
            </a:extLst>
          </a:blip>
          <a:srcRect t="45042"/>
          <a:stretch/>
        </p:blipFill>
        <p:spPr>
          <a:xfrm>
            <a:off x="0" y="3088982"/>
            <a:ext cx="9144000" cy="3769017"/>
          </a:xfrm>
          <a:prstGeom prst="rect">
            <a:avLst/>
          </a:prstGeom>
        </p:spPr>
      </p:pic>
      <p:sp>
        <p:nvSpPr>
          <p:cNvPr id="18" name="Title 1">
            <a:extLst>
              <a:ext uri="{FF2B5EF4-FFF2-40B4-BE49-F238E27FC236}">
                <a16:creationId xmlns:a16="http://schemas.microsoft.com/office/drawing/2014/main" id="{89B33654-4183-382A-E067-8A96AC405734}"/>
              </a:ext>
            </a:extLst>
          </p:cNvPr>
          <p:cNvSpPr txBox="1">
            <a:spLocks/>
          </p:cNvSpPr>
          <p:nvPr/>
        </p:nvSpPr>
        <p:spPr>
          <a:xfrm>
            <a:off x="1179428" y="3666625"/>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the knowledge</a:t>
            </a:r>
          </a:p>
        </p:txBody>
      </p:sp>
      <p:sp>
        <p:nvSpPr>
          <p:cNvPr id="19" name="Title 1">
            <a:extLst>
              <a:ext uri="{FF2B5EF4-FFF2-40B4-BE49-F238E27FC236}">
                <a16:creationId xmlns:a16="http://schemas.microsoft.com/office/drawing/2014/main" id="{7CD75256-E4BB-1FD8-DAA2-EC48753B82D8}"/>
              </a:ext>
            </a:extLst>
          </p:cNvPr>
          <p:cNvSpPr txBox="1">
            <a:spLocks/>
          </p:cNvSpPr>
          <p:nvPr/>
        </p:nvSpPr>
        <p:spPr>
          <a:xfrm>
            <a:off x="272375" y="2023258"/>
            <a:ext cx="190352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attaining</a:t>
            </a:r>
          </a:p>
        </p:txBody>
      </p:sp>
      <p:sp>
        <p:nvSpPr>
          <p:cNvPr id="20" name="Final">
            <a:extLst>
              <a:ext uri="{FF2B5EF4-FFF2-40B4-BE49-F238E27FC236}">
                <a16:creationId xmlns:a16="http://schemas.microsoft.com/office/drawing/2014/main" id="{97C90FAF-6879-A6E4-111F-C08DCF8551E8}"/>
              </a:ext>
            </a:extLst>
          </p:cNvPr>
          <p:cNvSpPr txBox="1">
            <a:spLocks noChangeArrowheads="1"/>
          </p:cNvSpPr>
          <p:nvPr/>
        </p:nvSpPr>
        <p:spPr bwMode="auto">
          <a:xfrm>
            <a:off x="278849" y="90435"/>
            <a:ext cx="8720772" cy="669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600" b="1" kern="0" dirty="0">
                <a:ln w="635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hearts may be encouraged</a:t>
            </a:r>
          </a:p>
          <a:p>
            <a:pPr algn="l" eaLnBrk="1" hangingPunct="1"/>
            <a:r>
              <a:rPr lang="en-US" altLang="en-US" sz="3600" b="1" kern="0" dirty="0">
                <a:ln w="635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knit together in love</a:t>
            </a:r>
          </a:p>
          <a:p>
            <a:pPr algn="l" eaLnBrk="1" hangingPunct="1"/>
            <a:endParaRPr lang="en-US" altLang="en-US" sz="3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3600" b="1" kern="0" dirty="0">
                <a:ln w="635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attaining to all riches </a:t>
            </a:r>
          </a:p>
          <a:p>
            <a:pPr algn="l" eaLnBrk="1" hangingPunct="1"/>
            <a:r>
              <a:rPr lang="en-US" altLang="en-US" sz="3600" b="1" kern="0" dirty="0">
                <a:ln w="635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3600" b="1" kern="0" dirty="0">
                <a:ln w="635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of the full assurance of understanding</a:t>
            </a:r>
          </a:p>
          <a:p>
            <a:pPr algn="l" eaLnBrk="1" hangingPunct="1"/>
            <a:endParaRPr lang="en-US" altLang="en-US" sz="3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3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3600" b="1" kern="0" dirty="0">
                <a:ln w="635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to the knowledge of the mystery of God</a:t>
            </a:r>
          </a:p>
          <a:p>
            <a:pPr algn="l" eaLnBrk="1" hangingPunct="1"/>
            <a:r>
              <a:rPr lang="en-US" altLang="en-US" sz="3600" b="1" kern="0" dirty="0">
                <a:ln w="635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635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600" b="1" kern="0" dirty="0">
                <a:ln w="635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both of the Father and of Christ</a:t>
            </a:r>
          </a:p>
          <a:p>
            <a:pPr algn="l" eaLnBrk="1" hangingPunct="1"/>
            <a:r>
              <a:rPr lang="en-US" altLang="en-US" sz="3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sz="3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36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in whom are hidden all the treasures</a:t>
            </a:r>
          </a:p>
          <a:p>
            <a:pPr algn="l" eaLnBrk="1" hangingPunct="1"/>
            <a:r>
              <a:rPr lang="en-US" altLang="en-US" sz="36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 		     of wisdom and knowledge</a:t>
            </a:r>
            <a:endParaRPr lang="en-US" altLang="en-US" sz="24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21" name="Main">
            <a:extLst>
              <a:ext uri="{FF2B5EF4-FFF2-40B4-BE49-F238E27FC236}">
                <a16:creationId xmlns:a16="http://schemas.microsoft.com/office/drawing/2014/main" id="{A1340702-86B0-C5DD-8539-7BC031B39BCD}"/>
              </a:ext>
            </a:extLst>
          </p:cNvPr>
          <p:cNvSpPr>
            <a:spLocks noGrp="1" noChangeArrowheads="1"/>
          </p:cNvSpPr>
          <p:nvPr>
            <p:ph type="title"/>
          </p:nvPr>
        </p:nvSpPr>
        <p:spPr>
          <a:xfrm>
            <a:off x="378502" y="1137465"/>
            <a:ext cx="8386997" cy="4583070"/>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that their hearts may be encouraged, being knit together in love, and attaining to all riches of the full assurance of understanding, to the knowledge of the mystery of God, both of the Father and     of Christ, in whom are hidden all the treasures of wisdom and knowledge.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Colossians 2:2-3</a:t>
            </a:r>
            <a:r>
              <a:rPr lang="en-US" altLang="en-US" sz="36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endPar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F963CC4A-BF23-8843-FF3F-736B54D087AB}"/>
              </a:ext>
            </a:extLst>
          </p:cNvPr>
          <p:cNvSpPr txBox="1">
            <a:spLocks noChangeArrowheads="1"/>
          </p:cNvSpPr>
          <p:nvPr/>
        </p:nvSpPr>
        <p:spPr bwMode="auto">
          <a:xfrm>
            <a:off x="2843981" y="1114520"/>
            <a:ext cx="5673213" cy="785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hearts may be encouraged</a:t>
            </a:r>
          </a:p>
        </p:txBody>
      </p:sp>
      <p:sp>
        <p:nvSpPr>
          <p:cNvPr id="23" name="Rectangle 2">
            <a:extLst>
              <a:ext uri="{FF2B5EF4-FFF2-40B4-BE49-F238E27FC236}">
                <a16:creationId xmlns:a16="http://schemas.microsoft.com/office/drawing/2014/main" id="{B48B3F00-0147-BD0E-7FCA-5B7179B7382F}"/>
              </a:ext>
            </a:extLst>
          </p:cNvPr>
          <p:cNvSpPr txBox="1">
            <a:spLocks noChangeArrowheads="1"/>
          </p:cNvSpPr>
          <p:nvPr/>
        </p:nvSpPr>
        <p:spPr bwMode="auto">
          <a:xfrm>
            <a:off x="1595284" y="1666569"/>
            <a:ext cx="4363064" cy="779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knit together in love</a:t>
            </a:r>
          </a:p>
        </p:txBody>
      </p:sp>
      <p:sp>
        <p:nvSpPr>
          <p:cNvPr id="24" name="Rectangle 2">
            <a:extLst>
              <a:ext uri="{FF2B5EF4-FFF2-40B4-BE49-F238E27FC236}">
                <a16:creationId xmlns:a16="http://schemas.microsoft.com/office/drawing/2014/main" id="{96F87F18-0460-341D-F7D5-57A61E02DF13}"/>
              </a:ext>
            </a:extLst>
          </p:cNvPr>
          <p:cNvSpPr txBox="1">
            <a:spLocks noChangeArrowheads="1"/>
          </p:cNvSpPr>
          <p:nvPr/>
        </p:nvSpPr>
        <p:spPr bwMode="auto">
          <a:xfrm>
            <a:off x="6497053" y="1643909"/>
            <a:ext cx="2204495" cy="821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attaining</a:t>
            </a:r>
          </a:p>
        </p:txBody>
      </p:sp>
      <p:sp>
        <p:nvSpPr>
          <p:cNvPr id="25" name="Rectangle 2">
            <a:extLst>
              <a:ext uri="{FF2B5EF4-FFF2-40B4-BE49-F238E27FC236}">
                <a16:creationId xmlns:a16="http://schemas.microsoft.com/office/drawing/2014/main" id="{CF8248C9-D04C-5F71-AA7F-FE125DFBE90D}"/>
              </a:ext>
            </a:extLst>
          </p:cNvPr>
          <p:cNvSpPr txBox="1">
            <a:spLocks noChangeArrowheads="1"/>
          </p:cNvSpPr>
          <p:nvPr/>
        </p:nvSpPr>
        <p:spPr bwMode="auto">
          <a:xfrm>
            <a:off x="1002890" y="2209395"/>
            <a:ext cx="2696316" cy="789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all riches</a:t>
            </a:r>
          </a:p>
        </p:txBody>
      </p:sp>
      <p:sp>
        <p:nvSpPr>
          <p:cNvPr id="26" name="Rectangle 2">
            <a:extLst>
              <a:ext uri="{FF2B5EF4-FFF2-40B4-BE49-F238E27FC236}">
                <a16:creationId xmlns:a16="http://schemas.microsoft.com/office/drawing/2014/main" id="{4E9EA8DB-1D5F-98B9-BACC-5522018ACCE7}"/>
              </a:ext>
            </a:extLst>
          </p:cNvPr>
          <p:cNvSpPr txBox="1">
            <a:spLocks noChangeArrowheads="1"/>
          </p:cNvSpPr>
          <p:nvPr/>
        </p:nvSpPr>
        <p:spPr bwMode="auto">
          <a:xfrm>
            <a:off x="3320715" y="2197362"/>
            <a:ext cx="4793356" cy="808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of the full assurance of</a:t>
            </a:r>
          </a:p>
        </p:txBody>
      </p:sp>
      <p:sp>
        <p:nvSpPr>
          <p:cNvPr id="27" name="Rectangle 2">
            <a:extLst>
              <a:ext uri="{FF2B5EF4-FFF2-40B4-BE49-F238E27FC236}">
                <a16:creationId xmlns:a16="http://schemas.microsoft.com/office/drawing/2014/main" id="{CF948F86-0900-1DD1-6EAB-EBEBB45A18D0}"/>
              </a:ext>
            </a:extLst>
          </p:cNvPr>
          <p:cNvSpPr txBox="1">
            <a:spLocks noChangeArrowheads="1"/>
          </p:cNvSpPr>
          <p:nvPr/>
        </p:nvSpPr>
        <p:spPr bwMode="auto">
          <a:xfrm>
            <a:off x="668593" y="2763105"/>
            <a:ext cx="3019357" cy="783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understanding</a:t>
            </a:r>
          </a:p>
        </p:txBody>
      </p:sp>
      <p:sp>
        <p:nvSpPr>
          <p:cNvPr id="28" name="Rectangle 2">
            <a:extLst>
              <a:ext uri="{FF2B5EF4-FFF2-40B4-BE49-F238E27FC236}">
                <a16:creationId xmlns:a16="http://schemas.microsoft.com/office/drawing/2014/main" id="{9031AA08-3FD3-4D50-62A7-4785D6CC7C34}"/>
              </a:ext>
            </a:extLst>
          </p:cNvPr>
          <p:cNvSpPr txBox="1">
            <a:spLocks noChangeArrowheads="1"/>
          </p:cNvSpPr>
          <p:nvPr/>
        </p:nvSpPr>
        <p:spPr bwMode="auto">
          <a:xfrm>
            <a:off x="3573378" y="2762846"/>
            <a:ext cx="4983145" cy="784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the knowledge of the</a:t>
            </a:r>
          </a:p>
        </p:txBody>
      </p:sp>
      <p:sp>
        <p:nvSpPr>
          <p:cNvPr id="29" name="Rectangle 2">
            <a:extLst>
              <a:ext uri="{FF2B5EF4-FFF2-40B4-BE49-F238E27FC236}">
                <a16:creationId xmlns:a16="http://schemas.microsoft.com/office/drawing/2014/main" id="{12CD53E9-1676-8FA0-A9E6-ADCC66C03441}"/>
              </a:ext>
            </a:extLst>
          </p:cNvPr>
          <p:cNvSpPr txBox="1">
            <a:spLocks noChangeArrowheads="1"/>
          </p:cNvSpPr>
          <p:nvPr/>
        </p:nvSpPr>
        <p:spPr bwMode="auto">
          <a:xfrm>
            <a:off x="673768" y="3316300"/>
            <a:ext cx="327810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mystery of God</a:t>
            </a:r>
          </a:p>
        </p:txBody>
      </p:sp>
      <p:sp>
        <p:nvSpPr>
          <p:cNvPr id="30" name="Rectangle 2">
            <a:extLst>
              <a:ext uri="{FF2B5EF4-FFF2-40B4-BE49-F238E27FC236}">
                <a16:creationId xmlns:a16="http://schemas.microsoft.com/office/drawing/2014/main" id="{48337691-3C97-9C83-289E-9AA95F80CC22}"/>
              </a:ext>
            </a:extLst>
          </p:cNvPr>
          <p:cNvSpPr txBox="1">
            <a:spLocks noChangeArrowheads="1"/>
          </p:cNvSpPr>
          <p:nvPr/>
        </p:nvSpPr>
        <p:spPr bwMode="auto">
          <a:xfrm>
            <a:off x="3693858" y="3304268"/>
            <a:ext cx="4892161" cy="793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both of the Father and</a:t>
            </a:r>
          </a:p>
        </p:txBody>
      </p:sp>
      <p:sp>
        <p:nvSpPr>
          <p:cNvPr id="31" name="Rectangle 2">
            <a:extLst>
              <a:ext uri="{FF2B5EF4-FFF2-40B4-BE49-F238E27FC236}">
                <a16:creationId xmlns:a16="http://schemas.microsoft.com/office/drawing/2014/main" id="{D1EF28A7-5026-DA6A-C176-A872F033B4DA}"/>
              </a:ext>
            </a:extLst>
          </p:cNvPr>
          <p:cNvSpPr txBox="1">
            <a:spLocks noChangeArrowheads="1"/>
          </p:cNvSpPr>
          <p:nvPr/>
        </p:nvSpPr>
        <p:spPr bwMode="auto">
          <a:xfrm>
            <a:off x="953728" y="3857720"/>
            <a:ext cx="1900809" cy="79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of Christ</a:t>
            </a:r>
          </a:p>
        </p:txBody>
      </p:sp>
      <p:sp>
        <p:nvSpPr>
          <p:cNvPr id="32" name="Rectangle 2">
            <a:extLst>
              <a:ext uri="{FF2B5EF4-FFF2-40B4-BE49-F238E27FC236}">
                <a16:creationId xmlns:a16="http://schemas.microsoft.com/office/drawing/2014/main" id="{6DE42500-9D61-F7D1-8E23-F6A04783A119}"/>
              </a:ext>
            </a:extLst>
          </p:cNvPr>
          <p:cNvSpPr txBox="1">
            <a:spLocks noChangeArrowheads="1"/>
          </p:cNvSpPr>
          <p:nvPr/>
        </p:nvSpPr>
        <p:spPr bwMode="auto">
          <a:xfrm>
            <a:off x="2731333" y="3836116"/>
            <a:ext cx="5503183" cy="831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whom are hidden all the</a:t>
            </a:r>
          </a:p>
        </p:txBody>
      </p:sp>
      <p:sp>
        <p:nvSpPr>
          <p:cNvPr id="33" name="Rectangle 2">
            <a:extLst>
              <a:ext uri="{FF2B5EF4-FFF2-40B4-BE49-F238E27FC236}">
                <a16:creationId xmlns:a16="http://schemas.microsoft.com/office/drawing/2014/main" id="{50E053D0-4275-8D9E-E0DD-BDCE89F51D8A}"/>
              </a:ext>
            </a:extLst>
          </p:cNvPr>
          <p:cNvSpPr txBox="1">
            <a:spLocks noChangeArrowheads="1"/>
          </p:cNvSpPr>
          <p:nvPr/>
        </p:nvSpPr>
        <p:spPr bwMode="auto">
          <a:xfrm>
            <a:off x="808703" y="4399936"/>
            <a:ext cx="2288924" cy="802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treasures</a:t>
            </a:r>
          </a:p>
        </p:txBody>
      </p:sp>
      <p:sp>
        <p:nvSpPr>
          <p:cNvPr id="34" name="Rectangle 2">
            <a:extLst>
              <a:ext uri="{FF2B5EF4-FFF2-40B4-BE49-F238E27FC236}">
                <a16:creationId xmlns:a16="http://schemas.microsoft.com/office/drawing/2014/main" id="{E750CFA2-50CA-49BA-BC78-E2725B9F6946}"/>
              </a:ext>
            </a:extLst>
          </p:cNvPr>
          <p:cNvSpPr txBox="1">
            <a:spLocks noChangeArrowheads="1"/>
          </p:cNvSpPr>
          <p:nvPr/>
        </p:nvSpPr>
        <p:spPr bwMode="auto">
          <a:xfrm>
            <a:off x="2803521" y="4435237"/>
            <a:ext cx="5300718" cy="73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of wisdom and knowledge</a:t>
            </a:r>
          </a:p>
        </p:txBody>
      </p:sp>
      <p:sp>
        <p:nvSpPr>
          <p:cNvPr id="35" name="Arrow Right">
            <a:extLst>
              <a:ext uri="{FF2B5EF4-FFF2-40B4-BE49-F238E27FC236}">
                <a16:creationId xmlns:a16="http://schemas.microsoft.com/office/drawing/2014/main" id="{03778259-0C21-11FE-F975-C8A8FE0CE7BF}"/>
              </a:ext>
            </a:extLst>
          </p:cNvPr>
          <p:cNvSpPr txBox="1">
            <a:spLocks noChangeArrowheads="1"/>
          </p:cNvSpPr>
          <p:nvPr/>
        </p:nvSpPr>
        <p:spPr bwMode="auto">
          <a:xfrm>
            <a:off x="251214" y="3605058"/>
            <a:ext cx="574152" cy="760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t>
            </a:r>
          </a:p>
        </p:txBody>
      </p:sp>
      <p:sp>
        <p:nvSpPr>
          <p:cNvPr id="36" name="Arrow Down">
            <a:extLst>
              <a:ext uri="{FF2B5EF4-FFF2-40B4-BE49-F238E27FC236}">
                <a16:creationId xmlns:a16="http://schemas.microsoft.com/office/drawing/2014/main" id="{B7CD58B3-D312-1848-6FA2-6CBC32BCBC67}"/>
              </a:ext>
            </a:extLst>
          </p:cNvPr>
          <p:cNvSpPr txBox="1">
            <a:spLocks noChangeArrowheads="1"/>
          </p:cNvSpPr>
          <p:nvPr/>
        </p:nvSpPr>
        <p:spPr bwMode="auto">
          <a:xfrm>
            <a:off x="5275007" y="4707194"/>
            <a:ext cx="581914" cy="747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t>
            </a:r>
          </a:p>
        </p:txBody>
      </p:sp>
      <p:sp>
        <p:nvSpPr>
          <p:cNvPr id="37" name="Arrow: Bent-Up 9">
            <a:extLst>
              <a:ext uri="{FF2B5EF4-FFF2-40B4-BE49-F238E27FC236}">
                <a16:creationId xmlns:a16="http://schemas.microsoft.com/office/drawing/2014/main" id="{A6F90FDB-ACEB-7111-7D0D-5A0854BB198C}"/>
              </a:ext>
            </a:extLst>
          </p:cNvPr>
          <p:cNvSpPr/>
          <p:nvPr/>
        </p:nvSpPr>
        <p:spPr>
          <a:xfrm rot="5400000">
            <a:off x="2799844" y="988229"/>
            <a:ext cx="349096" cy="352845"/>
          </a:xfrm>
          <a:prstGeom prst="bentUpArrow">
            <a:avLst>
              <a:gd name="adj1" fmla="val 26365"/>
              <a:gd name="adj2" fmla="val 32031"/>
              <a:gd name="adj3" fmla="val 35156"/>
            </a:avLst>
          </a:prstGeom>
          <a:solidFill>
            <a:srgbClr val="FF3B3B"/>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8" name="Arrow: Bent-Up 9">
            <a:extLst>
              <a:ext uri="{FF2B5EF4-FFF2-40B4-BE49-F238E27FC236}">
                <a16:creationId xmlns:a16="http://schemas.microsoft.com/office/drawing/2014/main" id="{29A821E2-BD03-F9C5-225B-D01826014F33}"/>
              </a:ext>
            </a:extLst>
          </p:cNvPr>
          <p:cNvSpPr/>
          <p:nvPr/>
        </p:nvSpPr>
        <p:spPr>
          <a:xfrm rot="5400000">
            <a:off x="874791" y="2684681"/>
            <a:ext cx="349096" cy="352845"/>
          </a:xfrm>
          <a:prstGeom prst="bentUpArrow">
            <a:avLst>
              <a:gd name="adj1" fmla="val 26365"/>
              <a:gd name="adj2" fmla="val 32031"/>
              <a:gd name="adj3" fmla="val 35156"/>
            </a:avLst>
          </a:prstGeom>
          <a:solidFill>
            <a:srgbClr val="66FF33"/>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9" name="Arrow: Bent-Up 9">
            <a:extLst>
              <a:ext uri="{FF2B5EF4-FFF2-40B4-BE49-F238E27FC236}">
                <a16:creationId xmlns:a16="http://schemas.microsoft.com/office/drawing/2014/main" id="{43D03D6F-1DA4-F072-B1C3-3ADB27DD5BE5}"/>
              </a:ext>
            </a:extLst>
          </p:cNvPr>
          <p:cNvSpPr/>
          <p:nvPr/>
        </p:nvSpPr>
        <p:spPr>
          <a:xfrm rot="5400000">
            <a:off x="2282486" y="4308945"/>
            <a:ext cx="349096" cy="352845"/>
          </a:xfrm>
          <a:prstGeom prst="bentUpArrow">
            <a:avLst>
              <a:gd name="adj1" fmla="val 26365"/>
              <a:gd name="adj2" fmla="val 32031"/>
              <a:gd name="adj3" fmla="val 35156"/>
            </a:avLst>
          </a:prstGeom>
          <a:solidFill>
            <a:srgbClr val="FFD437"/>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0" name="Arrow: Bent-Up 9">
            <a:extLst>
              <a:ext uri="{FF2B5EF4-FFF2-40B4-BE49-F238E27FC236}">
                <a16:creationId xmlns:a16="http://schemas.microsoft.com/office/drawing/2014/main" id="{9D7F8FF3-D546-5D98-EED6-F99C41A57316}"/>
              </a:ext>
            </a:extLst>
          </p:cNvPr>
          <p:cNvSpPr/>
          <p:nvPr/>
        </p:nvSpPr>
        <p:spPr>
          <a:xfrm rot="5400000">
            <a:off x="2186233" y="5981333"/>
            <a:ext cx="349096" cy="352845"/>
          </a:xfrm>
          <a:prstGeom prst="bentUpArrow">
            <a:avLst>
              <a:gd name="adj1" fmla="val 26365"/>
              <a:gd name="adj2" fmla="val 32031"/>
              <a:gd name="adj3" fmla="val 35156"/>
            </a:avLst>
          </a:prstGeom>
          <a:solidFill>
            <a:schemeClr val="bg1"/>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a:ea typeface="+mn-ea"/>
              <a:cs typeface="+mn-cs"/>
            </a:endParaRPr>
          </a:p>
        </p:txBody>
      </p:sp>
      <p:sp>
        <p:nvSpPr>
          <p:cNvPr id="41" name="Arrow: Bent-Up 9">
            <a:extLst>
              <a:ext uri="{FF2B5EF4-FFF2-40B4-BE49-F238E27FC236}">
                <a16:creationId xmlns:a16="http://schemas.microsoft.com/office/drawing/2014/main" id="{AA1C2433-AA5A-7735-5B3C-51D552D4D59D}"/>
              </a:ext>
            </a:extLst>
          </p:cNvPr>
          <p:cNvSpPr/>
          <p:nvPr/>
        </p:nvSpPr>
        <p:spPr>
          <a:xfrm rot="5400000" flipV="1">
            <a:off x="7872690" y="5961427"/>
            <a:ext cx="349096" cy="365224"/>
          </a:xfrm>
          <a:prstGeom prst="bentUpArrow">
            <a:avLst>
              <a:gd name="adj1" fmla="val 26365"/>
              <a:gd name="adj2" fmla="val 32031"/>
              <a:gd name="adj3" fmla="val 35156"/>
            </a:avLst>
          </a:prstGeom>
          <a:solidFill>
            <a:schemeClr val="bg1"/>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a:ea typeface="+mn-ea"/>
              <a:cs typeface="+mn-cs"/>
            </a:endParaRPr>
          </a:p>
        </p:txBody>
      </p:sp>
      <p:sp>
        <p:nvSpPr>
          <p:cNvPr id="42" name="Rectangle 2">
            <a:extLst>
              <a:ext uri="{FF2B5EF4-FFF2-40B4-BE49-F238E27FC236}">
                <a16:creationId xmlns:a16="http://schemas.microsoft.com/office/drawing/2014/main" id="{6F1905A3-D2DA-0409-466E-D840A775401F}"/>
              </a:ext>
            </a:extLst>
          </p:cNvPr>
          <p:cNvSpPr txBox="1">
            <a:spLocks noChangeArrowheads="1"/>
          </p:cNvSpPr>
          <p:nvPr/>
        </p:nvSpPr>
        <p:spPr bwMode="auto">
          <a:xfrm>
            <a:off x="1470660" y="393700"/>
            <a:ext cx="1229182" cy="593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may</a:t>
            </a:r>
          </a:p>
        </p:txBody>
      </p:sp>
      <p:sp>
        <p:nvSpPr>
          <p:cNvPr id="43" name="Oval 44">
            <a:extLst>
              <a:ext uri="{FF2B5EF4-FFF2-40B4-BE49-F238E27FC236}">
                <a16:creationId xmlns:a16="http://schemas.microsoft.com/office/drawing/2014/main" id="{48E27FC3-9A94-8834-0B8E-621F19B88CCE}"/>
              </a:ext>
            </a:extLst>
          </p:cNvPr>
          <p:cNvSpPr/>
          <p:nvPr/>
        </p:nvSpPr>
        <p:spPr>
          <a:xfrm>
            <a:off x="1592862" y="347970"/>
            <a:ext cx="994410" cy="765810"/>
          </a:xfrm>
          <a:prstGeom prst="ellipse">
            <a:avLst/>
          </a:prstGeom>
          <a:noFill/>
          <a:ln w="57150" cap="flat" cmpd="sng" algn="ctr">
            <a:solidFill>
              <a:schemeClr val="bg1"/>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44" name="Rectangle 2">
            <a:extLst>
              <a:ext uri="{FF2B5EF4-FFF2-40B4-BE49-F238E27FC236}">
                <a16:creationId xmlns:a16="http://schemas.microsoft.com/office/drawing/2014/main" id="{3850BF7F-FDD6-BAB4-9DA6-3D621D38A68D}"/>
              </a:ext>
            </a:extLst>
          </p:cNvPr>
          <p:cNvSpPr txBox="1">
            <a:spLocks noChangeArrowheads="1"/>
          </p:cNvSpPr>
          <p:nvPr/>
        </p:nvSpPr>
        <p:spPr bwMode="auto">
          <a:xfrm>
            <a:off x="223330" y="1966913"/>
            <a:ext cx="1994171" cy="746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attaining</a:t>
            </a:r>
            <a:endParaRPr kumimoji="0" lang="en-US" altLang="en-US" sz="36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5" name="Rectangle 2">
            <a:extLst>
              <a:ext uri="{FF2B5EF4-FFF2-40B4-BE49-F238E27FC236}">
                <a16:creationId xmlns:a16="http://schemas.microsoft.com/office/drawing/2014/main" id="{3EDD23A8-918D-84DA-703D-4AFBA7F27A40}"/>
              </a:ext>
            </a:extLst>
          </p:cNvPr>
          <p:cNvSpPr txBox="1">
            <a:spLocks noChangeArrowheads="1"/>
          </p:cNvSpPr>
          <p:nvPr/>
        </p:nvSpPr>
        <p:spPr bwMode="auto">
          <a:xfrm>
            <a:off x="1182417" y="3595688"/>
            <a:ext cx="3252431" cy="77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knowledge</a:t>
            </a:r>
            <a:endParaRPr kumimoji="0" lang="en-US" altLang="en-US" sz="36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6" name="Rectangle 9">
            <a:extLst>
              <a:ext uri="{FF2B5EF4-FFF2-40B4-BE49-F238E27FC236}">
                <a16:creationId xmlns:a16="http://schemas.microsoft.com/office/drawing/2014/main" id="{5F0DADB5-4F96-E8A4-6969-8488DDB19DE9}"/>
              </a:ext>
            </a:extLst>
          </p:cNvPr>
          <p:cNvSpPr>
            <a:spLocks noChangeArrowheads="1"/>
          </p:cNvSpPr>
          <p:nvPr/>
        </p:nvSpPr>
        <p:spPr bwMode="auto">
          <a:xfrm>
            <a:off x="3631883" y="4215094"/>
            <a:ext cx="5312091" cy="63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unrise" dir="t"/>
            </a:scene3d>
            <a:sp3d extrusionH="57150" contourW="12700" prstMaterial="plastic">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10" b="1" i="0" u="none" strike="noStrike" kern="1200" cap="none" spc="0" normalizeH="0" baseline="0" noProof="0" dirty="0">
                <a:ln>
                  <a:noFill/>
                </a:ln>
                <a:solidFill>
                  <a:srgbClr val="21C5FF"/>
                </a:solidFill>
                <a:effectLst/>
                <a:uLnTx/>
                <a:uFillTx/>
                <a:latin typeface="Calibri" panose="020F0502020204030204" pitchFamily="34" charset="0"/>
                <a:ea typeface="+mn-ea"/>
                <a:cs typeface="Calibri" panose="020F0502020204030204" pitchFamily="34" charset="0"/>
              </a:rPr>
              <a:t>of the Father and of Christ</a:t>
            </a:r>
            <a:endParaRPr kumimoji="0" lang="en-US" sz="3610" b="1" i="1" u="none" strike="noStrike" kern="1200" cap="none" spc="0" normalizeH="0" baseline="0" noProof="0" dirty="0">
              <a:ln>
                <a:noFill/>
              </a:ln>
              <a:solidFill>
                <a:srgbClr val="21C5FF"/>
              </a:solidFill>
              <a:effectLst/>
              <a:uLnTx/>
              <a:uFillTx/>
              <a:latin typeface="Calibri" panose="020F0502020204030204" pitchFamily="34" charset="0"/>
              <a:ea typeface="+mn-ea"/>
              <a:cs typeface="Calibri" panose="020F0502020204030204" pitchFamily="34" charset="0"/>
            </a:endParaRPr>
          </a:p>
        </p:txBody>
      </p:sp>
      <p:sp>
        <p:nvSpPr>
          <p:cNvPr id="47" name="in">
            <a:extLst>
              <a:ext uri="{FF2B5EF4-FFF2-40B4-BE49-F238E27FC236}">
                <a16:creationId xmlns:a16="http://schemas.microsoft.com/office/drawing/2014/main" id="{B91E4174-4C5F-D58E-1885-F488F074ABC1}"/>
              </a:ext>
            </a:extLst>
          </p:cNvPr>
          <p:cNvSpPr>
            <a:spLocks noChangeArrowheads="1"/>
          </p:cNvSpPr>
          <p:nvPr/>
        </p:nvSpPr>
        <p:spPr bwMode="auto">
          <a:xfrm>
            <a:off x="5798921" y="853141"/>
            <a:ext cx="634357" cy="766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600" b="1" spc="50" dirty="0">
                <a:ln w="3175">
                  <a:noFill/>
                </a:ln>
                <a:blipFill dpi="0" rotWithShape="1">
                  <a:blip r:embed="rId22">
                    <a:extLst>
                      <a:ext uri="{28A0092B-C50C-407E-A947-70E740481C1C}">
                        <a14:useLocalDpi xmlns:a14="http://schemas.microsoft.com/office/drawing/2010/main" val="0"/>
                      </a:ext>
                      <a:ext uri="{837473B0-CC2E-450A-ABE3-18F120FF3D39}">
                        <a1611:picAttrSrcUrl xmlns:a1611="http://schemas.microsoft.com/office/drawing/2016/11/main" r:id="rId23"/>
                      </a:ext>
                    </a:extLst>
                  </a:blip>
                  <a:srcRect/>
                  <a:stretch>
                    <a:fillRect/>
                  </a:stretch>
                </a:blipFill>
                <a:effectLst>
                  <a:glow rad="50800">
                    <a:schemeClr val="tx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in</a:t>
            </a:r>
            <a:endParaRPr lang="en-US" sz="3600" b="1" i="1" spc="50" dirty="0">
              <a:ln w="3175">
                <a:noFill/>
              </a:ln>
              <a:blipFill dpi="0" rotWithShape="1">
                <a:blip r:embed="rId22">
                  <a:extLst>
                    <a:ext uri="{28A0092B-C50C-407E-A947-70E740481C1C}">
                      <a14:useLocalDpi xmlns:a14="http://schemas.microsoft.com/office/drawing/2010/main" val="0"/>
                    </a:ext>
                    <a:ext uri="{837473B0-CC2E-450A-ABE3-18F120FF3D39}">
                      <a1611:picAttrSrcUrl xmlns:a1611="http://schemas.microsoft.com/office/drawing/2016/11/main" r:id="rId23"/>
                    </a:ext>
                  </a:extLst>
                </a:blip>
                <a:srcRect/>
                <a:stretch>
                  <a:fillRect/>
                </a:stretch>
              </a:blipFill>
              <a:effectLst>
                <a:glow rad="50800">
                  <a:schemeClr val="tx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endParaRPr>
          </a:p>
        </p:txBody>
      </p:sp>
      <p:sp>
        <p:nvSpPr>
          <p:cNvPr id="48" name="in">
            <a:extLst>
              <a:ext uri="{FF2B5EF4-FFF2-40B4-BE49-F238E27FC236}">
                <a16:creationId xmlns:a16="http://schemas.microsoft.com/office/drawing/2014/main" id="{0BC9F26C-8A66-30A6-082B-42616F0C2FF9}"/>
              </a:ext>
            </a:extLst>
          </p:cNvPr>
          <p:cNvSpPr>
            <a:spLocks noChangeArrowheads="1"/>
          </p:cNvSpPr>
          <p:nvPr/>
        </p:nvSpPr>
        <p:spPr bwMode="auto">
          <a:xfrm>
            <a:off x="1573797" y="5253295"/>
            <a:ext cx="607544" cy="766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600" b="1" spc="50" dirty="0">
                <a:ln w="3175">
                  <a:noFill/>
                </a:ln>
                <a:blipFill dpi="0" rotWithShape="1">
                  <a:blip r:embed="rId22">
                    <a:extLst>
                      <a:ext uri="{28A0092B-C50C-407E-A947-70E740481C1C}">
                        <a14:useLocalDpi xmlns:a14="http://schemas.microsoft.com/office/drawing/2010/main" val="0"/>
                      </a:ext>
                      <a:ext uri="{837473B0-CC2E-450A-ABE3-18F120FF3D39}">
                        <a1611:picAttrSrcUrl xmlns:a1611="http://schemas.microsoft.com/office/drawing/2016/11/main" r:id="rId23"/>
                      </a:ext>
                    </a:extLst>
                  </a:blip>
                  <a:srcRect/>
                  <a:stretch>
                    <a:fillRect/>
                  </a:stretch>
                </a:blipFill>
                <a:effectLst>
                  <a:glow rad="50800">
                    <a:schemeClr val="tx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in</a:t>
            </a:r>
            <a:endParaRPr lang="en-US" sz="3600" b="1" i="1" spc="50" dirty="0">
              <a:ln w="3175">
                <a:noFill/>
              </a:ln>
              <a:blipFill dpi="0" rotWithShape="1">
                <a:blip r:embed="rId22">
                  <a:extLst>
                    <a:ext uri="{28A0092B-C50C-407E-A947-70E740481C1C}">
                      <a14:useLocalDpi xmlns:a14="http://schemas.microsoft.com/office/drawing/2010/main" val="0"/>
                    </a:ext>
                    <a:ext uri="{837473B0-CC2E-450A-ABE3-18F120FF3D39}">
                      <a1611:picAttrSrcUrl xmlns:a1611="http://schemas.microsoft.com/office/drawing/2016/11/main" r:id="rId23"/>
                    </a:ext>
                  </a:extLst>
                </a:blip>
                <a:srcRect/>
                <a:stretch>
                  <a:fillRect/>
                </a:stretch>
              </a:blipFill>
              <a:effectLst>
                <a:glow rad="50800">
                  <a:schemeClr val="tx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endParaRPr>
          </a:p>
        </p:txBody>
      </p:sp>
      <p:sp>
        <p:nvSpPr>
          <p:cNvPr id="51" name="Rectangle 4">
            <a:extLst>
              <a:ext uri="{FF2B5EF4-FFF2-40B4-BE49-F238E27FC236}">
                <a16:creationId xmlns:a16="http://schemas.microsoft.com/office/drawing/2014/main" id="{CAF92566-84AF-8858-6A13-E26248EE5183}"/>
              </a:ext>
            </a:extLst>
          </p:cNvPr>
          <p:cNvSpPr>
            <a:spLocks noChangeArrowheads="1"/>
          </p:cNvSpPr>
          <p:nvPr/>
        </p:nvSpPr>
        <p:spPr bwMode="auto">
          <a:xfrm>
            <a:off x="4833257" y="844248"/>
            <a:ext cx="1018153" cy="793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kern="0" dirty="0">
                <a:ln w="635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a typeface="+mj-ea"/>
                <a:cs typeface="+mj-cs"/>
              </a:rPr>
              <a:t>the</a:t>
            </a:r>
          </a:p>
        </p:txBody>
      </p:sp>
      <p:sp>
        <p:nvSpPr>
          <p:cNvPr id="52" name="Rectangle 4">
            <a:extLst>
              <a:ext uri="{FF2B5EF4-FFF2-40B4-BE49-F238E27FC236}">
                <a16:creationId xmlns:a16="http://schemas.microsoft.com/office/drawing/2014/main" id="{F67ADC66-3DB4-5D93-1A2A-73E58105A888}"/>
              </a:ext>
            </a:extLst>
          </p:cNvPr>
          <p:cNvSpPr>
            <a:spLocks noChangeArrowheads="1"/>
          </p:cNvSpPr>
          <p:nvPr/>
        </p:nvSpPr>
        <p:spPr bwMode="auto">
          <a:xfrm>
            <a:off x="6124073" y="844248"/>
            <a:ext cx="1339569" cy="793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kern="0" dirty="0">
                <a:ln w="635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a typeface="+mj-ea"/>
                <a:cs typeface="+mj-cs"/>
              </a:rPr>
              <a:t>love</a:t>
            </a:r>
          </a:p>
        </p:txBody>
      </p:sp>
    </p:spTree>
    <p:extLst>
      <p:ext uri="{BB962C8B-B14F-4D97-AF65-F5344CB8AC3E}">
        <p14:creationId xmlns:p14="http://schemas.microsoft.com/office/powerpoint/2010/main" val="4093703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25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250"/>
                                        <p:tgtEl>
                                          <p:spTgt spid="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250"/>
                                        <p:tgtEl>
                                          <p:spTgt spid="2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250"/>
                                        <p:tgtEl>
                                          <p:spTgt spid="2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250"/>
                                        <p:tgtEl>
                                          <p:spTgt spid="2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250"/>
                                        <p:tgtEl>
                                          <p:spTgt spid="2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250"/>
                                        <p:tgtEl>
                                          <p:spTgt spid="2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250"/>
                                        <p:tgtEl>
                                          <p:spTgt spid="2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250"/>
                                        <p:tgtEl>
                                          <p:spTgt spid="3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250"/>
                                        <p:tgtEl>
                                          <p:spTgt spid="3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250"/>
                                        <p:tgtEl>
                                          <p:spTgt spid="3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250"/>
                                        <p:tgtEl>
                                          <p:spTgt spid="3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250"/>
                                        <p:tgtEl>
                                          <p:spTgt spid="34"/>
                                        </p:tgtEl>
                                      </p:cBhvr>
                                    </p:animEffect>
                                  </p:childTnLst>
                                </p:cTn>
                              </p:par>
                              <p:par>
                                <p:cTn id="52" presetID="42" presetClass="path" presetSubtype="0" accel="50000" decel="50000" fill="hold" grpId="2" nodeType="withEffect">
                                  <p:stCondLst>
                                    <p:cond delay="0"/>
                                  </p:stCondLst>
                                  <p:childTnLst>
                                    <p:animMotion origin="layout" path="M -5.55556E-7 4.07407E-6 L -0.30486 -0.11852 " pathEditMode="relative" rAng="0" ptsTypes="AA">
                                      <p:cBhvr>
                                        <p:cTn id="53" dur="2000" fill="hold"/>
                                        <p:tgtEl>
                                          <p:spTgt spid="22"/>
                                        </p:tgtEl>
                                        <p:attrNameLst>
                                          <p:attrName>ppt_x</p:attrName>
                                          <p:attrName>ppt_y</p:attrName>
                                        </p:attrNameLst>
                                      </p:cBhvr>
                                      <p:rCtr x="-15243" y="-5926"/>
                                    </p:animMotion>
                                  </p:childTnLst>
                                </p:cTn>
                              </p:par>
                              <p:par>
                                <p:cTn id="54" presetID="42" presetClass="path" presetSubtype="0" accel="50000" decel="50000" fill="hold" grpId="2" nodeType="withEffect">
                                  <p:stCondLst>
                                    <p:cond delay="0"/>
                                  </p:stCondLst>
                                  <p:childTnLst>
                                    <p:animMotion origin="layout" path="M -8.33333E-7 1.48148E-6 L 0.16285 -0.11875 " pathEditMode="relative" rAng="0" ptsTypes="AA">
                                      <p:cBhvr>
                                        <p:cTn id="55" dur="2000" fill="hold"/>
                                        <p:tgtEl>
                                          <p:spTgt spid="23"/>
                                        </p:tgtEl>
                                        <p:attrNameLst>
                                          <p:attrName>ppt_x</p:attrName>
                                          <p:attrName>ppt_y</p:attrName>
                                        </p:attrNameLst>
                                      </p:cBhvr>
                                      <p:rCtr x="8142" y="-5949"/>
                                    </p:animMotion>
                                  </p:childTnLst>
                                </p:cTn>
                              </p:par>
                              <p:par>
                                <p:cTn id="56" presetID="42" presetClass="path" presetSubtype="0" accel="50000" decel="50000" fill="hold" grpId="2" nodeType="withEffect">
                                  <p:stCondLst>
                                    <p:cond delay="0"/>
                                  </p:stCondLst>
                                  <p:childTnLst>
                                    <p:animMotion origin="layout" path="M 3.61111E-6 2.96296E-6 L -0.69775 0.04213 " pathEditMode="relative" rAng="0" ptsTypes="AA">
                                      <p:cBhvr>
                                        <p:cTn id="57" dur="2000" fill="hold"/>
                                        <p:tgtEl>
                                          <p:spTgt spid="24"/>
                                        </p:tgtEl>
                                        <p:attrNameLst>
                                          <p:attrName>ppt_x</p:attrName>
                                          <p:attrName>ppt_y</p:attrName>
                                        </p:attrNameLst>
                                      </p:cBhvr>
                                      <p:rCtr x="-34896" y="2106"/>
                                    </p:animMotion>
                                  </p:childTnLst>
                                </p:cTn>
                              </p:par>
                              <p:par>
                                <p:cTn id="58" presetID="42" presetClass="path" presetSubtype="0" accel="50000" decel="50000" fill="hold" grpId="2" nodeType="withEffect">
                                  <p:stCondLst>
                                    <p:cond delay="0"/>
                                  </p:stCondLst>
                                  <p:childTnLst>
                                    <p:animMotion origin="layout" path="M 1.94444E-6 3.7037E-7 L 0.10069 -0.03843 " pathEditMode="relative" rAng="0" ptsTypes="AA">
                                      <p:cBhvr>
                                        <p:cTn id="59" dur="2000" fill="hold"/>
                                        <p:tgtEl>
                                          <p:spTgt spid="25"/>
                                        </p:tgtEl>
                                        <p:attrNameLst>
                                          <p:attrName>ppt_x</p:attrName>
                                          <p:attrName>ppt_y</p:attrName>
                                        </p:attrNameLst>
                                      </p:cBhvr>
                                      <p:rCtr x="5035" y="-1921"/>
                                    </p:animMotion>
                                  </p:childTnLst>
                                </p:cTn>
                              </p:par>
                              <p:par>
                                <p:cTn id="60" presetID="42" presetClass="path" presetSubtype="0" accel="50000" decel="50000" fill="hold" grpId="2" nodeType="withEffect">
                                  <p:stCondLst>
                                    <p:cond delay="0"/>
                                  </p:stCondLst>
                                  <p:childTnLst>
                                    <p:animMotion origin="layout" path="M -3.61111E-6 1.85185E-6 L -0.23437 0.04166 " pathEditMode="relative" rAng="0" ptsTypes="AA">
                                      <p:cBhvr>
                                        <p:cTn id="61" dur="2000" fill="hold"/>
                                        <p:tgtEl>
                                          <p:spTgt spid="26"/>
                                        </p:tgtEl>
                                        <p:attrNameLst>
                                          <p:attrName>ppt_x</p:attrName>
                                          <p:attrName>ppt_y</p:attrName>
                                        </p:attrNameLst>
                                      </p:cBhvr>
                                      <p:rCtr x="-11719" y="2083"/>
                                    </p:animMotion>
                                  </p:childTnLst>
                                </p:cTn>
                              </p:par>
                              <p:par>
                                <p:cTn id="62" presetID="42" presetClass="path" presetSubtype="0" accel="50000" decel="50000" fill="hold" grpId="2" nodeType="withEffect">
                                  <p:stCondLst>
                                    <p:cond delay="0"/>
                                  </p:stCondLst>
                                  <p:childTnLst>
                                    <p:animMotion origin="layout" path="M -4.44444E-6 -3.7037E-6 L 0.55244 -0.03889 " pathEditMode="relative" rAng="0" ptsTypes="AA">
                                      <p:cBhvr>
                                        <p:cTn id="63" dur="2000" fill="hold"/>
                                        <p:tgtEl>
                                          <p:spTgt spid="27"/>
                                        </p:tgtEl>
                                        <p:attrNameLst>
                                          <p:attrName>ppt_x</p:attrName>
                                          <p:attrName>ppt_y</p:attrName>
                                        </p:attrNameLst>
                                      </p:cBhvr>
                                      <p:rCtr x="27622" y="-1944"/>
                                    </p:animMotion>
                                  </p:childTnLst>
                                </p:cTn>
                              </p:par>
                              <p:par>
                                <p:cTn id="64" presetID="42" presetClass="path" presetSubtype="0" accel="50000" decel="50000" fill="hold" grpId="2" nodeType="withEffect">
                                  <p:stCondLst>
                                    <p:cond delay="0"/>
                                  </p:stCondLst>
                                  <p:childTnLst>
                                    <p:animMotion origin="layout" path="M -4.44444E-6 -3.7037E-6 L -0.31649 0.12107 " pathEditMode="relative" rAng="0" ptsTypes="AA">
                                      <p:cBhvr>
                                        <p:cTn id="65" dur="2000" fill="hold"/>
                                        <p:tgtEl>
                                          <p:spTgt spid="28"/>
                                        </p:tgtEl>
                                        <p:attrNameLst>
                                          <p:attrName>ppt_x</p:attrName>
                                          <p:attrName>ppt_y</p:attrName>
                                        </p:attrNameLst>
                                      </p:cBhvr>
                                      <p:rCtr x="-15833" y="6042"/>
                                    </p:animMotion>
                                  </p:childTnLst>
                                </p:cTn>
                              </p:par>
                              <p:par>
                                <p:cTn id="66" presetID="42" presetClass="path" presetSubtype="0" accel="50000" decel="50000" fill="hold" grpId="2" nodeType="withEffect">
                                  <p:stCondLst>
                                    <p:cond delay="0"/>
                                  </p:stCondLst>
                                  <p:childTnLst>
                                    <p:animMotion origin="layout" path="M 2.22222E-6 2.22222E-6 L 0.51441 0.04028 " pathEditMode="relative" rAng="0" ptsTypes="AA">
                                      <p:cBhvr>
                                        <p:cTn id="67" dur="2000" fill="hold"/>
                                        <p:tgtEl>
                                          <p:spTgt spid="29"/>
                                        </p:tgtEl>
                                        <p:attrNameLst>
                                          <p:attrName>ppt_x</p:attrName>
                                          <p:attrName>ppt_y</p:attrName>
                                        </p:attrNameLst>
                                      </p:cBhvr>
                                      <p:rCtr x="25712" y="2014"/>
                                    </p:animMotion>
                                  </p:childTnLst>
                                </p:cTn>
                              </p:par>
                              <p:par>
                                <p:cTn id="68" presetID="42" presetClass="path" presetSubtype="0" accel="50000" decel="50000" fill="hold" grpId="2" nodeType="withEffect">
                                  <p:stCondLst>
                                    <p:cond delay="0"/>
                                  </p:stCondLst>
                                  <p:childTnLst>
                                    <p:animMotion origin="layout" path="M 2.22222E-6 -3.33333E-6 L -0.13125 0.1213 " pathEditMode="relative" rAng="0" ptsTypes="AA">
                                      <p:cBhvr>
                                        <p:cTn id="69" dur="2000" fill="hold"/>
                                        <p:tgtEl>
                                          <p:spTgt spid="30"/>
                                        </p:tgtEl>
                                        <p:attrNameLst>
                                          <p:attrName>ppt_x</p:attrName>
                                          <p:attrName>ppt_y</p:attrName>
                                        </p:attrNameLst>
                                      </p:cBhvr>
                                      <p:rCtr x="-6562" y="6065"/>
                                    </p:animMotion>
                                  </p:childTnLst>
                                </p:cTn>
                              </p:par>
                              <p:par>
                                <p:cTn id="70" presetID="42" presetClass="path" presetSubtype="0" accel="50000" decel="50000" fill="hold" grpId="2" nodeType="withEffect">
                                  <p:stCondLst>
                                    <p:cond delay="0"/>
                                  </p:stCondLst>
                                  <p:childTnLst>
                                    <p:animMotion origin="layout" path="M 2.77778E-7 1.11111E-6 L 0.66476 0.04074 " pathEditMode="relative" rAng="0" ptsTypes="AA">
                                      <p:cBhvr>
                                        <p:cTn id="71" dur="2000" fill="hold"/>
                                        <p:tgtEl>
                                          <p:spTgt spid="31"/>
                                        </p:tgtEl>
                                        <p:attrNameLst>
                                          <p:attrName>ppt_x</p:attrName>
                                          <p:attrName>ppt_y</p:attrName>
                                        </p:attrNameLst>
                                      </p:cBhvr>
                                      <p:rCtr x="33229" y="2037"/>
                                    </p:animMotion>
                                  </p:childTnLst>
                                </p:cTn>
                              </p:par>
                              <p:par>
                                <p:cTn id="72" presetID="42" presetClass="path" presetSubtype="0" accel="50000" decel="50000" fill="hold" grpId="2" nodeType="withEffect">
                                  <p:stCondLst>
                                    <p:cond delay="0"/>
                                  </p:stCondLst>
                                  <p:childTnLst>
                                    <p:animMotion origin="layout" path="M -2.77778E-6 2.59259E-6 L -0.13455 0.20162 " pathEditMode="relative" rAng="0" ptsTypes="AA">
                                      <p:cBhvr>
                                        <p:cTn id="73" dur="2000" fill="hold"/>
                                        <p:tgtEl>
                                          <p:spTgt spid="32"/>
                                        </p:tgtEl>
                                        <p:attrNameLst>
                                          <p:attrName>ppt_x</p:attrName>
                                          <p:attrName>ppt_y</p:attrName>
                                        </p:attrNameLst>
                                      </p:cBhvr>
                                      <p:rCtr x="-6736" y="10069"/>
                                    </p:animMotion>
                                  </p:childTnLst>
                                </p:cTn>
                              </p:par>
                              <p:par>
                                <p:cTn id="74" presetID="42" presetClass="path" presetSubtype="0" accel="50000" decel="50000" fill="hold" grpId="2" nodeType="withEffect">
                                  <p:stCondLst>
                                    <p:cond delay="0"/>
                                  </p:stCondLst>
                                  <p:childTnLst>
                                    <p:animMotion origin="layout" path="M -1.66667E-6 0 L 0.63993 0.12106 " pathEditMode="relative" rAng="0" ptsTypes="AA">
                                      <p:cBhvr>
                                        <p:cTn id="75" dur="2000" fill="hold"/>
                                        <p:tgtEl>
                                          <p:spTgt spid="33"/>
                                        </p:tgtEl>
                                        <p:attrNameLst>
                                          <p:attrName>ppt_x</p:attrName>
                                          <p:attrName>ppt_y</p:attrName>
                                        </p:attrNameLst>
                                      </p:cBhvr>
                                      <p:rCtr x="31997" y="6042"/>
                                    </p:animMotion>
                                  </p:childTnLst>
                                </p:cTn>
                              </p:par>
                              <p:par>
                                <p:cTn id="76" presetID="42" presetClass="path" presetSubtype="0" accel="50000" decel="50000" fill="hold" grpId="2" nodeType="withEffect">
                                  <p:stCondLst>
                                    <p:cond delay="0"/>
                                  </p:stCondLst>
                                  <p:childTnLst>
                                    <p:animMotion origin="layout" path="M -4.16667E-6 0 L -0.02569 0.20069 " pathEditMode="relative" rAng="0" ptsTypes="AA">
                                      <p:cBhvr>
                                        <p:cTn id="77" dur="2000" fill="hold"/>
                                        <p:tgtEl>
                                          <p:spTgt spid="34"/>
                                        </p:tgtEl>
                                        <p:attrNameLst>
                                          <p:attrName>ppt_x</p:attrName>
                                          <p:attrName>ppt_y</p:attrName>
                                        </p:attrNameLst>
                                      </p:cBhvr>
                                      <p:rCtr x="-1285" y="10023"/>
                                    </p:animMotion>
                                  </p:childTnLst>
                                </p:cTn>
                              </p:par>
                              <p:par>
                                <p:cTn id="78" presetID="10" presetClass="exit" presetSubtype="0" fill="hold" grpId="1" nodeType="withEffect">
                                  <p:stCondLst>
                                    <p:cond delay="0"/>
                                  </p:stCondLst>
                                  <p:childTnLst>
                                    <p:animEffect transition="out" filter="fade">
                                      <p:cBhvr>
                                        <p:cTn id="79" dur="1250"/>
                                        <p:tgtEl>
                                          <p:spTgt spid="21"/>
                                        </p:tgtEl>
                                      </p:cBhvr>
                                    </p:animEffect>
                                    <p:set>
                                      <p:cBhvr>
                                        <p:cTn id="80" dur="1" fill="hold">
                                          <p:stCondLst>
                                            <p:cond delay="1249"/>
                                          </p:stCondLst>
                                        </p:cTn>
                                        <p:tgtEl>
                                          <p:spTgt spid="21"/>
                                        </p:tgtEl>
                                        <p:attrNameLst>
                                          <p:attrName>style.visibility</p:attrName>
                                        </p:attrNameLst>
                                      </p:cBhvr>
                                      <p:to>
                                        <p:strVal val="hidden"/>
                                      </p:to>
                                    </p:set>
                                  </p:childTnLst>
                                </p:cTn>
                              </p:par>
                            </p:childTnLst>
                          </p:cTn>
                        </p:par>
                        <p:par>
                          <p:cTn id="81" fill="hold">
                            <p:stCondLst>
                              <p:cond delay="2000"/>
                            </p:stCondLst>
                            <p:childTnLst>
                              <p:par>
                                <p:cTn id="82" presetID="10" presetClass="entr" presetSubtype="0" fill="hold" grpId="0" nodeType="after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fade">
                                      <p:cBhvr>
                                        <p:cTn id="84" dur="250"/>
                                        <p:tgtEl>
                                          <p:spTgt spid="20"/>
                                        </p:tgtEl>
                                      </p:cBhvr>
                                    </p:animEffect>
                                  </p:childTnLst>
                                </p:cTn>
                              </p:par>
                              <p:par>
                                <p:cTn id="85" presetID="10" presetClass="exit" presetSubtype="0" fill="hold" grpId="1" nodeType="withEffect">
                                  <p:stCondLst>
                                    <p:cond delay="0"/>
                                  </p:stCondLst>
                                  <p:childTnLst>
                                    <p:animEffect transition="out" filter="fade">
                                      <p:cBhvr>
                                        <p:cTn id="86" dur="500"/>
                                        <p:tgtEl>
                                          <p:spTgt spid="22"/>
                                        </p:tgtEl>
                                      </p:cBhvr>
                                    </p:animEffect>
                                    <p:set>
                                      <p:cBhvr>
                                        <p:cTn id="87" dur="1" fill="hold">
                                          <p:stCondLst>
                                            <p:cond delay="499"/>
                                          </p:stCondLst>
                                        </p:cTn>
                                        <p:tgtEl>
                                          <p:spTgt spid="22"/>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23"/>
                                        </p:tgtEl>
                                      </p:cBhvr>
                                    </p:animEffect>
                                    <p:set>
                                      <p:cBhvr>
                                        <p:cTn id="90" dur="1" fill="hold">
                                          <p:stCondLst>
                                            <p:cond delay="499"/>
                                          </p:stCondLst>
                                        </p:cTn>
                                        <p:tgtEl>
                                          <p:spTgt spid="23"/>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24"/>
                                        </p:tgtEl>
                                      </p:cBhvr>
                                    </p:animEffect>
                                    <p:set>
                                      <p:cBhvr>
                                        <p:cTn id="93" dur="1" fill="hold">
                                          <p:stCondLst>
                                            <p:cond delay="499"/>
                                          </p:stCondLst>
                                        </p:cTn>
                                        <p:tgtEl>
                                          <p:spTgt spid="24"/>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25"/>
                                        </p:tgtEl>
                                      </p:cBhvr>
                                    </p:animEffect>
                                    <p:set>
                                      <p:cBhvr>
                                        <p:cTn id="96" dur="1" fill="hold">
                                          <p:stCondLst>
                                            <p:cond delay="499"/>
                                          </p:stCondLst>
                                        </p:cTn>
                                        <p:tgtEl>
                                          <p:spTgt spid="25"/>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26"/>
                                        </p:tgtEl>
                                      </p:cBhvr>
                                    </p:animEffect>
                                    <p:set>
                                      <p:cBhvr>
                                        <p:cTn id="99" dur="1" fill="hold">
                                          <p:stCondLst>
                                            <p:cond delay="499"/>
                                          </p:stCondLst>
                                        </p:cTn>
                                        <p:tgtEl>
                                          <p:spTgt spid="26"/>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27"/>
                                        </p:tgtEl>
                                      </p:cBhvr>
                                    </p:animEffect>
                                    <p:set>
                                      <p:cBhvr>
                                        <p:cTn id="102" dur="1" fill="hold">
                                          <p:stCondLst>
                                            <p:cond delay="499"/>
                                          </p:stCondLst>
                                        </p:cTn>
                                        <p:tgtEl>
                                          <p:spTgt spid="27"/>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28"/>
                                        </p:tgtEl>
                                      </p:cBhvr>
                                    </p:animEffect>
                                    <p:set>
                                      <p:cBhvr>
                                        <p:cTn id="105" dur="1" fill="hold">
                                          <p:stCondLst>
                                            <p:cond delay="499"/>
                                          </p:stCondLst>
                                        </p:cTn>
                                        <p:tgtEl>
                                          <p:spTgt spid="28"/>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29"/>
                                        </p:tgtEl>
                                      </p:cBhvr>
                                    </p:animEffect>
                                    <p:set>
                                      <p:cBhvr>
                                        <p:cTn id="108" dur="1" fill="hold">
                                          <p:stCondLst>
                                            <p:cond delay="499"/>
                                          </p:stCondLst>
                                        </p:cTn>
                                        <p:tgtEl>
                                          <p:spTgt spid="29"/>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30"/>
                                        </p:tgtEl>
                                      </p:cBhvr>
                                    </p:animEffect>
                                    <p:set>
                                      <p:cBhvr>
                                        <p:cTn id="111" dur="1" fill="hold">
                                          <p:stCondLst>
                                            <p:cond delay="499"/>
                                          </p:stCondLst>
                                        </p:cTn>
                                        <p:tgtEl>
                                          <p:spTgt spid="30"/>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31"/>
                                        </p:tgtEl>
                                      </p:cBhvr>
                                    </p:animEffect>
                                    <p:set>
                                      <p:cBhvr>
                                        <p:cTn id="114" dur="1" fill="hold">
                                          <p:stCondLst>
                                            <p:cond delay="499"/>
                                          </p:stCondLst>
                                        </p:cTn>
                                        <p:tgtEl>
                                          <p:spTgt spid="31"/>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32"/>
                                        </p:tgtEl>
                                      </p:cBhvr>
                                    </p:animEffect>
                                    <p:set>
                                      <p:cBhvr>
                                        <p:cTn id="117" dur="1" fill="hold">
                                          <p:stCondLst>
                                            <p:cond delay="499"/>
                                          </p:stCondLst>
                                        </p:cTn>
                                        <p:tgtEl>
                                          <p:spTgt spid="32"/>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33"/>
                                        </p:tgtEl>
                                      </p:cBhvr>
                                    </p:animEffect>
                                    <p:set>
                                      <p:cBhvr>
                                        <p:cTn id="120" dur="1" fill="hold">
                                          <p:stCondLst>
                                            <p:cond delay="499"/>
                                          </p:stCondLst>
                                        </p:cTn>
                                        <p:tgtEl>
                                          <p:spTgt spid="33"/>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34"/>
                                        </p:tgtEl>
                                      </p:cBhvr>
                                    </p:animEffect>
                                    <p:set>
                                      <p:cBhvr>
                                        <p:cTn id="123" dur="1" fill="hold">
                                          <p:stCondLst>
                                            <p:cond delay="499"/>
                                          </p:stCondLst>
                                        </p:cTn>
                                        <p:tgtEl>
                                          <p:spTgt spid="34"/>
                                        </p:tgtEl>
                                        <p:attrNameLst>
                                          <p:attrName>style.visibility</p:attrName>
                                        </p:attrNameLst>
                                      </p:cBhvr>
                                      <p:to>
                                        <p:strVal val="hidden"/>
                                      </p:to>
                                    </p:set>
                                  </p:childTnLst>
                                </p:cTn>
                              </p:par>
                            </p:childTnLst>
                          </p:cTn>
                        </p:par>
                        <p:par>
                          <p:cTn id="124" fill="hold">
                            <p:stCondLst>
                              <p:cond delay="2500"/>
                            </p:stCondLst>
                            <p:childTnLst>
                              <p:par>
                                <p:cTn id="125" presetID="22" presetClass="entr" presetSubtype="8" fill="hold" grpId="0" nodeType="afterEffect">
                                  <p:stCondLst>
                                    <p:cond delay="0"/>
                                  </p:stCondLst>
                                  <p:childTnLst>
                                    <p:set>
                                      <p:cBhvr>
                                        <p:cTn id="126" dur="1" fill="hold">
                                          <p:stCondLst>
                                            <p:cond delay="0"/>
                                          </p:stCondLst>
                                        </p:cTn>
                                        <p:tgtEl>
                                          <p:spTgt spid="37"/>
                                        </p:tgtEl>
                                        <p:attrNameLst>
                                          <p:attrName>style.visibility</p:attrName>
                                        </p:attrNameLst>
                                      </p:cBhvr>
                                      <p:to>
                                        <p:strVal val="visible"/>
                                      </p:to>
                                    </p:set>
                                    <p:animEffect transition="in" filter="wipe(left)">
                                      <p:cBhvr>
                                        <p:cTn id="127" dur="500"/>
                                        <p:tgtEl>
                                          <p:spTgt spid="37"/>
                                        </p:tgtEl>
                                      </p:cBhvr>
                                    </p:animEffect>
                                  </p:childTnLst>
                                </p:cTn>
                              </p:par>
                              <p:par>
                                <p:cTn id="128" presetID="22" presetClass="entr" presetSubtype="8" fill="hold" grpId="0" nodeType="withEffect">
                                  <p:stCondLst>
                                    <p:cond delay="400"/>
                                  </p:stCondLst>
                                  <p:childTnLst>
                                    <p:set>
                                      <p:cBhvr>
                                        <p:cTn id="129" dur="1" fill="hold">
                                          <p:stCondLst>
                                            <p:cond delay="0"/>
                                          </p:stCondLst>
                                        </p:cTn>
                                        <p:tgtEl>
                                          <p:spTgt spid="38"/>
                                        </p:tgtEl>
                                        <p:attrNameLst>
                                          <p:attrName>style.visibility</p:attrName>
                                        </p:attrNameLst>
                                      </p:cBhvr>
                                      <p:to>
                                        <p:strVal val="visible"/>
                                      </p:to>
                                    </p:set>
                                    <p:animEffect transition="in" filter="wipe(left)">
                                      <p:cBhvr>
                                        <p:cTn id="130" dur="500"/>
                                        <p:tgtEl>
                                          <p:spTgt spid="38"/>
                                        </p:tgtEl>
                                      </p:cBhvr>
                                    </p:animEffect>
                                  </p:childTnLst>
                                </p:cTn>
                              </p:par>
                              <p:par>
                                <p:cTn id="131" presetID="2" presetClass="entr" presetSubtype="8" fill="hold" grpId="0" nodeType="withEffect">
                                  <p:stCondLst>
                                    <p:cond delay="800"/>
                                  </p:stCondLst>
                                  <p:childTnLst>
                                    <p:set>
                                      <p:cBhvr>
                                        <p:cTn id="132" dur="1" fill="hold">
                                          <p:stCondLst>
                                            <p:cond delay="0"/>
                                          </p:stCondLst>
                                        </p:cTn>
                                        <p:tgtEl>
                                          <p:spTgt spid="35"/>
                                        </p:tgtEl>
                                        <p:attrNameLst>
                                          <p:attrName>style.visibility</p:attrName>
                                        </p:attrNameLst>
                                      </p:cBhvr>
                                      <p:to>
                                        <p:strVal val="visible"/>
                                      </p:to>
                                    </p:set>
                                    <p:anim calcmode="lin" valueType="num">
                                      <p:cBhvr additive="base">
                                        <p:cTn id="133" dur="500" fill="hold"/>
                                        <p:tgtEl>
                                          <p:spTgt spid="35"/>
                                        </p:tgtEl>
                                        <p:attrNameLst>
                                          <p:attrName>ppt_x</p:attrName>
                                        </p:attrNameLst>
                                      </p:cBhvr>
                                      <p:tavLst>
                                        <p:tav tm="0">
                                          <p:val>
                                            <p:strVal val="0-#ppt_w/2"/>
                                          </p:val>
                                        </p:tav>
                                        <p:tav tm="100000">
                                          <p:val>
                                            <p:strVal val="#ppt_x"/>
                                          </p:val>
                                        </p:tav>
                                      </p:tavLst>
                                    </p:anim>
                                    <p:anim calcmode="lin" valueType="num">
                                      <p:cBhvr additive="base">
                                        <p:cTn id="134" dur="500" fill="hold"/>
                                        <p:tgtEl>
                                          <p:spTgt spid="35"/>
                                        </p:tgtEl>
                                        <p:attrNameLst>
                                          <p:attrName>ppt_y</p:attrName>
                                        </p:attrNameLst>
                                      </p:cBhvr>
                                      <p:tavLst>
                                        <p:tav tm="0">
                                          <p:val>
                                            <p:strVal val="#ppt_y"/>
                                          </p:val>
                                        </p:tav>
                                        <p:tav tm="100000">
                                          <p:val>
                                            <p:strVal val="#ppt_y"/>
                                          </p:val>
                                        </p:tav>
                                      </p:tavLst>
                                    </p:anim>
                                  </p:childTnLst>
                                </p:cTn>
                              </p:par>
                              <p:par>
                                <p:cTn id="135" presetID="22" presetClass="entr" presetSubtype="8" fill="hold" grpId="0" nodeType="withEffect">
                                  <p:stCondLst>
                                    <p:cond delay="1150"/>
                                  </p:stCondLst>
                                  <p:childTnLst>
                                    <p:set>
                                      <p:cBhvr>
                                        <p:cTn id="136" dur="1" fill="hold">
                                          <p:stCondLst>
                                            <p:cond delay="0"/>
                                          </p:stCondLst>
                                        </p:cTn>
                                        <p:tgtEl>
                                          <p:spTgt spid="39"/>
                                        </p:tgtEl>
                                        <p:attrNameLst>
                                          <p:attrName>style.visibility</p:attrName>
                                        </p:attrNameLst>
                                      </p:cBhvr>
                                      <p:to>
                                        <p:strVal val="visible"/>
                                      </p:to>
                                    </p:set>
                                    <p:animEffect transition="in" filter="wipe(left)">
                                      <p:cBhvr>
                                        <p:cTn id="137" dur="500"/>
                                        <p:tgtEl>
                                          <p:spTgt spid="39"/>
                                        </p:tgtEl>
                                      </p:cBhvr>
                                    </p:animEffect>
                                  </p:childTnLst>
                                </p:cTn>
                              </p:par>
                              <p:par>
                                <p:cTn id="138" presetID="22" presetClass="entr" presetSubtype="1" fill="hold" grpId="0" nodeType="withEffect">
                                  <p:stCondLst>
                                    <p:cond delay="1500"/>
                                  </p:stCondLst>
                                  <p:childTnLst>
                                    <p:set>
                                      <p:cBhvr>
                                        <p:cTn id="139" dur="1" fill="hold">
                                          <p:stCondLst>
                                            <p:cond delay="0"/>
                                          </p:stCondLst>
                                        </p:cTn>
                                        <p:tgtEl>
                                          <p:spTgt spid="36"/>
                                        </p:tgtEl>
                                        <p:attrNameLst>
                                          <p:attrName>style.visibility</p:attrName>
                                        </p:attrNameLst>
                                      </p:cBhvr>
                                      <p:to>
                                        <p:strVal val="visible"/>
                                      </p:to>
                                    </p:set>
                                    <p:animEffect transition="in" filter="wipe(up)">
                                      <p:cBhvr>
                                        <p:cTn id="140" dur="500"/>
                                        <p:tgtEl>
                                          <p:spTgt spid="36"/>
                                        </p:tgtEl>
                                      </p:cBhvr>
                                    </p:animEffect>
                                  </p:childTnLst>
                                </p:cTn>
                              </p:par>
                              <p:par>
                                <p:cTn id="141" presetID="22" presetClass="entr" presetSubtype="8" fill="hold" grpId="0" nodeType="withEffect">
                                  <p:stCondLst>
                                    <p:cond delay="1900"/>
                                  </p:stCondLst>
                                  <p:childTnLst>
                                    <p:set>
                                      <p:cBhvr>
                                        <p:cTn id="142" dur="1" fill="hold">
                                          <p:stCondLst>
                                            <p:cond delay="0"/>
                                          </p:stCondLst>
                                        </p:cTn>
                                        <p:tgtEl>
                                          <p:spTgt spid="40"/>
                                        </p:tgtEl>
                                        <p:attrNameLst>
                                          <p:attrName>style.visibility</p:attrName>
                                        </p:attrNameLst>
                                      </p:cBhvr>
                                      <p:to>
                                        <p:strVal val="visible"/>
                                      </p:to>
                                    </p:set>
                                    <p:animEffect transition="in" filter="wipe(left)">
                                      <p:cBhvr>
                                        <p:cTn id="143" dur="500"/>
                                        <p:tgtEl>
                                          <p:spTgt spid="40"/>
                                        </p:tgtEl>
                                      </p:cBhvr>
                                    </p:animEffect>
                                  </p:childTnLst>
                                </p:cTn>
                              </p:par>
                              <p:par>
                                <p:cTn id="144" presetID="22" presetClass="entr" presetSubtype="2" fill="hold" grpId="0" nodeType="withEffect">
                                  <p:stCondLst>
                                    <p:cond delay="1900"/>
                                  </p:stCondLst>
                                  <p:childTnLst>
                                    <p:set>
                                      <p:cBhvr>
                                        <p:cTn id="145" dur="1" fill="hold">
                                          <p:stCondLst>
                                            <p:cond delay="0"/>
                                          </p:stCondLst>
                                        </p:cTn>
                                        <p:tgtEl>
                                          <p:spTgt spid="41"/>
                                        </p:tgtEl>
                                        <p:attrNameLst>
                                          <p:attrName>style.visibility</p:attrName>
                                        </p:attrNameLst>
                                      </p:cBhvr>
                                      <p:to>
                                        <p:strVal val="visible"/>
                                      </p:to>
                                    </p:set>
                                    <p:animEffect transition="in" filter="wipe(right)">
                                      <p:cBhvr>
                                        <p:cTn id="146" dur="500"/>
                                        <p:tgtEl>
                                          <p:spTgt spid="41"/>
                                        </p:tgtEl>
                                      </p:cBhvr>
                                    </p:animEffect>
                                  </p:childTnLst>
                                </p:cTn>
                              </p:par>
                            </p:childTnLst>
                          </p:cTn>
                        </p:par>
                      </p:childTnLst>
                    </p:cTn>
                  </p:par>
                  <p:par>
                    <p:cTn id="147" fill="hold">
                      <p:stCondLst>
                        <p:cond delay="indefinite"/>
                      </p:stCondLst>
                      <p:childTnLst>
                        <p:par>
                          <p:cTn id="148" fill="hold">
                            <p:stCondLst>
                              <p:cond delay="0"/>
                            </p:stCondLst>
                            <p:childTnLst>
                              <p:par>
                                <p:cTn id="149" presetID="0" presetClass="entr" presetSubtype="0" fill="hold" grpId="0" nodeType="clickEffect">
                                  <p:stCondLst>
                                    <p:cond delay="0"/>
                                  </p:stCondLst>
                                  <p:childTnLst>
                                    <p:set>
                                      <p:cBhvr>
                                        <p:cTn id="150" dur="1" fill="hold">
                                          <p:stCondLst>
                                            <p:cond delay="0"/>
                                          </p:stCondLst>
                                        </p:cTn>
                                        <p:tgtEl>
                                          <p:spTgt spid="43"/>
                                        </p:tgtEl>
                                        <p:attrNameLst>
                                          <p:attrName>style.visibility</p:attrName>
                                        </p:attrNameLst>
                                      </p:cBhvr>
                                      <p:to>
                                        <p:strVal val="visible"/>
                                      </p:to>
                                    </p:set>
                                    <p:animEffect transition="in" filter="dissolve">
                                      <p:cBhvr>
                                        <p:cTn id="151" dur="500">
                                          <p:stCondLst>
                                            <p:cond delay="0"/>
                                          </p:stCondLst>
                                        </p:cTn>
                                        <p:tgtEl>
                                          <p:spTgt spid="43"/>
                                        </p:tgtEl>
                                      </p:cBhvr>
                                    </p:animEffect>
                                    <p:anim to="" calcmode="lin" valueType="num">
                                      <p:cBhvr>
                                        <p:cTn id="152" dur="500" fill="hold">
                                          <p:stCondLst>
                                            <p:cond delay="0"/>
                                          </p:stCondLst>
                                        </p:cTn>
                                        <p:tgtEl>
                                          <p:spTgt spid="43"/>
                                        </p:tgtEl>
                                        <p:attrNameLst>
                                          <p:attrName>ppt_w</p:attrName>
                                        </p:attrNameLst>
                                      </p:cBhvr>
                                      <p:tavLst>
                                        <p:tav tm="0">
                                          <p:val>
                                            <p:strVal val="#ppt_w*4"/>
                                          </p:val>
                                        </p:tav>
                                        <p:tav tm="100000">
                                          <p:val>
                                            <p:strVal val="#ppt_w"/>
                                          </p:val>
                                        </p:tav>
                                      </p:tavLst>
                                    </p:anim>
                                    <p:anim to="" calcmode="lin" valueType="num">
                                      <p:cBhvr>
                                        <p:cTn id="153" dur="500" fill="hold">
                                          <p:stCondLst>
                                            <p:cond delay="0"/>
                                          </p:stCondLst>
                                        </p:cTn>
                                        <p:tgtEl>
                                          <p:spTgt spid="43"/>
                                        </p:tgtEl>
                                        <p:attrNameLst>
                                          <p:attrName>ppt_h</p:attrName>
                                        </p:attrNameLst>
                                      </p:cBhvr>
                                      <p:tavLst>
                                        <p:tav tm="0">
                                          <p:val>
                                            <p:strVal val="#ppt_h*4"/>
                                          </p:val>
                                        </p:tav>
                                        <p:tav tm="100000">
                                          <p:val>
                                            <p:strVal val="#ppt_h"/>
                                          </p:val>
                                        </p:tav>
                                      </p:tavLst>
                                    </p:anim>
                                  </p:childTnLst>
                                </p:cTn>
                              </p:par>
                              <p:par>
                                <p:cTn id="154" presetID="21" presetClass="entr" presetSubtype="8" fill="hold" grpId="0" nodeType="withEffect">
                                  <p:stCondLst>
                                    <p:cond delay="0"/>
                                  </p:stCondLst>
                                  <p:childTnLst>
                                    <p:set>
                                      <p:cBhvr>
                                        <p:cTn id="155" dur="1" fill="hold">
                                          <p:stCondLst>
                                            <p:cond delay="0"/>
                                          </p:stCondLst>
                                        </p:cTn>
                                        <p:tgtEl>
                                          <p:spTgt spid="42"/>
                                        </p:tgtEl>
                                        <p:attrNameLst>
                                          <p:attrName>style.visibility</p:attrName>
                                        </p:attrNameLst>
                                      </p:cBhvr>
                                      <p:to>
                                        <p:strVal val="visible"/>
                                      </p:to>
                                    </p:set>
                                    <p:animEffect transition="in" filter="wheel(8)">
                                      <p:cBhvr>
                                        <p:cTn id="156" dur="2000"/>
                                        <p:tgtEl>
                                          <p:spTgt spid="42"/>
                                        </p:tgtEl>
                                      </p:cBhvr>
                                    </p:animEffect>
                                  </p:childTnLst>
                                </p:cTn>
                              </p:par>
                            </p:childTnLst>
                          </p:cTn>
                        </p:par>
                      </p:childTnLst>
                    </p:cTn>
                  </p:par>
                  <p:par>
                    <p:cTn id="157" fill="hold">
                      <p:stCondLst>
                        <p:cond delay="indefinite"/>
                      </p:stCondLst>
                      <p:childTnLst>
                        <p:par>
                          <p:cTn id="158" fill="hold">
                            <p:stCondLst>
                              <p:cond delay="0"/>
                            </p:stCondLst>
                            <p:childTnLst>
                              <p:par>
                                <p:cTn id="159" presetID="22" presetClass="entr" presetSubtype="8" fill="hold" grpId="0" nodeType="clickEffect">
                                  <p:stCondLst>
                                    <p:cond delay="0"/>
                                  </p:stCondLst>
                                  <p:childTnLst>
                                    <p:set>
                                      <p:cBhvr>
                                        <p:cTn id="160" dur="1" fill="hold">
                                          <p:stCondLst>
                                            <p:cond delay="0"/>
                                          </p:stCondLst>
                                        </p:cTn>
                                        <p:tgtEl>
                                          <p:spTgt spid="19"/>
                                        </p:tgtEl>
                                        <p:attrNameLst>
                                          <p:attrName>style.visibility</p:attrName>
                                        </p:attrNameLst>
                                      </p:cBhvr>
                                      <p:to>
                                        <p:strVal val="visible"/>
                                      </p:to>
                                    </p:set>
                                    <p:animEffect transition="in" filter="wipe(left)">
                                      <p:cBhvr>
                                        <p:cTn id="161" dur="500"/>
                                        <p:tgtEl>
                                          <p:spTgt spid="19"/>
                                        </p:tgtEl>
                                      </p:cBhvr>
                                    </p:animEffect>
                                  </p:childTnLst>
                                </p:cTn>
                              </p:par>
                              <p:par>
                                <p:cTn id="162" presetID="18" presetClass="emph" presetSubtype="0" fill="hold" grpId="1" nodeType="withEffect">
                                  <p:stCondLst>
                                    <p:cond delay="0"/>
                                  </p:stCondLst>
                                  <p:childTnLst>
                                    <p:set>
                                      <p:cBhvr override="childStyle">
                                        <p:cTn id="163" dur="500" fill="hold"/>
                                        <p:tgtEl>
                                          <p:spTgt spid="19"/>
                                        </p:tgtEl>
                                        <p:attrNameLst>
                                          <p:attrName>style.textDecorationUnderline</p:attrName>
                                        </p:attrNameLst>
                                      </p:cBhvr>
                                      <p:to>
                                        <p:strVal val="true"/>
                                      </p:to>
                                    </p:set>
                                  </p:childTnLst>
                                </p:cTn>
                              </p:par>
                              <p:par>
                                <p:cTn id="164" presetID="22" presetClass="entr" presetSubtype="8" fill="hold" grpId="0" nodeType="withEffect">
                                  <p:stCondLst>
                                    <p:cond delay="0"/>
                                  </p:stCondLst>
                                  <p:childTnLst>
                                    <p:set>
                                      <p:cBhvr>
                                        <p:cTn id="165" dur="1" fill="hold">
                                          <p:stCondLst>
                                            <p:cond delay="0"/>
                                          </p:stCondLst>
                                        </p:cTn>
                                        <p:tgtEl>
                                          <p:spTgt spid="44"/>
                                        </p:tgtEl>
                                        <p:attrNameLst>
                                          <p:attrName>style.visibility</p:attrName>
                                        </p:attrNameLst>
                                      </p:cBhvr>
                                      <p:to>
                                        <p:strVal val="visible"/>
                                      </p:to>
                                    </p:set>
                                    <p:animEffect transition="in" filter="wipe(left)">
                                      <p:cBhvr>
                                        <p:cTn id="166" dur="500"/>
                                        <p:tgtEl>
                                          <p:spTgt spid="44"/>
                                        </p:tgtEl>
                                      </p:cBhvr>
                                    </p:animEffect>
                                  </p:childTnLst>
                                </p:cTn>
                              </p:par>
                              <p:par>
                                <p:cTn id="167" presetID="22" presetClass="entr" presetSubtype="8" fill="hold" grpId="0" nodeType="withEffect">
                                  <p:stCondLst>
                                    <p:cond delay="400"/>
                                  </p:stCondLst>
                                  <p:childTnLst>
                                    <p:set>
                                      <p:cBhvr>
                                        <p:cTn id="168" dur="1" fill="hold">
                                          <p:stCondLst>
                                            <p:cond delay="0"/>
                                          </p:stCondLst>
                                        </p:cTn>
                                        <p:tgtEl>
                                          <p:spTgt spid="18"/>
                                        </p:tgtEl>
                                        <p:attrNameLst>
                                          <p:attrName>style.visibility</p:attrName>
                                        </p:attrNameLst>
                                      </p:cBhvr>
                                      <p:to>
                                        <p:strVal val="visible"/>
                                      </p:to>
                                    </p:set>
                                    <p:animEffect transition="in" filter="wipe(left)">
                                      <p:cBhvr>
                                        <p:cTn id="169" dur="600"/>
                                        <p:tgtEl>
                                          <p:spTgt spid="18"/>
                                        </p:tgtEl>
                                      </p:cBhvr>
                                    </p:animEffect>
                                  </p:childTnLst>
                                </p:cTn>
                              </p:par>
                              <p:par>
                                <p:cTn id="170" presetID="18" presetClass="emph" presetSubtype="0" fill="hold" grpId="1" nodeType="withEffect">
                                  <p:stCondLst>
                                    <p:cond delay="400"/>
                                  </p:stCondLst>
                                  <p:childTnLst>
                                    <p:set>
                                      <p:cBhvr override="childStyle">
                                        <p:cTn id="171" dur="600" fill="hold"/>
                                        <p:tgtEl>
                                          <p:spTgt spid="18"/>
                                        </p:tgtEl>
                                        <p:attrNameLst>
                                          <p:attrName>style.textDecorationUnderline</p:attrName>
                                        </p:attrNameLst>
                                      </p:cBhvr>
                                      <p:to>
                                        <p:strVal val="true"/>
                                      </p:to>
                                    </p:set>
                                  </p:childTnLst>
                                </p:cTn>
                              </p:par>
                              <p:par>
                                <p:cTn id="172" presetID="22" presetClass="entr" presetSubtype="8" fill="hold" grpId="0" nodeType="withEffect">
                                  <p:stCondLst>
                                    <p:cond delay="400"/>
                                  </p:stCondLst>
                                  <p:childTnLst>
                                    <p:set>
                                      <p:cBhvr>
                                        <p:cTn id="173" dur="1" fill="hold">
                                          <p:stCondLst>
                                            <p:cond delay="0"/>
                                          </p:stCondLst>
                                        </p:cTn>
                                        <p:tgtEl>
                                          <p:spTgt spid="45"/>
                                        </p:tgtEl>
                                        <p:attrNameLst>
                                          <p:attrName>style.visibility</p:attrName>
                                        </p:attrNameLst>
                                      </p:cBhvr>
                                      <p:to>
                                        <p:strVal val="visible"/>
                                      </p:to>
                                    </p:set>
                                    <p:animEffect transition="in" filter="wipe(left)">
                                      <p:cBhvr>
                                        <p:cTn id="174" dur="600"/>
                                        <p:tgtEl>
                                          <p:spTgt spid="45"/>
                                        </p:tgtEl>
                                      </p:cBhvr>
                                    </p:animEffect>
                                  </p:childTnLst>
                                </p:cTn>
                              </p:par>
                            </p:childTnLst>
                          </p:cTn>
                        </p:par>
                      </p:childTnLst>
                    </p:cTn>
                  </p:par>
                  <p:par>
                    <p:cTn id="175" fill="hold">
                      <p:stCondLst>
                        <p:cond delay="indefinite"/>
                      </p:stCondLst>
                      <p:childTnLst>
                        <p:par>
                          <p:cTn id="176" fill="hold">
                            <p:stCondLst>
                              <p:cond delay="0"/>
                            </p:stCondLst>
                            <p:childTnLst>
                              <p:par>
                                <p:cTn id="177" presetID="0" presetClass="entr" presetSubtype="0" fill="hold" grpId="0" nodeType="clickEffect">
                                  <p:stCondLst>
                                    <p:cond delay="0"/>
                                  </p:stCondLst>
                                  <p:childTnLst>
                                    <p:set>
                                      <p:cBhvr>
                                        <p:cTn id="178" dur="1" fill="hold">
                                          <p:stCondLst>
                                            <p:cond delay="0"/>
                                          </p:stCondLst>
                                        </p:cTn>
                                        <p:tgtEl>
                                          <p:spTgt spid="47"/>
                                        </p:tgtEl>
                                        <p:attrNameLst>
                                          <p:attrName>style.visibility</p:attrName>
                                        </p:attrNameLst>
                                      </p:cBhvr>
                                      <p:to>
                                        <p:strVal val="visible"/>
                                      </p:to>
                                    </p:set>
                                    <p:animEffect transition="in" filter="dissolve">
                                      <p:cBhvr>
                                        <p:cTn id="179" dur="500">
                                          <p:stCondLst>
                                            <p:cond delay="0"/>
                                          </p:stCondLst>
                                        </p:cTn>
                                        <p:tgtEl>
                                          <p:spTgt spid="47"/>
                                        </p:tgtEl>
                                      </p:cBhvr>
                                    </p:animEffect>
                                    <p:anim to="" calcmode="lin" valueType="num">
                                      <p:cBhvr>
                                        <p:cTn id="180" dur="500" fill="hold">
                                          <p:stCondLst>
                                            <p:cond delay="0"/>
                                          </p:stCondLst>
                                        </p:cTn>
                                        <p:tgtEl>
                                          <p:spTgt spid="47"/>
                                        </p:tgtEl>
                                        <p:attrNameLst>
                                          <p:attrName>ppt_w</p:attrName>
                                        </p:attrNameLst>
                                      </p:cBhvr>
                                      <p:tavLst>
                                        <p:tav tm="0">
                                          <p:val>
                                            <p:strVal val="#ppt_w*4"/>
                                          </p:val>
                                        </p:tav>
                                        <p:tav tm="100000">
                                          <p:val>
                                            <p:strVal val="#ppt_w"/>
                                          </p:val>
                                        </p:tav>
                                      </p:tavLst>
                                    </p:anim>
                                    <p:anim to="" calcmode="lin" valueType="num">
                                      <p:cBhvr>
                                        <p:cTn id="181" dur="500" fill="hold">
                                          <p:stCondLst>
                                            <p:cond delay="0"/>
                                          </p:stCondLst>
                                        </p:cTn>
                                        <p:tgtEl>
                                          <p:spTgt spid="47"/>
                                        </p:tgtEl>
                                        <p:attrNameLst>
                                          <p:attrName>ppt_h</p:attrName>
                                        </p:attrNameLst>
                                      </p:cBhvr>
                                      <p:tavLst>
                                        <p:tav tm="0">
                                          <p:val>
                                            <p:strVal val="#ppt_h*4"/>
                                          </p:val>
                                        </p:tav>
                                        <p:tav tm="100000">
                                          <p:val>
                                            <p:strVal val="#ppt_h"/>
                                          </p:val>
                                        </p:tav>
                                      </p:tavLst>
                                    </p:anim>
                                  </p:childTnLst>
                                </p:cTn>
                              </p:par>
                            </p:childTnLst>
                          </p:cTn>
                        </p:par>
                        <p:par>
                          <p:cTn id="182" fill="hold">
                            <p:stCondLst>
                              <p:cond delay="500"/>
                            </p:stCondLst>
                            <p:childTnLst>
                              <p:par>
                                <p:cTn id="183" presetID="0" presetClass="entr" presetSubtype="0" fill="hold" grpId="0" nodeType="afterEffect">
                                  <p:stCondLst>
                                    <p:cond delay="0"/>
                                  </p:stCondLst>
                                  <p:childTnLst>
                                    <p:set>
                                      <p:cBhvr>
                                        <p:cTn id="184" dur="1" fill="hold">
                                          <p:stCondLst>
                                            <p:cond delay="0"/>
                                          </p:stCondLst>
                                        </p:cTn>
                                        <p:tgtEl>
                                          <p:spTgt spid="48"/>
                                        </p:tgtEl>
                                        <p:attrNameLst>
                                          <p:attrName>style.visibility</p:attrName>
                                        </p:attrNameLst>
                                      </p:cBhvr>
                                      <p:to>
                                        <p:strVal val="visible"/>
                                      </p:to>
                                    </p:set>
                                    <p:animEffect transition="in" filter="dissolve">
                                      <p:cBhvr>
                                        <p:cTn id="185" dur="500">
                                          <p:stCondLst>
                                            <p:cond delay="0"/>
                                          </p:stCondLst>
                                        </p:cTn>
                                        <p:tgtEl>
                                          <p:spTgt spid="48"/>
                                        </p:tgtEl>
                                      </p:cBhvr>
                                    </p:animEffect>
                                    <p:anim to="" calcmode="lin" valueType="num">
                                      <p:cBhvr>
                                        <p:cTn id="186" dur="500" fill="hold">
                                          <p:stCondLst>
                                            <p:cond delay="0"/>
                                          </p:stCondLst>
                                        </p:cTn>
                                        <p:tgtEl>
                                          <p:spTgt spid="48"/>
                                        </p:tgtEl>
                                        <p:attrNameLst>
                                          <p:attrName>ppt_w</p:attrName>
                                        </p:attrNameLst>
                                      </p:cBhvr>
                                      <p:tavLst>
                                        <p:tav tm="0">
                                          <p:val>
                                            <p:strVal val="#ppt_w*4"/>
                                          </p:val>
                                        </p:tav>
                                        <p:tav tm="100000">
                                          <p:val>
                                            <p:strVal val="#ppt_w"/>
                                          </p:val>
                                        </p:tav>
                                      </p:tavLst>
                                    </p:anim>
                                    <p:anim to="" calcmode="lin" valueType="num">
                                      <p:cBhvr>
                                        <p:cTn id="187" dur="500" fill="hold">
                                          <p:stCondLst>
                                            <p:cond delay="0"/>
                                          </p:stCondLst>
                                        </p:cTn>
                                        <p:tgtEl>
                                          <p:spTgt spid="48"/>
                                        </p:tgtEl>
                                        <p:attrNameLst>
                                          <p:attrName>ppt_h</p:attrName>
                                        </p:attrNameLst>
                                      </p:cBhvr>
                                      <p:tavLst>
                                        <p:tav tm="0">
                                          <p:val>
                                            <p:strVal val="#ppt_h*4"/>
                                          </p:val>
                                        </p:tav>
                                        <p:tav tm="100000">
                                          <p:val>
                                            <p:strVal val="#ppt_h"/>
                                          </p:val>
                                        </p:tav>
                                      </p:tavLst>
                                    </p:anim>
                                  </p:childTnLst>
                                </p:cTn>
                              </p:par>
                              <p:par>
                                <p:cTn id="188" presetID="26" presetClass="emph" presetSubtype="0" fill="hold" grpId="2" nodeType="withEffect">
                                  <p:stCondLst>
                                    <p:cond delay="0"/>
                                  </p:stCondLst>
                                  <p:childTnLst>
                                    <p:animEffect transition="out" filter="fade">
                                      <p:cBhvr>
                                        <p:cTn id="189" dur="500" tmFilter="0, 0; .2, .5; .8, .5; 1, 0"/>
                                        <p:tgtEl>
                                          <p:spTgt spid="48"/>
                                        </p:tgtEl>
                                      </p:cBhvr>
                                    </p:animEffect>
                                    <p:animScale>
                                      <p:cBhvr>
                                        <p:cTn id="190" dur="250" autoRev="1" fill="hold"/>
                                        <p:tgtEl>
                                          <p:spTgt spid="48"/>
                                        </p:tgtEl>
                                      </p:cBhvr>
                                      <p:by x="105000" y="105000"/>
                                    </p:animScale>
                                  </p:childTnLst>
                                </p:cTn>
                              </p:par>
                            </p:childTnLst>
                          </p:cTn>
                        </p:par>
                        <p:par>
                          <p:cTn id="191" fill="hold">
                            <p:stCondLst>
                              <p:cond delay="1000"/>
                            </p:stCondLst>
                            <p:childTnLst>
                              <p:par>
                                <p:cTn id="192" presetID="0" presetClass="exit" presetSubtype="0" fill="hold" grpId="1" nodeType="afterEffect">
                                  <p:stCondLst>
                                    <p:cond delay="500"/>
                                  </p:stCondLst>
                                  <p:childTnLst>
                                    <p:set>
                                      <p:cBhvr>
                                        <p:cTn id="193" dur="1" fill="hold">
                                          <p:stCondLst>
                                            <p:cond delay="1499"/>
                                          </p:stCondLst>
                                        </p:cTn>
                                        <p:tgtEl>
                                          <p:spTgt spid="47"/>
                                        </p:tgtEl>
                                        <p:attrNameLst>
                                          <p:attrName>style.visibility</p:attrName>
                                        </p:attrNameLst>
                                      </p:cBhvr>
                                      <p:to>
                                        <p:strVal val="hidden"/>
                                      </p:to>
                                    </p:set>
                                    <p:animEffect transition="out" filter="dissolve">
                                      <p:cBhvr>
                                        <p:cTn id="194" dur="1500">
                                          <p:stCondLst>
                                            <p:cond delay="0"/>
                                          </p:stCondLst>
                                        </p:cTn>
                                        <p:tgtEl>
                                          <p:spTgt spid="47"/>
                                        </p:tgtEl>
                                      </p:cBhvr>
                                    </p:animEffect>
                                    <p:anim to="" calcmode="lin" valueType="num">
                                      <p:cBhvr>
                                        <p:cTn id="195" dur="1500" fill="hold">
                                          <p:stCondLst>
                                            <p:cond delay="0"/>
                                          </p:stCondLst>
                                        </p:cTn>
                                        <p:tgtEl>
                                          <p:spTgt spid="47"/>
                                        </p:tgtEl>
                                        <p:attrNameLst>
                                          <p:attrName>ppt_w</p:attrName>
                                        </p:attrNameLst>
                                      </p:cBhvr>
                                      <p:tavLst>
                                        <p:tav tm="0">
                                          <p:val>
                                            <p:strVal val="#ppt_w"/>
                                          </p:val>
                                        </p:tav>
                                        <p:tav tm="100000">
                                          <p:val>
                                            <p:strVal val="#ppt_w*4"/>
                                          </p:val>
                                        </p:tav>
                                      </p:tavLst>
                                    </p:anim>
                                    <p:anim to="" calcmode="lin" valueType="num">
                                      <p:cBhvr>
                                        <p:cTn id="196" dur="1500" fill="hold">
                                          <p:stCondLst>
                                            <p:cond delay="0"/>
                                          </p:stCondLst>
                                        </p:cTn>
                                        <p:tgtEl>
                                          <p:spTgt spid="47"/>
                                        </p:tgtEl>
                                        <p:attrNameLst>
                                          <p:attrName>ppt_h</p:attrName>
                                        </p:attrNameLst>
                                      </p:cBhvr>
                                      <p:tavLst>
                                        <p:tav tm="0">
                                          <p:val>
                                            <p:strVal val="#ppt_h"/>
                                          </p:val>
                                        </p:tav>
                                        <p:tav tm="100000">
                                          <p:val>
                                            <p:strVal val="#ppt_h*4"/>
                                          </p:val>
                                        </p:tav>
                                      </p:tavLst>
                                    </p:anim>
                                  </p:childTnLst>
                                </p:cTn>
                              </p:par>
                              <p:par>
                                <p:cTn id="197" presetID="0" presetClass="exit" presetSubtype="0" fill="hold" grpId="1" nodeType="withEffect">
                                  <p:stCondLst>
                                    <p:cond delay="500"/>
                                  </p:stCondLst>
                                  <p:childTnLst>
                                    <p:set>
                                      <p:cBhvr>
                                        <p:cTn id="198" dur="1" fill="hold">
                                          <p:stCondLst>
                                            <p:cond delay="1499"/>
                                          </p:stCondLst>
                                        </p:cTn>
                                        <p:tgtEl>
                                          <p:spTgt spid="48"/>
                                        </p:tgtEl>
                                        <p:attrNameLst>
                                          <p:attrName>style.visibility</p:attrName>
                                        </p:attrNameLst>
                                      </p:cBhvr>
                                      <p:to>
                                        <p:strVal val="hidden"/>
                                      </p:to>
                                    </p:set>
                                    <p:animEffect transition="out" filter="dissolve">
                                      <p:cBhvr>
                                        <p:cTn id="199" dur="1500">
                                          <p:stCondLst>
                                            <p:cond delay="0"/>
                                          </p:stCondLst>
                                        </p:cTn>
                                        <p:tgtEl>
                                          <p:spTgt spid="48"/>
                                        </p:tgtEl>
                                      </p:cBhvr>
                                    </p:animEffect>
                                    <p:anim to="" calcmode="lin" valueType="num">
                                      <p:cBhvr>
                                        <p:cTn id="200" dur="1500" fill="hold">
                                          <p:stCondLst>
                                            <p:cond delay="0"/>
                                          </p:stCondLst>
                                        </p:cTn>
                                        <p:tgtEl>
                                          <p:spTgt spid="48"/>
                                        </p:tgtEl>
                                        <p:attrNameLst>
                                          <p:attrName>ppt_w</p:attrName>
                                        </p:attrNameLst>
                                      </p:cBhvr>
                                      <p:tavLst>
                                        <p:tav tm="0">
                                          <p:val>
                                            <p:strVal val="#ppt_w"/>
                                          </p:val>
                                        </p:tav>
                                        <p:tav tm="100000">
                                          <p:val>
                                            <p:strVal val="#ppt_w*4"/>
                                          </p:val>
                                        </p:tav>
                                      </p:tavLst>
                                    </p:anim>
                                    <p:anim to="" calcmode="lin" valueType="num">
                                      <p:cBhvr>
                                        <p:cTn id="201" dur="1500" fill="hold">
                                          <p:stCondLst>
                                            <p:cond delay="0"/>
                                          </p:stCondLst>
                                        </p:cTn>
                                        <p:tgtEl>
                                          <p:spTgt spid="48"/>
                                        </p:tgtEl>
                                        <p:attrNameLst>
                                          <p:attrName>ppt_h</p:attrName>
                                        </p:attrNameLst>
                                      </p:cBhvr>
                                      <p:tavLst>
                                        <p:tav tm="0">
                                          <p:val>
                                            <p:strVal val="#ppt_h"/>
                                          </p:val>
                                        </p:tav>
                                        <p:tav tm="100000">
                                          <p:val>
                                            <p:strVal val="#ppt_h*4"/>
                                          </p:val>
                                        </p:tav>
                                      </p:tavLst>
                                    </p:anim>
                                  </p:childTnLst>
                                </p:cTn>
                              </p:par>
                              <p:par>
                                <p:cTn id="202" presetID="0" presetClass="entr" presetSubtype="0" fill="hold" grpId="0" nodeType="withEffect">
                                  <p:stCondLst>
                                    <p:cond delay="1750"/>
                                  </p:stCondLst>
                                  <p:iterate type="lt">
                                    <p:tmPct val="10000"/>
                                  </p:iterate>
                                  <p:childTnLst>
                                    <p:set>
                                      <p:cBhvr>
                                        <p:cTn id="203" dur="1" fill="hold">
                                          <p:stCondLst>
                                            <p:cond delay="0"/>
                                          </p:stCondLst>
                                        </p:cTn>
                                        <p:tgtEl>
                                          <p:spTgt spid="46"/>
                                        </p:tgtEl>
                                        <p:attrNameLst>
                                          <p:attrName>style.visibility</p:attrName>
                                        </p:attrNameLst>
                                      </p:cBhvr>
                                      <p:to>
                                        <p:strVal val="visible"/>
                                      </p:to>
                                    </p:set>
                                    <p:animEffect transition="in" filter="dissolve">
                                      <p:cBhvr>
                                        <p:cTn id="204" dur="500">
                                          <p:stCondLst>
                                            <p:cond delay="0"/>
                                          </p:stCondLst>
                                        </p:cTn>
                                        <p:tgtEl>
                                          <p:spTgt spid="46"/>
                                        </p:tgtEl>
                                      </p:cBhvr>
                                    </p:animEffect>
                                    <p:anim to="" calcmode="lin" valueType="num">
                                      <p:cBhvr>
                                        <p:cTn id="205" dur="500" fill="hold">
                                          <p:stCondLst>
                                            <p:cond delay="0"/>
                                          </p:stCondLst>
                                        </p:cTn>
                                        <p:tgtEl>
                                          <p:spTgt spid="46"/>
                                        </p:tgtEl>
                                        <p:attrNameLst>
                                          <p:attrName>ppt_w</p:attrName>
                                        </p:attrNameLst>
                                      </p:cBhvr>
                                      <p:tavLst>
                                        <p:tav tm="0">
                                          <p:val>
                                            <p:strVal val="#ppt_w*4"/>
                                          </p:val>
                                        </p:tav>
                                        <p:tav tm="100000">
                                          <p:val>
                                            <p:strVal val="#ppt_w"/>
                                          </p:val>
                                        </p:tav>
                                      </p:tavLst>
                                    </p:anim>
                                    <p:anim to="" calcmode="lin" valueType="num">
                                      <p:cBhvr>
                                        <p:cTn id="206" dur="500" fill="hold">
                                          <p:stCondLst>
                                            <p:cond delay="0"/>
                                          </p:stCondLst>
                                        </p:cTn>
                                        <p:tgtEl>
                                          <p:spTgt spid="46"/>
                                        </p:tgtEl>
                                        <p:attrNameLst>
                                          <p:attrName>ppt_h</p:attrName>
                                        </p:attrNameLst>
                                      </p:cBhvr>
                                      <p:tavLst>
                                        <p:tav tm="0">
                                          <p:val>
                                            <p:strVal val="#ppt_h*4"/>
                                          </p:val>
                                        </p:tav>
                                        <p:tav tm="100000">
                                          <p:val>
                                            <p:strVal val="#ppt_h"/>
                                          </p:val>
                                        </p:tav>
                                      </p:tavLst>
                                    </p:anim>
                                  </p:childTnLst>
                                </p:cTn>
                              </p:par>
                              <p:par>
                                <p:cTn id="207" presetID="26" presetClass="emph" presetSubtype="0" fill="hold" grpId="1" nodeType="withEffect">
                                  <p:stCondLst>
                                    <p:cond delay="3250"/>
                                  </p:stCondLst>
                                  <p:iterate type="lt">
                                    <p:tmPct val="0"/>
                                  </p:iterate>
                                  <p:childTnLst>
                                    <p:animEffect transition="out" filter="fade">
                                      <p:cBhvr>
                                        <p:cTn id="208" dur="500" tmFilter="0, 0; .2, .5; .8, .5; 1, 0"/>
                                        <p:tgtEl>
                                          <p:spTgt spid="46"/>
                                        </p:tgtEl>
                                      </p:cBhvr>
                                    </p:animEffect>
                                    <p:animScale>
                                      <p:cBhvr>
                                        <p:cTn id="209" dur="250" autoRev="1" fill="hold"/>
                                        <p:tgtEl>
                                          <p:spTgt spid="46"/>
                                        </p:tgtEl>
                                      </p:cBhvr>
                                      <p:by x="105000" y="105000"/>
                                    </p:animScale>
                                  </p:childTnLst>
                                </p:cTn>
                              </p:par>
                              <p:par>
                                <p:cTn id="210" presetID="10" presetClass="entr" presetSubtype="0" fill="hold" grpId="0" nodeType="withEffect">
                                  <p:stCondLst>
                                    <p:cond delay="1000"/>
                                  </p:stCondLst>
                                  <p:childTnLst>
                                    <p:set>
                                      <p:cBhvr>
                                        <p:cTn id="211" dur="1" fill="hold">
                                          <p:stCondLst>
                                            <p:cond delay="0"/>
                                          </p:stCondLst>
                                        </p:cTn>
                                        <p:tgtEl>
                                          <p:spTgt spid="51"/>
                                        </p:tgtEl>
                                        <p:attrNameLst>
                                          <p:attrName>style.visibility</p:attrName>
                                        </p:attrNameLst>
                                      </p:cBhvr>
                                      <p:to>
                                        <p:strVal val="visible"/>
                                      </p:to>
                                    </p:set>
                                    <p:animEffect transition="in" filter="fade">
                                      <p:cBhvr>
                                        <p:cTn id="212" dur="250"/>
                                        <p:tgtEl>
                                          <p:spTgt spid="51"/>
                                        </p:tgtEl>
                                      </p:cBhvr>
                                    </p:animEffect>
                                  </p:childTnLst>
                                </p:cTn>
                              </p:par>
                              <p:par>
                                <p:cTn id="213" presetID="10" presetClass="entr" presetSubtype="0" fill="hold" grpId="0" nodeType="withEffect">
                                  <p:stCondLst>
                                    <p:cond delay="1000"/>
                                  </p:stCondLst>
                                  <p:childTnLst>
                                    <p:set>
                                      <p:cBhvr>
                                        <p:cTn id="214" dur="1" fill="hold">
                                          <p:stCondLst>
                                            <p:cond delay="0"/>
                                          </p:stCondLst>
                                        </p:cTn>
                                        <p:tgtEl>
                                          <p:spTgt spid="52"/>
                                        </p:tgtEl>
                                        <p:attrNameLst>
                                          <p:attrName>style.visibility</p:attrName>
                                        </p:attrNameLst>
                                      </p:cBhvr>
                                      <p:to>
                                        <p:strVal val="visible"/>
                                      </p:to>
                                    </p:set>
                                    <p:animEffect transition="in" filter="fade">
                                      <p:cBhvr>
                                        <p:cTn id="215" dur="250"/>
                                        <p:tgtEl>
                                          <p:spTgt spid="52"/>
                                        </p:tgtEl>
                                      </p:cBhvr>
                                    </p:animEffect>
                                  </p:childTnLst>
                                </p:cTn>
                              </p:par>
                              <p:par>
                                <p:cTn id="216" presetID="0" presetClass="exit" presetSubtype="0" fill="hold" grpId="1" nodeType="withEffect">
                                  <p:stCondLst>
                                    <p:cond delay="1000"/>
                                  </p:stCondLst>
                                  <p:childTnLst>
                                    <p:set>
                                      <p:cBhvr>
                                        <p:cTn id="217" dur="1" fill="hold">
                                          <p:stCondLst>
                                            <p:cond delay="1999"/>
                                          </p:stCondLst>
                                        </p:cTn>
                                        <p:tgtEl>
                                          <p:spTgt spid="52"/>
                                        </p:tgtEl>
                                        <p:attrNameLst>
                                          <p:attrName>style.visibility</p:attrName>
                                        </p:attrNameLst>
                                      </p:cBhvr>
                                      <p:to>
                                        <p:strVal val="hidden"/>
                                      </p:to>
                                    </p:set>
                                    <p:animEffect transition="out" filter="dissolve">
                                      <p:cBhvr>
                                        <p:cTn id="218" dur="2000">
                                          <p:stCondLst>
                                            <p:cond delay="0"/>
                                          </p:stCondLst>
                                        </p:cTn>
                                        <p:tgtEl>
                                          <p:spTgt spid="52"/>
                                        </p:tgtEl>
                                      </p:cBhvr>
                                    </p:animEffect>
                                    <p:anim to="" calcmode="lin" valueType="num">
                                      <p:cBhvr>
                                        <p:cTn id="219" dur="2000" fill="hold">
                                          <p:stCondLst>
                                            <p:cond delay="0"/>
                                          </p:stCondLst>
                                        </p:cTn>
                                        <p:tgtEl>
                                          <p:spTgt spid="52"/>
                                        </p:tgtEl>
                                        <p:attrNameLst>
                                          <p:attrName>ppt_w</p:attrName>
                                        </p:attrNameLst>
                                      </p:cBhvr>
                                      <p:tavLst>
                                        <p:tav tm="0">
                                          <p:val>
                                            <p:strVal val="#ppt_w"/>
                                          </p:val>
                                        </p:tav>
                                        <p:tav tm="100000">
                                          <p:val>
                                            <p:strVal val="#ppt_w*4"/>
                                          </p:val>
                                        </p:tav>
                                      </p:tavLst>
                                    </p:anim>
                                    <p:anim to="" calcmode="lin" valueType="num">
                                      <p:cBhvr>
                                        <p:cTn id="220" dur="2000" fill="hold">
                                          <p:stCondLst>
                                            <p:cond delay="0"/>
                                          </p:stCondLst>
                                        </p:cTn>
                                        <p:tgtEl>
                                          <p:spTgt spid="52"/>
                                        </p:tgtEl>
                                        <p:attrNameLst>
                                          <p:attrName>ppt_h</p:attrName>
                                        </p:attrNameLst>
                                      </p:cBhvr>
                                      <p:tavLst>
                                        <p:tav tm="0">
                                          <p:val>
                                            <p:strVal val="#ppt_h"/>
                                          </p:val>
                                        </p:tav>
                                        <p:tav tm="100000">
                                          <p:val>
                                            <p:strVal val="#ppt_h*4"/>
                                          </p:val>
                                        </p:tav>
                                      </p:tavLst>
                                    </p:anim>
                                  </p:childTnLst>
                                </p:cTn>
                              </p:par>
                              <p:par>
                                <p:cTn id="221" presetID="0" presetClass="exit" presetSubtype="0" fill="hold" grpId="1" nodeType="withEffect">
                                  <p:stCondLst>
                                    <p:cond delay="1000"/>
                                  </p:stCondLst>
                                  <p:childTnLst>
                                    <p:set>
                                      <p:cBhvr>
                                        <p:cTn id="222" dur="1" fill="hold">
                                          <p:stCondLst>
                                            <p:cond delay="1999"/>
                                          </p:stCondLst>
                                        </p:cTn>
                                        <p:tgtEl>
                                          <p:spTgt spid="51"/>
                                        </p:tgtEl>
                                        <p:attrNameLst>
                                          <p:attrName>style.visibility</p:attrName>
                                        </p:attrNameLst>
                                      </p:cBhvr>
                                      <p:to>
                                        <p:strVal val="hidden"/>
                                      </p:to>
                                    </p:set>
                                    <p:animEffect transition="out" filter="dissolve">
                                      <p:cBhvr>
                                        <p:cTn id="223" dur="2000">
                                          <p:stCondLst>
                                            <p:cond delay="0"/>
                                          </p:stCondLst>
                                        </p:cTn>
                                        <p:tgtEl>
                                          <p:spTgt spid="51"/>
                                        </p:tgtEl>
                                      </p:cBhvr>
                                    </p:animEffect>
                                    <p:anim to="" calcmode="lin" valueType="num">
                                      <p:cBhvr>
                                        <p:cTn id="224" dur="2000" fill="hold">
                                          <p:stCondLst>
                                            <p:cond delay="0"/>
                                          </p:stCondLst>
                                        </p:cTn>
                                        <p:tgtEl>
                                          <p:spTgt spid="51"/>
                                        </p:tgtEl>
                                        <p:attrNameLst>
                                          <p:attrName>ppt_w</p:attrName>
                                        </p:attrNameLst>
                                      </p:cBhvr>
                                      <p:tavLst>
                                        <p:tav tm="0">
                                          <p:val>
                                            <p:strVal val="#ppt_w"/>
                                          </p:val>
                                        </p:tav>
                                        <p:tav tm="100000">
                                          <p:val>
                                            <p:strVal val="#ppt_w*4"/>
                                          </p:val>
                                        </p:tav>
                                      </p:tavLst>
                                    </p:anim>
                                    <p:anim to="" calcmode="lin" valueType="num">
                                      <p:cBhvr>
                                        <p:cTn id="225" dur="2000" fill="hold">
                                          <p:stCondLst>
                                            <p:cond delay="0"/>
                                          </p:stCondLst>
                                        </p:cTn>
                                        <p:tgtEl>
                                          <p:spTgt spid="51"/>
                                        </p:tgtEl>
                                        <p:attrNameLst>
                                          <p:attrName>ppt_h</p:attrName>
                                        </p:attrNameLst>
                                      </p:cBhvr>
                                      <p:tavLst>
                                        <p:tav tm="0">
                                          <p:val>
                                            <p:strVal val="#ppt_h"/>
                                          </p:val>
                                        </p:tav>
                                        <p:tav tm="100000">
                                          <p:val>
                                            <p:strVal val="#ppt_h*4"/>
                                          </p:val>
                                        </p:tav>
                                      </p:tavLst>
                                    </p:anim>
                                  </p:childTnLst>
                                </p:cTn>
                              </p:par>
                              <p:par>
                                <p:cTn id="226" presetID="42" presetClass="path" presetSubtype="0" accel="50000" decel="50000" fill="hold" grpId="2" nodeType="withEffect">
                                  <p:stCondLst>
                                    <p:cond delay="1000"/>
                                  </p:stCondLst>
                                  <p:childTnLst>
                                    <p:animMotion origin="layout" path="M -1.38889E-6 1.48148E-6 L -0.06476 0.39676 " pathEditMode="relative" rAng="0" ptsTypes="AA">
                                      <p:cBhvr>
                                        <p:cTn id="227" dur="2000" fill="hold"/>
                                        <p:tgtEl>
                                          <p:spTgt spid="51"/>
                                        </p:tgtEl>
                                        <p:attrNameLst>
                                          <p:attrName>ppt_x</p:attrName>
                                          <p:attrName>ppt_y</p:attrName>
                                        </p:attrNameLst>
                                      </p:cBhvr>
                                      <p:rCtr x="-3247" y="19838"/>
                                    </p:animMotion>
                                  </p:childTnLst>
                                </p:cTn>
                              </p:par>
                              <p:par>
                                <p:cTn id="228" presetID="42" presetClass="path" presetSubtype="0" accel="50000" decel="50000" fill="hold" grpId="2" nodeType="withEffect">
                                  <p:stCondLst>
                                    <p:cond delay="1000"/>
                                  </p:stCondLst>
                                  <p:childTnLst>
                                    <p:animMotion origin="layout" path="M 4.44444E-6 1.48148E-6 L 0.06232 0.39606 " pathEditMode="relative" rAng="0" ptsTypes="AA">
                                      <p:cBhvr>
                                        <p:cTn id="229" dur="2000" fill="hold"/>
                                        <p:tgtEl>
                                          <p:spTgt spid="52"/>
                                        </p:tgtEl>
                                        <p:attrNameLst>
                                          <p:attrName>ppt_x</p:attrName>
                                          <p:attrName>ppt_y</p:attrName>
                                        </p:attrNameLst>
                                      </p:cBhvr>
                                      <p:rCtr x="3108" y="19792"/>
                                    </p:animMotion>
                                  </p:childTnLst>
                                </p:cTn>
                              </p:par>
                            </p:childTnLst>
                          </p:cTn>
                        </p:par>
                      </p:childTnLst>
                    </p:cTn>
                  </p:par>
                  <p:par>
                    <p:cTn id="230" fill="hold">
                      <p:stCondLst>
                        <p:cond delay="indefinite"/>
                      </p:stCondLst>
                      <p:childTnLst>
                        <p:par>
                          <p:cTn id="231" fill="hold">
                            <p:stCondLst>
                              <p:cond delay="0"/>
                            </p:stCondLst>
                            <p:childTnLst>
                              <p:par>
                                <p:cTn id="232" presetID="23" presetClass="exit" presetSubtype="544" fill="hold" grpId="1" nodeType="clickEffect">
                                  <p:stCondLst>
                                    <p:cond delay="0"/>
                                  </p:stCondLst>
                                  <p:childTnLst>
                                    <p:anim calcmode="lin" valueType="num">
                                      <p:cBhvr>
                                        <p:cTn id="233" dur="750"/>
                                        <p:tgtEl>
                                          <p:spTgt spid="20"/>
                                        </p:tgtEl>
                                        <p:attrNameLst>
                                          <p:attrName>ppt_w</p:attrName>
                                        </p:attrNameLst>
                                      </p:cBhvr>
                                      <p:tavLst>
                                        <p:tav tm="0">
                                          <p:val>
                                            <p:strVal val="ppt_w"/>
                                          </p:val>
                                        </p:tav>
                                        <p:tav tm="100000">
                                          <p:val>
                                            <p:fltVal val="0"/>
                                          </p:val>
                                        </p:tav>
                                      </p:tavLst>
                                    </p:anim>
                                    <p:anim calcmode="lin" valueType="num">
                                      <p:cBhvr>
                                        <p:cTn id="234" dur="750"/>
                                        <p:tgtEl>
                                          <p:spTgt spid="20"/>
                                        </p:tgtEl>
                                        <p:attrNameLst>
                                          <p:attrName>ppt_h</p:attrName>
                                        </p:attrNameLst>
                                      </p:cBhvr>
                                      <p:tavLst>
                                        <p:tav tm="0">
                                          <p:val>
                                            <p:strVal val="ppt_h"/>
                                          </p:val>
                                        </p:tav>
                                        <p:tav tm="100000">
                                          <p:val>
                                            <p:fltVal val="0"/>
                                          </p:val>
                                        </p:tav>
                                      </p:tavLst>
                                    </p:anim>
                                    <p:anim calcmode="lin" valueType="num">
                                      <p:cBhvr>
                                        <p:cTn id="235" dur="750"/>
                                        <p:tgtEl>
                                          <p:spTgt spid="20"/>
                                        </p:tgtEl>
                                        <p:attrNameLst>
                                          <p:attrName>ppt_x</p:attrName>
                                        </p:attrNameLst>
                                      </p:cBhvr>
                                      <p:tavLst>
                                        <p:tav tm="0">
                                          <p:val>
                                            <p:strVal val="ppt_x"/>
                                          </p:val>
                                        </p:tav>
                                        <p:tav tm="100000">
                                          <p:val>
                                            <p:fltVal val="0.5"/>
                                          </p:val>
                                        </p:tav>
                                      </p:tavLst>
                                    </p:anim>
                                    <p:anim calcmode="lin" valueType="num">
                                      <p:cBhvr>
                                        <p:cTn id="236" dur="750"/>
                                        <p:tgtEl>
                                          <p:spTgt spid="20"/>
                                        </p:tgtEl>
                                        <p:attrNameLst>
                                          <p:attrName>ppt_y</p:attrName>
                                        </p:attrNameLst>
                                      </p:cBhvr>
                                      <p:tavLst>
                                        <p:tav tm="0">
                                          <p:val>
                                            <p:strVal val="ppt_y"/>
                                          </p:val>
                                        </p:tav>
                                        <p:tav tm="100000">
                                          <p:val>
                                            <p:fltVal val="0.5"/>
                                          </p:val>
                                        </p:tav>
                                      </p:tavLst>
                                    </p:anim>
                                    <p:set>
                                      <p:cBhvr>
                                        <p:cTn id="237" dur="1" fill="hold">
                                          <p:stCondLst>
                                            <p:cond delay="749"/>
                                          </p:stCondLst>
                                        </p:cTn>
                                        <p:tgtEl>
                                          <p:spTgt spid="20"/>
                                        </p:tgtEl>
                                        <p:attrNameLst>
                                          <p:attrName>style.visibility</p:attrName>
                                        </p:attrNameLst>
                                      </p:cBhvr>
                                      <p:to>
                                        <p:strVal val="hidden"/>
                                      </p:to>
                                    </p:set>
                                  </p:childTnLst>
                                </p:cTn>
                              </p:par>
                              <p:par>
                                <p:cTn id="238" presetID="23" presetClass="exit" presetSubtype="544" fill="hold" grpId="1" nodeType="withEffect">
                                  <p:stCondLst>
                                    <p:cond delay="0"/>
                                  </p:stCondLst>
                                  <p:childTnLst>
                                    <p:anim calcmode="lin" valueType="num">
                                      <p:cBhvr>
                                        <p:cTn id="239" dur="750"/>
                                        <p:tgtEl>
                                          <p:spTgt spid="37"/>
                                        </p:tgtEl>
                                        <p:attrNameLst>
                                          <p:attrName>ppt_w</p:attrName>
                                        </p:attrNameLst>
                                      </p:cBhvr>
                                      <p:tavLst>
                                        <p:tav tm="0">
                                          <p:val>
                                            <p:strVal val="ppt_w"/>
                                          </p:val>
                                        </p:tav>
                                        <p:tav tm="100000">
                                          <p:val>
                                            <p:fltVal val="0"/>
                                          </p:val>
                                        </p:tav>
                                      </p:tavLst>
                                    </p:anim>
                                    <p:anim calcmode="lin" valueType="num">
                                      <p:cBhvr>
                                        <p:cTn id="240" dur="750"/>
                                        <p:tgtEl>
                                          <p:spTgt spid="37"/>
                                        </p:tgtEl>
                                        <p:attrNameLst>
                                          <p:attrName>ppt_h</p:attrName>
                                        </p:attrNameLst>
                                      </p:cBhvr>
                                      <p:tavLst>
                                        <p:tav tm="0">
                                          <p:val>
                                            <p:strVal val="ppt_h"/>
                                          </p:val>
                                        </p:tav>
                                        <p:tav tm="100000">
                                          <p:val>
                                            <p:fltVal val="0"/>
                                          </p:val>
                                        </p:tav>
                                      </p:tavLst>
                                    </p:anim>
                                    <p:anim calcmode="lin" valueType="num">
                                      <p:cBhvr>
                                        <p:cTn id="241" dur="750"/>
                                        <p:tgtEl>
                                          <p:spTgt spid="37"/>
                                        </p:tgtEl>
                                        <p:attrNameLst>
                                          <p:attrName>ppt_x</p:attrName>
                                        </p:attrNameLst>
                                      </p:cBhvr>
                                      <p:tavLst>
                                        <p:tav tm="0">
                                          <p:val>
                                            <p:strVal val="ppt_x"/>
                                          </p:val>
                                        </p:tav>
                                        <p:tav tm="100000">
                                          <p:val>
                                            <p:fltVal val="0.5"/>
                                          </p:val>
                                        </p:tav>
                                      </p:tavLst>
                                    </p:anim>
                                    <p:anim calcmode="lin" valueType="num">
                                      <p:cBhvr>
                                        <p:cTn id="242" dur="750"/>
                                        <p:tgtEl>
                                          <p:spTgt spid="37"/>
                                        </p:tgtEl>
                                        <p:attrNameLst>
                                          <p:attrName>ppt_y</p:attrName>
                                        </p:attrNameLst>
                                      </p:cBhvr>
                                      <p:tavLst>
                                        <p:tav tm="0">
                                          <p:val>
                                            <p:strVal val="ppt_y"/>
                                          </p:val>
                                        </p:tav>
                                        <p:tav tm="100000">
                                          <p:val>
                                            <p:fltVal val="0.5"/>
                                          </p:val>
                                        </p:tav>
                                      </p:tavLst>
                                    </p:anim>
                                    <p:set>
                                      <p:cBhvr>
                                        <p:cTn id="243" dur="1" fill="hold">
                                          <p:stCondLst>
                                            <p:cond delay="749"/>
                                          </p:stCondLst>
                                        </p:cTn>
                                        <p:tgtEl>
                                          <p:spTgt spid="37"/>
                                        </p:tgtEl>
                                        <p:attrNameLst>
                                          <p:attrName>style.visibility</p:attrName>
                                        </p:attrNameLst>
                                      </p:cBhvr>
                                      <p:to>
                                        <p:strVal val="hidden"/>
                                      </p:to>
                                    </p:set>
                                  </p:childTnLst>
                                </p:cTn>
                              </p:par>
                              <p:par>
                                <p:cTn id="244" presetID="23" presetClass="exit" presetSubtype="544" fill="hold" grpId="1" nodeType="withEffect">
                                  <p:stCondLst>
                                    <p:cond delay="0"/>
                                  </p:stCondLst>
                                  <p:childTnLst>
                                    <p:anim calcmode="lin" valueType="num">
                                      <p:cBhvr>
                                        <p:cTn id="245" dur="750"/>
                                        <p:tgtEl>
                                          <p:spTgt spid="38"/>
                                        </p:tgtEl>
                                        <p:attrNameLst>
                                          <p:attrName>ppt_w</p:attrName>
                                        </p:attrNameLst>
                                      </p:cBhvr>
                                      <p:tavLst>
                                        <p:tav tm="0">
                                          <p:val>
                                            <p:strVal val="ppt_w"/>
                                          </p:val>
                                        </p:tav>
                                        <p:tav tm="100000">
                                          <p:val>
                                            <p:fltVal val="0"/>
                                          </p:val>
                                        </p:tav>
                                      </p:tavLst>
                                    </p:anim>
                                    <p:anim calcmode="lin" valueType="num">
                                      <p:cBhvr>
                                        <p:cTn id="246" dur="750"/>
                                        <p:tgtEl>
                                          <p:spTgt spid="38"/>
                                        </p:tgtEl>
                                        <p:attrNameLst>
                                          <p:attrName>ppt_h</p:attrName>
                                        </p:attrNameLst>
                                      </p:cBhvr>
                                      <p:tavLst>
                                        <p:tav tm="0">
                                          <p:val>
                                            <p:strVal val="ppt_h"/>
                                          </p:val>
                                        </p:tav>
                                        <p:tav tm="100000">
                                          <p:val>
                                            <p:fltVal val="0"/>
                                          </p:val>
                                        </p:tav>
                                      </p:tavLst>
                                    </p:anim>
                                    <p:anim calcmode="lin" valueType="num">
                                      <p:cBhvr>
                                        <p:cTn id="247" dur="750"/>
                                        <p:tgtEl>
                                          <p:spTgt spid="38"/>
                                        </p:tgtEl>
                                        <p:attrNameLst>
                                          <p:attrName>ppt_x</p:attrName>
                                        </p:attrNameLst>
                                      </p:cBhvr>
                                      <p:tavLst>
                                        <p:tav tm="0">
                                          <p:val>
                                            <p:strVal val="ppt_x"/>
                                          </p:val>
                                        </p:tav>
                                        <p:tav tm="100000">
                                          <p:val>
                                            <p:fltVal val="0.5"/>
                                          </p:val>
                                        </p:tav>
                                      </p:tavLst>
                                    </p:anim>
                                    <p:anim calcmode="lin" valueType="num">
                                      <p:cBhvr>
                                        <p:cTn id="248" dur="750"/>
                                        <p:tgtEl>
                                          <p:spTgt spid="38"/>
                                        </p:tgtEl>
                                        <p:attrNameLst>
                                          <p:attrName>ppt_y</p:attrName>
                                        </p:attrNameLst>
                                      </p:cBhvr>
                                      <p:tavLst>
                                        <p:tav tm="0">
                                          <p:val>
                                            <p:strVal val="ppt_y"/>
                                          </p:val>
                                        </p:tav>
                                        <p:tav tm="100000">
                                          <p:val>
                                            <p:fltVal val="0.5"/>
                                          </p:val>
                                        </p:tav>
                                      </p:tavLst>
                                    </p:anim>
                                    <p:set>
                                      <p:cBhvr>
                                        <p:cTn id="249" dur="1" fill="hold">
                                          <p:stCondLst>
                                            <p:cond delay="749"/>
                                          </p:stCondLst>
                                        </p:cTn>
                                        <p:tgtEl>
                                          <p:spTgt spid="38"/>
                                        </p:tgtEl>
                                        <p:attrNameLst>
                                          <p:attrName>style.visibility</p:attrName>
                                        </p:attrNameLst>
                                      </p:cBhvr>
                                      <p:to>
                                        <p:strVal val="hidden"/>
                                      </p:to>
                                    </p:set>
                                  </p:childTnLst>
                                </p:cTn>
                              </p:par>
                              <p:par>
                                <p:cTn id="250" presetID="23" presetClass="exit" presetSubtype="544" fill="hold" grpId="1" nodeType="withEffect">
                                  <p:stCondLst>
                                    <p:cond delay="0"/>
                                  </p:stCondLst>
                                  <p:childTnLst>
                                    <p:anim calcmode="lin" valueType="num">
                                      <p:cBhvr>
                                        <p:cTn id="251" dur="750"/>
                                        <p:tgtEl>
                                          <p:spTgt spid="35"/>
                                        </p:tgtEl>
                                        <p:attrNameLst>
                                          <p:attrName>ppt_w</p:attrName>
                                        </p:attrNameLst>
                                      </p:cBhvr>
                                      <p:tavLst>
                                        <p:tav tm="0">
                                          <p:val>
                                            <p:strVal val="ppt_w"/>
                                          </p:val>
                                        </p:tav>
                                        <p:tav tm="100000">
                                          <p:val>
                                            <p:fltVal val="0"/>
                                          </p:val>
                                        </p:tav>
                                      </p:tavLst>
                                    </p:anim>
                                    <p:anim calcmode="lin" valueType="num">
                                      <p:cBhvr>
                                        <p:cTn id="252" dur="750"/>
                                        <p:tgtEl>
                                          <p:spTgt spid="35"/>
                                        </p:tgtEl>
                                        <p:attrNameLst>
                                          <p:attrName>ppt_h</p:attrName>
                                        </p:attrNameLst>
                                      </p:cBhvr>
                                      <p:tavLst>
                                        <p:tav tm="0">
                                          <p:val>
                                            <p:strVal val="ppt_h"/>
                                          </p:val>
                                        </p:tav>
                                        <p:tav tm="100000">
                                          <p:val>
                                            <p:fltVal val="0"/>
                                          </p:val>
                                        </p:tav>
                                      </p:tavLst>
                                    </p:anim>
                                    <p:anim calcmode="lin" valueType="num">
                                      <p:cBhvr>
                                        <p:cTn id="253" dur="750"/>
                                        <p:tgtEl>
                                          <p:spTgt spid="35"/>
                                        </p:tgtEl>
                                        <p:attrNameLst>
                                          <p:attrName>ppt_x</p:attrName>
                                        </p:attrNameLst>
                                      </p:cBhvr>
                                      <p:tavLst>
                                        <p:tav tm="0">
                                          <p:val>
                                            <p:strVal val="ppt_x"/>
                                          </p:val>
                                        </p:tav>
                                        <p:tav tm="100000">
                                          <p:val>
                                            <p:fltVal val="0.5"/>
                                          </p:val>
                                        </p:tav>
                                      </p:tavLst>
                                    </p:anim>
                                    <p:anim calcmode="lin" valueType="num">
                                      <p:cBhvr>
                                        <p:cTn id="254" dur="750"/>
                                        <p:tgtEl>
                                          <p:spTgt spid="35"/>
                                        </p:tgtEl>
                                        <p:attrNameLst>
                                          <p:attrName>ppt_y</p:attrName>
                                        </p:attrNameLst>
                                      </p:cBhvr>
                                      <p:tavLst>
                                        <p:tav tm="0">
                                          <p:val>
                                            <p:strVal val="ppt_y"/>
                                          </p:val>
                                        </p:tav>
                                        <p:tav tm="100000">
                                          <p:val>
                                            <p:fltVal val="0.5"/>
                                          </p:val>
                                        </p:tav>
                                      </p:tavLst>
                                    </p:anim>
                                    <p:set>
                                      <p:cBhvr>
                                        <p:cTn id="255" dur="1" fill="hold">
                                          <p:stCondLst>
                                            <p:cond delay="749"/>
                                          </p:stCondLst>
                                        </p:cTn>
                                        <p:tgtEl>
                                          <p:spTgt spid="35"/>
                                        </p:tgtEl>
                                        <p:attrNameLst>
                                          <p:attrName>style.visibility</p:attrName>
                                        </p:attrNameLst>
                                      </p:cBhvr>
                                      <p:to>
                                        <p:strVal val="hidden"/>
                                      </p:to>
                                    </p:set>
                                  </p:childTnLst>
                                </p:cTn>
                              </p:par>
                              <p:par>
                                <p:cTn id="256" presetID="23" presetClass="exit" presetSubtype="544" fill="hold" grpId="1" nodeType="withEffect">
                                  <p:stCondLst>
                                    <p:cond delay="0"/>
                                  </p:stCondLst>
                                  <p:childTnLst>
                                    <p:anim calcmode="lin" valueType="num">
                                      <p:cBhvr>
                                        <p:cTn id="257" dur="750"/>
                                        <p:tgtEl>
                                          <p:spTgt spid="39"/>
                                        </p:tgtEl>
                                        <p:attrNameLst>
                                          <p:attrName>ppt_w</p:attrName>
                                        </p:attrNameLst>
                                      </p:cBhvr>
                                      <p:tavLst>
                                        <p:tav tm="0">
                                          <p:val>
                                            <p:strVal val="ppt_w"/>
                                          </p:val>
                                        </p:tav>
                                        <p:tav tm="100000">
                                          <p:val>
                                            <p:fltVal val="0"/>
                                          </p:val>
                                        </p:tav>
                                      </p:tavLst>
                                    </p:anim>
                                    <p:anim calcmode="lin" valueType="num">
                                      <p:cBhvr>
                                        <p:cTn id="258" dur="750"/>
                                        <p:tgtEl>
                                          <p:spTgt spid="39"/>
                                        </p:tgtEl>
                                        <p:attrNameLst>
                                          <p:attrName>ppt_h</p:attrName>
                                        </p:attrNameLst>
                                      </p:cBhvr>
                                      <p:tavLst>
                                        <p:tav tm="0">
                                          <p:val>
                                            <p:strVal val="ppt_h"/>
                                          </p:val>
                                        </p:tav>
                                        <p:tav tm="100000">
                                          <p:val>
                                            <p:fltVal val="0"/>
                                          </p:val>
                                        </p:tav>
                                      </p:tavLst>
                                    </p:anim>
                                    <p:anim calcmode="lin" valueType="num">
                                      <p:cBhvr>
                                        <p:cTn id="259" dur="750"/>
                                        <p:tgtEl>
                                          <p:spTgt spid="39"/>
                                        </p:tgtEl>
                                        <p:attrNameLst>
                                          <p:attrName>ppt_x</p:attrName>
                                        </p:attrNameLst>
                                      </p:cBhvr>
                                      <p:tavLst>
                                        <p:tav tm="0">
                                          <p:val>
                                            <p:strVal val="ppt_x"/>
                                          </p:val>
                                        </p:tav>
                                        <p:tav tm="100000">
                                          <p:val>
                                            <p:fltVal val="0.5"/>
                                          </p:val>
                                        </p:tav>
                                      </p:tavLst>
                                    </p:anim>
                                    <p:anim calcmode="lin" valueType="num">
                                      <p:cBhvr>
                                        <p:cTn id="260" dur="750"/>
                                        <p:tgtEl>
                                          <p:spTgt spid="39"/>
                                        </p:tgtEl>
                                        <p:attrNameLst>
                                          <p:attrName>ppt_y</p:attrName>
                                        </p:attrNameLst>
                                      </p:cBhvr>
                                      <p:tavLst>
                                        <p:tav tm="0">
                                          <p:val>
                                            <p:strVal val="ppt_y"/>
                                          </p:val>
                                        </p:tav>
                                        <p:tav tm="100000">
                                          <p:val>
                                            <p:fltVal val="0.5"/>
                                          </p:val>
                                        </p:tav>
                                      </p:tavLst>
                                    </p:anim>
                                    <p:set>
                                      <p:cBhvr>
                                        <p:cTn id="261" dur="1" fill="hold">
                                          <p:stCondLst>
                                            <p:cond delay="749"/>
                                          </p:stCondLst>
                                        </p:cTn>
                                        <p:tgtEl>
                                          <p:spTgt spid="39"/>
                                        </p:tgtEl>
                                        <p:attrNameLst>
                                          <p:attrName>style.visibility</p:attrName>
                                        </p:attrNameLst>
                                      </p:cBhvr>
                                      <p:to>
                                        <p:strVal val="hidden"/>
                                      </p:to>
                                    </p:set>
                                  </p:childTnLst>
                                </p:cTn>
                              </p:par>
                              <p:par>
                                <p:cTn id="262" presetID="23" presetClass="exit" presetSubtype="544" fill="hold" grpId="1" nodeType="withEffect">
                                  <p:stCondLst>
                                    <p:cond delay="0"/>
                                  </p:stCondLst>
                                  <p:childTnLst>
                                    <p:anim calcmode="lin" valueType="num">
                                      <p:cBhvr>
                                        <p:cTn id="263" dur="750"/>
                                        <p:tgtEl>
                                          <p:spTgt spid="36"/>
                                        </p:tgtEl>
                                        <p:attrNameLst>
                                          <p:attrName>ppt_w</p:attrName>
                                        </p:attrNameLst>
                                      </p:cBhvr>
                                      <p:tavLst>
                                        <p:tav tm="0">
                                          <p:val>
                                            <p:strVal val="ppt_w"/>
                                          </p:val>
                                        </p:tav>
                                        <p:tav tm="100000">
                                          <p:val>
                                            <p:fltVal val="0"/>
                                          </p:val>
                                        </p:tav>
                                      </p:tavLst>
                                    </p:anim>
                                    <p:anim calcmode="lin" valueType="num">
                                      <p:cBhvr>
                                        <p:cTn id="264" dur="750"/>
                                        <p:tgtEl>
                                          <p:spTgt spid="36"/>
                                        </p:tgtEl>
                                        <p:attrNameLst>
                                          <p:attrName>ppt_h</p:attrName>
                                        </p:attrNameLst>
                                      </p:cBhvr>
                                      <p:tavLst>
                                        <p:tav tm="0">
                                          <p:val>
                                            <p:strVal val="ppt_h"/>
                                          </p:val>
                                        </p:tav>
                                        <p:tav tm="100000">
                                          <p:val>
                                            <p:fltVal val="0"/>
                                          </p:val>
                                        </p:tav>
                                      </p:tavLst>
                                    </p:anim>
                                    <p:anim calcmode="lin" valueType="num">
                                      <p:cBhvr>
                                        <p:cTn id="265" dur="750"/>
                                        <p:tgtEl>
                                          <p:spTgt spid="36"/>
                                        </p:tgtEl>
                                        <p:attrNameLst>
                                          <p:attrName>ppt_x</p:attrName>
                                        </p:attrNameLst>
                                      </p:cBhvr>
                                      <p:tavLst>
                                        <p:tav tm="0">
                                          <p:val>
                                            <p:strVal val="ppt_x"/>
                                          </p:val>
                                        </p:tav>
                                        <p:tav tm="100000">
                                          <p:val>
                                            <p:fltVal val="0.5"/>
                                          </p:val>
                                        </p:tav>
                                      </p:tavLst>
                                    </p:anim>
                                    <p:anim calcmode="lin" valueType="num">
                                      <p:cBhvr>
                                        <p:cTn id="266" dur="750"/>
                                        <p:tgtEl>
                                          <p:spTgt spid="36"/>
                                        </p:tgtEl>
                                        <p:attrNameLst>
                                          <p:attrName>ppt_y</p:attrName>
                                        </p:attrNameLst>
                                      </p:cBhvr>
                                      <p:tavLst>
                                        <p:tav tm="0">
                                          <p:val>
                                            <p:strVal val="ppt_y"/>
                                          </p:val>
                                        </p:tav>
                                        <p:tav tm="100000">
                                          <p:val>
                                            <p:fltVal val="0.5"/>
                                          </p:val>
                                        </p:tav>
                                      </p:tavLst>
                                    </p:anim>
                                    <p:set>
                                      <p:cBhvr>
                                        <p:cTn id="267" dur="1" fill="hold">
                                          <p:stCondLst>
                                            <p:cond delay="749"/>
                                          </p:stCondLst>
                                        </p:cTn>
                                        <p:tgtEl>
                                          <p:spTgt spid="36"/>
                                        </p:tgtEl>
                                        <p:attrNameLst>
                                          <p:attrName>style.visibility</p:attrName>
                                        </p:attrNameLst>
                                      </p:cBhvr>
                                      <p:to>
                                        <p:strVal val="hidden"/>
                                      </p:to>
                                    </p:set>
                                  </p:childTnLst>
                                </p:cTn>
                              </p:par>
                              <p:par>
                                <p:cTn id="268" presetID="23" presetClass="exit" presetSubtype="544" fill="hold" grpId="1" nodeType="withEffect">
                                  <p:stCondLst>
                                    <p:cond delay="0"/>
                                  </p:stCondLst>
                                  <p:childTnLst>
                                    <p:anim calcmode="lin" valueType="num">
                                      <p:cBhvr>
                                        <p:cTn id="269" dur="750"/>
                                        <p:tgtEl>
                                          <p:spTgt spid="40"/>
                                        </p:tgtEl>
                                        <p:attrNameLst>
                                          <p:attrName>ppt_w</p:attrName>
                                        </p:attrNameLst>
                                      </p:cBhvr>
                                      <p:tavLst>
                                        <p:tav tm="0">
                                          <p:val>
                                            <p:strVal val="ppt_w"/>
                                          </p:val>
                                        </p:tav>
                                        <p:tav tm="100000">
                                          <p:val>
                                            <p:fltVal val="0"/>
                                          </p:val>
                                        </p:tav>
                                      </p:tavLst>
                                    </p:anim>
                                    <p:anim calcmode="lin" valueType="num">
                                      <p:cBhvr>
                                        <p:cTn id="270" dur="750"/>
                                        <p:tgtEl>
                                          <p:spTgt spid="40"/>
                                        </p:tgtEl>
                                        <p:attrNameLst>
                                          <p:attrName>ppt_h</p:attrName>
                                        </p:attrNameLst>
                                      </p:cBhvr>
                                      <p:tavLst>
                                        <p:tav tm="0">
                                          <p:val>
                                            <p:strVal val="ppt_h"/>
                                          </p:val>
                                        </p:tav>
                                        <p:tav tm="100000">
                                          <p:val>
                                            <p:fltVal val="0"/>
                                          </p:val>
                                        </p:tav>
                                      </p:tavLst>
                                    </p:anim>
                                    <p:anim calcmode="lin" valueType="num">
                                      <p:cBhvr>
                                        <p:cTn id="271" dur="750"/>
                                        <p:tgtEl>
                                          <p:spTgt spid="40"/>
                                        </p:tgtEl>
                                        <p:attrNameLst>
                                          <p:attrName>ppt_x</p:attrName>
                                        </p:attrNameLst>
                                      </p:cBhvr>
                                      <p:tavLst>
                                        <p:tav tm="0">
                                          <p:val>
                                            <p:strVal val="ppt_x"/>
                                          </p:val>
                                        </p:tav>
                                        <p:tav tm="100000">
                                          <p:val>
                                            <p:fltVal val="0.5"/>
                                          </p:val>
                                        </p:tav>
                                      </p:tavLst>
                                    </p:anim>
                                    <p:anim calcmode="lin" valueType="num">
                                      <p:cBhvr>
                                        <p:cTn id="272" dur="750"/>
                                        <p:tgtEl>
                                          <p:spTgt spid="40"/>
                                        </p:tgtEl>
                                        <p:attrNameLst>
                                          <p:attrName>ppt_y</p:attrName>
                                        </p:attrNameLst>
                                      </p:cBhvr>
                                      <p:tavLst>
                                        <p:tav tm="0">
                                          <p:val>
                                            <p:strVal val="ppt_y"/>
                                          </p:val>
                                        </p:tav>
                                        <p:tav tm="100000">
                                          <p:val>
                                            <p:fltVal val="0.5"/>
                                          </p:val>
                                        </p:tav>
                                      </p:tavLst>
                                    </p:anim>
                                    <p:set>
                                      <p:cBhvr>
                                        <p:cTn id="273" dur="1" fill="hold">
                                          <p:stCondLst>
                                            <p:cond delay="749"/>
                                          </p:stCondLst>
                                        </p:cTn>
                                        <p:tgtEl>
                                          <p:spTgt spid="40"/>
                                        </p:tgtEl>
                                        <p:attrNameLst>
                                          <p:attrName>style.visibility</p:attrName>
                                        </p:attrNameLst>
                                      </p:cBhvr>
                                      <p:to>
                                        <p:strVal val="hidden"/>
                                      </p:to>
                                    </p:set>
                                  </p:childTnLst>
                                </p:cTn>
                              </p:par>
                              <p:par>
                                <p:cTn id="274" presetID="23" presetClass="exit" presetSubtype="544" fill="hold" grpId="1" nodeType="withEffect">
                                  <p:stCondLst>
                                    <p:cond delay="0"/>
                                  </p:stCondLst>
                                  <p:childTnLst>
                                    <p:anim calcmode="lin" valueType="num">
                                      <p:cBhvr>
                                        <p:cTn id="275" dur="750"/>
                                        <p:tgtEl>
                                          <p:spTgt spid="41"/>
                                        </p:tgtEl>
                                        <p:attrNameLst>
                                          <p:attrName>ppt_w</p:attrName>
                                        </p:attrNameLst>
                                      </p:cBhvr>
                                      <p:tavLst>
                                        <p:tav tm="0">
                                          <p:val>
                                            <p:strVal val="ppt_w"/>
                                          </p:val>
                                        </p:tav>
                                        <p:tav tm="100000">
                                          <p:val>
                                            <p:fltVal val="0"/>
                                          </p:val>
                                        </p:tav>
                                      </p:tavLst>
                                    </p:anim>
                                    <p:anim calcmode="lin" valueType="num">
                                      <p:cBhvr>
                                        <p:cTn id="276" dur="750"/>
                                        <p:tgtEl>
                                          <p:spTgt spid="41"/>
                                        </p:tgtEl>
                                        <p:attrNameLst>
                                          <p:attrName>ppt_h</p:attrName>
                                        </p:attrNameLst>
                                      </p:cBhvr>
                                      <p:tavLst>
                                        <p:tav tm="0">
                                          <p:val>
                                            <p:strVal val="ppt_h"/>
                                          </p:val>
                                        </p:tav>
                                        <p:tav tm="100000">
                                          <p:val>
                                            <p:fltVal val="0"/>
                                          </p:val>
                                        </p:tav>
                                      </p:tavLst>
                                    </p:anim>
                                    <p:anim calcmode="lin" valueType="num">
                                      <p:cBhvr>
                                        <p:cTn id="277" dur="750"/>
                                        <p:tgtEl>
                                          <p:spTgt spid="41"/>
                                        </p:tgtEl>
                                        <p:attrNameLst>
                                          <p:attrName>ppt_x</p:attrName>
                                        </p:attrNameLst>
                                      </p:cBhvr>
                                      <p:tavLst>
                                        <p:tav tm="0">
                                          <p:val>
                                            <p:strVal val="ppt_x"/>
                                          </p:val>
                                        </p:tav>
                                        <p:tav tm="100000">
                                          <p:val>
                                            <p:fltVal val="0.5"/>
                                          </p:val>
                                        </p:tav>
                                      </p:tavLst>
                                    </p:anim>
                                    <p:anim calcmode="lin" valueType="num">
                                      <p:cBhvr>
                                        <p:cTn id="278" dur="750"/>
                                        <p:tgtEl>
                                          <p:spTgt spid="41"/>
                                        </p:tgtEl>
                                        <p:attrNameLst>
                                          <p:attrName>ppt_y</p:attrName>
                                        </p:attrNameLst>
                                      </p:cBhvr>
                                      <p:tavLst>
                                        <p:tav tm="0">
                                          <p:val>
                                            <p:strVal val="ppt_y"/>
                                          </p:val>
                                        </p:tav>
                                        <p:tav tm="100000">
                                          <p:val>
                                            <p:fltVal val="0.5"/>
                                          </p:val>
                                        </p:tav>
                                      </p:tavLst>
                                    </p:anim>
                                    <p:set>
                                      <p:cBhvr>
                                        <p:cTn id="279" dur="1" fill="hold">
                                          <p:stCondLst>
                                            <p:cond delay="749"/>
                                          </p:stCondLst>
                                        </p:cTn>
                                        <p:tgtEl>
                                          <p:spTgt spid="41"/>
                                        </p:tgtEl>
                                        <p:attrNameLst>
                                          <p:attrName>style.visibility</p:attrName>
                                        </p:attrNameLst>
                                      </p:cBhvr>
                                      <p:to>
                                        <p:strVal val="hidden"/>
                                      </p:to>
                                    </p:set>
                                  </p:childTnLst>
                                </p:cTn>
                              </p:par>
                              <p:par>
                                <p:cTn id="280" presetID="23" presetClass="exit" presetSubtype="544" fill="hold" grpId="1" nodeType="withEffect">
                                  <p:stCondLst>
                                    <p:cond delay="0"/>
                                  </p:stCondLst>
                                  <p:childTnLst>
                                    <p:anim calcmode="lin" valueType="num">
                                      <p:cBhvr>
                                        <p:cTn id="281" dur="750"/>
                                        <p:tgtEl>
                                          <p:spTgt spid="43"/>
                                        </p:tgtEl>
                                        <p:attrNameLst>
                                          <p:attrName>ppt_w</p:attrName>
                                        </p:attrNameLst>
                                      </p:cBhvr>
                                      <p:tavLst>
                                        <p:tav tm="0">
                                          <p:val>
                                            <p:strVal val="ppt_w"/>
                                          </p:val>
                                        </p:tav>
                                        <p:tav tm="100000">
                                          <p:val>
                                            <p:fltVal val="0"/>
                                          </p:val>
                                        </p:tav>
                                      </p:tavLst>
                                    </p:anim>
                                    <p:anim calcmode="lin" valueType="num">
                                      <p:cBhvr>
                                        <p:cTn id="282" dur="750"/>
                                        <p:tgtEl>
                                          <p:spTgt spid="43"/>
                                        </p:tgtEl>
                                        <p:attrNameLst>
                                          <p:attrName>ppt_h</p:attrName>
                                        </p:attrNameLst>
                                      </p:cBhvr>
                                      <p:tavLst>
                                        <p:tav tm="0">
                                          <p:val>
                                            <p:strVal val="ppt_h"/>
                                          </p:val>
                                        </p:tav>
                                        <p:tav tm="100000">
                                          <p:val>
                                            <p:fltVal val="0"/>
                                          </p:val>
                                        </p:tav>
                                      </p:tavLst>
                                    </p:anim>
                                    <p:anim calcmode="lin" valueType="num">
                                      <p:cBhvr>
                                        <p:cTn id="283" dur="750"/>
                                        <p:tgtEl>
                                          <p:spTgt spid="43"/>
                                        </p:tgtEl>
                                        <p:attrNameLst>
                                          <p:attrName>ppt_x</p:attrName>
                                        </p:attrNameLst>
                                      </p:cBhvr>
                                      <p:tavLst>
                                        <p:tav tm="0">
                                          <p:val>
                                            <p:strVal val="ppt_x"/>
                                          </p:val>
                                        </p:tav>
                                        <p:tav tm="100000">
                                          <p:val>
                                            <p:fltVal val="0.5"/>
                                          </p:val>
                                        </p:tav>
                                      </p:tavLst>
                                    </p:anim>
                                    <p:anim calcmode="lin" valueType="num">
                                      <p:cBhvr>
                                        <p:cTn id="284" dur="750"/>
                                        <p:tgtEl>
                                          <p:spTgt spid="43"/>
                                        </p:tgtEl>
                                        <p:attrNameLst>
                                          <p:attrName>ppt_y</p:attrName>
                                        </p:attrNameLst>
                                      </p:cBhvr>
                                      <p:tavLst>
                                        <p:tav tm="0">
                                          <p:val>
                                            <p:strVal val="ppt_y"/>
                                          </p:val>
                                        </p:tav>
                                        <p:tav tm="100000">
                                          <p:val>
                                            <p:fltVal val="0.5"/>
                                          </p:val>
                                        </p:tav>
                                      </p:tavLst>
                                    </p:anim>
                                    <p:set>
                                      <p:cBhvr>
                                        <p:cTn id="285" dur="1" fill="hold">
                                          <p:stCondLst>
                                            <p:cond delay="749"/>
                                          </p:stCondLst>
                                        </p:cTn>
                                        <p:tgtEl>
                                          <p:spTgt spid="43"/>
                                        </p:tgtEl>
                                        <p:attrNameLst>
                                          <p:attrName>style.visibility</p:attrName>
                                        </p:attrNameLst>
                                      </p:cBhvr>
                                      <p:to>
                                        <p:strVal val="hidden"/>
                                      </p:to>
                                    </p:set>
                                  </p:childTnLst>
                                </p:cTn>
                              </p:par>
                              <p:par>
                                <p:cTn id="286" presetID="23" presetClass="exit" presetSubtype="544" fill="hold" grpId="1" nodeType="withEffect">
                                  <p:stCondLst>
                                    <p:cond delay="0"/>
                                  </p:stCondLst>
                                  <p:childTnLst>
                                    <p:anim calcmode="lin" valueType="num">
                                      <p:cBhvr>
                                        <p:cTn id="287" dur="750"/>
                                        <p:tgtEl>
                                          <p:spTgt spid="42"/>
                                        </p:tgtEl>
                                        <p:attrNameLst>
                                          <p:attrName>ppt_w</p:attrName>
                                        </p:attrNameLst>
                                      </p:cBhvr>
                                      <p:tavLst>
                                        <p:tav tm="0">
                                          <p:val>
                                            <p:strVal val="ppt_w"/>
                                          </p:val>
                                        </p:tav>
                                        <p:tav tm="100000">
                                          <p:val>
                                            <p:fltVal val="0"/>
                                          </p:val>
                                        </p:tav>
                                      </p:tavLst>
                                    </p:anim>
                                    <p:anim calcmode="lin" valueType="num">
                                      <p:cBhvr>
                                        <p:cTn id="288" dur="750"/>
                                        <p:tgtEl>
                                          <p:spTgt spid="42"/>
                                        </p:tgtEl>
                                        <p:attrNameLst>
                                          <p:attrName>ppt_h</p:attrName>
                                        </p:attrNameLst>
                                      </p:cBhvr>
                                      <p:tavLst>
                                        <p:tav tm="0">
                                          <p:val>
                                            <p:strVal val="ppt_h"/>
                                          </p:val>
                                        </p:tav>
                                        <p:tav tm="100000">
                                          <p:val>
                                            <p:fltVal val="0"/>
                                          </p:val>
                                        </p:tav>
                                      </p:tavLst>
                                    </p:anim>
                                    <p:anim calcmode="lin" valueType="num">
                                      <p:cBhvr>
                                        <p:cTn id="289" dur="750"/>
                                        <p:tgtEl>
                                          <p:spTgt spid="42"/>
                                        </p:tgtEl>
                                        <p:attrNameLst>
                                          <p:attrName>ppt_x</p:attrName>
                                        </p:attrNameLst>
                                      </p:cBhvr>
                                      <p:tavLst>
                                        <p:tav tm="0">
                                          <p:val>
                                            <p:strVal val="ppt_x"/>
                                          </p:val>
                                        </p:tav>
                                        <p:tav tm="100000">
                                          <p:val>
                                            <p:fltVal val="0.5"/>
                                          </p:val>
                                        </p:tav>
                                      </p:tavLst>
                                    </p:anim>
                                    <p:anim calcmode="lin" valueType="num">
                                      <p:cBhvr>
                                        <p:cTn id="290" dur="750"/>
                                        <p:tgtEl>
                                          <p:spTgt spid="42"/>
                                        </p:tgtEl>
                                        <p:attrNameLst>
                                          <p:attrName>ppt_y</p:attrName>
                                        </p:attrNameLst>
                                      </p:cBhvr>
                                      <p:tavLst>
                                        <p:tav tm="0">
                                          <p:val>
                                            <p:strVal val="ppt_y"/>
                                          </p:val>
                                        </p:tav>
                                        <p:tav tm="100000">
                                          <p:val>
                                            <p:fltVal val="0.5"/>
                                          </p:val>
                                        </p:tav>
                                      </p:tavLst>
                                    </p:anim>
                                    <p:set>
                                      <p:cBhvr>
                                        <p:cTn id="291" dur="1" fill="hold">
                                          <p:stCondLst>
                                            <p:cond delay="749"/>
                                          </p:stCondLst>
                                        </p:cTn>
                                        <p:tgtEl>
                                          <p:spTgt spid="42"/>
                                        </p:tgtEl>
                                        <p:attrNameLst>
                                          <p:attrName>style.visibility</p:attrName>
                                        </p:attrNameLst>
                                      </p:cBhvr>
                                      <p:to>
                                        <p:strVal val="hidden"/>
                                      </p:to>
                                    </p:set>
                                  </p:childTnLst>
                                </p:cTn>
                              </p:par>
                              <p:par>
                                <p:cTn id="292" presetID="23" presetClass="exit" presetSubtype="544" fill="hold" grpId="2" nodeType="withEffect">
                                  <p:stCondLst>
                                    <p:cond delay="0"/>
                                  </p:stCondLst>
                                  <p:childTnLst>
                                    <p:anim calcmode="lin" valueType="num">
                                      <p:cBhvr>
                                        <p:cTn id="293" dur="750"/>
                                        <p:tgtEl>
                                          <p:spTgt spid="19"/>
                                        </p:tgtEl>
                                        <p:attrNameLst>
                                          <p:attrName>ppt_w</p:attrName>
                                        </p:attrNameLst>
                                      </p:cBhvr>
                                      <p:tavLst>
                                        <p:tav tm="0">
                                          <p:val>
                                            <p:strVal val="ppt_w"/>
                                          </p:val>
                                        </p:tav>
                                        <p:tav tm="100000">
                                          <p:val>
                                            <p:fltVal val="0"/>
                                          </p:val>
                                        </p:tav>
                                      </p:tavLst>
                                    </p:anim>
                                    <p:anim calcmode="lin" valueType="num">
                                      <p:cBhvr>
                                        <p:cTn id="294" dur="750"/>
                                        <p:tgtEl>
                                          <p:spTgt spid="19"/>
                                        </p:tgtEl>
                                        <p:attrNameLst>
                                          <p:attrName>ppt_h</p:attrName>
                                        </p:attrNameLst>
                                      </p:cBhvr>
                                      <p:tavLst>
                                        <p:tav tm="0">
                                          <p:val>
                                            <p:strVal val="ppt_h"/>
                                          </p:val>
                                        </p:tav>
                                        <p:tav tm="100000">
                                          <p:val>
                                            <p:fltVal val="0"/>
                                          </p:val>
                                        </p:tav>
                                      </p:tavLst>
                                    </p:anim>
                                    <p:anim calcmode="lin" valueType="num">
                                      <p:cBhvr>
                                        <p:cTn id="295" dur="750"/>
                                        <p:tgtEl>
                                          <p:spTgt spid="19"/>
                                        </p:tgtEl>
                                        <p:attrNameLst>
                                          <p:attrName>ppt_x</p:attrName>
                                        </p:attrNameLst>
                                      </p:cBhvr>
                                      <p:tavLst>
                                        <p:tav tm="0">
                                          <p:val>
                                            <p:strVal val="ppt_x"/>
                                          </p:val>
                                        </p:tav>
                                        <p:tav tm="100000">
                                          <p:val>
                                            <p:fltVal val="0.5"/>
                                          </p:val>
                                        </p:tav>
                                      </p:tavLst>
                                    </p:anim>
                                    <p:anim calcmode="lin" valueType="num">
                                      <p:cBhvr>
                                        <p:cTn id="296" dur="750"/>
                                        <p:tgtEl>
                                          <p:spTgt spid="19"/>
                                        </p:tgtEl>
                                        <p:attrNameLst>
                                          <p:attrName>ppt_y</p:attrName>
                                        </p:attrNameLst>
                                      </p:cBhvr>
                                      <p:tavLst>
                                        <p:tav tm="0">
                                          <p:val>
                                            <p:strVal val="ppt_y"/>
                                          </p:val>
                                        </p:tav>
                                        <p:tav tm="100000">
                                          <p:val>
                                            <p:fltVal val="0.5"/>
                                          </p:val>
                                        </p:tav>
                                      </p:tavLst>
                                    </p:anim>
                                    <p:set>
                                      <p:cBhvr>
                                        <p:cTn id="297" dur="1" fill="hold">
                                          <p:stCondLst>
                                            <p:cond delay="749"/>
                                          </p:stCondLst>
                                        </p:cTn>
                                        <p:tgtEl>
                                          <p:spTgt spid="19"/>
                                        </p:tgtEl>
                                        <p:attrNameLst>
                                          <p:attrName>style.visibility</p:attrName>
                                        </p:attrNameLst>
                                      </p:cBhvr>
                                      <p:to>
                                        <p:strVal val="hidden"/>
                                      </p:to>
                                    </p:set>
                                  </p:childTnLst>
                                </p:cTn>
                              </p:par>
                              <p:par>
                                <p:cTn id="298" presetID="23" presetClass="exit" presetSubtype="544" fill="hold" grpId="1" nodeType="withEffect">
                                  <p:stCondLst>
                                    <p:cond delay="0"/>
                                  </p:stCondLst>
                                  <p:childTnLst>
                                    <p:anim calcmode="lin" valueType="num">
                                      <p:cBhvr>
                                        <p:cTn id="299" dur="750"/>
                                        <p:tgtEl>
                                          <p:spTgt spid="44"/>
                                        </p:tgtEl>
                                        <p:attrNameLst>
                                          <p:attrName>ppt_w</p:attrName>
                                        </p:attrNameLst>
                                      </p:cBhvr>
                                      <p:tavLst>
                                        <p:tav tm="0">
                                          <p:val>
                                            <p:strVal val="ppt_w"/>
                                          </p:val>
                                        </p:tav>
                                        <p:tav tm="100000">
                                          <p:val>
                                            <p:fltVal val="0"/>
                                          </p:val>
                                        </p:tav>
                                      </p:tavLst>
                                    </p:anim>
                                    <p:anim calcmode="lin" valueType="num">
                                      <p:cBhvr>
                                        <p:cTn id="300" dur="750"/>
                                        <p:tgtEl>
                                          <p:spTgt spid="44"/>
                                        </p:tgtEl>
                                        <p:attrNameLst>
                                          <p:attrName>ppt_h</p:attrName>
                                        </p:attrNameLst>
                                      </p:cBhvr>
                                      <p:tavLst>
                                        <p:tav tm="0">
                                          <p:val>
                                            <p:strVal val="ppt_h"/>
                                          </p:val>
                                        </p:tav>
                                        <p:tav tm="100000">
                                          <p:val>
                                            <p:fltVal val="0"/>
                                          </p:val>
                                        </p:tav>
                                      </p:tavLst>
                                    </p:anim>
                                    <p:anim calcmode="lin" valueType="num">
                                      <p:cBhvr>
                                        <p:cTn id="301" dur="750"/>
                                        <p:tgtEl>
                                          <p:spTgt spid="44"/>
                                        </p:tgtEl>
                                        <p:attrNameLst>
                                          <p:attrName>ppt_x</p:attrName>
                                        </p:attrNameLst>
                                      </p:cBhvr>
                                      <p:tavLst>
                                        <p:tav tm="0">
                                          <p:val>
                                            <p:strVal val="ppt_x"/>
                                          </p:val>
                                        </p:tav>
                                        <p:tav tm="100000">
                                          <p:val>
                                            <p:fltVal val="0.5"/>
                                          </p:val>
                                        </p:tav>
                                      </p:tavLst>
                                    </p:anim>
                                    <p:anim calcmode="lin" valueType="num">
                                      <p:cBhvr>
                                        <p:cTn id="302" dur="750"/>
                                        <p:tgtEl>
                                          <p:spTgt spid="44"/>
                                        </p:tgtEl>
                                        <p:attrNameLst>
                                          <p:attrName>ppt_y</p:attrName>
                                        </p:attrNameLst>
                                      </p:cBhvr>
                                      <p:tavLst>
                                        <p:tav tm="0">
                                          <p:val>
                                            <p:strVal val="ppt_y"/>
                                          </p:val>
                                        </p:tav>
                                        <p:tav tm="100000">
                                          <p:val>
                                            <p:fltVal val="0.5"/>
                                          </p:val>
                                        </p:tav>
                                      </p:tavLst>
                                    </p:anim>
                                    <p:set>
                                      <p:cBhvr>
                                        <p:cTn id="303" dur="1" fill="hold">
                                          <p:stCondLst>
                                            <p:cond delay="749"/>
                                          </p:stCondLst>
                                        </p:cTn>
                                        <p:tgtEl>
                                          <p:spTgt spid="44"/>
                                        </p:tgtEl>
                                        <p:attrNameLst>
                                          <p:attrName>style.visibility</p:attrName>
                                        </p:attrNameLst>
                                      </p:cBhvr>
                                      <p:to>
                                        <p:strVal val="hidden"/>
                                      </p:to>
                                    </p:set>
                                  </p:childTnLst>
                                </p:cTn>
                              </p:par>
                              <p:par>
                                <p:cTn id="304" presetID="23" presetClass="exit" presetSubtype="544" fill="hold" grpId="2" nodeType="withEffect">
                                  <p:stCondLst>
                                    <p:cond delay="0"/>
                                  </p:stCondLst>
                                  <p:childTnLst>
                                    <p:anim calcmode="lin" valueType="num">
                                      <p:cBhvr>
                                        <p:cTn id="305" dur="750"/>
                                        <p:tgtEl>
                                          <p:spTgt spid="18"/>
                                        </p:tgtEl>
                                        <p:attrNameLst>
                                          <p:attrName>ppt_w</p:attrName>
                                        </p:attrNameLst>
                                      </p:cBhvr>
                                      <p:tavLst>
                                        <p:tav tm="0">
                                          <p:val>
                                            <p:strVal val="ppt_w"/>
                                          </p:val>
                                        </p:tav>
                                        <p:tav tm="100000">
                                          <p:val>
                                            <p:fltVal val="0"/>
                                          </p:val>
                                        </p:tav>
                                      </p:tavLst>
                                    </p:anim>
                                    <p:anim calcmode="lin" valueType="num">
                                      <p:cBhvr>
                                        <p:cTn id="306" dur="750"/>
                                        <p:tgtEl>
                                          <p:spTgt spid="18"/>
                                        </p:tgtEl>
                                        <p:attrNameLst>
                                          <p:attrName>ppt_h</p:attrName>
                                        </p:attrNameLst>
                                      </p:cBhvr>
                                      <p:tavLst>
                                        <p:tav tm="0">
                                          <p:val>
                                            <p:strVal val="ppt_h"/>
                                          </p:val>
                                        </p:tav>
                                        <p:tav tm="100000">
                                          <p:val>
                                            <p:fltVal val="0"/>
                                          </p:val>
                                        </p:tav>
                                      </p:tavLst>
                                    </p:anim>
                                    <p:anim calcmode="lin" valueType="num">
                                      <p:cBhvr>
                                        <p:cTn id="307" dur="750"/>
                                        <p:tgtEl>
                                          <p:spTgt spid="18"/>
                                        </p:tgtEl>
                                        <p:attrNameLst>
                                          <p:attrName>ppt_x</p:attrName>
                                        </p:attrNameLst>
                                      </p:cBhvr>
                                      <p:tavLst>
                                        <p:tav tm="0">
                                          <p:val>
                                            <p:strVal val="ppt_x"/>
                                          </p:val>
                                        </p:tav>
                                        <p:tav tm="100000">
                                          <p:val>
                                            <p:fltVal val="0.5"/>
                                          </p:val>
                                        </p:tav>
                                      </p:tavLst>
                                    </p:anim>
                                    <p:anim calcmode="lin" valueType="num">
                                      <p:cBhvr>
                                        <p:cTn id="308" dur="750"/>
                                        <p:tgtEl>
                                          <p:spTgt spid="18"/>
                                        </p:tgtEl>
                                        <p:attrNameLst>
                                          <p:attrName>ppt_y</p:attrName>
                                        </p:attrNameLst>
                                      </p:cBhvr>
                                      <p:tavLst>
                                        <p:tav tm="0">
                                          <p:val>
                                            <p:strVal val="ppt_y"/>
                                          </p:val>
                                        </p:tav>
                                        <p:tav tm="100000">
                                          <p:val>
                                            <p:fltVal val="0.5"/>
                                          </p:val>
                                        </p:tav>
                                      </p:tavLst>
                                    </p:anim>
                                    <p:set>
                                      <p:cBhvr>
                                        <p:cTn id="309" dur="1" fill="hold">
                                          <p:stCondLst>
                                            <p:cond delay="749"/>
                                          </p:stCondLst>
                                        </p:cTn>
                                        <p:tgtEl>
                                          <p:spTgt spid="18"/>
                                        </p:tgtEl>
                                        <p:attrNameLst>
                                          <p:attrName>style.visibility</p:attrName>
                                        </p:attrNameLst>
                                      </p:cBhvr>
                                      <p:to>
                                        <p:strVal val="hidden"/>
                                      </p:to>
                                    </p:set>
                                  </p:childTnLst>
                                </p:cTn>
                              </p:par>
                              <p:par>
                                <p:cTn id="310" presetID="23" presetClass="exit" presetSubtype="544" fill="hold" grpId="1" nodeType="withEffect">
                                  <p:stCondLst>
                                    <p:cond delay="0"/>
                                  </p:stCondLst>
                                  <p:childTnLst>
                                    <p:anim calcmode="lin" valueType="num">
                                      <p:cBhvr>
                                        <p:cTn id="311" dur="750"/>
                                        <p:tgtEl>
                                          <p:spTgt spid="45"/>
                                        </p:tgtEl>
                                        <p:attrNameLst>
                                          <p:attrName>ppt_w</p:attrName>
                                        </p:attrNameLst>
                                      </p:cBhvr>
                                      <p:tavLst>
                                        <p:tav tm="0">
                                          <p:val>
                                            <p:strVal val="ppt_w"/>
                                          </p:val>
                                        </p:tav>
                                        <p:tav tm="100000">
                                          <p:val>
                                            <p:fltVal val="0"/>
                                          </p:val>
                                        </p:tav>
                                      </p:tavLst>
                                    </p:anim>
                                    <p:anim calcmode="lin" valueType="num">
                                      <p:cBhvr>
                                        <p:cTn id="312" dur="750"/>
                                        <p:tgtEl>
                                          <p:spTgt spid="45"/>
                                        </p:tgtEl>
                                        <p:attrNameLst>
                                          <p:attrName>ppt_h</p:attrName>
                                        </p:attrNameLst>
                                      </p:cBhvr>
                                      <p:tavLst>
                                        <p:tav tm="0">
                                          <p:val>
                                            <p:strVal val="ppt_h"/>
                                          </p:val>
                                        </p:tav>
                                        <p:tav tm="100000">
                                          <p:val>
                                            <p:fltVal val="0"/>
                                          </p:val>
                                        </p:tav>
                                      </p:tavLst>
                                    </p:anim>
                                    <p:anim calcmode="lin" valueType="num">
                                      <p:cBhvr>
                                        <p:cTn id="313" dur="750"/>
                                        <p:tgtEl>
                                          <p:spTgt spid="45"/>
                                        </p:tgtEl>
                                        <p:attrNameLst>
                                          <p:attrName>ppt_x</p:attrName>
                                        </p:attrNameLst>
                                      </p:cBhvr>
                                      <p:tavLst>
                                        <p:tav tm="0">
                                          <p:val>
                                            <p:strVal val="ppt_x"/>
                                          </p:val>
                                        </p:tav>
                                        <p:tav tm="100000">
                                          <p:val>
                                            <p:fltVal val="0.5"/>
                                          </p:val>
                                        </p:tav>
                                      </p:tavLst>
                                    </p:anim>
                                    <p:anim calcmode="lin" valueType="num">
                                      <p:cBhvr>
                                        <p:cTn id="314" dur="750"/>
                                        <p:tgtEl>
                                          <p:spTgt spid="45"/>
                                        </p:tgtEl>
                                        <p:attrNameLst>
                                          <p:attrName>ppt_y</p:attrName>
                                        </p:attrNameLst>
                                      </p:cBhvr>
                                      <p:tavLst>
                                        <p:tav tm="0">
                                          <p:val>
                                            <p:strVal val="ppt_y"/>
                                          </p:val>
                                        </p:tav>
                                        <p:tav tm="100000">
                                          <p:val>
                                            <p:fltVal val="0.5"/>
                                          </p:val>
                                        </p:tav>
                                      </p:tavLst>
                                    </p:anim>
                                    <p:set>
                                      <p:cBhvr>
                                        <p:cTn id="315" dur="1" fill="hold">
                                          <p:stCondLst>
                                            <p:cond delay="749"/>
                                          </p:stCondLst>
                                        </p:cTn>
                                        <p:tgtEl>
                                          <p:spTgt spid="45"/>
                                        </p:tgtEl>
                                        <p:attrNameLst>
                                          <p:attrName>style.visibility</p:attrName>
                                        </p:attrNameLst>
                                      </p:cBhvr>
                                      <p:to>
                                        <p:strVal val="hidden"/>
                                      </p:to>
                                    </p:set>
                                  </p:childTnLst>
                                </p:cTn>
                              </p:par>
                              <p:par>
                                <p:cTn id="316" presetID="23" presetClass="exit" presetSubtype="544" fill="hold" grpId="2" nodeType="withEffect">
                                  <p:stCondLst>
                                    <p:cond delay="0"/>
                                  </p:stCondLst>
                                  <p:iterate type="lt">
                                    <p:tmPct val="0"/>
                                  </p:iterate>
                                  <p:childTnLst>
                                    <p:anim calcmode="lin" valueType="num">
                                      <p:cBhvr>
                                        <p:cTn id="317" dur="750"/>
                                        <p:tgtEl>
                                          <p:spTgt spid="46"/>
                                        </p:tgtEl>
                                        <p:attrNameLst>
                                          <p:attrName>ppt_w</p:attrName>
                                        </p:attrNameLst>
                                      </p:cBhvr>
                                      <p:tavLst>
                                        <p:tav tm="0">
                                          <p:val>
                                            <p:strVal val="ppt_w"/>
                                          </p:val>
                                        </p:tav>
                                        <p:tav tm="100000">
                                          <p:val>
                                            <p:fltVal val="0"/>
                                          </p:val>
                                        </p:tav>
                                      </p:tavLst>
                                    </p:anim>
                                    <p:anim calcmode="lin" valueType="num">
                                      <p:cBhvr>
                                        <p:cTn id="318" dur="750"/>
                                        <p:tgtEl>
                                          <p:spTgt spid="46"/>
                                        </p:tgtEl>
                                        <p:attrNameLst>
                                          <p:attrName>ppt_h</p:attrName>
                                        </p:attrNameLst>
                                      </p:cBhvr>
                                      <p:tavLst>
                                        <p:tav tm="0">
                                          <p:val>
                                            <p:strVal val="ppt_h"/>
                                          </p:val>
                                        </p:tav>
                                        <p:tav tm="100000">
                                          <p:val>
                                            <p:fltVal val="0"/>
                                          </p:val>
                                        </p:tav>
                                      </p:tavLst>
                                    </p:anim>
                                    <p:anim calcmode="lin" valueType="num">
                                      <p:cBhvr>
                                        <p:cTn id="319" dur="750"/>
                                        <p:tgtEl>
                                          <p:spTgt spid="46"/>
                                        </p:tgtEl>
                                        <p:attrNameLst>
                                          <p:attrName>ppt_x</p:attrName>
                                        </p:attrNameLst>
                                      </p:cBhvr>
                                      <p:tavLst>
                                        <p:tav tm="0">
                                          <p:val>
                                            <p:strVal val="ppt_x"/>
                                          </p:val>
                                        </p:tav>
                                        <p:tav tm="100000">
                                          <p:val>
                                            <p:fltVal val="0.5"/>
                                          </p:val>
                                        </p:tav>
                                      </p:tavLst>
                                    </p:anim>
                                    <p:anim calcmode="lin" valueType="num">
                                      <p:cBhvr>
                                        <p:cTn id="320" dur="750"/>
                                        <p:tgtEl>
                                          <p:spTgt spid="46"/>
                                        </p:tgtEl>
                                        <p:attrNameLst>
                                          <p:attrName>ppt_y</p:attrName>
                                        </p:attrNameLst>
                                      </p:cBhvr>
                                      <p:tavLst>
                                        <p:tav tm="0">
                                          <p:val>
                                            <p:strVal val="ppt_y"/>
                                          </p:val>
                                        </p:tav>
                                        <p:tav tm="100000">
                                          <p:val>
                                            <p:fltVal val="0.5"/>
                                          </p:val>
                                        </p:tav>
                                      </p:tavLst>
                                    </p:anim>
                                    <p:set>
                                      <p:cBhvr>
                                        <p:cTn id="321" dur="1" fill="hold">
                                          <p:stCondLst>
                                            <p:cond delay="749"/>
                                          </p:stCondLst>
                                        </p:cTn>
                                        <p:tgtEl>
                                          <p:spTgt spid="46"/>
                                        </p:tgtEl>
                                        <p:attrNameLst>
                                          <p:attrName>style.visibility</p:attrName>
                                        </p:attrNameLst>
                                      </p:cBhvr>
                                      <p:to>
                                        <p:strVal val="hidden"/>
                                      </p:to>
                                    </p:set>
                                  </p:childTnLst>
                                </p:cTn>
                              </p:par>
                              <p:par>
                                <p:cTn id="322" presetID="42" presetClass="entr" presetSubtype="0" fill="hold" grpId="0" nodeType="withEffect">
                                  <p:stCondLst>
                                    <p:cond delay="500"/>
                                  </p:stCondLst>
                                  <p:childTnLst>
                                    <p:set>
                                      <p:cBhvr>
                                        <p:cTn id="323" dur="1" fill="hold">
                                          <p:stCondLst>
                                            <p:cond delay="0"/>
                                          </p:stCondLst>
                                        </p:cTn>
                                        <p:tgtEl>
                                          <p:spTgt spid="49"/>
                                        </p:tgtEl>
                                        <p:attrNameLst>
                                          <p:attrName>style.visibility</p:attrName>
                                        </p:attrNameLst>
                                      </p:cBhvr>
                                      <p:to>
                                        <p:strVal val="visible"/>
                                      </p:to>
                                    </p:set>
                                    <p:animEffect transition="in" filter="fade">
                                      <p:cBhvr>
                                        <p:cTn id="324" dur="1750"/>
                                        <p:tgtEl>
                                          <p:spTgt spid="49"/>
                                        </p:tgtEl>
                                      </p:cBhvr>
                                    </p:animEffect>
                                    <p:anim calcmode="lin" valueType="num">
                                      <p:cBhvr>
                                        <p:cTn id="325" dur="1750" fill="hold"/>
                                        <p:tgtEl>
                                          <p:spTgt spid="49"/>
                                        </p:tgtEl>
                                        <p:attrNameLst>
                                          <p:attrName>ppt_x</p:attrName>
                                        </p:attrNameLst>
                                      </p:cBhvr>
                                      <p:tavLst>
                                        <p:tav tm="0">
                                          <p:val>
                                            <p:strVal val="#ppt_x"/>
                                          </p:val>
                                        </p:tav>
                                        <p:tav tm="100000">
                                          <p:val>
                                            <p:strVal val="#ppt_x"/>
                                          </p:val>
                                        </p:tav>
                                      </p:tavLst>
                                    </p:anim>
                                    <p:anim calcmode="lin" valueType="num">
                                      <p:cBhvr>
                                        <p:cTn id="326" dur="1750" fill="hold"/>
                                        <p:tgtEl>
                                          <p:spTgt spid="49"/>
                                        </p:tgtEl>
                                        <p:attrNameLst>
                                          <p:attrName>ppt_y</p:attrName>
                                        </p:attrNameLst>
                                      </p:cBhvr>
                                      <p:tavLst>
                                        <p:tav tm="0">
                                          <p:val>
                                            <p:strVal val="#ppt_y+.1"/>
                                          </p:val>
                                        </p:tav>
                                        <p:tav tm="100000">
                                          <p:val>
                                            <p:strVal val="#ppt_y"/>
                                          </p:val>
                                        </p:tav>
                                      </p:tavLst>
                                    </p:anim>
                                  </p:childTnLst>
                                </p:cTn>
                              </p:par>
                              <p:par>
                                <p:cTn id="327" presetID="42" presetClass="path" presetSubtype="0" accel="50000" decel="50000" fill="hold" grpId="1" nodeType="withEffect">
                                  <p:stCondLst>
                                    <p:cond delay="500"/>
                                  </p:stCondLst>
                                  <p:childTnLst>
                                    <p:animMotion origin="layout" path="M 4.16667E-6 -3.33333E-6 L 4.16667E-6 -0.36875 " pathEditMode="relative" rAng="0" ptsTypes="AA">
                                      <p:cBhvr>
                                        <p:cTn id="328" dur="1750" fill="hold"/>
                                        <p:tgtEl>
                                          <p:spTgt spid="49"/>
                                        </p:tgtEl>
                                        <p:attrNameLst>
                                          <p:attrName>ppt_x</p:attrName>
                                          <p:attrName>ppt_y</p:attrName>
                                        </p:attrNameLst>
                                      </p:cBhvr>
                                      <p:rCtr x="0" y="-18449"/>
                                    </p:animMotion>
                                  </p:childTnLst>
                                </p:cTn>
                              </p:par>
                              <p:par>
                                <p:cTn id="329" presetID="26" presetClass="emph" presetSubtype="0" fill="hold" grpId="2" nodeType="withEffect">
                                  <p:stCondLst>
                                    <p:cond delay="2250"/>
                                  </p:stCondLst>
                                  <p:childTnLst>
                                    <p:animEffect transition="out" filter="fade">
                                      <p:cBhvr>
                                        <p:cTn id="330" dur="500" tmFilter="0, 0; .2, .5; .8, .5; 1, 0"/>
                                        <p:tgtEl>
                                          <p:spTgt spid="49"/>
                                        </p:tgtEl>
                                      </p:cBhvr>
                                    </p:animEffect>
                                    <p:animScale>
                                      <p:cBhvr>
                                        <p:cTn id="331" dur="250" autoRev="1" fill="hold"/>
                                        <p:tgtEl>
                                          <p:spTgt spid="49"/>
                                        </p:tgtEl>
                                      </p:cBhvr>
                                      <p:by x="105000" y="105000"/>
                                    </p:animScale>
                                  </p:childTnLst>
                                </p:cTn>
                              </p:par>
                              <p:par>
                                <p:cTn id="332" presetID="1" presetClass="exit" presetSubtype="0" fill="hold" nodeType="withEffect">
                                  <p:stCondLst>
                                    <p:cond delay="2000"/>
                                  </p:stCondLst>
                                  <p:childTnLst>
                                    <p:set>
                                      <p:cBhvr>
                                        <p:cTn id="333"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49" grpId="1"/>
      <p:bldP spid="49" grpId="2"/>
      <p:bldP spid="18" grpId="0"/>
      <p:bldP spid="18" grpId="1"/>
      <p:bldP spid="18" grpId="2"/>
      <p:bldP spid="19" grpId="0"/>
      <p:bldP spid="19" grpId="1"/>
      <p:bldP spid="19" grpId="2"/>
      <p:bldP spid="20" grpId="0"/>
      <p:bldP spid="20" grpId="1"/>
      <p:bldP spid="21" grpId="0"/>
      <p:bldP spid="21" grpId="1"/>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P spid="27" grpId="2"/>
      <p:bldP spid="28" grpId="0"/>
      <p:bldP spid="28" grpId="1"/>
      <p:bldP spid="28" grpId="2"/>
      <p:bldP spid="29" grpId="0"/>
      <p:bldP spid="29" grpId="1"/>
      <p:bldP spid="29" grpId="2"/>
      <p:bldP spid="30" grpId="0"/>
      <p:bldP spid="30" grpId="1"/>
      <p:bldP spid="30" grpId="2"/>
      <p:bldP spid="31" grpId="0"/>
      <p:bldP spid="31" grpId="1"/>
      <p:bldP spid="31" grpId="2"/>
      <p:bldP spid="32" grpId="0"/>
      <p:bldP spid="32" grpId="1"/>
      <p:bldP spid="32" grpId="2"/>
      <p:bldP spid="33" grpId="0"/>
      <p:bldP spid="33" grpId="1"/>
      <p:bldP spid="33" grpId="2"/>
      <p:bldP spid="34" grpId="0"/>
      <p:bldP spid="34" grpId="1"/>
      <p:bldP spid="34" grpId="2"/>
      <p:bldP spid="35" grpId="0"/>
      <p:bldP spid="35" grpId="1"/>
      <p:bldP spid="36" grpId="0"/>
      <p:bldP spid="36" grpId="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p:bldP spid="42" grpId="1"/>
      <p:bldP spid="43" grpId="0" animBg="1"/>
      <p:bldP spid="43" grpId="1" animBg="1"/>
      <p:bldP spid="44" grpId="0"/>
      <p:bldP spid="44" grpId="1"/>
      <p:bldP spid="45" grpId="0"/>
      <p:bldP spid="45" grpId="1"/>
      <p:bldP spid="46" grpId="0"/>
      <p:bldP spid="46" grpId="1"/>
      <p:bldP spid="46" grpId="2"/>
      <p:bldP spid="47" grpId="0"/>
      <p:bldP spid="47" grpId="1"/>
      <p:bldP spid="48" grpId="0"/>
      <p:bldP spid="48" grpId="1"/>
      <p:bldP spid="48" grpId="2"/>
      <p:bldP spid="51" grpId="0"/>
      <p:bldP spid="51" grpId="1"/>
      <p:bldP spid="51" grpId="2"/>
      <p:bldP spid="52" grpId="0"/>
      <p:bldP spid="52" grpId="1"/>
      <p:bldP spid="52" grpId="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D2748E8-BAD7-59C2-DD32-F986A98CB8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500"/>
          <a:stretch/>
        </p:blipFill>
        <p:spPr>
          <a:xfrm>
            <a:off x="-1" y="0"/>
            <a:ext cx="2285999" cy="1714500"/>
          </a:xfrm>
          <a:prstGeom prst="rect">
            <a:avLst/>
          </a:prstGeom>
        </p:spPr>
      </p:pic>
      <p:pic>
        <p:nvPicPr>
          <p:cNvPr id="5" name="Picture 2">
            <a:extLst>
              <a:ext uri="{FF2B5EF4-FFF2-40B4-BE49-F238E27FC236}">
                <a16:creationId xmlns:a16="http://schemas.microsoft.com/office/drawing/2014/main" id="{666B49BC-F4C3-5DA8-4C56-B1C39486E0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2190" y="0"/>
            <a:ext cx="2286000" cy="1714500"/>
          </a:xfrm>
          <a:prstGeom prst="rect">
            <a:avLst/>
          </a:prstGeom>
        </p:spPr>
      </p:pic>
      <p:pic>
        <p:nvPicPr>
          <p:cNvPr id="6" name="Picture 4">
            <a:extLst>
              <a:ext uri="{FF2B5EF4-FFF2-40B4-BE49-F238E27FC236}">
                <a16:creationId xmlns:a16="http://schemas.microsoft.com/office/drawing/2014/main" id="{ABFBDE0B-485A-C4BF-A401-E0FEB00C64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8967"/>
          <a:stretch/>
        </p:blipFill>
        <p:spPr>
          <a:xfrm>
            <a:off x="4572000" y="0"/>
            <a:ext cx="2286000" cy="1714500"/>
          </a:xfrm>
          <a:prstGeom prst="rect">
            <a:avLst/>
          </a:prstGeom>
        </p:spPr>
      </p:pic>
      <p:pic>
        <p:nvPicPr>
          <p:cNvPr id="7" name="Picture 2">
            <a:extLst>
              <a:ext uri="{FF2B5EF4-FFF2-40B4-BE49-F238E27FC236}">
                <a16:creationId xmlns:a16="http://schemas.microsoft.com/office/drawing/2014/main" id="{2D858617-8668-B66E-FBF0-84D6E6B5FA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0" y="0"/>
            <a:ext cx="2286000" cy="1714500"/>
          </a:xfrm>
          <a:prstGeom prst="rect">
            <a:avLst/>
          </a:prstGeom>
        </p:spPr>
      </p:pic>
      <p:pic>
        <p:nvPicPr>
          <p:cNvPr id="8" name="Picture 2">
            <a:extLst>
              <a:ext uri="{FF2B5EF4-FFF2-40B4-BE49-F238E27FC236}">
                <a16:creationId xmlns:a16="http://schemas.microsoft.com/office/drawing/2014/main" id="{01A66595-E8C4-90B3-A5FB-545E0736CA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714500"/>
            <a:ext cx="2286000" cy="1691640"/>
          </a:xfrm>
          <a:prstGeom prst="rect">
            <a:avLst/>
          </a:prstGeom>
        </p:spPr>
      </p:pic>
      <p:pic>
        <p:nvPicPr>
          <p:cNvPr id="9" name="Picture 1">
            <a:extLst>
              <a:ext uri="{FF2B5EF4-FFF2-40B4-BE49-F238E27FC236}">
                <a16:creationId xmlns:a16="http://schemas.microsoft.com/office/drawing/2014/main" id="{8039D9C7-79BD-5DF1-CDC1-E1EB1D7E6CD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20" r="5197"/>
          <a:stretch/>
        </p:blipFill>
        <p:spPr>
          <a:xfrm>
            <a:off x="2286000" y="1714501"/>
            <a:ext cx="2278380" cy="1691640"/>
          </a:xfrm>
          <a:prstGeom prst="rect">
            <a:avLst/>
          </a:prstGeom>
        </p:spPr>
      </p:pic>
      <p:pic>
        <p:nvPicPr>
          <p:cNvPr id="10" name="Picture 1">
            <a:extLst>
              <a:ext uri="{FF2B5EF4-FFF2-40B4-BE49-F238E27FC236}">
                <a16:creationId xmlns:a16="http://schemas.microsoft.com/office/drawing/2014/main" id="{097DE078-FCB0-F84B-FADC-C4E269D8DDFD}"/>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4560569" y="1714500"/>
            <a:ext cx="2331721" cy="1691639"/>
          </a:xfrm>
          <a:prstGeom prst="rect">
            <a:avLst/>
          </a:prstGeom>
        </p:spPr>
      </p:pic>
      <p:pic>
        <p:nvPicPr>
          <p:cNvPr id="11" name="Picture 2">
            <a:extLst>
              <a:ext uri="{FF2B5EF4-FFF2-40B4-BE49-F238E27FC236}">
                <a16:creationId xmlns:a16="http://schemas.microsoft.com/office/drawing/2014/main" id="{F23EC812-CF4D-F4A6-7DEE-01FAA7B28FBE}"/>
              </a:ext>
            </a:extLst>
          </p:cNvPr>
          <p:cNvPicPr>
            <a:picLocks noChangeAspect="1"/>
          </p:cNvPicPr>
          <p:nvPr/>
        </p:nvPicPr>
        <p:blipFill rotWithShape="1">
          <a:blip r:embed="rId9">
            <a:extLst>
              <a:ext uri="{28A0092B-C50C-407E-A947-70E740481C1C}">
                <a14:useLocalDpi xmlns:a14="http://schemas.microsoft.com/office/drawing/2010/main" val="0"/>
              </a:ext>
            </a:extLst>
          </a:blip>
          <a:srcRect b="8543"/>
          <a:stretch/>
        </p:blipFill>
        <p:spPr>
          <a:xfrm>
            <a:off x="6888482" y="1714500"/>
            <a:ext cx="2255518" cy="1691639"/>
          </a:xfrm>
          <a:prstGeom prst="rect">
            <a:avLst/>
          </a:prstGeom>
        </p:spPr>
      </p:pic>
      <p:pic>
        <p:nvPicPr>
          <p:cNvPr id="12" name="Picture 2">
            <a:extLst>
              <a:ext uri="{FF2B5EF4-FFF2-40B4-BE49-F238E27FC236}">
                <a16:creationId xmlns:a16="http://schemas.microsoft.com/office/drawing/2014/main" id="{B4D4F5A6-F15A-F832-3190-78264ADB6F63}"/>
              </a:ext>
            </a:extLst>
          </p:cNvPr>
          <p:cNvPicPr>
            <a:picLocks noChangeAspect="1"/>
          </p:cNvPicPr>
          <p:nvPr/>
        </p:nvPicPr>
        <p:blipFill rotWithShape="1">
          <a:blip r:embed="rId10">
            <a:extLst>
              <a:ext uri="{28A0092B-C50C-407E-A947-70E740481C1C}">
                <a14:useLocalDpi xmlns:a14="http://schemas.microsoft.com/office/drawing/2010/main" val="0"/>
              </a:ext>
            </a:extLst>
          </a:blip>
          <a:srcRect l="13107" r="13269"/>
          <a:stretch/>
        </p:blipFill>
        <p:spPr>
          <a:xfrm>
            <a:off x="0" y="3400425"/>
            <a:ext cx="2278380" cy="1708785"/>
          </a:xfrm>
          <a:prstGeom prst="rect">
            <a:avLst/>
          </a:prstGeom>
        </p:spPr>
      </p:pic>
      <p:pic>
        <p:nvPicPr>
          <p:cNvPr id="13" name="Picture 2">
            <a:extLst>
              <a:ext uri="{FF2B5EF4-FFF2-40B4-BE49-F238E27FC236}">
                <a16:creationId xmlns:a16="http://schemas.microsoft.com/office/drawing/2014/main" id="{8DC85D80-898E-4FC4-96CB-41F6D5C6F1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74570" y="3400425"/>
            <a:ext cx="2285928" cy="1705929"/>
          </a:xfrm>
          <a:prstGeom prst="rect">
            <a:avLst/>
          </a:prstGeom>
        </p:spPr>
      </p:pic>
      <p:pic>
        <p:nvPicPr>
          <p:cNvPr id="14" name="Picture 3">
            <a:extLst>
              <a:ext uri="{FF2B5EF4-FFF2-40B4-BE49-F238E27FC236}">
                <a16:creationId xmlns:a16="http://schemas.microsoft.com/office/drawing/2014/main" id="{7B0E77D6-6E90-7F69-C91C-5903F0C0356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51957" y="3400425"/>
            <a:ext cx="2308917" cy="1708105"/>
          </a:xfrm>
          <a:prstGeom prst="rect">
            <a:avLst/>
          </a:prstGeom>
        </p:spPr>
      </p:pic>
      <p:pic>
        <p:nvPicPr>
          <p:cNvPr id="15" name="Picture 3">
            <a:extLst>
              <a:ext uri="{FF2B5EF4-FFF2-40B4-BE49-F238E27FC236}">
                <a16:creationId xmlns:a16="http://schemas.microsoft.com/office/drawing/2014/main" id="{6C4A0E51-F5CC-0E5C-1BC2-6AF660B0ABA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1965"/>
          <a:stretch/>
        </p:blipFill>
        <p:spPr>
          <a:xfrm>
            <a:off x="6858001" y="3400425"/>
            <a:ext cx="2286000" cy="1697356"/>
          </a:xfrm>
          <a:prstGeom prst="rect">
            <a:avLst/>
          </a:prstGeom>
        </p:spPr>
      </p:pic>
      <p:pic>
        <p:nvPicPr>
          <p:cNvPr id="16" name="Picture 2">
            <a:extLst>
              <a:ext uri="{FF2B5EF4-FFF2-40B4-BE49-F238E27FC236}">
                <a16:creationId xmlns:a16="http://schemas.microsoft.com/office/drawing/2014/main" id="{BDD84A20-0A3C-51D6-50BC-97E7D8C16CF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5101087"/>
            <a:ext cx="2263140" cy="1756914"/>
          </a:xfrm>
          <a:prstGeom prst="rect">
            <a:avLst/>
          </a:prstGeom>
        </p:spPr>
      </p:pic>
      <p:pic>
        <p:nvPicPr>
          <p:cNvPr id="17" name="Picture 2">
            <a:extLst>
              <a:ext uri="{FF2B5EF4-FFF2-40B4-BE49-F238E27FC236}">
                <a16:creationId xmlns:a16="http://schemas.microsoft.com/office/drawing/2014/main" id="{C2AD918B-EFBE-F772-4573-6BCAE968B89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45330" y="5101086"/>
            <a:ext cx="2301240" cy="1756913"/>
          </a:xfrm>
          <a:prstGeom prst="rect">
            <a:avLst/>
          </a:prstGeom>
        </p:spPr>
      </p:pic>
      <p:pic>
        <p:nvPicPr>
          <p:cNvPr id="18" name="Picture 1">
            <a:extLst>
              <a:ext uri="{FF2B5EF4-FFF2-40B4-BE49-F238E27FC236}">
                <a16:creationId xmlns:a16="http://schemas.microsoft.com/office/drawing/2014/main" id="{36642637-7E82-2097-E87A-C7946041E08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842761" y="5097780"/>
            <a:ext cx="2301239" cy="1760220"/>
          </a:xfrm>
          <a:prstGeom prst="rect">
            <a:avLst/>
          </a:prstGeom>
        </p:spPr>
      </p:pic>
      <p:pic>
        <p:nvPicPr>
          <p:cNvPr id="19" name="Picture 4">
            <a:extLst>
              <a:ext uri="{FF2B5EF4-FFF2-40B4-BE49-F238E27FC236}">
                <a16:creationId xmlns:a16="http://schemas.microsoft.com/office/drawing/2014/main" id="{77A154D6-4142-07C4-2A64-9A425172C2A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65872" y="5101087"/>
            <a:ext cx="2294698" cy="1756913"/>
          </a:xfrm>
          <a:prstGeom prst="rect">
            <a:avLst/>
          </a:prstGeom>
        </p:spPr>
      </p:pic>
    </p:spTree>
    <p:extLst>
      <p:ext uri="{BB962C8B-B14F-4D97-AF65-F5344CB8AC3E}">
        <p14:creationId xmlns:p14="http://schemas.microsoft.com/office/powerpoint/2010/main" val="3765375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03EA6D-A89C-2C53-F4FC-EB43213725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Due diligence upwells the refreshments of life</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Anxiety brings grief but good words lift a heart’s joy</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Faith guards a peaceful heart with thankful prayers </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Faithful hearts ask God to know, test, and show us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God’s word instructs us how we ought to walk</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One needs to possess one’s spirit for sanctification</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 from heaven considers each heart’s actions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God’s words of wisdom is the treasure of awareness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One has to desire a clean steadfast heart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For a heart to come to God it must learn His truth</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God’s light shines through the knowledge of Christ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 wills we comprehend &amp; be filled in His riches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We should attain confidence, wise in His knowledge</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p:txBody>
      </p:sp>
      <p:sp>
        <p:nvSpPr>
          <p:cNvPr id="5" name="Rectangle 4"/>
          <p:cNvSpPr>
            <a:spLocks noChangeArrowheads="1"/>
          </p:cNvSpPr>
          <p:nvPr/>
        </p:nvSpPr>
        <p:spPr bwMode="auto">
          <a:xfrm rot="21202571">
            <a:off x="894401" y="1139253"/>
            <a:ext cx="7624272" cy="4407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88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All hearts rest upon the gift of God’s light</a:t>
            </a:r>
          </a:p>
        </p:txBody>
      </p:sp>
    </p:spTree>
    <p:extLst>
      <p:ext uri="{BB962C8B-B14F-4D97-AF65-F5344CB8AC3E}">
        <p14:creationId xmlns:p14="http://schemas.microsoft.com/office/powerpoint/2010/main" val="2609653500"/>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par>
                                <p:cTn id="135" presetID="6" presetClass="emph" presetSubtype="0" fill="hold" grpId="2" nodeType="withEffect">
                                  <p:stCondLst>
                                    <p:cond delay="300"/>
                                  </p:stCondLst>
                                  <p:childTnLst>
                                    <p:animScale>
                                      <p:cBhvr>
                                        <p:cTn id="136" dur="1500" fill="hold"/>
                                        <p:tgtEl>
                                          <p:spTgt spid="5"/>
                                        </p:tgtEl>
                                      </p:cBhvr>
                                      <p:by x="20000" y="20000"/>
                                    </p:animScale>
                                  </p:childTnLst>
                                </p:cTn>
                              </p:par>
                            </p:childTnLst>
                          </p:cTn>
                        </p:par>
                        <p:par>
                          <p:cTn id="137" fill="hold">
                            <p:stCondLst>
                              <p:cond delay="3800"/>
                            </p:stCondLst>
                            <p:childTnLst>
                              <p:par>
                                <p:cTn id="138" presetID="23" presetClass="exit" presetSubtype="32" fill="hold" nodeType="afterEffect">
                                  <p:stCondLst>
                                    <p:cond delay="0"/>
                                  </p:stCondLst>
                                  <p:childTnLst>
                                    <p:anim calcmode="lin" valueType="num">
                                      <p:cBhvr>
                                        <p:cTn id="139" dur="1750"/>
                                        <p:tgtEl>
                                          <p:spTgt spid="4">
                                            <p:txEl>
                                              <p:pRg st="0" end="0"/>
                                            </p:txEl>
                                          </p:spTgt>
                                        </p:tgtEl>
                                        <p:attrNameLst>
                                          <p:attrName>ppt_w</p:attrName>
                                        </p:attrNameLst>
                                      </p:cBhvr>
                                      <p:tavLst>
                                        <p:tav tm="0">
                                          <p:val>
                                            <p:strVal val="ppt_w"/>
                                          </p:val>
                                        </p:tav>
                                        <p:tav tm="100000">
                                          <p:val>
                                            <p:fltVal val="0"/>
                                          </p:val>
                                        </p:tav>
                                      </p:tavLst>
                                    </p:anim>
                                    <p:anim calcmode="lin" valueType="num">
                                      <p:cBhvr>
                                        <p:cTn id="140" dur="1750"/>
                                        <p:tgtEl>
                                          <p:spTgt spid="4">
                                            <p:txEl>
                                              <p:pRg st="0" end="0"/>
                                            </p:txEl>
                                          </p:spTgt>
                                        </p:tgtEl>
                                        <p:attrNameLst>
                                          <p:attrName>ppt_h</p:attrName>
                                        </p:attrNameLst>
                                      </p:cBhvr>
                                      <p:tavLst>
                                        <p:tav tm="0">
                                          <p:val>
                                            <p:strVal val="ppt_h"/>
                                          </p:val>
                                        </p:tav>
                                        <p:tav tm="100000">
                                          <p:val>
                                            <p:fltVal val="0"/>
                                          </p:val>
                                        </p:tav>
                                      </p:tavLst>
                                    </p:anim>
                                    <p:set>
                                      <p:cBhvr>
                                        <p:cTn id="141" dur="1" fill="hold">
                                          <p:stCondLst>
                                            <p:cond delay="1749"/>
                                          </p:stCondLst>
                                        </p:cTn>
                                        <p:tgtEl>
                                          <p:spTgt spid="4">
                                            <p:txEl>
                                              <p:pRg st="0" end="0"/>
                                            </p:txEl>
                                          </p:spTgt>
                                        </p:tgtEl>
                                        <p:attrNameLst>
                                          <p:attrName>style.visibility</p:attrName>
                                        </p:attrNameLst>
                                      </p:cBhvr>
                                      <p:to>
                                        <p:strVal val="hidden"/>
                                      </p:to>
                                    </p:set>
                                  </p:childTnLst>
                                </p:cTn>
                              </p:par>
                              <p:par>
                                <p:cTn id="142" presetID="23" presetClass="exit" presetSubtype="32" fill="hold" nodeType="withEffect">
                                  <p:stCondLst>
                                    <p:cond delay="0"/>
                                  </p:stCondLst>
                                  <p:childTnLst>
                                    <p:anim calcmode="lin" valueType="num">
                                      <p:cBhvr>
                                        <p:cTn id="143" dur="1750"/>
                                        <p:tgtEl>
                                          <p:spTgt spid="4">
                                            <p:txEl>
                                              <p:pRg st="1" end="1"/>
                                            </p:txEl>
                                          </p:spTgt>
                                        </p:tgtEl>
                                        <p:attrNameLst>
                                          <p:attrName>ppt_w</p:attrName>
                                        </p:attrNameLst>
                                      </p:cBhvr>
                                      <p:tavLst>
                                        <p:tav tm="0">
                                          <p:val>
                                            <p:strVal val="ppt_w"/>
                                          </p:val>
                                        </p:tav>
                                        <p:tav tm="100000">
                                          <p:val>
                                            <p:fltVal val="0"/>
                                          </p:val>
                                        </p:tav>
                                      </p:tavLst>
                                    </p:anim>
                                    <p:anim calcmode="lin" valueType="num">
                                      <p:cBhvr>
                                        <p:cTn id="144" dur="1750"/>
                                        <p:tgtEl>
                                          <p:spTgt spid="4">
                                            <p:txEl>
                                              <p:pRg st="1" end="1"/>
                                            </p:txEl>
                                          </p:spTgt>
                                        </p:tgtEl>
                                        <p:attrNameLst>
                                          <p:attrName>ppt_h</p:attrName>
                                        </p:attrNameLst>
                                      </p:cBhvr>
                                      <p:tavLst>
                                        <p:tav tm="0">
                                          <p:val>
                                            <p:strVal val="ppt_h"/>
                                          </p:val>
                                        </p:tav>
                                        <p:tav tm="100000">
                                          <p:val>
                                            <p:fltVal val="0"/>
                                          </p:val>
                                        </p:tav>
                                      </p:tavLst>
                                    </p:anim>
                                    <p:set>
                                      <p:cBhvr>
                                        <p:cTn id="145" dur="1" fill="hold">
                                          <p:stCondLst>
                                            <p:cond delay="1749"/>
                                          </p:stCondLst>
                                        </p:cTn>
                                        <p:tgtEl>
                                          <p:spTgt spid="4">
                                            <p:txEl>
                                              <p:pRg st="1" end="1"/>
                                            </p:txEl>
                                          </p:spTgt>
                                        </p:tgtEl>
                                        <p:attrNameLst>
                                          <p:attrName>style.visibility</p:attrName>
                                        </p:attrNameLst>
                                      </p:cBhvr>
                                      <p:to>
                                        <p:strVal val="hidden"/>
                                      </p:to>
                                    </p:set>
                                  </p:childTnLst>
                                </p:cTn>
                              </p:par>
                              <p:par>
                                <p:cTn id="146" presetID="23" presetClass="exit" presetSubtype="32" fill="hold" nodeType="withEffect">
                                  <p:stCondLst>
                                    <p:cond delay="0"/>
                                  </p:stCondLst>
                                  <p:childTnLst>
                                    <p:anim calcmode="lin" valueType="num">
                                      <p:cBhvr>
                                        <p:cTn id="147" dur="1750"/>
                                        <p:tgtEl>
                                          <p:spTgt spid="4">
                                            <p:txEl>
                                              <p:pRg st="2" end="2"/>
                                            </p:txEl>
                                          </p:spTgt>
                                        </p:tgtEl>
                                        <p:attrNameLst>
                                          <p:attrName>ppt_w</p:attrName>
                                        </p:attrNameLst>
                                      </p:cBhvr>
                                      <p:tavLst>
                                        <p:tav tm="0">
                                          <p:val>
                                            <p:strVal val="ppt_w"/>
                                          </p:val>
                                        </p:tav>
                                        <p:tav tm="100000">
                                          <p:val>
                                            <p:fltVal val="0"/>
                                          </p:val>
                                        </p:tav>
                                      </p:tavLst>
                                    </p:anim>
                                    <p:anim calcmode="lin" valueType="num">
                                      <p:cBhvr>
                                        <p:cTn id="148" dur="1750"/>
                                        <p:tgtEl>
                                          <p:spTgt spid="4">
                                            <p:txEl>
                                              <p:pRg st="2" end="2"/>
                                            </p:txEl>
                                          </p:spTgt>
                                        </p:tgtEl>
                                        <p:attrNameLst>
                                          <p:attrName>ppt_h</p:attrName>
                                        </p:attrNameLst>
                                      </p:cBhvr>
                                      <p:tavLst>
                                        <p:tav tm="0">
                                          <p:val>
                                            <p:strVal val="ppt_h"/>
                                          </p:val>
                                        </p:tav>
                                        <p:tav tm="100000">
                                          <p:val>
                                            <p:fltVal val="0"/>
                                          </p:val>
                                        </p:tav>
                                      </p:tavLst>
                                    </p:anim>
                                    <p:set>
                                      <p:cBhvr>
                                        <p:cTn id="149" dur="1" fill="hold">
                                          <p:stCondLst>
                                            <p:cond delay="1749"/>
                                          </p:stCondLst>
                                        </p:cTn>
                                        <p:tgtEl>
                                          <p:spTgt spid="4">
                                            <p:txEl>
                                              <p:pRg st="2" end="2"/>
                                            </p:txEl>
                                          </p:spTgt>
                                        </p:tgtEl>
                                        <p:attrNameLst>
                                          <p:attrName>style.visibility</p:attrName>
                                        </p:attrNameLst>
                                      </p:cBhvr>
                                      <p:to>
                                        <p:strVal val="hidden"/>
                                      </p:to>
                                    </p:set>
                                  </p:childTnLst>
                                </p:cTn>
                              </p:par>
                              <p:par>
                                <p:cTn id="150" presetID="23" presetClass="exit" presetSubtype="32" fill="hold" nodeType="withEffect">
                                  <p:stCondLst>
                                    <p:cond delay="0"/>
                                  </p:stCondLst>
                                  <p:childTnLst>
                                    <p:anim calcmode="lin" valueType="num">
                                      <p:cBhvr>
                                        <p:cTn id="151" dur="1750"/>
                                        <p:tgtEl>
                                          <p:spTgt spid="4">
                                            <p:txEl>
                                              <p:pRg st="3" end="3"/>
                                            </p:txEl>
                                          </p:spTgt>
                                        </p:tgtEl>
                                        <p:attrNameLst>
                                          <p:attrName>ppt_w</p:attrName>
                                        </p:attrNameLst>
                                      </p:cBhvr>
                                      <p:tavLst>
                                        <p:tav tm="0">
                                          <p:val>
                                            <p:strVal val="ppt_w"/>
                                          </p:val>
                                        </p:tav>
                                        <p:tav tm="100000">
                                          <p:val>
                                            <p:fltVal val="0"/>
                                          </p:val>
                                        </p:tav>
                                      </p:tavLst>
                                    </p:anim>
                                    <p:anim calcmode="lin" valueType="num">
                                      <p:cBhvr>
                                        <p:cTn id="152" dur="1750"/>
                                        <p:tgtEl>
                                          <p:spTgt spid="4">
                                            <p:txEl>
                                              <p:pRg st="3" end="3"/>
                                            </p:txEl>
                                          </p:spTgt>
                                        </p:tgtEl>
                                        <p:attrNameLst>
                                          <p:attrName>ppt_h</p:attrName>
                                        </p:attrNameLst>
                                      </p:cBhvr>
                                      <p:tavLst>
                                        <p:tav tm="0">
                                          <p:val>
                                            <p:strVal val="ppt_h"/>
                                          </p:val>
                                        </p:tav>
                                        <p:tav tm="100000">
                                          <p:val>
                                            <p:fltVal val="0"/>
                                          </p:val>
                                        </p:tav>
                                      </p:tavLst>
                                    </p:anim>
                                    <p:set>
                                      <p:cBhvr>
                                        <p:cTn id="153" dur="1" fill="hold">
                                          <p:stCondLst>
                                            <p:cond delay="1749"/>
                                          </p:stCondLst>
                                        </p:cTn>
                                        <p:tgtEl>
                                          <p:spTgt spid="4">
                                            <p:txEl>
                                              <p:pRg st="3" end="3"/>
                                            </p:txEl>
                                          </p:spTgt>
                                        </p:tgtEl>
                                        <p:attrNameLst>
                                          <p:attrName>style.visibility</p:attrName>
                                        </p:attrNameLst>
                                      </p:cBhvr>
                                      <p:to>
                                        <p:strVal val="hidden"/>
                                      </p:to>
                                    </p:set>
                                  </p:childTnLst>
                                </p:cTn>
                              </p:par>
                              <p:par>
                                <p:cTn id="154" presetID="23" presetClass="exit" presetSubtype="32" fill="hold" nodeType="withEffect">
                                  <p:stCondLst>
                                    <p:cond delay="0"/>
                                  </p:stCondLst>
                                  <p:childTnLst>
                                    <p:anim calcmode="lin" valueType="num">
                                      <p:cBhvr>
                                        <p:cTn id="155" dur="1750"/>
                                        <p:tgtEl>
                                          <p:spTgt spid="4">
                                            <p:txEl>
                                              <p:pRg st="4" end="4"/>
                                            </p:txEl>
                                          </p:spTgt>
                                        </p:tgtEl>
                                        <p:attrNameLst>
                                          <p:attrName>ppt_w</p:attrName>
                                        </p:attrNameLst>
                                      </p:cBhvr>
                                      <p:tavLst>
                                        <p:tav tm="0">
                                          <p:val>
                                            <p:strVal val="ppt_w"/>
                                          </p:val>
                                        </p:tav>
                                        <p:tav tm="100000">
                                          <p:val>
                                            <p:fltVal val="0"/>
                                          </p:val>
                                        </p:tav>
                                      </p:tavLst>
                                    </p:anim>
                                    <p:anim calcmode="lin" valueType="num">
                                      <p:cBhvr>
                                        <p:cTn id="156" dur="1750"/>
                                        <p:tgtEl>
                                          <p:spTgt spid="4">
                                            <p:txEl>
                                              <p:pRg st="4" end="4"/>
                                            </p:txEl>
                                          </p:spTgt>
                                        </p:tgtEl>
                                        <p:attrNameLst>
                                          <p:attrName>ppt_h</p:attrName>
                                        </p:attrNameLst>
                                      </p:cBhvr>
                                      <p:tavLst>
                                        <p:tav tm="0">
                                          <p:val>
                                            <p:strVal val="ppt_h"/>
                                          </p:val>
                                        </p:tav>
                                        <p:tav tm="100000">
                                          <p:val>
                                            <p:fltVal val="0"/>
                                          </p:val>
                                        </p:tav>
                                      </p:tavLst>
                                    </p:anim>
                                    <p:set>
                                      <p:cBhvr>
                                        <p:cTn id="157" dur="1" fill="hold">
                                          <p:stCondLst>
                                            <p:cond delay="1749"/>
                                          </p:stCondLst>
                                        </p:cTn>
                                        <p:tgtEl>
                                          <p:spTgt spid="4">
                                            <p:txEl>
                                              <p:pRg st="4" end="4"/>
                                            </p:txEl>
                                          </p:spTgt>
                                        </p:tgtEl>
                                        <p:attrNameLst>
                                          <p:attrName>style.visibility</p:attrName>
                                        </p:attrNameLst>
                                      </p:cBhvr>
                                      <p:to>
                                        <p:strVal val="hidden"/>
                                      </p:to>
                                    </p:set>
                                  </p:childTnLst>
                                </p:cTn>
                              </p:par>
                              <p:par>
                                <p:cTn id="158" presetID="23" presetClass="exit" presetSubtype="32" fill="hold" nodeType="withEffect">
                                  <p:stCondLst>
                                    <p:cond delay="0"/>
                                  </p:stCondLst>
                                  <p:childTnLst>
                                    <p:anim calcmode="lin" valueType="num">
                                      <p:cBhvr>
                                        <p:cTn id="159" dur="1750"/>
                                        <p:tgtEl>
                                          <p:spTgt spid="4">
                                            <p:txEl>
                                              <p:pRg st="5" end="5"/>
                                            </p:txEl>
                                          </p:spTgt>
                                        </p:tgtEl>
                                        <p:attrNameLst>
                                          <p:attrName>ppt_w</p:attrName>
                                        </p:attrNameLst>
                                      </p:cBhvr>
                                      <p:tavLst>
                                        <p:tav tm="0">
                                          <p:val>
                                            <p:strVal val="ppt_w"/>
                                          </p:val>
                                        </p:tav>
                                        <p:tav tm="100000">
                                          <p:val>
                                            <p:fltVal val="0"/>
                                          </p:val>
                                        </p:tav>
                                      </p:tavLst>
                                    </p:anim>
                                    <p:anim calcmode="lin" valueType="num">
                                      <p:cBhvr>
                                        <p:cTn id="160" dur="1750"/>
                                        <p:tgtEl>
                                          <p:spTgt spid="4">
                                            <p:txEl>
                                              <p:pRg st="5" end="5"/>
                                            </p:txEl>
                                          </p:spTgt>
                                        </p:tgtEl>
                                        <p:attrNameLst>
                                          <p:attrName>ppt_h</p:attrName>
                                        </p:attrNameLst>
                                      </p:cBhvr>
                                      <p:tavLst>
                                        <p:tav tm="0">
                                          <p:val>
                                            <p:strVal val="ppt_h"/>
                                          </p:val>
                                        </p:tav>
                                        <p:tav tm="100000">
                                          <p:val>
                                            <p:fltVal val="0"/>
                                          </p:val>
                                        </p:tav>
                                      </p:tavLst>
                                    </p:anim>
                                    <p:set>
                                      <p:cBhvr>
                                        <p:cTn id="161" dur="1" fill="hold">
                                          <p:stCondLst>
                                            <p:cond delay="1749"/>
                                          </p:stCondLst>
                                        </p:cTn>
                                        <p:tgtEl>
                                          <p:spTgt spid="4">
                                            <p:txEl>
                                              <p:pRg st="5" end="5"/>
                                            </p:txEl>
                                          </p:spTgt>
                                        </p:tgtEl>
                                        <p:attrNameLst>
                                          <p:attrName>style.visibility</p:attrName>
                                        </p:attrNameLst>
                                      </p:cBhvr>
                                      <p:to>
                                        <p:strVal val="hidden"/>
                                      </p:to>
                                    </p:set>
                                  </p:childTnLst>
                                </p:cTn>
                              </p:par>
                              <p:par>
                                <p:cTn id="162" presetID="23" presetClass="exit" presetSubtype="32" fill="hold" nodeType="withEffect">
                                  <p:stCondLst>
                                    <p:cond delay="0"/>
                                  </p:stCondLst>
                                  <p:childTnLst>
                                    <p:anim calcmode="lin" valueType="num">
                                      <p:cBhvr>
                                        <p:cTn id="163" dur="1750"/>
                                        <p:tgtEl>
                                          <p:spTgt spid="4">
                                            <p:txEl>
                                              <p:pRg st="6" end="6"/>
                                            </p:txEl>
                                          </p:spTgt>
                                        </p:tgtEl>
                                        <p:attrNameLst>
                                          <p:attrName>ppt_w</p:attrName>
                                        </p:attrNameLst>
                                      </p:cBhvr>
                                      <p:tavLst>
                                        <p:tav tm="0">
                                          <p:val>
                                            <p:strVal val="ppt_w"/>
                                          </p:val>
                                        </p:tav>
                                        <p:tav tm="100000">
                                          <p:val>
                                            <p:fltVal val="0"/>
                                          </p:val>
                                        </p:tav>
                                      </p:tavLst>
                                    </p:anim>
                                    <p:anim calcmode="lin" valueType="num">
                                      <p:cBhvr>
                                        <p:cTn id="164" dur="1750"/>
                                        <p:tgtEl>
                                          <p:spTgt spid="4">
                                            <p:txEl>
                                              <p:pRg st="6" end="6"/>
                                            </p:txEl>
                                          </p:spTgt>
                                        </p:tgtEl>
                                        <p:attrNameLst>
                                          <p:attrName>ppt_h</p:attrName>
                                        </p:attrNameLst>
                                      </p:cBhvr>
                                      <p:tavLst>
                                        <p:tav tm="0">
                                          <p:val>
                                            <p:strVal val="ppt_h"/>
                                          </p:val>
                                        </p:tav>
                                        <p:tav tm="100000">
                                          <p:val>
                                            <p:fltVal val="0"/>
                                          </p:val>
                                        </p:tav>
                                      </p:tavLst>
                                    </p:anim>
                                    <p:set>
                                      <p:cBhvr>
                                        <p:cTn id="165" dur="1" fill="hold">
                                          <p:stCondLst>
                                            <p:cond delay="1749"/>
                                          </p:stCondLst>
                                        </p:cTn>
                                        <p:tgtEl>
                                          <p:spTgt spid="4">
                                            <p:txEl>
                                              <p:pRg st="6" end="6"/>
                                            </p:txEl>
                                          </p:spTgt>
                                        </p:tgtEl>
                                        <p:attrNameLst>
                                          <p:attrName>style.visibility</p:attrName>
                                        </p:attrNameLst>
                                      </p:cBhvr>
                                      <p:to>
                                        <p:strVal val="hidden"/>
                                      </p:to>
                                    </p:set>
                                  </p:childTnLst>
                                </p:cTn>
                              </p:par>
                              <p:par>
                                <p:cTn id="166" presetID="23" presetClass="exit" presetSubtype="32" fill="hold" nodeType="withEffect">
                                  <p:stCondLst>
                                    <p:cond delay="0"/>
                                  </p:stCondLst>
                                  <p:childTnLst>
                                    <p:anim calcmode="lin" valueType="num">
                                      <p:cBhvr>
                                        <p:cTn id="167" dur="1750"/>
                                        <p:tgtEl>
                                          <p:spTgt spid="4">
                                            <p:txEl>
                                              <p:pRg st="7" end="7"/>
                                            </p:txEl>
                                          </p:spTgt>
                                        </p:tgtEl>
                                        <p:attrNameLst>
                                          <p:attrName>ppt_w</p:attrName>
                                        </p:attrNameLst>
                                      </p:cBhvr>
                                      <p:tavLst>
                                        <p:tav tm="0">
                                          <p:val>
                                            <p:strVal val="ppt_w"/>
                                          </p:val>
                                        </p:tav>
                                        <p:tav tm="100000">
                                          <p:val>
                                            <p:fltVal val="0"/>
                                          </p:val>
                                        </p:tav>
                                      </p:tavLst>
                                    </p:anim>
                                    <p:anim calcmode="lin" valueType="num">
                                      <p:cBhvr>
                                        <p:cTn id="168" dur="1750"/>
                                        <p:tgtEl>
                                          <p:spTgt spid="4">
                                            <p:txEl>
                                              <p:pRg st="7" end="7"/>
                                            </p:txEl>
                                          </p:spTgt>
                                        </p:tgtEl>
                                        <p:attrNameLst>
                                          <p:attrName>ppt_h</p:attrName>
                                        </p:attrNameLst>
                                      </p:cBhvr>
                                      <p:tavLst>
                                        <p:tav tm="0">
                                          <p:val>
                                            <p:strVal val="ppt_h"/>
                                          </p:val>
                                        </p:tav>
                                        <p:tav tm="100000">
                                          <p:val>
                                            <p:fltVal val="0"/>
                                          </p:val>
                                        </p:tav>
                                      </p:tavLst>
                                    </p:anim>
                                    <p:set>
                                      <p:cBhvr>
                                        <p:cTn id="169" dur="1" fill="hold">
                                          <p:stCondLst>
                                            <p:cond delay="1749"/>
                                          </p:stCondLst>
                                        </p:cTn>
                                        <p:tgtEl>
                                          <p:spTgt spid="4">
                                            <p:txEl>
                                              <p:pRg st="7" end="7"/>
                                            </p:txEl>
                                          </p:spTgt>
                                        </p:tgtEl>
                                        <p:attrNameLst>
                                          <p:attrName>style.visibility</p:attrName>
                                        </p:attrNameLst>
                                      </p:cBhvr>
                                      <p:to>
                                        <p:strVal val="hidden"/>
                                      </p:to>
                                    </p:set>
                                  </p:childTnLst>
                                </p:cTn>
                              </p:par>
                              <p:par>
                                <p:cTn id="170" presetID="23" presetClass="exit" presetSubtype="32" fill="hold" nodeType="withEffect">
                                  <p:stCondLst>
                                    <p:cond delay="0"/>
                                  </p:stCondLst>
                                  <p:childTnLst>
                                    <p:anim calcmode="lin" valueType="num">
                                      <p:cBhvr>
                                        <p:cTn id="171" dur="1750"/>
                                        <p:tgtEl>
                                          <p:spTgt spid="4">
                                            <p:txEl>
                                              <p:pRg st="8" end="8"/>
                                            </p:txEl>
                                          </p:spTgt>
                                        </p:tgtEl>
                                        <p:attrNameLst>
                                          <p:attrName>ppt_w</p:attrName>
                                        </p:attrNameLst>
                                      </p:cBhvr>
                                      <p:tavLst>
                                        <p:tav tm="0">
                                          <p:val>
                                            <p:strVal val="ppt_w"/>
                                          </p:val>
                                        </p:tav>
                                        <p:tav tm="100000">
                                          <p:val>
                                            <p:fltVal val="0"/>
                                          </p:val>
                                        </p:tav>
                                      </p:tavLst>
                                    </p:anim>
                                    <p:anim calcmode="lin" valueType="num">
                                      <p:cBhvr>
                                        <p:cTn id="172" dur="1750"/>
                                        <p:tgtEl>
                                          <p:spTgt spid="4">
                                            <p:txEl>
                                              <p:pRg st="8" end="8"/>
                                            </p:txEl>
                                          </p:spTgt>
                                        </p:tgtEl>
                                        <p:attrNameLst>
                                          <p:attrName>ppt_h</p:attrName>
                                        </p:attrNameLst>
                                      </p:cBhvr>
                                      <p:tavLst>
                                        <p:tav tm="0">
                                          <p:val>
                                            <p:strVal val="ppt_h"/>
                                          </p:val>
                                        </p:tav>
                                        <p:tav tm="100000">
                                          <p:val>
                                            <p:fltVal val="0"/>
                                          </p:val>
                                        </p:tav>
                                      </p:tavLst>
                                    </p:anim>
                                    <p:set>
                                      <p:cBhvr>
                                        <p:cTn id="173" dur="1" fill="hold">
                                          <p:stCondLst>
                                            <p:cond delay="1749"/>
                                          </p:stCondLst>
                                        </p:cTn>
                                        <p:tgtEl>
                                          <p:spTgt spid="4">
                                            <p:txEl>
                                              <p:pRg st="8" end="8"/>
                                            </p:txEl>
                                          </p:spTgt>
                                        </p:tgtEl>
                                        <p:attrNameLst>
                                          <p:attrName>style.visibility</p:attrName>
                                        </p:attrNameLst>
                                      </p:cBhvr>
                                      <p:to>
                                        <p:strVal val="hidden"/>
                                      </p:to>
                                    </p:set>
                                  </p:childTnLst>
                                </p:cTn>
                              </p:par>
                              <p:par>
                                <p:cTn id="174" presetID="23" presetClass="exit" presetSubtype="32" fill="hold" nodeType="withEffect">
                                  <p:stCondLst>
                                    <p:cond delay="0"/>
                                  </p:stCondLst>
                                  <p:childTnLst>
                                    <p:anim calcmode="lin" valueType="num">
                                      <p:cBhvr>
                                        <p:cTn id="175" dur="1750"/>
                                        <p:tgtEl>
                                          <p:spTgt spid="4">
                                            <p:txEl>
                                              <p:pRg st="9" end="9"/>
                                            </p:txEl>
                                          </p:spTgt>
                                        </p:tgtEl>
                                        <p:attrNameLst>
                                          <p:attrName>ppt_w</p:attrName>
                                        </p:attrNameLst>
                                      </p:cBhvr>
                                      <p:tavLst>
                                        <p:tav tm="0">
                                          <p:val>
                                            <p:strVal val="ppt_w"/>
                                          </p:val>
                                        </p:tav>
                                        <p:tav tm="100000">
                                          <p:val>
                                            <p:fltVal val="0"/>
                                          </p:val>
                                        </p:tav>
                                      </p:tavLst>
                                    </p:anim>
                                    <p:anim calcmode="lin" valueType="num">
                                      <p:cBhvr>
                                        <p:cTn id="176" dur="1750"/>
                                        <p:tgtEl>
                                          <p:spTgt spid="4">
                                            <p:txEl>
                                              <p:pRg st="9" end="9"/>
                                            </p:txEl>
                                          </p:spTgt>
                                        </p:tgtEl>
                                        <p:attrNameLst>
                                          <p:attrName>ppt_h</p:attrName>
                                        </p:attrNameLst>
                                      </p:cBhvr>
                                      <p:tavLst>
                                        <p:tav tm="0">
                                          <p:val>
                                            <p:strVal val="ppt_h"/>
                                          </p:val>
                                        </p:tav>
                                        <p:tav tm="100000">
                                          <p:val>
                                            <p:fltVal val="0"/>
                                          </p:val>
                                        </p:tav>
                                      </p:tavLst>
                                    </p:anim>
                                    <p:set>
                                      <p:cBhvr>
                                        <p:cTn id="177" dur="1" fill="hold">
                                          <p:stCondLst>
                                            <p:cond delay="1749"/>
                                          </p:stCondLst>
                                        </p:cTn>
                                        <p:tgtEl>
                                          <p:spTgt spid="4">
                                            <p:txEl>
                                              <p:pRg st="9" end="9"/>
                                            </p:txEl>
                                          </p:spTgt>
                                        </p:tgtEl>
                                        <p:attrNameLst>
                                          <p:attrName>style.visibility</p:attrName>
                                        </p:attrNameLst>
                                      </p:cBhvr>
                                      <p:to>
                                        <p:strVal val="hidden"/>
                                      </p:to>
                                    </p:set>
                                  </p:childTnLst>
                                </p:cTn>
                              </p:par>
                              <p:par>
                                <p:cTn id="178" presetID="23" presetClass="exit" presetSubtype="32" fill="hold" nodeType="withEffect">
                                  <p:stCondLst>
                                    <p:cond delay="0"/>
                                  </p:stCondLst>
                                  <p:childTnLst>
                                    <p:anim calcmode="lin" valueType="num">
                                      <p:cBhvr>
                                        <p:cTn id="179" dur="1750"/>
                                        <p:tgtEl>
                                          <p:spTgt spid="4">
                                            <p:txEl>
                                              <p:pRg st="10" end="10"/>
                                            </p:txEl>
                                          </p:spTgt>
                                        </p:tgtEl>
                                        <p:attrNameLst>
                                          <p:attrName>ppt_w</p:attrName>
                                        </p:attrNameLst>
                                      </p:cBhvr>
                                      <p:tavLst>
                                        <p:tav tm="0">
                                          <p:val>
                                            <p:strVal val="ppt_w"/>
                                          </p:val>
                                        </p:tav>
                                        <p:tav tm="100000">
                                          <p:val>
                                            <p:fltVal val="0"/>
                                          </p:val>
                                        </p:tav>
                                      </p:tavLst>
                                    </p:anim>
                                    <p:anim calcmode="lin" valueType="num">
                                      <p:cBhvr>
                                        <p:cTn id="180" dur="1750"/>
                                        <p:tgtEl>
                                          <p:spTgt spid="4">
                                            <p:txEl>
                                              <p:pRg st="10" end="10"/>
                                            </p:txEl>
                                          </p:spTgt>
                                        </p:tgtEl>
                                        <p:attrNameLst>
                                          <p:attrName>ppt_h</p:attrName>
                                        </p:attrNameLst>
                                      </p:cBhvr>
                                      <p:tavLst>
                                        <p:tav tm="0">
                                          <p:val>
                                            <p:strVal val="ppt_h"/>
                                          </p:val>
                                        </p:tav>
                                        <p:tav tm="100000">
                                          <p:val>
                                            <p:fltVal val="0"/>
                                          </p:val>
                                        </p:tav>
                                      </p:tavLst>
                                    </p:anim>
                                    <p:set>
                                      <p:cBhvr>
                                        <p:cTn id="181" dur="1" fill="hold">
                                          <p:stCondLst>
                                            <p:cond delay="1749"/>
                                          </p:stCondLst>
                                        </p:cTn>
                                        <p:tgtEl>
                                          <p:spTgt spid="4">
                                            <p:txEl>
                                              <p:pRg st="10" end="10"/>
                                            </p:txEl>
                                          </p:spTgt>
                                        </p:tgtEl>
                                        <p:attrNameLst>
                                          <p:attrName>style.visibility</p:attrName>
                                        </p:attrNameLst>
                                      </p:cBhvr>
                                      <p:to>
                                        <p:strVal val="hidden"/>
                                      </p:to>
                                    </p:set>
                                  </p:childTnLst>
                                </p:cTn>
                              </p:par>
                              <p:par>
                                <p:cTn id="182" presetID="23" presetClass="exit" presetSubtype="32" fill="hold" nodeType="withEffect">
                                  <p:stCondLst>
                                    <p:cond delay="0"/>
                                  </p:stCondLst>
                                  <p:childTnLst>
                                    <p:anim calcmode="lin" valueType="num">
                                      <p:cBhvr>
                                        <p:cTn id="183"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4" dur="1750"/>
                                        <p:tgtEl>
                                          <p:spTgt spid="4">
                                            <p:txEl>
                                              <p:pRg st="11" end="11"/>
                                            </p:txEl>
                                          </p:spTgt>
                                        </p:tgtEl>
                                        <p:attrNameLst>
                                          <p:attrName>ppt_h</p:attrName>
                                        </p:attrNameLst>
                                      </p:cBhvr>
                                      <p:tavLst>
                                        <p:tav tm="0">
                                          <p:val>
                                            <p:strVal val="ppt_h"/>
                                          </p:val>
                                        </p:tav>
                                        <p:tav tm="100000">
                                          <p:val>
                                            <p:fltVal val="0"/>
                                          </p:val>
                                        </p:tav>
                                      </p:tavLst>
                                    </p:anim>
                                    <p:set>
                                      <p:cBhvr>
                                        <p:cTn id="185" dur="1" fill="hold">
                                          <p:stCondLst>
                                            <p:cond delay="1749"/>
                                          </p:stCondLst>
                                        </p:cTn>
                                        <p:tgtEl>
                                          <p:spTgt spid="4">
                                            <p:txEl>
                                              <p:pRg st="11" end="11"/>
                                            </p:txEl>
                                          </p:spTgt>
                                        </p:tgtEl>
                                        <p:attrNameLst>
                                          <p:attrName>style.visibility</p:attrName>
                                        </p:attrNameLst>
                                      </p:cBhvr>
                                      <p:to>
                                        <p:strVal val="hidden"/>
                                      </p:to>
                                    </p:set>
                                  </p:childTnLst>
                                </p:cTn>
                              </p:par>
                              <p:par>
                                <p:cTn id="186" presetID="23" presetClass="exit" presetSubtype="32" fill="hold" nodeType="withEffect">
                                  <p:stCondLst>
                                    <p:cond delay="0"/>
                                  </p:stCondLst>
                                  <p:childTnLst>
                                    <p:anim calcmode="lin" valueType="num">
                                      <p:cBhvr>
                                        <p:cTn id="187"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8" dur="1750"/>
                                        <p:tgtEl>
                                          <p:spTgt spid="4">
                                            <p:txEl>
                                              <p:pRg st="12" end="12"/>
                                            </p:txEl>
                                          </p:spTgt>
                                        </p:tgtEl>
                                        <p:attrNameLst>
                                          <p:attrName>ppt_h</p:attrName>
                                        </p:attrNameLst>
                                      </p:cBhvr>
                                      <p:tavLst>
                                        <p:tav tm="0">
                                          <p:val>
                                            <p:strVal val="ppt_h"/>
                                          </p:val>
                                        </p:tav>
                                        <p:tav tm="100000">
                                          <p:val>
                                            <p:fltVal val="0"/>
                                          </p:val>
                                        </p:tav>
                                      </p:tavLst>
                                    </p:anim>
                                    <p:set>
                                      <p:cBhvr>
                                        <p:cTn id="189" dur="1" fill="hold">
                                          <p:stCondLst>
                                            <p:cond delay="1749"/>
                                          </p:stCondLst>
                                        </p:cTn>
                                        <p:tgtEl>
                                          <p:spTgt spid="4">
                                            <p:txEl>
                                              <p:pRg st="12" end="12"/>
                                            </p:txEl>
                                          </p:spTgt>
                                        </p:tgtEl>
                                        <p:attrNameLst>
                                          <p:attrName>style.visibility</p:attrName>
                                        </p:attrNameLst>
                                      </p:cBhvr>
                                      <p:to>
                                        <p:strVal val="hidden"/>
                                      </p:to>
                                    </p:set>
                                  </p:childTnLst>
                                </p:cTn>
                              </p:par>
                              <p:par>
                                <p:cTn id="190" presetID="0" presetClass="path" presetSubtype="0" accel="50000" decel="50000" fill="hold" nodeType="withEffect">
                                  <p:stCondLst>
                                    <p:cond delay="0"/>
                                  </p:stCondLst>
                                  <p:childTnLst>
                                    <p:animMotion origin="layout" path="M -8.33333E-7 3.7037E-6 L 0.03316 0.53078 " pathEditMode="relative" rAng="0" ptsTypes="AA">
                                      <p:cBhvr>
                                        <p:cTn id="191" dur="1750" fill="hold"/>
                                        <p:tgtEl>
                                          <p:spTgt spid="4">
                                            <p:txEl>
                                              <p:pRg st="0" end="0"/>
                                            </p:txEl>
                                          </p:spTgt>
                                        </p:tgtEl>
                                        <p:attrNameLst>
                                          <p:attrName>ppt_x</p:attrName>
                                          <p:attrName>ppt_y</p:attrName>
                                        </p:attrNameLst>
                                      </p:cBhvr>
                                      <p:rCtr x="1649" y="26528"/>
                                    </p:animMotion>
                                  </p:childTnLst>
                                </p:cTn>
                              </p:par>
                              <p:par>
                                <p:cTn id="192" presetID="0" presetClass="path" presetSubtype="0" accel="50000" decel="50000" fill="hold" nodeType="withEffect">
                                  <p:stCondLst>
                                    <p:cond delay="0"/>
                                  </p:stCondLst>
                                  <p:childTnLst>
                                    <p:animMotion origin="layout" path="M -2.5E-6 -2.96296E-6 L -0.01788 0.46551 " pathEditMode="relative" rAng="0" ptsTypes="AA">
                                      <p:cBhvr>
                                        <p:cTn id="193" dur="1750" fill="hold"/>
                                        <p:tgtEl>
                                          <p:spTgt spid="4">
                                            <p:txEl>
                                              <p:pRg st="1" end="1"/>
                                            </p:txEl>
                                          </p:spTgt>
                                        </p:tgtEl>
                                        <p:attrNameLst>
                                          <p:attrName>ppt_x</p:attrName>
                                          <p:attrName>ppt_y</p:attrName>
                                        </p:attrNameLst>
                                      </p:cBhvr>
                                      <p:rCtr x="-903" y="23264"/>
                                    </p:animMotion>
                                  </p:childTnLst>
                                </p:cTn>
                              </p:par>
                              <p:par>
                                <p:cTn id="194" presetID="0" presetClass="path" presetSubtype="0" accel="50000" decel="50000" fill="hold" nodeType="withEffect">
                                  <p:stCondLst>
                                    <p:cond delay="0"/>
                                  </p:stCondLst>
                                  <p:childTnLst>
                                    <p:animMotion origin="layout" path="M -1.94444E-6 0.00023 L -0.01545 0.39121 " pathEditMode="relative" rAng="0" ptsTypes="AA">
                                      <p:cBhvr>
                                        <p:cTn id="195" dur="1750" fill="hold"/>
                                        <p:tgtEl>
                                          <p:spTgt spid="4">
                                            <p:txEl>
                                              <p:pRg st="2" end="2"/>
                                            </p:txEl>
                                          </p:spTgt>
                                        </p:tgtEl>
                                        <p:attrNameLst>
                                          <p:attrName>ppt_x</p:attrName>
                                          <p:attrName>ppt_y</p:attrName>
                                        </p:attrNameLst>
                                      </p:cBhvr>
                                      <p:rCtr x="-781" y="19537"/>
                                    </p:animMotion>
                                  </p:childTnLst>
                                </p:cTn>
                              </p:par>
                              <p:par>
                                <p:cTn id="196" presetID="0" presetClass="path" presetSubtype="0" accel="50000" decel="50000" fill="hold" nodeType="withEffect">
                                  <p:stCondLst>
                                    <p:cond delay="0"/>
                                  </p:stCondLst>
                                  <p:childTnLst>
                                    <p:animMotion origin="layout" path="M -4.44444E-6 0.00023 L -0.00486 0.31852 " pathEditMode="relative" rAng="0" ptsTypes="AA">
                                      <p:cBhvr>
                                        <p:cTn id="197" dur="1750" fill="hold"/>
                                        <p:tgtEl>
                                          <p:spTgt spid="4">
                                            <p:txEl>
                                              <p:pRg st="3" end="3"/>
                                            </p:txEl>
                                          </p:spTgt>
                                        </p:tgtEl>
                                        <p:attrNameLst>
                                          <p:attrName>ppt_x</p:attrName>
                                          <p:attrName>ppt_y</p:attrName>
                                        </p:attrNameLst>
                                      </p:cBhvr>
                                      <p:rCtr x="-243" y="15903"/>
                                    </p:animMotion>
                                  </p:childTnLst>
                                </p:cTn>
                              </p:par>
                              <p:par>
                                <p:cTn id="198" presetID="0" presetClass="path" presetSubtype="0" accel="50000" decel="50000" fill="hold" nodeType="withEffect">
                                  <p:stCondLst>
                                    <p:cond delay="0"/>
                                  </p:stCondLst>
                                  <p:childTnLst>
                                    <p:animMotion origin="layout" path="M -4.16667E-6 0.00069 L 0.03108 0.24468 " pathEditMode="relative" rAng="0" ptsTypes="AA">
                                      <p:cBhvr>
                                        <p:cTn id="199" dur="1750" fill="hold"/>
                                        <p:tgtEl>
                                          <p:spTgt spid="4">
                                            <p:txEl>
                                              <p:pRg st="4" end="4"/>
                                            </p:txEl>
                                          </p:spTgt>
                                        </p:tgtEl>
                                        <p:attrNameLst>
                                          <p:attrName>ppt_x</p:attrName>
                                          <p:attrName>ppt_y</p:attrName>
                                        </p:attrNameLst>
                                      </p:cBhvr>
                                      <p:rCtr x="1545" y="12199"/>
                                    </p:animMotion>
                                  </p:childTnLst>
                                </p:cTn>
                              </p:par>
                              <p:par>
                                <p:cTn id="200" presetID="0" presetClass="path" presetSubtype="0" accel="50000" decel="50000" fill="hold" nodeType="withEffect">
                                  <p:stCondLst>
                                    <p:cond delay="0"/>
                                  </p:stCondLst>
                                  <p:childTnLst>
                                    <p:animMotion origin="layout" path="M -4.16667E-6 0.00046 L -0.00642 0.17153 " pathEditMode="relative" rAng="0" ptsTypes="AA">
                                      <p:cBhvr>
                                        <p:cTn id="201" dur="1750" fill="hold"/>
                                        <p:tgtEl>
                                          <p:spTgt spid="4">
                                            <p:txEl>
                                              <p:pRg st="5" end="5"/>
                                            </p:txEl>
                                          </p:spTgt>
                                        </p:tgtEl>
                                        <p:attrNameLst>
                                          <p:attrName>ppt_x</p:attrName>
                                          <p:attrName>ppt_y</p:attrName>
                                        </p:attrNameLst>
                                      </p:cBhvr>
                                      <p:rCtr x="-330" y="8542"/>
                                    </p:animMotion>
                                  </p:childTnLst>
                                </p:cTn>
                              </p:par>
                              <p:par>
                                <p:cTn id="202" presetID="0" presetClass="path" presetSubtype="0" accel="50000" decel="50000" fill="hold" nodeType="withEffect">
                                  <p:stCondLst>
                                    <p:cond delay="0"/>
                                  </p:stCondLst>
                                  <p:childTnLst>
                                    <p:animMotion origin="layout" path="M -1.11111E-6 0.00046 L 0.01632 0.1 " pathEditMode="relative" rAng="0" ptsTypes="AA">
                                      <p:cBhvr>
                                        <p:cTn id="203" dur="1750" fill="hold"/>
                                        <p:tgtEl>
                                          <p:spTgt spid="4">
                                            <p:txEl>
                                              <p:pRg st="6" end="6"/>
                                            </p:txEl>
                                          </p:spTgt>
                                        </p:tgtEl>
                                        <p:attrNameLst>
                                          <p:attrName>ppt_x</p:attrName>
                                          <p:attrName>ppt_y</p:attrName>
                                        </p:attrNameLst>
                                      </p:cBhvr>
                                      <p:rCtr x="816" y="4977"/>
                                    </p:animMotion>
                                  </p:childTnLst>
                                </p:cTn>
                              </p:par>
                              <p:par>
                                <p:cTn id="204" presetID="0" presetClass="path" presetSubtype="0" accel="50000" decel="50000" fill="hold" nodeType="withEffect">
                                  <p:stCondLst>
                                    <p:cond delay="0"/>
                                  </p:stCondLst>
                                  <p:childTnLst>
                                    <p:animMotion origin="layout" path="M -3.05556E-6 0.00023 L -0.02031 0.025 " pathEditMode="relative" rAng="0" ptsTypes="AA">
                                      <p:cBhvr>
                                        <p:cTn id="205" dur="1750" fill="hold"/>
                                        <p:tgtEl>
                                          <p:spTgt spid="4">
                                            <p:txEl>
                                              <p:pRg st="7" end="7"/>
                                            </p:txEl>
                                          </p:spTgt>
                                        </p:tgtEl>
                                        <p:attrNameLst>
                                          <p:attrName>ppt_x</p:attrName>
                                          <p:attrName>ppt_y</p:attrName>
                                        </p:attrNameLst>
                                      </p:cBhvr>
                                      <p:rCtr x="-1024" y="1227"/>
                                    </p:animMotion>
                                  </p:childTnLst>
                                </p:cTn>
                              </p:par>
                              <p:par>
                                <p:cTn id="206" presetID="0" presetClass="path" presetSubtype="0" accel="50000" decel="50000" fill="hold" nodeType="withEffect">
                                  <p:stCondLst>
                                    <p:cond delay="0"/>
                                  </p:stCondLst>
                                  <p:childTnLst>
                                    <p:animMotion origin="layout" path="M 4.44444E-6 0.00069 L 0.07777 -0.04792 " pathEditMode="relative" rAng="0" ptsTypes="AA">
                                      <p:cBhvr>
                                        <p:cTn id="207" dur="1750" fill="hold"/>
                                        <p:tgtEl>
                                          <p:spTgt spid="4">
                                            <p:txEl>
                                              <p:pRg st="8" end="8"/>
                                            </p:txEl>
                                          </p:spTgt>
                                        </p:tgtEl>
                                        <p:attrNameLst>
                                          <p:attrName>ppt_x</p:attrName>
                                          <p:attrName>ppt_y</p:attrName>
                                        </p:attrNameLst>
                                      </p:cBhvr>
                                      <p:rCtr x="3889" y="-2431"/>
                                    </p:animMotion>
                                  </p:childTnLst>
                                </p:cTn>
                              </p:par>
                              <p:par>
                                <p:cTn id="208" presetID="0" presetClass="path" presetSubtype="0" accel="50000" decel="50000" fill="hold" nodeType="withEffect">
                                  <p:stCondLst>
                                    <p:cond delay="0"/>
                                  </p:stCondLst>
                                  <p:childTnLst>
                                    <p:animMotion origin="layout" path="M 0 0.00023 L 0.00243 -0.12037 " pathEditMode="relative" rAng="0" ptsTypes="AA">
                                      <p:cBhvr>
                                        <p:cTn id="209" dur="1750" fill="hold"/>
                                        <p:tgtEl>
                                          <p:spTgt spid="4">
                                            <p:txEl>
                                              <p:pRg st="9" end="9"/>
                                            </p:txEl>
                                          </p:spTgt>
                                        </p:tgtEl>
                                        <p:attrNameLst>
                                          <p:attrName>ppt_x</p:attrName>
                                          <p:attrName>ppt_y</p:attrName>
                                        </p:attrNameLst>
                                      </p:cBhvr>
                                      <p:rCtr x="122" y="-6042"/>
                                    </p:animMotion>
                                  </p:childTnLst>
                                </p:cTn>
                              </p:par>
                              <p:par>
                                <p:cTn id="210" presetID="0" presetClass="path" presetSubtype="0" accel="50000" decel="50000" fill="hold" nodeType="withEffect">
                                  <p:stCondLst>
                                    <p:cond delay="0"/>
                                  </p:stCondLst>
                                  <p:childTnLst>
                                    <p:animMotion origin="layout" path="M -3.33333E-6 0.00023 L -0.00607 -0.1963 " pathEditMode="relative" rAng="0" ptsTypes="AA">
                                      <p:cBhvr>
                                        <p:cTn id="211" dur="1750" fill="hold"/>
                                        <p:tgtEl>
                                          <p:spTgt spid="4">
                                            <p:txEl>
                                              <p:pRg st="10" end="10"/>
                                            </p:txEl>
                                          </p:spTgt>
                                        </p:tgtEl>
                                        <p:attrNameLst>
                                          <p:attrName>ppt_x</p:attrName>
                                          <p:attrName>ppt_y</p:attrName>
                                        </p:attrNameLst>
                                      </p:cBhvr>
                                      <p:rCtr x="-313" y="-9838"/>
                                    </p:animMotion>
                                  </p:childTnLst>
                                </p:cTn>
                              </p:par>
                              <p:par>
                                <p:cTn id="212" presetID="0" presetClass="path" presetSubtype="0" accel="50000" decel="50000" fill="hold" nodeType="withEffect">
                                  <p:stCondLst>
                                    <p:cond delay="0"/>
                                  </p:stCondLst>
                                  <p:childTnLst>
                                    <p:animMotion origin="layout" path="M 2.77778E-6 0.00069 L 0.00225 -0.2676 " pathEditMode="relative" rAng="0" ptsTypes="AA">
                                      <p:cBhvr>
                                        <p:cTn id="213" dur="1750" fill="hold"/>
                                        <p:tgtEl>
                                          <p:spTgt spid="4">
                                            <p:txEl>
                                              <p:pRg st="11" end="11"/>
                                            </p:txEl>
                                          </p:spTgt>
                                        </p:tgtEl>
                                        <p:attrNameLst>
                                          <p:attrName>ppt_x</p:attrName>
                                          <p:attrName>ppt_y</p:attrName>
                                        </p:attrNameLst>
                                      </p:cBhvr>
                                      <p:rCtr x="104" y="-13426"/>
                                    </p:animMotion>
                                  </p:childTnLst>
                                </p:cTn>
                              </p:par>
                              <p:par>
                                <p:cTn id="214" presetID="0" presetClass="path" presetSubtype="0" accel="50000" decel="50000" fill="hold" nodeType="withEffect">
                                  <p:stCondLst>
                                    <p:cond delay="0"/>
                                  </p:stCondLst>
                                  <p:childTnLst>
                                    <p:animMotion origin="layout" path="M -5.55556E-7 0.00046 L -0.0191 -0.34121 " pathEditMode="relative" rAng="0" ptsTypes="AA">
                                      <p:cBhvr>
                                        <p:cTn id="215" dur="1750" fill="hold"/>
                                        <p:tgtEl>
                                          <p:spTgt spid="4">
                                            <p:txEl>
                                              <p:pRg st="12" end="12"/>
                                            </p:txEl>
                                          </p:spTgt>
                                        </p:tgtEl>
                                        <p:attrNameLst>
                                          <p:attrName>ppt_x</p:attrName>
                                          <p:attrName>ppt_y</p:attrName>
                                        </p:attrNameLst>
                                      </p:cBhvr>
                                      <p:rCtr x="-955" y="-17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P spid="5" grpId="2"/>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330568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E8C603-1746-DA39-120E-8AC2D2B5927A}"/>
              </a:ext>
            </a:extLst>
          </p:cNvPr>
          <p:cNvPicPr>
            <a:picLocks noChangeAspect="1"/>
          </p:cNvPicPr>
          <p:nvPr/>
        </p:nvPicPr>
        <p:blipFill rotWithShape="1">
          <a:blip r:embed="rId3">
            <a:extLst>
              <a:ext uri="{28A0092B-C50C-407E-A947-70E740481C1C}">
                <a14:useLocalDpi xmlns:a14="http://schemas.microsoft.com/office/drawing/2010/main" val="0"/>
              </a:ext>
            </a:extLst>
          </a:blip>
          <a:srcRect b="2500"/>
          <a:stretch/>
        </p:blipFill>
        <p:spPr>
          <a:xfrm>
            <a:off x="0" y="0"/>
            <a:ext cx="9144000" cy="6858000"/>
          </a:xfrm>
          <a:prstGeom prst="rect">
            <a:avLst/>
          </a:prstGeom>
        </p:spPr>
      </p:pic>
      <p:sp>
        <p:nvSpPr>
          <p:cNvPr id="2" name="Rectangle 4">
            <a:extLst>
              <a:ext uri="{FF2B5EF4-FFF2-40B4-BE49-F238E27FC236}">
                <a16:creationId xmlns:a16="http://schemas.microsoft.com/office/drawing/2014/main" id="{35674633-C24C-E86D-35DD-5F7CB395A796}"/>
              </a:ext>
            </a:extLst>
          </p:cNvPr>
          <p:cNvSpPr>
            <a:spLocks noChangeArrowheads="1"/>
          </p:cNvSpPr>
          <p:nvPr/>
        </p:nvSpPr>
        <p:spPr bwMode="auto">
          <a:xfrm>
            <a:off x="3610098" y="2945080"/>
            <a:ext cx="2208429" cy="2371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extrusionH="57150" contourW="25400" prstMaterial="matte">
              <a:bevelT w="25400" h="5588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ts val="13000"/>
              </a:lnSpc>
              <a:spcBef>
                <a:spcPct val="0"/>
              </a:spcBef>
              <a:spcAft>
                <a:spcPct val="0"/>
              </a:spcAft>
              <a:buClrTx/>
              <a:buSzTx/>
              <a:buFontTx/>
              <a:buNone/>
              <a:tabLst/>
              <a:defRPr/>
            </a:pPr>
            <a:r>
              <a:rPr kumimoji="0" lang="en-US" sz="115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2</a:t>
            </a:r>
            <a:endParaRPr kumimoji="0" lang="en-US" sz="287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4" name="Rectangle 4"/>
          <p:cNvSpPr>
            <a:spLocks noChangeArrowheads="1"/>
          </p:cNvSpPr>
          <p:nvPr/>
        </p:nvSpPr>
        <p:spPr bwMode="auto">
          <a:xfrm>
            <a:off x="1375941" y="0"/>
            <a:ext cx="6392119" cy="2979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extrusionH="57150" contourW="25400" prstMaterial="matte">
              <a:bevelT w="25400" h="5588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ts val="13000"/>
              </a:lnSpc>
              <a:spcBef>
                <a:spcPct val="0"/>
              </a:spcBef>
              <a:spcAft>
                <a:spcPct val="0"/>
              </a:spcAft>
              <a:buClrTx/>
              <a:buSzTx/>
              <a:buFontTx/>
              <a:buNone/>
              <a:tabLst/>
              <a:defRPr/>
            </a:pPr>
            <a:r>
              <a:rPr kumimoji="0" lang="en-US" sz="80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Of the </a:t>
            </a:r>
            <a:r>
              <a:rPr kumimoji="0" lang="en-US" sz="166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Heart</a:t>
            </a:r>
            <a:endParaRPr kumimoji="0" lang="en-US" sz="166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Ron Bert</a:t>
            </a:r>
            <a:endParaRPr kumimoji="0" lang="en-US" altLang="en-US" sz="54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4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latin typeface="Calibri" panose="020F0502020204030204" pitchFamily="34" charset="0"/>
              </a:rPr>
              <a:t>February 5</a:t>
            </a:r>
            <a:r>
              <a:rPr kumimoji="0" lang="en-US" altLang="en-US" sz="44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 2023</a:t>
            </a:r>
            <a:endParaRPr kumimoji="0" lang="en-US" altLang="en-US" sz="44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544303647"/>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0" presetClass="entr" presetSubtype="0" fill="hold" grpId="0" nodeType="withEffect">
                                  <p:stCondLst>
                                    <p:cond delay="50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stCondLst>
                                            <p:cond delay="0"/>
                                          </p:stCondLst>
                                        </p:cTn>
                                        <p:tgtEl>
                                          <p:spTgt spid="2"/>
                                        </p:tgtEl>
                                      </p:cBhvr>
                                    </p:animEffect>
                                    <p:anim to="" calcmode="lin" valueType="num">
                                      <p:cBhvr>
                                        <p:cTn id="13" dur="500" fill="hold">
                                          <p:stCondLst>
                                            <p:cond delay="0"/>
                                          </p:stCondLst>
                                        </p:cTn>
                                        <p:tgtEl>
                                          <p:spTgt spid="2"/>
                                        </p:tgtEl>
                                        <p:attrNameLst>
                                          <p:attrName>ppt_w</p:attrName>
                                        </p:attrNameLst>
                                      </p:cBhvr>
                                      <p:tavLst>
                                        <p:tav tm="0">
                                          <p:val>
                                            <p:strVal val="#ppt_w*4"/>
                                          </p:val>
                                        </p:tav>
                                        <p:tav tm="100000">
                                          <p:val>
                                            <p:strVal val="#ppt_w"/>
                                          </p:val>
                                        </p:tav>
                                      </p:tavLst>
                                    </p:anim>
                                    <p:anim to="" calcmode="lin" valueType="num">
                                      <p:cBhvr>
                                        <p:cTn id="14" dur="500" fill="hold">
                                          <p:stCondLst>
                                            <p:cond delay="0"/>
                                          </p:stCondLst>
                                        </p:cTn>
                                        <p:tgtEl>
                                          <p:spTgt spid="2"/>
                                        </p:tgtEl>
                                        <p:attrNameLst>
                                          <p:attrName>ppt_h</p:attrName>
                                        </p:attrNameLst>
                                      </p:cBhvr>
                                      <p:tavLst>
                                        <p:tav tm="0">
                                          <p:val>
                                            <p:strVal val="#ppt_h*4"/>
                                          </p:val>
                                        </p:tav>
                                        <p:tav tm="100000">
                                          <p:val>
                                            <p:strVal val="#ppt_h"/>
                                          </p:val>
                                        </p:tav>
                                      </p:tavLst>
                                    </p:anim>
                                  </p:childTnLst>
                                </p:cTn>
                              </p:par>
                              <p:par>
                                <p:cTn id="15" presetID="39" presetClass="entr" presetSubtype="0" accel="100000" fill="hold" grpId="0" nodeType="withEffect">
                                  <p:stCondLst>
                                    <p:cond delay="25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par>
                                <p:cTn id="21" presetID="39" presetClass="entr" presetSubtype="0" accel="100000" fill="hold" grpId="0" nodeType="withEffect">
                                  <p:stCondLst>
                                    <p:cond delay="75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4"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5"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exit" presetSubtype="0" fill="hold" grpId="1" nodeType="clickEffect">
                                  <p:stCondLst>
                                    <p:cond delay="0"/>
                                  </p:stCondLst>
                                  <p:childTnLst>
                                    <p:set>
                                      <p:cBhvr>
                                        <p:cTn id="30" dur="1" fill="hold">
                                          <p:stCondLst>
                                            <p:cond delay="999"/>
                                          </p:stCondLst>
                                        </p:cTn>
                                        <p:tgtEl>
                                          <p:spTgt spid="4"/>
                                        </p:tgtEl>
                                        <p:attrNameLst>
                                          <p:attrName>style.visibility</p:attrName>
                                        </p:attrNameLst>
                                      </p:cBhvr>
                                      <p:to>
                                        <p:strVal val="hidden"/>
                                      </p:to>
                                    </p:set>
                                    <p:animEffect transition="out" filter="dissolve">
                                      <p:cBhvr>
                                        <p:cTn id="31" dur="1000">
                                          <p:stCondLst>
                                            <p:cond delay="0"/>
                                          </p:stCondLst>
                                        </p:cTn>
                                        <p:tgtEl>
                                          <p:spTgt spid="4"/>
                                        </p:tgtEl>
                                      </p:cBhvr>
                                    </p:animEffect>
                                    <p:anim to="" calcmode="lin" valueType="num">
                                      <p:cBhvr>
                                        <p:cTn id="32"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3"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4" presetID="42" presetClass="path" presetSubtype="0" accel="50000" decel="50000" fill="hold" grpId="2" nodeType="withEffect">
                                  <p:stCondLst>
                                    <p:cond delay="0"/>
                                  </p:stCondLst>
                                  <p:childTnLst>
                                    <p:animMotion origin="layout" path="M 0 3.7037E-7 L 0.00955 0.32824 " pathEditMode="relative" rAng="0" ptsTypes="AA">
                                      <p:cBhvr>
                                        <p:cTn id="35" dur="1000" fill="hold"/>
                                        <p:tgtEl>
                                          <p:spTgt spid="4"/>
                                        </p:tgtEl>
                                        <p:attrNameLst>
                                          <p:attrName>ppt_x</p:attrName>
                                          <p:attrName>ppt_y</p:attrName>
                                        </p:attrNameLst>
                                      </p:cBhvr>
                                      <p:rCtr x="469" y="16412"/>
                                    </p:animMotion>
                                  </p:childTnLst>
                                </p:cTn>
                              </p:par>
                              <p:par>
                                <p:cTn id="36" presetID="6" presetClass="emph" presetSubtype="0" fill="hold" grpId="3" nodeType="withEffect">
                                  <p:stCondLst>
                                    <p:cond delay="0"/>
                                  </p:stCondLst>
                                  <p:childTnLst>
                                    <p:animScale>
                                      <p:cBhvr>
                                        <p:cTn id="37" dur="1000" fill="hold"/>
                                        <p:tgtEl>
                                          <p:spTgt spid="4"/>
                                        </p:tgtEl>
                                      </p:cBhvr>
                                      <p:by x="20000" y="20000"/>
                                    </p:animScale>
                                  </p:childTnLst>
                                </p:cTn>
                              </p:par>
                              <p:par>
                                <p:cTn id="38" presetID="31" presetClass="exit" presetSubtype="0" fill="hold" grpId="1" nodeType="withEffect">
                                  <p:stCondLst>
                                    <p:cond delay="500"/>
                                  </p:stCondLst>
                                  <p:childTnLst>
                                    <p:anim calcmode="lin" valueType="num">
                                      <p:cBhvr>
                                        <p:cTn id="39" dur="1000"/>
                                        <p:tgtEl>
                                          <p:spTgt spid="6"/>
                                        </p:tgtEl>
                                        <p:attrNameLst>
                                          <p:attrName>ppt_w</p:attrName>
                                        </p:attrNameLst>
                                      </p:cBhvr>
                                      <p:tavLst>
                                        <p:tav tm="0">
                                          <p:val>
                                            <p:strVal val="ppt_w"/>
                                          </p:val>
                                        </p:tav>
                                        <p:tav tm="100000">
                                          <p:val>
                                            <p:fltVal val="0"/>
                                          </p:val>
                                        </p:tav>
                                      </p:tavLst>
                                    </p:anim>
                                    <p:anim calcmode="lin" valueType="num">
                                      <p:cBhvr>
                                        <p:cTn id="40" dur="1000"/>
                                        <p:tgtEl>
                                          <p:spTgt spid="6"/>
                                        </p:tgtEl>
                                        <p:attrNameLst>
                                          <p:attrName>ppt_h</p:attrName>
                                        </p:attrNameLst>
                                      </p:cBhvr>
                                      <p:tavLst>
                                        <p:tav tm="0">
                                          <p:val>
                                            <p:strVal val="ppt_h"/>
                                          </p:val>
                                        </p:tav>
                                        <p:tav tm="100000">
                                          <p:val>
                                            <p:fltVal val="0"/>
                                          </p:val>
                                        </p:tav>
                                      </p:tavLst>
                                    </p:anim>
                                    <p:anim calcmode="lin" valueType="num">
                                      <p:cBhvr>
                                        <p:cTn id="41" dur="1000"/>
                                        <p:tgtEl>
                                          <p:spTgt spid="6"/>
                                        </p:tgtEl>
                                        <p:attrNameLst>
                                          <p:attrName>style.rotation</p:attrName>
                                        </p:attrNameLst>
                                      </p:cBhvr>
                                      <p:tavLst>
                                        <p:tav tm="0">
                                          <p:val>
                                            <p:fltVal val="0"/>
                                          </p:val>
                                        </p:tav>
                                        <p:tav tm="100000">
                                          <p:val>
                                            <p:fltVal val="90"/>
                                          </p:val>
                                        </p:tav>
                                      </p:tavLst>
                                    </p:anim>
                                    <p:animEffect transition="out" filter="fade">
                                      <p:cBhvr>
                                        <p:cTn id="42" dur="1000"/>
                                        <p:tgtEl>
                                          <p:spTgt spid="6"/>
                                        </p:tgtEl>
                                      </p:cBhvr>
                                    </p:animEffect>
                                    <p:set>
                                      <p:cBhvr>
                                        <p:cTn id="43" dur="1" fill="hold">
                                          <p:stCondLst>
                                            <p:cond delay="999"/>
                                          </p:stCondLst>
                                        </p:cTn>
                                        <p:tgtEl>
                                          <p:spTgt spid="6"/>
                                        </p:tgtEl>
                                        <p:attrNameLst>
                                          <p:attrName>style.visibility</p:attrName>
                                        </p:attrNameLst>
                                      </p:cBhvr>
                                      <p:to>
                                        <p:strVal val="hidden"/>
                                      </p:to>
                                    </p:set>
                                  </p:childTnLst>
                                </p:cTn>
                              </p:par>
                              <p:par>
                                <p:cTn id="44" presetID="42" presetClass="path" presetSubtype="0" accel="50000" decel="50000" fill="hold" grpId="2" nodeType="withEffect">
                                  <p:stCondLst>
                                    <p:cond delay="500"/>
                                  </p:stCondLst>
                                  <p:childTnLst>
                                    <p:animMotion origin="layout" path="M 3.33333E-6 2.22222E-6 L -0.12761 -0.21065 " pathEditMode="relative" rAng="0" ptsTypes="AA">
                                      <p:cBhvr>
                                        <p:cTn id="45" dur="1000" fill="hold"/>
                                        <p:tgtEl>
                                          <p:spTgt spid="6"/>
                                        </p:tgtEl>
                                        <p:attrNameLst>
                                          <p:attrName>ppt_x</p:attrName>
                                          <p:attrName>ppt_y</p:attrName>
                                        </p:attrNameLst>
                                      </p:cBhvr>
                                      <p:rCtr x="-6389" y="-10532"/>
                                    </p:animMotion>
                                  </p:childTnLst>
                                </p:cTn>
                              </p:par>
                              <p:par>
                                <p:cTn id="46" presetID="9" presetClass="exit" presetSubtype="0" fill="hold" grpId="1" nodeType="withEffect">
                                  <p:stCondLst>
                                    <p:cond delay="750"/>
                                  </p:stCondLst>
                                  <p:childTnLst>
                                    <p:animEffect transition="out" filter="dissolve">
                                      <p:cBhvr>
                                        <p:cTn id="47" dur="1500"/>
                                        <p:tgtEl>
                                          <p:spTgt spid="5"/>
                                        </p:tgtEl>
                                      </p:cBhvr>
                                    </p:animEffect>
                                    <p:set>
                                      <p:cBhvr>
                                        <p:cTn id="48" dur="1" fill="hold">
                                          <p:stCondLst>
                                            <p:cond delay="1499"/>
                                          </p:stCondLst>
                                        </p:cTn>
                                        <p:tgtEl>
                                          <p:spTgt spid="5"/>
                                        </p:tgtEl>
                                        <p:attrNameLst>
                                          <p:attrName>style.visibility</p:attrName>
                                        </p:attrNameLst>
                                      </p:cBhvr>
                                      <p:to>
                                        <p:strVal val="hidden"/>
                                      </p:to>
                                    </p:set>
                                  </p:childTnLst>
                                </p:cTn>
                              </p:par>
                              <p:par>
                                <p:cTn id="49" presetID="0" presetClass="path" presetSubtype="0" accel="50000" decel="50000" fill="hold" grpId="2" nodeType="withEffect">
                                  <p:stCondLst>
                                    <p:cond delay="750"/>
                                  </p:stCondLst>
                                  <p:childTnLst>
                                    <p:animMotion origin="layout" path="M 3.33333E-6 3.33333E-6 L 0.29097 -0.09051 " pathEditMode="relative" rAng="0" ptsTypes="AA">
                                      <p:cBhvr>
                                        <p:cTn id="50" dur="1500" fill="hold"/>
                                        <p:tgtEl>
                                          <p:spTgt spid="5"/>
                                        </p:tgtEl>
                                        <p:attrNameLst>
                                          <p:attrName>ppt_x</p:attrName>
                                          <p:attrName>ppt_y</p:attrName>
                                        </p:attrNameLst>
                                      </p:cBhvr>
                                      <p:rCtr x="14549" y="-4537"/>
                                    </p:animMotion>
                                  </p:childTnLst>
                                </p:cTn>
                              </p:par>
                              <p:par>
                                <p:cTn id="51" presetID="53" presetClass="exit" presetSubtype="32" fill="hold" grpId="1" nodeType="withEffect">
                                  <p:stCondLst>
                                    <p:cond delay="750"/>
                                  </p:stCondLst>
                                  <p:childTnLst>
                                    <p:anim calcmode="lin" valueType="num">
                                      <p:cBhvr>
                                        <p:cTn id="52" dur="500"/>
                                        <p:tgtEl>
                                          <p:spTgt spid="2"/>
                                        </p:tgtEl>
                                        <p:attrNameLst>
                                          <p:attrName>ppt_w</p:attrName>
                                        </p:attrNameLst>
                                      </p:cBhvr>
                                      <p:tavLst>
                                        <p:tav tm="0">
                                          <p:val>
                                            <p:strVal val="ppt_w"/>
                                          </p:val>
                                        </p:tav>
                                        <p:tav tm="100000">
                                          <p:val>
                                            <p:fltVal val="0"/>
                                          </p:val>
                                        </p:tav>
                                      </p:tavLst>
                                    </p:anim>
                                    <p:anim calcmode="lin" valueType="num">
                                      <p:cBhvr>
                                        <p:cTn id="53" dur="500"/>
                                        <p:tgtEl>
                                          <p:spTgt spid="2"/>
                                        </p:tgtEl>
                                        <p:attrNameLst>
                                          <p:attrName>ppt_h</p:attrName>
                                        </p:attrNameLst>
                                      </p:cBhvr>
                                      <p:tavLst>
                                        <p:tav tm="0">
                                          <p:val>
                                            <p:strVal val="ppt_h"/>
                                          </p:val>
                                        </p:tav>
                                        <p:tav tm="100000">
                                          <p:val>
                                            <p:fltVal val="0"/>
                                          </p:val>
                                        </p:tav>
                                      </p:tavLst>
                                    </p:anim>
                                    <p:animEffect transition="out" filter="fade">
                                      <p:cBhvr>
                                        <p:cTn id="54" dur="500"/>
                                        <p:tgtEl>
                                          <p:spTgt spid="2"/>
                                        </p:tgtEl>
                                      </p:cBhvr>
                                    </p:animEffect>
                                    <p:set>
                                      <p:cBhvr>
                                        <p:cTn id="5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4" grpId="2"/>
      <p:bldP spid="4" grpId="3"/>
      <p:bldP spid="5" grpId="0"/>
      <p:bldP spid="5" grpId="1"/>
      <p:bldP spid="5" grpId="2"/>
      <p:bldP spid="6" grpId="0"/>
      <p:bldP spid="6" grpId="1"/>
      <p:bldP spid="6" grpId="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eart Stars">
            <a:extLst>
              <a:ext uri="{FF2B5EF4-FFF2-40B4-BE49-F238E27FC236}">
                <a16:creationId xmlns:a16="http://schemas.microsoft.com/office/drawing/2014/main" id="{AC7472A6-0308-B344-12EF-CCCACC63E7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72" t="4019" r="3933" b="3735"/>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4" name="Main"/>
          <p:cNvSpPr>
            <a:spLocks noGrp="1" noChangeArrowheads="1"/>
          </p:cNvSpPr>
          <p:nvPr>
            <p:ph type="title"/>
          </p:nvPr>
        </p:nvSpPr>
        <p:spPr>
          <a:xfrm>
            <a:off x="457200" y="1328810"/>
            <a:ext cx="8229600" cy="420038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has made everything   beautiful in its time. Also He has put eternity in their hearts, except that no one can find out the work that God does from beginning     to end.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Ecclesiastes 3:11 </a:t>
            </a:r>
          </a:p>
        </p:txBody>
      </p:sp>
      <p:sp>
        <p:nvSpPr>
          <p:cNvPr id="17" name="FinalLast">
            <a:extLst>
              <a:ext uri="{FF2B5EF4-FFF2-40B4-BE49-F238E27FC236}">
                <a16:creationId xmlns:a16="http://schemas.microsoft.com/office/drawing/2014/main" id="{B40497EC-D347-5253-8069-45779084861C}"/>
              </a:ext>
            </a:extLst>
          </p:cNvPr>
          <p:cNvSpPr txBox="1">
            <a:spLocks noChangeArrowheads="1"/>
          </p:cNvSpPr>
          <p:nvPr/>
        </p:nvSpPr>
        <p:spPr bwMode="auto">
          <a:xfrm>
            <a:off x="452063" y="3098525"/>
            <a:ext cx="8244414" cy="133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no one can find out the work that</a:t>
            </a:r>
          </a:p>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God</a:t>
            </a:r>
            <a:r>
              <a:rPr lang="en-US" altLang="en-US" b="1" kern="0" dirty="0">
                <a:ln w="17780"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 does from beginning to end</a:t>
            </a:r>
          </a:p>
        </p:txBody>
      </p:sp>
      <p:sp>
        <p:nvSpPr>
          <p:cNvPr id="2" name="Final">
            <a:extLst>
              <a:ext uri="{FF2B5EF4-FFF2-40B4-BE49-F238E27FC236}">
                <a16:creationId xmlns:a16="http://schemas.microsoft.com/office/drawing/2014/main" id="{F673105F-2954-6C74-FA32-BD02C5D0D3BE}"/>
              </a:ext>
            </a:extLst>
          </p:cNvPr>
          <p:cNvSpPr txBox="1">
            <a:spLocks noChangeArrowheads="1"/>
          </p:cNvSpPr>
          <p:nvPr/>
        </p:nvSpPr>
        <p:spPr bwMode="auto">
          <a:xfrm>
            <a:off x="457200" y="909320"/>
            <a:ext cx="8229600" cy="503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He has made everything   beautiful in its time</a:t>
            </a:r>
          </a:p>
          <a:p>
            <a:pPr eaLnBrk="1" hangingPunct="1"/>
            <a:endPar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3175"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no one can find out the work that God does from beginning to end</a:t>
            </a:r>
            <a:endParaRPr lang="en-US" altLang="en-US" sz="6600" b="1" i="1" kern="0" dirty="0">
              <a:ln w="3175"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endParaRPr>
          </a:p>
          <a:p>
            <a:pPr eaLnBrk="1" hangingPunct="1"/>
            <a:endPar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He has put eternity in their hearts </a:t>
            </a:r>
          </a:p>
        </p:txBody>
      </p:sp>
      <p:sp>
        <p:nvSpPr>
          <p:cNvPr id="3" name="Rectangle 2">
            <a:extLst>
              <a:ext uri="{FF2B5EF4-FFF2-40B4-BE49-F238E27FC236}">
                <a16:creationId xmlns:a16="http://schemas.microsoft.com/office/drawing/2014/main" id="{1F2BEE69-2665-7778-1DFA-27D56E8D89A2}"/>
              </a:ext>
            </a:extLst>
          </p:cNvPr>
          <p:cNvSpPr txBox="1">
            <a:spLocks noChangeArrowheads="1"/>
          </p:cNvSpPr>
          <p:nvPr/>
        </p:nvSpPr>
        <p:spPr bwMode="auto">
          <a:xfrm>
            <a:off x="1569701" y="1345552"/>
            <a:ext cx="6007278" cy="809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has made everything</a:t>
            </a:r>
          </a:p>
        </p:txBody>
      </p:sp>
      <p:sp>
        <p:nvSpPr>
          <p:cNvPr id="4" name="Rectangle 2">
            <a:extLst>
              <a:ext uri="{FF2B5EF4-FFF2-40B4-BE49-F238E27FC236}">
                <a16:creationId xmlns:a16="http://schemas.microsoft.com/office/drawing/2014/main" id="{C713B769-F2D0-C1F4-990C-4EBDB13FA8B5}"/>
              </a:ext>
            </a:extLst>
          </p:cNvPr>
          <p:cNvSpPr txBox="1">
            <a:spLocks noChangeArrowheads="1"/>
          </p:cNvSpPr>
          <p:nvPr/>
        </p:nvSpPr>
        <p:spPr bwMode="auto">
          <a:xfrm>
            <a:off x="627202" y="2031034"/>
            <a:ext cx="493539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beautiful in its time</a:t>
            </a:r>
          </a:p>
        </p:txBody>
      </p:sp>
      <p:sp>
        <p:nvSpPr>
          <p:cNvPr id="5" name="Rectangle 2">
            <a:extLst>
              <a:ext uri="{FF2B5EF4-FFF2-40B4-BE49-F238E27FC236}">
                <a16:creationId xmlns:a16="http://schemas.microsoft.com/office/drawing/2014/main" id="{B13FBA03-B7D2-DEA0-7C0D-9D080900D1C6}"/>
              </a:ext>
            </a:extLst>
          </p:cNvPr>
          <p:cNvSpPr txBox="1">
            <a:spLocks noChangeArrowheads="1"/>
          </p:cNvSpPr>
          <p:nvPr/>
        </p:nvSpPr>
        <p:spPr bwMode="auto">
          <a:xfrm>
            <a:off x="1530850" y="3386138"/>
            <a:ext cx="7180608" cy="753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 one can find out the work</a:t>
            </a:r>
          </a:p>
        </p:txBody>
      </p:sp>
      <p:sp>
        <p:nvSpPr>
          <p:cNvPr id="6" name="Rectangle 2">
            <a:extLst>
              <a:ext uri="{FF2B5EF4-FFF2-40B4-BE49-F238E27FC236}">
                <a16:creationId xmlns:a16="http://schemas.microsoft.com/office/drawing/2014/main" id="{18B752F1-7A40-9CF9-668C-F62CA2F155A3}"/>
              </a:ext>
            </a:extLst>
          </p:cNvPr>
          <p:cNvSpPr txBox="1">
            <a:spLocks noChangeArrowheads="1"/>
          </p:cNvSpPr>
          <p:nvPr/>
        </p:nvSpPr>
        <p:spPr bwMode="auto">
          <a:xfrm>
            <a:off x="516731" y="3381189"/>
            <a:ext cx="1264944" cy="764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that</a:t>
            </a:r>
          </a:p>
        </p:txBody>
      </p:sp>
      <p:sp>
        <p:nvSpPr>
          <p:cNvPr id="7" name="Rectangle 2">
            <a:extLst>
              <a:ext uri="{FF2B5EF4-FFF2-40B4-BE49-F238E27FC236}">
                <a16:creationId xmlns:a16="http://schemas.microsoft.com/office/drawing/2014/main" id="{F9AAA74A-5607-1F90-EAC0-004865E7036C}"/>
              </a:ext>
            </a:extLst>
          </p:cNvPr>
          <p:cNvSpPr txBox="1">
            <a:spLocks noChangeArrowheads="1"/>
          </p:cNvSpPr>
          <p:nvPr/>
        </p:nvSpPr>
        <p:spPr bwMode="auto">
          <a:xfrm>
            <a:off x="1905000" y="4029075"/>
            <a:ext cx="6427342" cy="809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 does from beginning</a:t>
            </a:r>
          </a:p>
        </p:txBody>
      </p:sp>
      <p:sp>
        <p:nvSpPr>
          <p:cNvPr id="8" name="Rectangle 2">
            <a:extLst>
              <a:ext uri="{FF2B5EF4-FFF2-40B4-BE49-F238E27FC236}">
                <a16:creationId xmlns:a16="http://schemas.microsoft.com/office/drawing/2014/main" id="{E01A3FF9-A363-DBE7-CA49-B1EE2DE10C4B}"/>
              </a:ext>
            </a:extLst>
          </p:cNvPr>
          <p:cNvSpPr txBox="1">
            <a:spLocks noChangeArrowheads="1"/>
          </p:cNvSpPr>
          <p:nvPr/>
        </p:nvSpPr>
        <p:spPr bwMode="auto">
          <a:xfrm>
            <a:off x="1836693" y="4716829"/>
            <a:ext cx="193997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end</a:t>
            </a:r>
          </a:p>
        </p:txBody>
      </p:sp>
      <p:sp>
        <p:nvSpPr>
          <p:cNvPr id="9" name="Rectangle 2">
            <a:extLst>
              <a:ext uri="{FF2B5EF4-FFF2-40B4-BE49-F238E27FC236}">
                <a16:creationId xmlns:a16="http://schemas.microsoft.com/office/drawing/2014/main" id="{7A467369-1A43-4E2B-3442-0624751A764B}"/>
              </a:ext>
            </a:extLst>
          </p:cNvPr>
          <p:cNvSpPr txBox="1">
            <a:spLocks noChangeArrowheads="1"/>
          </p:cNvSpPr>
          <p:nvPr/>
        </p:nvSpPr>
        <p:spPr bwMode="auto">
          <a:xfrm>
            <a:off x="6511567" y="2033588"/>
            <a:ext cx="2059078" cy="774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has</a:t>
            </a:r>
          </a:p>
        </p:txBody>
      </p:sp>
      <p:sp>
        <p:nvSpPr>
          <p:cNvPr id="10" name="Rectangle 2">
            <a:extLst>
              <a:ext uri="{FF2B5EF4-FFF2-40B4-BE49-F238E27FC236}">
                <a16:creationId xmlns:a16="http://schemas.microsoft.com/office/drawing/2014/main" id="{E799AE95-0DA4-F7CA-A89A-4382BCE27B7B}"/>
              </a:ext>
            </a:extLst>
          </p:cNvPr>
          <p:cNvSpPr txBox="1">
            <a:spLocks noChangeArrowheads="1"/>
          </p:cNvSpPr>
          <p:nvPr/>
        </p:nvSpPr>
        <p:spPr bwMode="auto">
          <a:xfrm>
            <a:off x="421481" y="2703095"/>
            <a:ext cx="6482751" cy="778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put eternity in their hearts</a:t>
            </a:r>
          </a:p>
        </p:txBody>
      </p:sp>
      <p:sp>
        <p:nvSpPr>
          <p:cNvPr id="11" name="Rectangle 9">
            <a:extLst>
              <a:ext uri="{FF2B5EF4-FFF2-40B4-BE49-F238E27FC236}">
                <a16:creationId xmlns:a16="http://schemas.microsoft.com/office/drawing/2014/main" id="{5BC6A790-E513-861C-03D7-E37F13FE5E91}"/>
              </a:ext>
            </a:extLst>
          </p:cNvPr>
          <p:cNvSpPr>
            <a:spLocks noChangeArrowheads="1"/>
          </p:cNvSpPr>
          <p:nvPr/>
        </p:nvSpPr>
        <p:spPr bwMode="auto">
          <a:xfrm>
            <a:off x="1568970" y="1036736"/>
            <a:ext cx="1956549" cy="762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unrise" dir="t"/>
            </a:scene3d>
            <a:sp3d extrusionH="57150" contourW="12700">
              <a:bevelT w="38100" h="38100"/>
              <a:extrusionClr>
                <a:srgbClr val="FFC000"/>
              </a:extrusionClr>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He has</a:t>
            </a:r>
            <a:endParaRPr kumimoji="0" lang="en-US" sz="4410" b="1"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12" name="Rectangle 9">
            <a:extLst>
              <a:ext uri="{FF2B5EF4-FFF2-40B4-BE49-F238E27FC236}">
                <a16:creationId xmlns:a16="http://schemas.microsoft.com/office/drawing/2014/main" id="{1BC035E2-0735-FE59-394A-103A2108FF43}"/>
              </a:ext>
            </a:extLst>
          </p:cNvPr>
          <p:cNvSpPr>
            <a:spLocks noChangeArrowheads="1"/>
          </p:cNvSpPr>
          <p:nvPr/>
        </p:nvSpPr>
        <p:spPr bwMode="auto">
          <a:xfrm>
            <a:off x="416560" y="5080416"/>
            <a:ext cx="2019342"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unrise" dir="t"/>
            </a:scene3d>
            <a:sp3d extrusionH="57150" contourW="12700">
              <a:bevelT w="38100" h="38100"/>
              <a:extrusionClr>
                <a:srgbClr val="FFC000"/>
              </a:extrusionClr>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He has</a:t>
            </a:r>
            <a:endParaRPr kumimoji="0" lang="en-US" sz="4410" b="1"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13" name="Arrow Right">
            <a:extLst>
              <a:ext uri="{FF2B5EF4-FFF2-40B4-BE49-F238E27FC236}">
                <a16:creationId xmlns:a16="http://schemas.microsoft.com/office/drawing/2014/main" id="{C1306180-AC31-87FC-FC45-6CA18D72F460}"/>
              </a:ext>
            </a:extLst>
          </p:cNvPr>
          <p:cNvSpPr txBox="1">
            <a:spLocks noChangeArrowheads="1"/>
          </p:cNvSpPr>
          <p:nvPr/>
        </p:nvSpPr>
        <p:spPr bwMode="auto">
          <a:xfrm>
            <a:off x="200414" y="3716818"/>
            <a:ext cx="574152" cy="760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t>
            </a:r>
          </a:p>
        </p:txBody>
      </p:sp>
      <p:sp>
        <p:nvSpPr>
          <p:cNvPr id="14" name="Rectangle 6">
            <a:extLst>
              <a:ext uri="{FF2B5EF4-FFF2-40B4-BE49-F238E27FC236}">
                <a16:creationId xmlns:a16="http://schemas.microsoft.com/office/drawing/2014/main" id="{D55F2BFC-680D-95F2-4051-C842466AD461}"/>
              </a:ext>
            </a:extLst>
          </p:cNvPr>
          <p:cNvSpPr>
            <a:spLocks noChangeArrowheads="1"/>
          </p:cNvSpPr>
          <p:nvPr/>
        </p:nvSpPr>
        <p:spPr bwMode="auto">
          <a:xfrm>
            <a:off x="678093" y="3724746"/>
            <a:ext cx="1261319" cy="736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God</a:t>
            </a:r>
          </a:p>
        </p:txBody>
      </p:sp>
      <p:sp>
        <p:nvSpPr>
          <p:cNvPr id="16" name="Rounded Rectangle 15">
            <a:extLst>
              <a:ext uri="{FF2B5EF4-FFF2-40B4-BE49-F238E27FC236}">
                <a16:creationId xmlns:a16="http://schemas.microsoft.com/office/drawing/2014/main" id="{86D808FE-DD21-B8DB-7A36-9726A64F9D1A}"/>
              </a:ext>
            </a:extLst>
          </p:cNvPr>
          <p:cNvSpPr>
            <a:spLocks noChangeAspect="1"/>
          </p:cNvSpPr>
          <p:nvPr/>
        </p:nvSpPr>
        <p:spPr>
          <a:xfrm>
            <a:off x="236306" y="5108563"/>
            <a:ext cx="8733536" cy="796544"/>
          </a:xfrm>
          <a:prstGeom prst="roundRect">
            <a:avLst/>
          </a:prstGeom>
          <a:blipFill>
            <a:blip r:embed="rId3"/>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18" name="!!Morph">
            <a:extLst>
              <a:ext uri="{FF2B5EF4-FFF2-40B4-BE49-F238E27FC236}">
                <a16:creationId xmlns:a16="http://schemas.microsoft.com/office/drawing/2014/main" id="{D3039FE3-6874-6FB1-B5BD-7DAB616BAC99}"/>
              </a:ext>
            </a:extLst>
          </p:cNvPr>
          <p:cNvSpPr txBox="1">
            <a:spLocks noChangeArrowheads="1"/>
          </p:cNvSpPr>
          <p:nvPr/>
        </p:nvSpPr>
        <p:spPr bwMode="auto">
          <a:xfrm>
            <a:off x="421469" y="2976880"/>
            <a:ext cx="8244414" cy="1528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Inflate">
              <a:avLst/>
            </a:prstTxWarp>
            <a:scene3d>
              <a:camera prst="orthographicFront"/>
              <a:lightRig rig="sunrise" dir="t"/>
            </a:scene3d>
            <a:sp3d extrusionH="57150" contourW="12700" prstMaterial="plastic">
              <a:bevelT w="127000" h="127000"/>
              <a:extrusionClr>
                <a:srgbClr val="FFC000"/>
              </a:extrusionClr>
              <a:contourClr>
                <a:srgbClr val="FFCC0C"/>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9600" b="1" kern="0" dirty="0">
                <a:ln w="17780"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Old English Text MT" panose="03040902040508030806" pitchFamily="66" charset="0"/>
              </a:rPr>
              <a:t>Almighty God</a:t>
            </a:r>
          </a:p>
        </p:txBody>
      </p:sp>
    </p:spTree>
    <p:extLst>
      <p:ext uri="{BB962C8B-B14F-4D97-AF65-F5344CB8AC3E}">
        <p14:creationId xmlns:p14="http://schemas.microsoft.com/office/powerpoint/2010/main" val="21650159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5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5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5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5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5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250"/>
                                        <p:tgtEl>
                                          <p:spTgt spid="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par>
                                <p:cTn id="37" presetID="42" presetClass="path" presetSubtype="0" accel="50000" decel="50000" fill="hold" grpId="2" nodeType="withEffect">
                                  <p:stCondLst>
                                    <p:cond delay="0"/>
                                  </p:stCondLst>
                                  <p:childTnLst>
                                    <p:animMotion origin="layout" path="M -3.61111E-6 -4.07407E-6 L 0.00035 -0.04884 " pathEditMode="relative" rAng="0" ptsTypes="AA">
                                      <p:cBhvr>
                                        <p:cTn id="38" dur="2000" fill="hold"/>
                                        <p:tgtEl>
                                          <p:spTgt spid="3"/>
                                        </p:tgtEl>
                                        <p:attrNameLst>
                                          <p:attrName>ppt_x</p:attrName>
                                          <p:attrName>ppt_y</p:attrName>
                                        </p:attrNameLst>
                                      </p:cBhvr>
                                      <p:rCtr x="17" y="-2454"/>
                                    </p:animMotion>
                                  </p:childTnLst>
                                </p:cTn>
                              </p:par>
                              <p:par>
                                <p:cTn id="39" presetID="42" presetClass="path" presetSubtype="0" accel="50000" decel="50000" fill="hold" grpId="2" nodeType="withEffect">
                                  <p:stCondLst>
                                    <p:cond delay="0"/>
                                  </p:stCondLst>
                                  <p:childTnLst>
                                    <p:animMotion origin="layout" path="M 1.94444E-6 2.22222E-6 L 0.1618 -0.04884 " pathEditMode="relative" rAng="0" ptsTypes="AA">
                                      <p:cBhvr>
                                        <p:cTn id="40" dur="2000" fill="hold"/>
                                        <p:tgtEl>
                                          <p:spTgt spid="4"/>
                                        </p:tgtEl>
                                        <p:attrNameLst>
                                          <p:attrName>ppt_x</p:attrName>
                                          <p:attrName>ppt_y</p:attrName>
                                        </p:attrNameLst>
                                      </p:cBhvr>
                                      <p:rCtr x="8090" y="-2454"/>
                                    </p:animMotion>
                                  </p:childTnLst>
                                </p:cTn>
                              </p:par>
                              <p:par>
                                <p:cTn id="41" presetID="42" presetClass="path" presetSubtype="0" accel="50000" decel="50000" fill="hold" grpId="2" nodeType="withEffect">
                                  <p:stCondLst>
                                    <p:cond delay="0"/>
                                  </p:stCondLst>
                                  <p:childTnLst>
                                    <p:animMotion origin="layout" path="M 5.55556E-7 -1.11111E-6 L -0.11927 -0.04884 " pathEditMode="relative" rAng="0" ptsTypes="AA">
                                      <p:cBhvr>
                                        <p:cTn id="42" dur="2000" fill="hold"/>
                                        <p:tgtEl>
                                          <p:spTgt spid="5"/>
                                        </p:tgtEl>
                                        <p:attrNameLst>
                                          <p:attrName>ppt_x</p:attrName>
                                          <p:attrName>ppt_y</p:attrName>
                                        </p:attrNameLst>
                                      </p:cBhvr>
                                      <p:rCtr x="-5972" y="-2454"/>
                                    </p:animMotion>
                                  </p:childTnLst>
                                </p:cTn>
                              </p:par>
                              <p:par>
                                <p:cTn id="43" presetID="42" presetClass="path" presetSubtype="0" accel="50000" decel="50000" fill="hold" grpId="2" nodeType="withEffect">
                                  <p:stCondLst>
                                    <p:cond delay="0"/>
                                  </p:stCondLst>
                                  <p:childTnLst>
                                    <p:animMotion origin="layout" path="M -8.33333E-7 -1.11111E-6 L 0.74844 -0.04977 " pathEditMode="relative" rAng="0" ptsTypes="AA">
                                      <p:cBhvr>
                                        <p:cTn id="44" dur="2000" fill="hold"/>
                                        <p:tgtEl>
                                          <p:spTgt spid="6"/>
                                        </p:tgtEl>
                                        <p:attrNameLst>
                                          <p:attrName>ppt_x</p:attrName>
                                          <p:attrName>ppt_y</p:attrName>
                                        </p:attrNameLst>
                                      </p:cBhvr>
                                      <p:rCtr x="37413" y="-2500"/>
                                    </p:animMotion>
                                  </p:childTnLst>
                                </p:cTn>
                              </p:par>
                              <p:par>
                                <p:cTn id="45" presetID="42" presetClass="path" presetSubtype="0" accel="50000" decel="50000" fill="hold" grpId="2" nodeType="withEffect">
                                  <p:stCondLst>
                                    <p:cond delay="0"/>
                                  </p:stCondLst>
                                  <p:childTnLst>
                                    <p:animMotion origin="layout" path="M -2.22222E-6 2.22222E-6 L -0.14878 -0.04908 " pathEditMode="relative" rAng="0" ptsTypes="AA">
                                      <p:cBhvr>
                                        <p:cTn id="46" dur="2000" fill="hold"/>
                                        <p:tgtEl>
                                          <p:spTgt spid="7"/>
                                        </p:tgtEl>
                                        <p:attrNameLst>
                                          <p:attrName>ppt_x</p:attrName>
                                          <p:attrName>ppt_y</p:attrName>
                                        </p:attrNameLst>
                                      </p:cBhvr>
                                      <p:rCtr x="-7448" y="-2454"/>
                                    </p:animMotion>
                                  </p:childTnLst>
                                </p:cTn>
                              </p:par>
                              <p:par>
                                <p:cTn id="47" presetID="42" presetClass="path" presetSubtype="0" accel="50000" decel="50000" fill="hold" grpId="2" nodeType="withEffect">
                                  <p:stCondLst>
                                    <p:cond delay="0"/>
                                  </p:stCondLst>
                                  <p:childTnLst>
                                    <p:animMotion origin="layout" path="M -4.44444E-6 -4.44444E-6 L 0.52014 -0.14699 " pathEditMode="relative" rAng="0" ptsTypes="AA">
                                      <p:cBhvr>
                                        <p:cTn id="48" dur="2000" fill="hold"/>
                                        <p:tgtEl>
                                          <p:spTgt spid="8"/>
                                        </p:tgtEl>
                                        <p:attrNameLst>
                                          <p:attrName>ppt_x</p:attrName>
                                          <p:attrName>ppt_y</p:attrName>
                                        </p:attrNameLst>
                                      </p:cBhvr>
                                      <p:rCtr x="26007" y="-7361"/>
                                    </p:animMotion>
                                  </p:childTnLst>
                                </p:cTn>
                              </p:par>
                              <p:par>
                                <p:cTn id="49" presetID="42" presetClass="path" presetSubtype="0" accel="50000" decel="50000" fill="hold" grpId="2" nodeType="withEffect">
                                  <p:stCondLst>
                                    <p:cond delay="0"/>
                                  </p:stCondLst>
                                  <p:childTnLst>
                                    <p:animMotion origin="layout" path="M -2.77778E-6 7.40741E-7 L -0.6684 0.43981 " pathEditMode="relative" rAng="0" ptsTypes="AA">
                                      <p:cBhvr>
                                        <p:cTn id="50" dur="2000" fill="hold"/>
                                        <p:tgtEl>
                                          <p:spTgt spid="9"/>
                                        </p:tgtEl>
                                        <p:attrNameLst>
                                          <p:attrName>ppt_x</p:attrName>
                                          <p:attrName>ppt_y</p:attrName>
                                        </p:attrNameLst>
                                      </p:cBhvr>
                                      <p:rCtr x="-33420" y="21991"/>
                                    </p:animMotion>
                                  </p:childTnLst>
                                </p:cTn>
                              </p:par>
                              <p:par>
                                <p:cTn id="51" presetID="42" presetClass="path" presetSubtype="0" accel="50000" decel="50000" fill="hold" grpId="2" nodeType="withEffect">
                                  <p:stCondLst>
                                    <p:cond delay="0"/>
                                  </p:stCondLst>
                                  <p:childTnLst>
                                    <p:animMotion origin="layout" path="M -8.33333E-7 4.07407E-6 L 0.19201 0.34189 " pathEditMode="relative" rAng="0" ptsTypes="AA">
                                      <p:cBhvr>
                                        <p:cTn id="52" dur="2000" fill="hold"/>
                                        <p:tgtEl>
                                          <p:spTgt spid="10"/>
                                        </p:tgtEl>
                                        <p:attrNameLst>
                                          <p:attrName>ppt_x</p:attrName>
                                          <p:attrName>ppt_y</p:attrName>
                                        </p:attrNameLst>
                                      </p:cBhvr>
                                      <p:rCtr x="9601" y="17083"/>
                                    </p:animMotion>
                                  </p:childTnLst>
                                </p:cTn>
                              </p:par>
                              <p:par>
                                <p:cTn id="53" presetID="10" presetClass="exit" presetSubtype="0" fill="hold" grpId="1" nodeType="withEffect">
                                  <p:stCondLst>
                                    <p:cond delay="0"/>
                                  </p:stCondLst>
                                  <p:childTnLst>
                                    <p:animEffect transition="out" filter="fade">
                                      <p:cBhvr>
                                        <p:cTn id="54" dur="1250"/>
                                        <p:tgtEl>
                                          <p:spTgt spid="3074"/>
                                        </p:tgtEl>
                                      </p:cBhvr>
                                    </p:animEffect>
                                    <p:set>
                                      <p:cBhvr>
                                        <p:cTn id="55" dur="1" fill="hold">
                                          <p:stCondLst>
                                            <p:cond delay="1249"/>
                                          </p:stCondLst>
                                        </p:cTn>
                                        <p:tgtEl>
                                          <p:spTgt spid="3074"/>
                                        </p:tgtEl>
                                        <p:attrNameLst>
                                          <p:attrName>style.visibility</p:attrName>
                                        </p:attrNameLst>
                                      </p:cBhvr>
                                      <p:to>
                                        <p:strVal val="hidden"/>
                                      </p:to>
                                    </p:set>
                                  </p:childTnLst>
                                </p:cTn>
                              </p:par>
                            </p:childTnLst>
                          </p:cTn>
                        </p:par>
                        <p:par>
                          <p:cTn id="56" fill="hold">
                            <p:stCondLst>
                              <p:cond delay="2000"/>
                            </p:stCondLst>
                            <p:childTnLst>
                              <p:par>
                                <p:cTn id="57" presetID="10" presetClass="entr" presetSubtype="0" fill="hold" grpId="0" nodeType="after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250"/>
                                        <p:tgtEl>
                                          <p:spTgt spid="2"/>
                                        </p:tgtEl>
                                      </p:cBhvr>
                                    </p:animEffect>
                                  </p:childTnLst>
                                </p:cTn>
                              </p:par>
                            </p:childTnLst>
                          </p:cTn>
                        </p:par>
                        <p:par>
                          <p:cTn id="60" fill="hold">
                            <p:stCondLst>
                              <p:cond delay="2250"/>
                            </p:stCondLst>
                            <p:childTnLst>
                              <p:par>
                                <p:cTn id="61" presetID="10" presetClass="exit" presetSubtype="0" fill="hold" grpId="1" nodeType="afterEffect">
                                  <p:stCondLst>
                                    <p:cond delay="0"/>
                                  </p:stCondLst>
                                  <p:childTnLst>
                                    <p:animEffect transition="out" filter="fade">
                                      <p:cBhvr>
                                        <p:cTn id="62" dur="500"/>
                                        <p:tgtEl>
                                          <p:spTgt spid="3"/>
                                        </p:tgtEl>
                                      </p:cBhvr>
                                    </p:animEffect>
                                    <p:set>
                                      <p:cBhvr>
                                        <p:cTn id="63" dur="1" fill="hold">
                                          <p:stCondLst>
                                            <p:cond delay="499"/>
                                          </p:stCondLst>
                                        </p:cTn>
                                        <p:tgtEl>
                                          <p:spTgt spid="3"/>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4"/>
                                        </p:tgtEl>
                                      </p:cBhvr>
                                    </p:animEffect>
                                    <p:set>
                                      <p:cBhvr>
                                        <p:cTn id="66" dur="1" fill="hold">
                                          <p:stCondLst>
                                            <p:cond delay="499"/>
                                          </p:stCondLst>
                                        </p:cTn>
                                        <p:tgtEl>
                                          <p:spTgt spid="4"/>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5"/>
                                        </p:tgtEl>
                                      </p:cBhvr>
                                    </p:animEffect>
                                    <p:set>
                                      <p:cBhvr>
                                        <p:cTn id="69" dur="1" fill="hold">
                                          <p:stCondLst>
                                            <p:cond delay="499"/>
                                          </p:stCondLst>
                                        </p:cTn>
                                        <p:tgtEl>
                                          <p:spTgt spid="5"/>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6"/>
                                        </p:tgtEl>
                                      </p:cBhvr>
                                    </p:animEffect>
                                    <p:set>
                                      <p:cBhvr>
                                        <p:cTn id="72" dur="1" fill="hold">
                                          <p:stCondLst>
                                            <p:cond delay="499"/>
                                          </p:stCondLst>
                                        </p:cTn>
                                        <p:tgtEl>
                                          <p:spTgt spid="6"/>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7"/>
                                        </p:tgtEl>
                                      </p:cBhvr>
                                    </p:animEffect>
                                    <p:set>
                                      <p:cBhvr>
                                        <p:cTn id="75" dur="1" fill="hold">
                                          <p:stCondLst>
                                            <p:cond delay="499"/>
                                          </p:stCondLst>
                                        </p:cTn>
                                        <p:tgtEl>
                                          <p:spTgt spid="7"/>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8"/>
                                        </p:tgtEl>
                                      </p:cBhvr>
                                    </p:animEffect>
                                    <p:set>
                                      <p:cBhvr>
                                        <p:cTn id="78" dur="1" fill="hold">
                                          <p:stCondLst>
                                            <p:cond delay="499"/>
                                          </p:stCondLst>
                                        </p:cTn>
                                        <p:tgtEl>
                                          <p:spTgt spid="8"/>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9"/>
                                        </p:tgtEl>
                                      </p:cBhvr>
                                    </p:animEffect>
                                    <p:set>
                                      <p:cBhvr>
                                        <p:cTn id="81" dur="1" fill="hold">
                                          <p:stCondLst>
                                            <p:cond delay="499"/>
                                          </p:stCondLst>
                                        </p:cTn>
                                        <p:tgtEl>
                                          <p:spTgt spid="9"/>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10"/>
                                        </p:tgtEl>
                                      </p:cBhvr>
                                    </p:animEffect>
                                    <p:set>
                                      <p:cBhvr>
                                        <p:cTn id="84" dur="1" fill="hold">
                                          <p:stCondLst>
                                            <p:cond delay="499"/>
                                          </p:stCondLst>
                                        </p:cTn>
                                        <p:tgtEl>
                                          <p:spTgt spid="10"/>
                                        </p:tgtEl>
                                        <p:attrNameLst>
                                          <p:attrName>style.visibility</p:attrName>
                                        </p:attrNameLst>
                                      </p:cBhvr>
                                      <p:to>
                                        <p:strVal val="hidden"/>
                                      </p:to>
                                    </p:set>
                                  </p:childTnLst>
                                </p:cTn>
                              </p:par>
                              <p:par>
                                <p:cTn id="85" presetID="10" presetClass="entr" presetSubtype="0"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250"/>
                                        <p:tgtEl>
                                          <p:spTgt spid="17"/>
                                        </p:tgtEl>
                                      </p:cBhvr>
                                    </p:animEffect>
                                  </p:childTnLst>
                                </p:cTn>
                              </p:par>
                            </p:childTnLst>
                          </p:cTn>
                        </p:par>
                      </p:childTnLst>
                    </p:cTn>
                  </p:par>
                  <p:par>
                    <p:cTn id="88" fill="hold">
                      <p:stCondLst>
                        <p:cond delay="indefinite"/>
                      </p:stCondLst>
                      <p:childTnLst>
                        <p:par>
                          <p:cTn id="89" fill="hold">
                            <p:stCondLst>
                              <p:cond delay="0"/>
                            </p:stCondLst>
                            <p:childTnLst>
                              <p:par>
                                <p:cTn id="90" presetID="0" presetClass="entr" presetSubtype="0" fill="hold" grpId="0" nodeType="clickEffect">
                                  <p:stCondLst>
                                    <p:cond delay="0"/>
                                  </p:stCondLst>
                                  <p:iterate type="lt">
                                    <p:tmPct val="10000"/>
                                  </p:iterate>
                                  <p:childTnLst>
                                    <p:set>
                                      <p:cBhvr>
                                        <p:cTn id="91" dur="1" fill="hold">
                                          <p:stCondLst>
                                            <p:cond delay="0"/>
                                          </p:stCondLst>
                                        </p:cTn>
                                        <p:tgtEl>
                                          <p:spTgt spid="11"/>
                                        </p:tgtEl>
                                        <p:attrNameLst>
                                          <p:attrName>style.visibility</p:attrName>
                                        </p:attrNameLst>
                                      </p:cBhvr>
                                      <p:to>
                                        <p:strVal val="visible"/>
                                      </p:to>
                                    </p:set>
                                    <p:animEffect transition="in" filter="dissolve">
                                      <p:cBhvr>
                                        <p:cTn id="92" dur="500">
                                          <p:stCondLst>
                                            <p:cond delay="0"/>
                                          </p:stCondLst>
                                        </p:cTn>
                                        <p:tgtEl>
                                          <p:spTgt spid="11"/>
                                        </p:tgtEl>
                                      </p:cBhvr>
                                    </p:animEffect>
                                    <p:anim to="" calcmode="lin" valueType="num">
                                      <p:cBhvr>
                                        <p:cTn id="93"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94"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par>
                          <p:cTn id="95" fill="hold">
                            <p:stCondLst>
                              <p:cond delay="700"/>
                            </p:stCondLst>
                            <p:childTnLst>
                              <p:par>
                                <p:cTn id="96" presetID="26" presetClass="emph" presetSubtype="0" fill="hold" grpId="1" nodeType="afterEffect">
                                  <p:stCondLst>
                                    <p:cond delay="0"/>
                                  </p:stCondLst>
                                  <p:iterate type="lt">
                                    <p:tmPct val="0"/>
                                  </p:iterate>
                                  <p:childTnLst>
                                    <p:animEffect transition="out" filter="fade">
                                      <p:cBhvr>
                                        <p:cTn id="97" dur="500" tmFilter="0, 0; .2, .5; .8, .5; 1, 0"/>
                                        <p:tgtEl>
                                          <p:spTgt spid="11"/>
                                        </p:tgtEl>
                                      </p:cBhvr>
                                    </p:animEffect>
                                    <p:animScale>
                                      <p:cBhvr>
                                        <p:cTn id="98" dur="250" autoRev="1" fill="hold"/>
                                        <p:tgtEl>
                                          <p:spTgt spid="11"/>
                                        </p:tgtEl>
                                      </p:cBhvr>
                                      <p:by x="105000" y="105000"/>
                                    </p:animScale>
                                  </p:childTnLst>
                                </p:cTn>
                              </p:par>
                              <p:par>
                                <p:cTn id="99" presetID="0" presetClass="entr" presetSubtype="0" fill="hold" grpId="0" nodeType="withEffect">
                                  <p:stCondLst>
                                    <p:cond delay="0"/>
                                  </p:stCondLst>
                                  <p:iterate type="lt">
                                    <p:tmPct val="10000"/>
                                  </p:iterate>
                                  <p:childTnLst>
                                    <p:set>
                                      <p:cBhvr>
                                        <p:cTn id="100" dur="1" fill="hold">
                                          <p:stCondLst>
                                            <p:cond delay="0"/>
                                          </p:stCondLst>
                                        </p:cTn>
                                        <p:tgtEl>
                                          <p:spTgt spid="12"/>
                                        </p:tgtEl>
                                        <p:attrNameLst>
                                          <p:attrName>style.visibility</p:attrName>
                                        </p:attrNameLst>
                                      </p:cBhvr>
                                      <p:to>
                                        <p:strVal val="visible"/>
                                      </p:to>
                                    </p:set>
                                    <p:animEffect transition="in" filter="dissolve">
                                      <p:cBhvr>
                                        <p:cTn id="101" dur="500">
                                          <p:stCondLst>
                                            <p:cond delay="0"/>
                                          </p:stCondLst>
                                        </p:cTn>
                                        <p:tgtEl>
                                          <p:spTgt spid="12"/>
                                        </p:tgtEl>
                                      </p:cBhvr>
                                    </p:animEffect>
                                    <p:anim to="" calcmode="lin" valueType="num">
                                      <p:cBhvr>
                                        <p:cTn id="102"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103"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par>
                          <p:cTn id="104" fill="hold">
                            <p:stCondLst>
                              <p:cond delay="1400"/>
                            </p:stCondLst>
                            <p:childTnLst>
                              <p:par>
                                <p:cTn id="105" presetID="26" presetClass="emph" presetSubtype="0" fill="hold" grpId="1" nodeType="afterEffect">
                                  <p:stCondLst>
                                    <p:cond delay="0"/>
                                  </p:stCondLst>
                                  <p:iterate type="lt">
                                    <p:tmPct val="0"/>
                                  </p:iterate>
                                  <p:childTnLst>
                                    <p:animEffect transition="out" filter="fade">
                                      <p:cBhvr>
                                        <p:cTn id="106" dur="500" tmFilter="0, 0; .2, .5; .8, .5; 1, 0"/>
                                        <p:tgtEl>
                                          <p:spTgt spid="12"/>
                                        </p:tgtEl>
                                      </p:cBhvr>
                                    </p:animEffect>
                                    <p:animScale>
                                      <p:cBhvr>
                                        <p:cTn id="107" dur="250" autoRev="1" fill="hold"/>
                                        <p:tgtEl>
                                          <p:spTgt spid="12"/>
                                        </p:tgtEl>
                                      </p:cBhvr>
                                      <p:by x="105000" y="105000"/>
                                    </p:animScale>
                                  </p:childTnLst>
                                </p:cTn>
                              </p:par>
                            </p:childTnLst>
                          </p:cTn>
                        </p:par>
                      </p:childTnLst>
                    </p:cTn>
                  </p:par>
                  <p:par>
                    <p:cTn id="108" fill="hold">
                      <p:stCondLst>
                        <p:cond delay="indefinite"/>
                      </p:stCondLst>
                      <p:childTnLst>
                        <p:par>
                          <p:cTn id="109" fill="hold">
                            <p:stCondLst>
                              <p:cond delay="0"/>
                            </p:stCondLst>
                            <p:childTnLst>
                              <p:par>
                                <p:cTn id="110" presetID="2" presetClass="entr" presetSubtype="8" fill="hold" grpId="0" nodeType="clickEffect">
                                  <p:stCondLst>
                                    <p:cond delay="0"/>
                                  </p:stCondLst>
                                  <p:childTnLst>
                                    <p:set>
                                      <p:cBhvr>
                                        <p:cTn id="111" dur="1" fill="hold">
                                          <p:stCondLst>
                                            <p:cond delay="0"/>
                                          </p:stCondLst>
                                        </p:cTn>
                                        <p:tgtEl>
                                          <p:spTgt spid="13"/>
                                        </p:tgtEl>
                                        <p:attrNameLst>
                                          <p:attrName>style.visibility</p:attrName>
                                        </p:attrNameLst>
                                      </p:cBhvr>
                                      <p:to>
                                        <p:strVal val="visible"/>
                                      </p:to>
                                    </p:set>
                                    <p:anim calcmode="lin" valueType="num">
                                      <p:cBhvr additive="base">
                                        <p:cTn id="112" dur="500" fill="hold"/>
                                        <p:tgtEl>
                                          <p:spTgt spid="13"/>
                                        </p:tgtEl>
                                        <p:attrNameLst>
                                          <p:attrName>ppt_x</p:attrName>
                                        </p:attrNameLst>
                                      </p:cBhvr>
                                      <p:tavLst>
                                        <p:tav tm="0">
                                          <p:val>
                                            <p:strVal val="0-#ppt_w/2"/>
                                          </p:val>
                                        </p:tav>
                                        <p:tav tm="100000">
                                          <p:val>
                                            <p:strVal val="#ppt_x"/>
                                          </p:val>
                                        </p:tav>
                                      </p:tavLst>
                                    </p:anim>
                                    <p:anim calcmode="lin" valueType="num">
                                      <p:cBhvr additive="base">
                                        <p:cTn id="113" dur="500" fill="hold"/>
                                        <p:tgtEl>
                                          <p:spTgt spid="13"/>
                                        </p:tgtEl>
                                        <p:attrNameLst>
                                          <p:attrName>ppt_y</p:attrName>
                                        </p:attrNameLst>
                                      </p:cBhvr>
                                      <p:tavLst>
                                        <p:tav tm="0">
                                          <p:val>
                                            <p:strVal val="#ppt_y"/>
                                          </p:val>
                                        </p:tav>
                                        <p:tav tm="100000">
                                          <p:val>
                                            <p:strVal val="#ppt_y"/>
                                          </p:val>
                                        </p:tav>
                                      </p:tavLst>
                                    </p:anim>
                                  </p:childTnLst>
                                </p:cTn>
                              </p:par>
                              <p:par>
                                <p:cTn id="114" presetID="0" presetClass="entr" presetSubtype="0" fill="hold" grpId="0" nodeType="withEffect">
                                  <p:stCondLst>
                                    <p:cond delay="350"/>
                                  </p:stCondLst>
                                  <p:childTnLst>
                                    <p:set>
                                      <p:cBhvr>
                                        <p:cTn id="115" dur="1" fill="hold">
                                          <p:stCondLst>
                                            <p:cond delay="0"/>
                                          </p:stCondLst>
                                        </p:cTn>
                                        <p:tgtEl>
                                          <p:spTgt spid="14"/>
                                        </p:tgtEl>
                                        <p:attrNameLst>
                                          <p:attrName>style.visibility</p:attrName>
                                        </p:attrNameLst>
                                      </p:cBhvr>
                                      <p:to>
                                        <p:strVal val="visible"/>
                                      </p:to>
                                    </p:set>
                                    <p:animEffect transition="in" filter="dissolve">
                                      <p:cBhvr>
                                        <p:cTn id="116" dur="500">
                                          <p:stCondLst>
                                            <p:cond delay="0"/>
                                          </p:stCondLst>
                                        </p:cTn>
                                        <p:tgtEl>
                                          <p:spTgt spid="14"/>
                                        </p:tgtEl>
                                      </p:cBhvr>
                                    </p:animEffect>
                                    <p:anim to="" calcmode="lin" valueType="num">
                                      <p:cBhvr>
                                        <p:cTn id="117"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118"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childTnLst>
                    </p:cTn>
                  </p:par>
                  <p:par>
                    <p:cTn id="119" fill="hold">
                      <p:stCondLst>
                        <p:cond delay="indefinite"/>
                      </p:stCondLst>
                      <p:childTnLst>
                        <p:par>
                          <p:cTn id="120" fill="hold">
                            <p:stCondLst>
                              <p:cond delay="0"/>
                            </p:stCondLst>
                            <p:childTnLst>
                              <p:par>
                                <p:cTn id="121" presetID="21" presetClass="entr" presetSubtype="8" fill="hold" grpId="0" nodeType="clickEffect">
                                  <p:stCondLst>
                                    <p:cond delay="0"/>
                                  </p:stCondLst>
                                  <p:childTnLst>
                                    <p:set>
                                      <p:cBhvr>
                                        <p:cTn id="122" dur="1" fill="hold">
                                          <p:stCondLst>
                                            <p:cond delay="0"/>
                                          </p:stCondLst>
                                        </p:cTn>
                                        <p:tgtEl>
                                          <p:spTgt spid="16"/>
                                        </p:tgtEl>
                                        <p:attrNameLst>
                                          <p:attrName>style.visibility</p:attrName>
                                        </p:attrNameLst>
                                      </p:cBhvr>
                                      <p:to>
                                        <p:strVal val="visible"/>
                                      </p:to>
                                    </p:set>
                                    <p:animEffect transition="in" filter="wheel(8)">
                                      <p:cBhvr>
                                        <p:cTn id="123" dur="2000"/>
                                        <p:tgtEl>
                                          <p:spTgt spid="16"/>
                                        </p:tgtEl>
                                      </p:cBhvr>
                                    </p:animEffect>
                                  </p:childTnLst>
                                </p:cTn>
                              </p:par>
                              <p:par>
                                <p:cTn id="124" presetID="42" presetClass="path" presetSubtype="0" accel="50000" decel="50000" fill="hold" grpId="1" nodeType="withEffect">
                                  <p:stCondLst>
                                    <p:cond delay="0"/>
                                  </p:stCondLst>
                                  <p:childTnLst>
                                    <p:animMotion origin="layout" path="M 1.38889E-6 7.40741E-7 L 0.40347 -0.00301 " pathEditMode="relative" rAng="0" ptsTypes="AA">
                                      <p:cBhvr>
                                        <p:cTn id="125" dur="2000" spd="-100000" fill="hold"/>
                                        <p:tgtEl>
                                          <p:spTgt spid="16"/>
                                        </p:tgtEl>
                                        <p:attrNameLst>
                                          <p:attrName>ppt_x</p:attrName>
                                          <p:attrName>ppt_y</p:attrName>
                                        </p:attrNameLst>
                                      </p:cBhvr>
                                      <p:rCtr x="20174" y="-162"/>
                                    </p:animMotion>
                                  </p:childTnLst>
                                </p:cTn>
                              </p:par>
                            </p:childTnLst>
                          </p:cTn>
                        </p:par>
                      </p:childTnLst>
                    </p:cTn>
                  </p:par>
                  <p:par>
                    <p:cTn id="126" fill="hold">
                      <p:stCondLst>
                        <p:cond delay="indefinite"/>
                      </p:stCondLst>
                      <p:childTnLst>
                        <p:par>
                          <p:cTn id="127" fill="hold">
                            <p:stCondLst>
                              <p:cond delay="0"/>
                            </p:stCondLst>
                            <p:childTnLst>
                              <p:par>
                                <p:cTn id="128" presetID="23" presetClass="exit" presetSubtype="544" fill="hold" grpId="1" nodeType="clickEffect">
                                  <p:stCondLst>
                                    <p:cond delay="0"/>
                                  </p:stCondLst>
                                  <p:childTnLst>
                                    <p:anim calcmode="lin" valueType="num">
                                      <p:cBhvr>
                                        <p:cTn id="129" dur="750"/>
                                        <p:tgtEl>
                                          <p:spTgt spid="2"/>
                                        </p:tgtEl>
                                        <p:attrNameLst>
                                          <p:attrName>ppt_w</p:attrName>
                                        </p:attrNameLst>
                                      </p:cBhvr>
                                      <p:tavLst>
                                        <p:tav tm="0">
                                          <p:val>
                                            <p:strVal val="ppt_w"/>
                                          </p:val>
                                        </p:tav>
                                        <p:tav tm="100000">
                                          <p:val>
                                            <p:fltVal val="0"/>
                                          </p:val>
                                        </p:tav>
                                      </p:tavLst>
                                    </p:anim>
                                    <p:anim calcmode="lin" valueType="num">
                                      <p:cBhvr>
                                        <p:cTn id="130" dur="750"/>
                                        <p:tgtEl>
                                          <p:spTgt spid="2"/>
                                        </p:tgtEl>
                                        <p:attrNameLst>
                                          <p:attrName>ppt_h</p:attrName>
                                        </p:attrNameLst>
                                      </p:cBhvr>
                                      <p:tavLst>
                                        <p:tav tm="0">
                                          <p:val>
                                            <p:strVal val="ppt_h"/>
                                          </p:val>
                                        </p:tav>
                                        <p:tav tm="100000">
                                          <p:val>
                                            <p:fltVal val="0"/>
                                          </p:val>
                                        </p:tav>
                                      </p:tavLst>
                                    </p:anim>
                                    <p:anim calcmode="lin" valueType="num">
                                      <p:cBhvr>
                                        <p:cTn id="131" dur="750"/>
                                        <p:tgtEl>
                                          <p:spTgt spid="2"/>
                                        </p:tgtEl>
                                        <p:attrNameLst>
                                          <p:attrName>ppt_x</p:attrName>
                                        </p:attrNameLst>
                                      </p:cBhvr>
                                      <p:tavLst>
                                        <p:tav tm="0">
                                          <p:val>
                                            <p:strVal val="ppt_x"/>
                                          </p:val>
                                        </p:tav>
                                        <p:tav tm="100000">
                                          <p:val>
                                            <p:fltVal val="0.5"/>
                                          </p:val>
                                        </p:tav>
                                      </p:tavLst>
                                    </p:anim>
                                    <p:anim calcmode="lin" valueType="num">
                                      <p:cBhvr>
                                        <p:cTn id="132" dur="750"/>
                                        <p:tgtEl>
                                          <p:spTgt spid="2"/>
                                        </p:tgtEl>
                                        <p:attrNameLst>
                                          <p:attrName>ppt_y</p:attrName>
                                        </p:attrNameLst>
                                      </p:cBhvr>
                                      <p:tavLst>
                                        <p:tav tm="0">
                                          <p:val>
                                            <p:strVal val="ppt_y"/>
                                          </p:val>
                                        </p:tav>
                                        <p:tav tm="100000">
                                          <p:val>
                                            <p:fltVal val="0.5"/>
                                          </p:val>
                                        </p:tav>
                                      </p:tavLst>
                                    </p:anim>
                                    <p:set>
                                      <p:cBhvr>
                                        <p:cTn id="133" dur="1" fill="hold">
                                          <p:stCondLst>
                                            <p:cond delay="749"/>
                                          </p:stCondLst>
                                        </p:cTn>
                                        <p:tgtEl>
                                          <p:spTgt spid="2"/>
                                        </p:tgtEl>
                                        <p:attrNameLst>
                                          <p:attrName>style.visibility</p:attrName>
                                        </p:attrNameLst>
                                      </p:cBhvr>
                                      <p:to>
                                        <p:strVal val="hidden"/>
                                      </p:to>
                                    </p:set>
                                  </p:childTnLst>
                                </p:cTn>
                              </p:par>
                              <p:par>
                                <p:cTn id="134" presetID="23" presetClass="exit" presetSubtype="544" fill="hold" grpId="2" nodeType="withEffect">
                                  <p:stCondLst>
                                    <p:cond delay="0"/>
                                  </p:stCondLst>
                                  <p:iterate type="lt">
                                    <p:tmPct val="0"/>
                                  </p:iterate>
                                  <p:childTnLst>
                                    <p:anim calcmode="lin" valueType="num">
                                      <p:cBhvr>
                                        <p:cTn id="135" dur="750"/>
                                        <p:tgtEl>
                                          <p:spTgt spid="11"/>
                                        </p:tgtEl>
                                        <p:attrNameLst>
                                          <p:attrName>ppt_w</p:attrName>
                                        </p:attrNameLst>
                                      </p:cBhvr>
                                      <p:tavLst>
                                        <p:tav tm="0">
                                          <p:val>
                                            <p:strVal val="ppt_w"/>
                                          </p:val>
                                        </p:tav>
                                        <p:tav tm="100000">
                                          <p:val>
                                            <p:fltVal val="0"/>
                                          </p:val>
                                        </p:tav>
                                      </p:tavLst>
                                    </p:anim>
                                    <p:anim calcmode="lin" valueType="num">
                                      <p:cBhvr>
                                        <p:cTn id="136" dur="750"/>
                                        <p:tgtEl>
                                          <p:spTgt spid="11"/>
                                        </p:tgtEl>
                                        <p:attrNameLst>
                                          <p:attrName>ppt_h</p:attrName>
                                        </p:attrNameLst>
                                      </p:cBhvr>
                                      <p:tavLst>
                                        <p:tav tm="0">
                                          <p:val>
                                            <p:strVal val="ppt_h"/>
                                          </p:val>
                                        </p:tav>
                                        <p:tav tm="100000">
                                          <p:val>
                                            <p:fltVal val="0"/>
                                          </p:val>
                                        </p:tav>
                                      </p:tavLst>
                                    </p:anim>
                                    <p:anim calcmode="lin" valueType="num">
                                      <p:cBhvr>
                                        <p:cTn id="137" dur="750"/>
                                        <p:tgtEl>
                                          <p:spTgt spid="11"/>
                                        </p:tgtEl>
                                        <p:attrNameLst>
                                          <p:attrName>ppt_x</p:attrName>
                                        </p:attrNameLst>
                                      </p:cBhvr>
                                      <p:tavLst>
                                        <p:tav tm="0">
                                          <p:val>
                                            <p:strVal val="ppt_x"/>
                                          </p:val>
                                        </p:tav>
                                        <p:tav tm="100000">
                                          <p:val>
                                            <p:fltVal val="0.5"/>
                                          </p:val>
                                        </p:tav>
                                      </p:tavLst>
                                    </p:anim>
                                    <p:anim calcmode="lin" valueType="num">
                                      <p:cBhvr>
                                        <p:cTn id="138" dur="750"/>
                                        <p:tgtEl>
                                          <p:spTgt spid="11"/>
                                        </p:tgtEl>
                                        <p:attrNameLst>
                                          <p:attrName>ppt_y</p:attrName>
                                        </p:attrNameLst>
                                      </p:cBhvr>
                                      <p:tavLst>
                                        <p:tav tm="0">
                                          <p:val>
                                            <p:strVal val="ppt_y"/>
                                          </p:val>
                                        </p:tav>
                                        <p:tav tm="100000">
                                          <p:val>
                                            <p:fltVal val="0.5"/>
                                          </p:val>
                                        </p:tav>
                                      </p:tavLst>
                                    </p:anim>
                                    <p:set>
                                      <p:cBhvr>
                                        <p:cTn id="139" dur="1" fill="hold">
                                          <p:stCondLst>
                                            <p:cond delay="749"/>
                                          </p:stCondLst>
                                        </p:cTn>
                                        <p:tgtEl>
                                          <p:spTgt spid="11"/>
                                        </p:tgtEl>
                                        <p:attrNameLst>
                                          <p:attrName>style.visibility</p:attrName>
                                        </p:attrNameLst>
                                      </p:cBhvr>
                                      <p:to>
                                        <p:strVal val="hidden"/>
                                      </p:to>
                                    </p:set>
                                  </p:childTnLst>
                                </p:cTn>
                              </p:par>
                              <p:par>
                                <p:cTn id="140" presetID="23" presetClass="exit" presetSubtype="544" fill="hold" grpId="2" nodeType="withEffect">
                                  <p:stCondLst>
                                    <p:cond delay="0"/>
                                  </p:stCondLst>
                                  <p:childTnLst>
                                    <p:anim calcmode="lin" valueType="num">
                                      <p:cBhvr>
                                        <p:cTn id="141" dur="750"/>
                                        <p:tgtEl>
                                          <p:spTgt spid="16"/>
                                        </p:tgtEl>
                                        <p:attrNameLst>
                                          <p:attrName>ppt_w</p:attrName>
                                        </p:attrNameLst>
                                      </p:cBhvr>
                                      <p:tavLst>
                                        <p:tav tm="0">
                                          <p:val>
                                            <p:strVal val="ppt_w"/>
                                          </p:val>
                                        </p:tav>
                                        <p:tav tm="100000">
                                          <p:val>
                                            <p:fltVal val="0"/>
                                          </p:val>
                                        </p:tav>
                                      </p:tavLst>
                                    </p:anim>
                                    <p:anim calcmode="lin" valueType="num">
                                      <p:cBhvr>
                                        <p:cTn id="142" dur="750"/>
                                        <p:tgtEl>
                                          <p:spTgt spid="16"/>
                                        </p:tgtEl>
                                        <p:attrNameLst>
                                          <p:attrName>ppt_h</p:attrName>
                                        </p:attrNameLst>
                                      </p:cBhvr>
                                      <p:tavLst>
                                        <p:tav tm="0">
                                          <p:val>
                                            <p:strVal val="ppt_h"/>
                                          </p:val>
                                        </p:tav>
                                        <p:tav tm="100000">
                                          <p:val>
                                            <p:fltVal val="0"/>
                                          </p:val>
                                        </p:tav>
                                      </p:tavLst>
                                    </p:anim>
                                    <p:anim calcmode="lin" valueType="num">
                                      <p:cBhvr>
                                        <p:cTn id="143" dur="750"/>
                                        <p:tgtEl>
                                          <p:spTgt spid="16"/>
                                        </p:tgtEl>
                                        <p:attrNameLst>
                                          <p:attrName>ppt_x</p:attrName>
                                        </p:attrNameLst>
                                      </p:cBhvr>
                                      <p:tavLst>
                                        <p:tav tm="0">
                                          <p:val>
                                            <p:strVal val="ppt_x"/>
                                          </p:val>
                                        </p:tav>
                                        <p:tav tm="100000">
                                          <p:val>
                                            <p:fltVal val="0.5"/>
                                          </p:val>
                                        </p:tav>
                                      </p:tavLst>
                                    </p:anim>
                                    <p:anim calcmode="lin" valueType="num">
                                      <p:cBhvr>
                                        <p:cTn id="144" dur="750"/>
                                        <p:tgtEl>
                                          <p:spTgt spid="16"/>
                                        </p:tgtEl>
                                        <p:attrNameLst>
                                          <p:attrName>ppt_y</p:attrName>
                                        </p:attrNameLst>
                                      </p:cBhvr>
                                      <p:tavLst>
                                        <p:tav tm="0">
                                          <p:val>
                                            <p:strVal val="ppt_y"/>
                                          </p:val>
                                        </p:tav>
                                        <p:tav tm="100000">
                                          <p:val>
                                            <p:fltVal val="0.5"/>
                                          </p:val>
                                        </p:tav>
                                      </p:tavLst>
                                    </p:anim>
                                    <p:set>
                                      <p:cBhvr>
                                        <p:cTn id="145" dur="1" fill="hold">
                                          <p:stCondLst>
                                            <p:cond delay="749"/>
                                          </p:stCondLst>
                                        </p:cTn>
                                        <p:tgtEl>
                                          <p:spTgt spid="16"/>
                                        </p:tgtEl>
                                        <p:attrNameLst>
                                          <p:attrName>style.visibility</p:attrName>
                                        </p:attrNameLst>
                                      </p:cBhvr>
                                      <p:to>
                                        <p:strVal val="hidden"/>
                                      </p:to>
                                    </p:set>
                                  </p:childTnLst>
                                </p:cTn>
                              </p:par>
                              <p:par>
                                <p:cTn id="146" presetID="23" presetClass="exit" presetSubtype="544" fill="hold" grpId="2" nodeType="withEffect">
                                  <p:stCondLst>
                                    <p:cond delay="0"/>
                                  </p:stCondLst>
                                  <p:iterate type="lt">
                                    <p:tmPct val="0"/>
                                  </p:iterate>
                                  <p:childTnLst>
                                    <p:anim calcmode="lin" valueType="num">
                                      <p:cBhvr>
                                        <p:cTn id="147" dur="750"/>
                                        <p:tgtEl>
                                          <p:spTgt spid="12"/>
                                        </p:tgtEl>
                                        <p:attrNameLst>
                                          <p:attrName>ppt_w</p:attrName>
                                        </p:attrNameLst>
                                      </p:cBhvr>
                                      <p:tavLst>
                                        <p:tav tm="0">
                                          <p:val>
                                            <p:strVal val="ppt_w"/>
                                          </p:val>
                                        </p:tav>
                                        <p:tav tm="100000">
                                          <p:val>
                                            <p:fltVal val="0"/>
                                          </p:val>
                                        </p:tav>
                                      </p:tavLst>
                                    </p:anim>
                                    <p:anim calcmode="lin" valueType="num">
                                      <p:cBhvr>
                                        <p:cTn id="148" dur="750"/>
                                        <p:tgtEl>
                                          <p:spTgt spid="12"/>
                                        </p:tgtEl>
                                        <p:attrNameLst>
                                          <p:attrName>ppt_h</p:attrName>
                                        </p:attrNameLst>
                                      </p:cBhvr>
                                      <p:tavLst>
                                        <p:tav tm="0">
                                          <p:val>
                                            <p:strVal val="ppt_h"/>
                                          </p:val>
                                        </p:tav>
                                        <p:tav tm="100000">
                                          <p:val>
                                            <p:fltVal val="0"/>
                                          </p:val>
                                        </p:tav>
                                      </p:tavLst>
                                    </p:anim>
                                    <p:anim calcmode="lin" valueType="num">
                                      <p:cBhvr>
                                        <p:cTn id="149" dur="750"/>
                                        <p:tgtEl>
                                          <p:spTgt spid="12"/>
                                        </p:tgtEl>
                                        <p:attrNameLst>
                                          <p:attrName>ppt_x</p:attrName>
                                        </p:attrNameLst>
                                      </p:cBhvr>
                                      <p:tavLst>
                                        <p:tav tm="0">
                                          <p:val>
                                            <p:strVal val="ppt_x"/>
                                          </p:val>
                                        </p:tav>
                                        <p:tav tm="100000">
                                          <p:val>
                                            <p:fltVal val="0.5"/>
                                          </p:val>
                                        </p:tav>
                                      </p:tavLst>
                                    </p:anim>
                                    <p:anim calcmode="lin" valueType="num">
                                      <p:cBhvr>
                                        <p:cTn id="150" dur="750"/>
                                        <p:tgtEl>
                                          <p:spTgt spid="12"/>
                                        </p:tgtEl>
                                        <p:attrNameLst>
                                          <p:attrName>ppt_y</p:attrName>
                                        </p:attrNameLst>
                                      </p:cBhvr>
                                      <p:tavLst>
                                        <p:tav tm="0">
                                          <p:val>
                                            <p:strVal val="ppt_y"/>
                                          </p:val>
                                        </p:tav>
                                        <p:tav tm="100000">
                                          <p:val>
                                            <p:fltVal val="0.5"/>
                                          </p:val>
                                        </p:tav>
                                      </p:tavLst>
                                    </p:anim>
                                    <p:set>
                                      <p:cBhvr>
                                        <p:cTn id="151" dur="1" fill="hold">
                                          <p:stCondLst>
                                            <p:cond delay="749"/>
                                          </p:stCondLst>
                                        </p:cTn>
                                        <p:tgtEl>
                                          <p:spTgt spid="12"/>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250"/>
                                        <p:tgtEl>
                                          <p:spTgt spid="14"/>
                                        </p:tgtEl>
                                      </p:cBhvr>
                                    </p:animEffect>
                                    <p:set>
                                      <p:cBhvr>
                                        <p:cTn id="154" dur="1" fill="hold">
                                          <p:stCondLst>
                                            <p:cond delay="249"/>
                                          </p:stCondLst>
                                        </p:cTn>
                                        <p:tgtEl>
                                          <p:spTgt spid="14"/>
                                        </p:tgtEl>
                                        <p:attrNameLst>
                                          <p:attrName>style.visibility</p:attrName>
                                        </p:attrNameLst>
                                      </p:cBhvr>
                                      <p:to>
                                        <p:strVal val="hidden"/>
                                      </p:to>
                                    </p:set>
                                  </p:childTnLst>
                                </p:cTn>
                              </p:par>
                            </p:childTnLst>
                          </p:cTn>
                        </p:par>
                        <p:par>
                          <p:cTn id="155" fill="hold">
                            <p:stCondLst>
                              <p:cond delay="750"/>
                            </p:stCondLst>
                            <p:childTnLst>
                              <p:par>
                                <p:cTn id="156" presetID="50" presetClass="exit" presetSubtype="0" accel="100000" fill="hold" grpId="1" nodeType="afterEffect">
                                  <p:stCondLst>
                                    <p:cond delay="0"/>
                                  </p:stCondLst>
                                  <p:childTnLst>
                                    <p:anim calcmode="lin" valueType="num">
                                      <p:cBhvr>
                                        <p:cTn id="157" dur="1000"/>
                                        <p:tgtEl>
                                          <p:spTgt spid="17"/>
                                        </p:tgtEl>
                                        <p:attrNameLst>
                                          <p:attrName>ppt_w</p:attrName>
                                        </p:attrNameLst>
                                      </p:cBhvr>
                                      <p:tavLst>
                                        <p:tav tm="0">
                                          <p:val>
                                            <p:strVal val="ppt_w"/>
                                          </p:val>
                                        </p:tav>
                                        <p:tav tm="100000">
                                          <p:val>
                                            <p:strVal val="ppt_w+.3"/>
                                          </p:val>
                                        </p:tav>
                                      </p:tavLst>
                                    </p:anim>
                                    <p:anim calcmode="lin" valueType="num">
                                      <p:cBhvr>
                                        <p:cTn id="158" dur="1000"/>
                                        <p:tgtEl>
                                          <p:spTgt spid="17"/>
                                        </p:tgtEl>
                                        <p:attrNameLst>
                                          <p:attrName>ppt_h</p:attrName>
                                        </p:attrNameLst>
                                      </p:cBhvr>
                                      <p:tavLst>
                                        <p:tav tm="0">
                                          <p:val>
                                            <p:strVal val="ppt_h"/>
                                          </p:val>
                                        </p:tav>
                                        <p:tav tm="100000">
                                          <p:val>
                                            <p:strVal val="ppt_h"/>
                                          </p:val>
                                        </p:tav>
                                      </p:tavLst>
                                    </p:anim>
                                    <p:animEffect transition="out" filter="fade">
                                      <p:cBhvr>
                                        <p:cTn id="159" dur="1000"/>
                                        <p:tgtEl>
                                          <p:spTgt spid="17"/>
                                        </p:tgtEl>
                                      </p:cBhvr>
                                    </p:animEffect>
                                    <p:set>
                                      <p:cBhvr>
                                        <p:cTn id="160" dur="1" fill="hold">
                                          <p:stCondLst>
                                            <p:cond delay="999"/>
                                          </p:stCondLst>
                                        </p:cTn>
                                        <p:tgtEl>
                                          <p:spTgt spid="17"/>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13"/>
                                        </p:tgtEl>
                                      </p:cBhvr>
                                    </p:animEffect>
                                    <p:set>
                                      <p:cBhvr>
                                        <p:cTn id="163" dur="1" fill="hold">
                                          <p:stCondLst>
                                            <p:cond delay="499"/>
                                          </p:stCondLst>
                                        </p:cTn>
                                        <p:tgtEl>
                                          <p:spTgt spid="13"/>
                                        </p:tgtEl>
                                        <p:attrNameLst>
                                          <p:attrName>style.visibility</p:attrName>
                                        </p:attrNameLst>
                                      </p:cBhvr>
                                      <p:to>
                                        <p:strVal val="hidden"/>
                                      </p:to>
                                    </p:set>
                                  </p:childTnLst>
                                </p:cTn>
                              </p:par>
                              <p:par>
                                <p:cTn id="164" presetID="17" presetClass="entr" presetSubtype="10" fill="hold" grpId="0" nodeType="withEffect">
                                  <p:stCondLst>
                                    <p:cond delay="750"/>
                                  </p:stCondLst>
                                  <p:childTnLst>
                                    <p:set>
                                      <p:cBhvr>
                                        <p:cTn id="165" dur="1" fill="hold">
                                          <p:stCondLst>
                                            <p:cond delay="0"/>
                                          </p:stCondLst>
                                        </p:cTn>
                                        <p:tgtEl>
                                          <p:spTgt spid="18"/>
                                        </p:tgtEl>
                                        <p:attrNameLst>
                                          <p:attrName>style.visibility</p:attrName>
                                        </p:attrNameLst>
                                      </p:cBhvr>
                                      <p:to>
                                        <p:strVal val="visible"/>
                                      </p:to>
                                    </p:set>
                                    <p:anim calcmode="lin" valueType="num">
                                      <p:cBhvr>
                                        <p:cTn id="166" dur="500" fill="hold"/>
                                        <p:tgtEl>
                                          <p:spTgt spid="18"/>
                                        </p:tgtEl>
                                        <p:attrNameLst>
                                          <p:attrName>ppt_w</p:attrName>
                                        </p:attrNameLst>
                                      </p:cBhvr>
                                      <p:tavLst>
                                        <p:tav tm="0">
                                          <p:val>
                                            <p:fltVal val="0"/>
                                          </p:val>
                                        </p:tav>
                                        <p:tav tm="100000">
                                          <p:val>
                                            <p:strVal val="#ppt_w"/>
                                          </p:val>
                                        </p:tav>
                                      </p:tavLst>
                                    </p:anim>
                                    <p:anim calcmode="lin" valueType="num">
                                      <p:cBhvr>
                                        <p:cTn id="167" dur="500" fill="hold"/>
                                        <p:tgtEl>
                                          <p:spTgt spid="18"/>
                                        </p:tgtEl>
                                        <p:attrNameLst>
                                          <p:attrName>ppt_h</p:attrName>
                                        </p:attrNameLst>
                                      </p:cBhvr>
                                      <p:tavLst>
                                        <p:tav tm="0">
                                          <p:val>
                                            <p:strVal val="#ppt_h"/>
                                          </p:val>
                                        </p:tav>
                                        <p:tav tm="100000">
                                          <p:val>
                                            <p:strVal val="#ppt_h"/>
                                          </p:val>
                                        </p:tav>
                                      </p:tavLst>
                                    </p:anim>
                                  </p:childTnLst>
                                </p:cTn>
                              </p:par>
                            </p:childTnLst>
                          </p:cTn>
                        </p:par>
                        <p:par>
                          <p:cTn id="168" fill="hold">
                            <p:stCondLst>
                              <p:cond delay="2000"/>
                            </p:stCondLst>
                            <p:childTnLst>
                              <p:par>
                                <p:cTn id="169" presetID="26" presetClass="emph" presetSubtype="0" fill="hold" grpId="1" nodeType="afterEffect">
                                  <p:stCondLst>
                                    <p:cond delay="250"/>
                                  </p:stCondLst>
                                  <p:childTnLst>
                                    <p:animEffect transition="out" filter="fade">
                                      <p:cBhvr>
                                        <p:cTn id="170" dur="500" tmFilter="0, 0; .2, .5; .8, .5; 1, 0"/>
                                        <p:tgtEl>
                                          <p:spTgt spid="18"/>
                                        </p:tgtEl>
                                      </p:cBhvr>
                                    </p:animEffect>
                                    <p:animScale>
                                      <p:cBhvr>
                                        <p:cTn id="171"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17" grpId="0"/>
      <p:bldP spid="17" grpId="1"/>
      <p:bldP spid="2" grpId="0"/>
      <p:bldP spid="2" grpId="1"/>
      <p:bldP spid="3" grpId="0"/>
      <p:bldP spid="3" grpId="1"/>
      <p:bldP spid="3" grpId="2"/>
      <p:bldP spid="4" grpId="0"/>
      <p:bldP spid="4" grpId="1"/>
      <p:bldP spid="4"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4" grpId="0"/>
      <p:bldP spid="14" grpId="1"/>
      <p:bldP spid="16" grpId="0" animBg="1"/>
      <p:bldP spid="16" grpId="1" animBg="1"/>
      <p:bldP spid="16" grpId="2" animBg="1"/>
      <p:bldP spid="18" grpId="0"/>
      <p:bldP spid="18"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eart Stars">
            <a:extLst>
              <a:ext uri="{FF2B5EF4-FFF2-40B4-BE49-F238E27FC236}">
                <a16:creationId xmlns:a16="http://schemas.microsoft.com/office/drawing/2014/main" id="{E51BF78F-B31D-FA2D-A6E7-AEA2ED3C3C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72" t="4019" r="3933" b="3735"/>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23A77DF7-5A6A-EC1B-8657-34CEE3A5A409}"/>
              </a:ext>
            </a:extLst>
          </p:cNvPr>
          <p:cNvSpPr txBox="1">
            <a:spLocks/>
          </p:cNvSpPr>
          <p:nvPr/>
        </p:nvSpPr>
        <p:spPr>
          <a:xfrm>
            <a:off x="5943963" y="2432231"/>
            <a:ext cx="2235706"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36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11" name="Title 1">
            <a:extLst>
              <a:ext uri="{FF2B5EF4-FFF2-40B4-BE49-F238E27FC236}">
                <a16:creationId xmlns:a16="http://schemas.microsoft.com/office/drawing/2014/main" id="{AA32DC1E-C9A7-4BA5-349D-757F88D72F15}"/>
              </a:ext>
            </a:extLst>
          </p:cNvPr>
          <p:cNvSpPr txBox="1">
            <a:spLocks/>
          </p:cNvSpPr>
          <p:nvPr/>
        </p:nvSpPr>
        <p:spPr>
          <a:xfrm>
            <a:off x="7319554" y="3107508"/>
            <a:ext cx="1292278"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Me</a:t>
            </a:r>
          </a:p>
        </p:txBody>
      </p:sp>
      <p:sp>
        <p:nvSpPr>
          <p:cNvPr id="3074" name="!!Morph"/>
          <p:cNvSpPr>
            <a:spLocks noGrp="1" noChangeArrowheads="1"/>
          </p:cNvSpPr>
          <p:nvPr>
            <p:ph type="title"/>
          </p:nvPr>
        </p:nvSpPr>
        <p:spPr>
          <a:xfrm>
            <a:off x="457200" y="2263992"/>
            <a:ext cx="8229600" cy="233001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But He said, "You cannot see     My face; for no man shall see Me, and live." </a:t>
            </a:r>
            <a:r>
              <a:rPr lang="en-US" altLang="en-US" sz="3200" b="1" dirty="0">
                <a:ln w="17780"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Exodus 33:20 </a:t>
            </a:r>
          </a:p>
        </p:txBody>
      </p:sp>
      <p:sp>
        <p:nvSpPr>
          <p:cNvPr id="7" name="!!NotSee">
            <a:extLst>
              <a:ext uri="{FF2B5EF4-FFF2-40B4-BE49-F238E27FC236}">
                <a16:creationId xmlns:a16="http://schemas.microsoft.com/office/drawing/2014/main" id="{CAD39744-AF97-C902-01FB-04637839A18E}"/>
              </a:ext>
            </a:extLst>
          </p:cNvPr>
          <p:cNvSpPr txBox="1">
            <a:spLocks noChangeArrowheads="1"/>
          </p:cNvSpPr>
          <p:nvPr/>
        </p:nvSpPr>
        <p:spPr bwMode="auto">
          <a:xfrm>
            <a:off x="6078511" y="2368858"/>
            <a:ext cx="196983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not see</a:t>
            </a:r>
          </a:p>
        </p:txBody>
      </p:sp>
      <p:sp>
        <p:nvSpPr>
          <p:cNvPr id="8" name="!!Me">
            <a:extLst>
              <a:ext uri="{FF2B5EF4-FFF2-40B4-BE49-F238E27FC236}">
                <a16:creationId xmlns:a16="http://schemas.microsoft.com/office/drawing/2014/main" id="{C2D99479-EAAD-0B13-AE6A-E893ECB91AD1}"/>
              </a:ext>
            </a:extLst>
          </p:cNvPr>
          <p:cNvSpPr txBox="1">
            <a:spLocks noChangeArrowheads="1"/>
          </p:cNvSpPr>
          <p:nvPr/>
        </p:nvSpPr>
        <p:spPr bwMode="auto">
          <a:xfrm>
            <a:off x="7462603" y="3044454"/>
            <a:ext cx="100184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Me</a:t>
            </a:r>
          </a:p>
        </p:txBody>
      </p:sp>
    </p:spTree>
    <p:extLst>
      <p:ext uri="{BB962C8B-B14F-4D97-AF65-F5344CB8AC3E}">
        <p14:creationId xmlns:p14="http://schemas.microsoft.com/office/powerpoint/2010/main" val="1037644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18" presetClass="emph" presetSubtype="0" fill="hold" grpId="1" nodeType="withEffect">
                                  <p:stCondLst>
                                    <p:cond delay="0"/>
                                  </p:stCondLst>
                                  <p:childTnLst>
                                    <p:set>
                                      <p:cBhvr override="childStyle">
                                        <p:cTn id="12" dur="500" fill="hold"/>
                                        <p:tgtEl>
                                          <p:spTgt spid="10"/>
                                        </p:tgtEl>
                                        <p:attrNameLst>
                                          <p:attrName>style.textDecorationUnderline</p:attrName>
                                        </p:attrNameLst>
                                      </p:cBhvr>
                                      <p:to>
                                        <p:strVal val="true"/>
                                      </p:to>
                                    </p:set>
                                  </p:childTnLst>
                                </p:cTn>
                              </p:par>
                              <p:par>
                                <p:cTn id="13" presetID="22" presetClass="entr" presetSubtype="8" fill="hold" grpId="0" nodeType="withEffect">
                                  <p:stCondLst>
                                    <p:cond delay="40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40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par>
                                <p:cTn id="19" presetID="18" presetClass="emph" presetSubtype="0" fill="hold" grpId="1" nodeType="withEffect">
                                  <p:stCondLst>
                                    <p:cond delay="400"/>
                                  </p:stCondLst>
                                  <p:childTnLst>
                                    <p:set>
                                      <p:cBhvr override="childStyle">
                                        <p:cTn id="20" dur="500" fill="hold"/>
                                        <p:tgtEl>
                                          <p:spTgt spid="11"/>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eart Stars">
            <a:extLst>
              <a:ext uri="{FF2B5EF4-FFF2-40B4-BE49-F238E27FC236}">
                <a16:creationId xmlns:a16="http://schemas.microsoft.com/office/drawing/2014/main" id="{0C471CE9-0188-1E1E-43A0-6E2D7A9FF5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72" t="4019" r="3933" b="3735"/>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65E8E2A-1810-3A60-7462-C65A9EB9D93F}"/>
              </a:ext>
            </a:extLst>
          </p:cNvPr>
          <p:cNvSpPr txBox="1">
            <a:spLocks noChangeArrowheads="1"/>
          </p:cNvSpPr>
          <p:nvPr/>
        </p:nvSpPr>
        <p:spPr bwMode="auto">
          <a:xfrm>
            <a:off x="711200" y="921765"/>
            <a:ext cx="3410857" cy="1502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21C5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Stretches out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0" cap="none" spc="0" normalizeH="0" baseline="0" noProof="0" dirty="0">
                <a:ln w="3175" cmpd="sng">
                  <a:solidFill>
                    <a:srgbClr val="21C5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Job 26:7</a:t>
            </a:r>
          </a:p>
        </p:txBody>
      </p:sp>
      <p:sp>
        <p:nvSpPr>
          <p:cNvPr id="4" name="Rectangle 2">
            <a:extLst>
              <a:ext uri="{FF2B5EF4-FFF2-40B4-BE49-F238E27FC236}">
                <a16:creationId xmlns:a16="http://schemas.microsoft.com/office/drawing/2014/main" id="{0774AFB4-18BB-F7E5-4602-0F41D9D27961}"/>
              </a:ext>
            </a:extLst>
          </p:cNvPr>
          <p:cNvSpPr txBox="1">
            <a:spLocks noChangeArrowheads="1"/>
          </p:cNvSpPr>
          <p:nvPr/>
        </p:nvSpPr>
        <p:spPr bwMode="auto">
          <a:xfrm>
            <a:off x="5689599" y="199788"/>
            <a:ext cx="3091543" cy="1512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00"/>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All seeing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0" cap="none" spc="0" normalizeH="0" baseline="0" noProof="0" dirty="0">
                <a:ln w="17780" cmpd="sng">
                  <a:solidFill>
                    <a:srgbClr val="FFFF00"/>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Hebrews 4:13</a:t>
            </a:r>
          </a:p>
        </p:txBody>
      </p:sp>
      <p:sp>
        <p:nvSpPr>
          <p:cNvPr id="5" name="Rectangle 2">
            <a:extLst>
              <a:ext uri="{FF2B5EF4-FFF2-40B4-BE49-F238E27FC236}">
                <a16:creationId xmlns:a16="http://schemas.microsoft.com/office/drawing/2014/main" id="{DA672D76-E04D-A993-3C8F-C0EE9DB34DEF}"/>
              </a:ext>
            </a:extLst>
          </p:cNvPr>
          <p:cNvSpPr txBox="1">
            <a:spLocks noChangeArrowheads="1"/>
          </p:cNvSpPr>
          <p:nvPr/>
        </p:nvSpPr>
        <p:spPr bwMode="auto">
          <a:xfrm>
            <a:off x="0" y="3675184"/>
            <a:ext cx="3866110" cy="2781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0" cap="none" spc="0" normalizeH="0" baseline="0" noProof="0" dirty="0">
                <a:ln w="3175" cmpd="sng">
                  <a:solidFill>
                    <a:srgbClr val="DAA600"/>
                  </a:solidFill>
                  <a:prstDash val="solid"/>
                  <a:miter lim="800000"/>
                </a:ln>
                <a:solidFill>
                  <a:srgbClr val="DAA6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Ps 147:5</a:t>
            </a:r>
            <a:r>
              <a:rPr kumimoji="0" lang="en-US" altLang="en-US" sz="4000" b="1" i="0" u="none" strike="noStrike" kern="0" cap="none" spc="0" normalizeH="0" baseline="0" noProof="0" dirty="0">
                <a:ln w="3175" cmpd="sng">
                  <a:solidFill>
                    <a:srgbClr val="DAA600"/>
                  </a:solidFill>
                  <a:prstDash val="solid"/>
                  <a:miter lim="800000"/>
                </a:ln>
                <a:solidFill>
                  <a:srgbClr val="DAA6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Infinite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DAA600"/>
                  </a:solidFill>
                  <a:prstDash val="solid"/>
                  <a:miter lim="800000"/>
                </a:ln>
                <a:solidFill>
                  <a:srgbClr val="DAA6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Unsearchable understanding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0" cap="none" spc="0" normalizeH="0" baseline="0" noProof="0" dirty="0">
                <a:ln w="3175" cmpd="sng">
                  <a:solidFill>
                    <a:srgbClr val="DAA600"/>
                  </a:solidFill>
                  <a:prstDash val="solid"/>
                  <a:miter lim="800000"/>
                </a:ln>
                <a:solidFill>
                  <a:srgbClr val="DAA6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Isaiah 40:28</a:t>
            </a:r>
          </a:p>
        </p:txBody>
      </p:sp>
      <p:sp>
        <p:nvSpPr>
          <p:cNvPr id="6" name="Rectangle 2">
            <a:extLst>
              <a:ext uri="{FF2B5EF4-FFF2-40B4-BE49-F238E27FC236}">
                <a16:creationId xmlns:a16="http://schemas.microsoft.com/office/drawing/2014/main" id="{E6A151AA-6CF2-46AD-FF04-9334294E157F}"/>
              </a:ext>
            </a:extLst>
          </p:cNvPr>
          <p:cNvSpPr txBox="1">
            <a:spLocks noChangeArrowheads="1"/>
          </p:cNvSpPr>
          <p:nvPr/>
        </p:nvSpPr>
        <p:spPr bwMode="auto">
          <a:xfrm>
            <a:off x="4684728" y="4353956"/>
            <a:ext cx="4216400" cy="148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66FF33"/>
                  </a:solidFill>
                  <a:prstDash val="solid"/>
                  <a:miter lim="800000"/>
                </a:ln>
                <a:solidFill>
                  <a:srgbClr val="33CC33"/>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Speaks with man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0" cap="none" spc="0" normalizeH="0" baseline="0" noProof="0" dirty="0">
                <a:ln w="3175" cmpd="sng">
                  <a:solidFill>
                    <a:srgbClr val="66FF33"/>
                  </a:solidFill>
                  <a:prstDash val="solid"/>
                  <a:miter lim="800000"/>
                </a:ln>
                <a:solidFill>
                  <a:srgbClr val="33CC33"/>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Deuteronomy 5:24</a:t>
            </a:r>
          </a:p>
        </p:txBody>
      </p:sp>
      <p:sp>
        <p:nvSpPr>
          <p:cNvPr id="11" name="!!NotSee">
            <a:extLst>
              <a:ext uri="{FF2B5EF4-FFF2-40B4-BE49-F238E27FC236}">
                <a16:creationId xmlns:a16="http://schemas.microsoft.com/office/drawing/2014/main" id="{6C0209C9-A118-6C6A-6A0E-91A53DB4FB71}"/>
              </a:ext>
            </a:extLst>
          </p:cNvPr>
          <p:cNvSpPr txBox="1">
            <a:spLocks noChangeArrowheads="1"/>
          </p:cNvSpPr>
          <p:nvPr/>
        </p:nvSpPr>
        <p:spPr bwMode="auto">
          <a:xfrm>
            <a:off x="2902857" y="2827184"/>
            <a:ext cx="2187914" cy="853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see</a:t>
            </a:r>
          </a:p>
        </p:txBody>
      </p:sp>
      <p:sp>
        <p:nvSpPr>
          <p:cNvPr id="12" name="!!Me">
            <a:extLst>
              <a:ext uri="{FF2B5EF4-FFF2-40B4-BE49-F238E27FC236}">
                <a16:creationId xmlns:a16="http://schemas.microsoft.com/office/drawing/2014/main" id="{3439AE05-9044-CC29-B59B-6D15B34E7583}"/>
              </a:ext>
            </a:extLst>
          </p:cNvPr>
          <p:cNvSpPr txBox="1">
            <a:spLocks noChangeArrowheads="1"/>
          </p:cNvSpPr>
          <p:nvPr/>
        </p:nvSpPr>
        <p:spPr bwMode="auto">
          <a:xfrm>
            <a:off x="4807806" y="2856212"/>
            <a:ext cx="1360886" cy="796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Me?</a:t>
            </a:r>
          </a:p>
        </p:txBody>
      </p:sp>
      <p:sp>
        <p:nvSpPr>
          <p:cNvPr id="9" name="NotRED" hidden="1">
            <a:extLst>
              <a:ext uri="{FF2B5EF4-FFF2-40B4-BE49-F238E27FC236}">
                <a16:creationId xmlns:a16="http://schemas.microsoft.com/office/drawing/2014/main" id="{4F5BC695-311E-E812-9F4E-4DFD4B7FDF8F}"/>
              </a:ext>
            </a:extLst>
          </p:cNvPr>
          <p:cNvSpPr txBox="1">
            <a:spLocks noChangeArrowheads="1"/>
          </p:cNvSpPr>
          <p:nvPr/>
        </p:nvSpPr>
        <p:spPr bwMode="auto">
          <a:xfrm>
            <a:off x="2921061" y="2865406"/>
            <a:ext cx="330187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not see Me?</a:t>
            </a:r>
          </a:p>
        </p:txBody>
      </p:sp>
    </p:spTree>
    <p:extLst>
      <p:ext uri="{BB962C8B-B14F-4D97-AF65-F5344CB8AC3E}">
        <p14:creationId xmlns:p14="http://schemas.microsoft.com/office/powerpoint/2010/main" val="334039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3.88889E-6 -1.48148E-6 L 0.24097 0.23171 " pathEditMode="relative" rAng="0" ptsTypes="AA">
                                      <p:cBhvr>
                                        <p:cTn id="10" dur="750" spd="-100000" fill="hold"/>
                                        <p:tgtEl>
                                          <p:spTgt spid="3"/>
                                        </p:tgtEl>
                                        <p:attrNameLst>
                                          <p:attrName>ppt_x</p:attrName>
                                          <p:attrName>ppt_y</p:attrName>
                                        </p:attrNameLst>
                                      </p:cBhvr>
                                      <p:rCtr x="12049" y="11574"/>
                                    </p:animMotion>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750" fill="hold"/>
                                        <p:tgtEl>
                                          <p:spTgt spid="5"/>
                                        </p:tgtEl>
                                        <p:attrNameLst>
                                          <p:attrName>ppt_w</p:attrName>
                                        </p:attrNameLst>
                                      </p:cBhvr>
                                      <p:tavLst>
                                        <p:tav tm="0">
                                          <p:val>
                                            <p:fltVal val="0"/>
                                          </p:val>
                                        </p:tav>
                                        <p:tav tm="100000">
                                          <p:val>
                                            <p:strVal val="#ppt_w"/>
                                          </p:val>
                                        </p:tav>
                                      </p:tavLst>
                                    </p:anim>
                                    <p:anim calcmode="lin" valueType="num">
                                      <p:cBhvr>
                                        <p:cTn id="16" dur="750" fill="hold"/>
                                        <p:tgtEl>
                                          <p:spTgt spid="5"/>
                                        </p:tgtEl>
                                        <p:attrNameLst>
                                          <p:attrName>ppt_h</p:attrName>
                                        </p:attrNameLst>
                                      </p:cBhvr>
                                      <p:tavLst>
                                        <p:tav tm="0">
                                          <p:val>
                                            <p:fltVal val="0"/>
                                          </p:val>
                                        </p:tav>
                                        <p:tav tm="100000">
                                          <p:val>
                                            <p:strVal val="#ppt_h"/>
                                          </p:val>
                                        </p:tav>
                                      </p:tavLst>
                                    </p:anim>
                                  </p:childTnLst>
                                </p:cTn>
                              </p:par>
                              <p:par>
                                <p:cTn id="17" presetID="42" presetClass="path" presetSubtype="0" accel="50000" decel="50000" fill="hold" grpId="2" nodeType="withEffect">
                                  <p:stCondLst>
                                    <p:cond delay="0"/>
                                  </p:stCondLst>
                                  <p:childTnLst>
                                    <p:animMotion origin="layout" path="M -4.72222E-6 2.59259E-6 L 0.28299 -0.25672 " pathEditMode="relative" rAng="0" ptsTypes="AA">
                                      <p:cBhvr>
                                        <p:cTn id="18" dur="750" spd="-100000" fill="hold"/>
                                        <p:tgtEl>
                                          <p:spTgt spid="5"/>
                                        </p:tgtEl>
                                        <p:attrNameLst>
                                          <p:attrName>ppt_x</p:attrName>
                                          <p:attrName>ppt_y</p:attrName>
                                        </p:attrNameLst>
                                      </p:cBhvr>
                                      <p:rCtr x="14149" y="-12847"/>
                                    </p:animMotion>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750" fill="hold"/>
                                        <p:tgtEl>
                                          <p:spTgt spid="4"/>
                                        </p:tgtEl>
                                        <p:attrNameLst>
                                          <p:attrName>ppt_w</p:attrName>
                                        </p:attrNameLst>
                                      </p:cBhvr>
                                      <p:tavLst>
                                        <p:tav tm="0">
                                          <p:val>
                                            <p:fltVal val="0"/>
                                          </p:val>
                                        </p:tav>
                                        <p:tav tm="100000">
                                          <p:val>
                                            <p:strVal val="#ppt_w"/>
                                          </p:val>
                                        </p:tav>
                                      </p:tavLst>
                                    </p:anim>
                                    <p:anim calcmode="lin" valueType="num">
                                      <p:cBhvr>
                                        <p:cTn id="24" dur="750" fill="hold"/>
                                        <p:tgtEl>
                                          <p:spTgt spid="4"/>
                                        </p:tgtEl>
                                        <p:attrNameLst>
                                          <p:attrName>ppt_h</p:attrName>
                                        </p:attrNameLst>
                                      </p:cBhvr>
                                      <p:tavLst>
                                        <p:tav tm="0">
                                          <p:val>
                                            <p:fltVal val="0"/>
                                          </p:val>
                                        </p:tav>
                                        <p:tav tm="100000">
                                          <p:val>
                                            <p:strVal val="#ppt_h"/>
                                          </p:val>
                                        </p:tav>
                                      </p:tavLst>
                                    </p:anim>
                                  </p:childTnLst>
                                </p:cTn>
                              </p:par>
                              <p:par>
                                <p:cTn id="25" presetID="42" presetClass="path" presetSubtype="0" accel="50000" decel="50000" fill="hold" grpId="2" nodeType="withEffect">
                                  <p:stCondLst>
                                    <p:cond delay="0"/>
                                  </p:stCondLst>
                                  <p:childTnLst>
                                    <p:animMotion origin="layout" path="M 4.16667E-6 -1.85185E-6 L -0.2816 0.33681 " pathEditMode="relative" rAng="0" ptsTypes="AA">
                                      <p:cBhvr>
                                        <p:cTn id="26" dur="750" spd="-100000" fill="hold"/>
                                        <p:tgtEl>
                                          <p:spTgt spid="4"/>
                                        </p:tgtEl>
                                        <p:attrNameLst>
                                          <p:attrName>ppt_x</p:attrName>
                                          <p:attrName>ppt_y</p:attrName>
                                        </p:attrNameLst>
                                      </p:cBhvr>
                                      <p:rCtr x="-14080" y="16829"/>
                                    </p:animMotion>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750" fill="hold"/>
                                        <p:tgtEl>
                                          <p:spTgt spid="6"/>
                                        </p:tgtEl>
                                        <p:attrNameLst>
                                          <p:attrName>ppt_w</p:attrName>
                                        </p:attrNameLst>
                                      </p:cBhvr>
                                      <p:tavLst>
                                        <p:tav tm="0">
                                          <p:val>
                                            <p:fltVal val="0"/>
                                          </p:val>
                                        </p:tav>
                                        <p:tav tm="100000">
                                          <p:val>
                                            <p:strVal val="#ppt_w"/>
                                          </p:val>
                                        </p:tav>
                                      </p:tavLst>
                                    </p:anim>
                                    <p:anim calcmode="lin" valueType="num">
                                      <p:cBhvr>
                                        <p:cTn id="32" dur="750" fill="hold"/>
                                        <p:tgtEl>
                                          <p:spTgt spid="6"/>
                                        </p:tgtEl>
                                        <p:attrNameLst>
                                          <p:attrName>ppt_h</p:attrName>
                                        </p:attrNameLst>
                                      </p:cBhvr>
                                      <p:tavLst>
                                        <p:tav tm="0">
                                          <p:val>
                                            <p:fltVal val="0"/>
                                          </p:val>
                                        </p:tav>
                                        <p:tav tm="100000">
                                          <p:val>
                                            <p:strVal val="#ppt_h"/>
                                          </p:val>
                                        </p:tav>
                                      </p:tavLst>
                                    </p:anim>
                                  </p:childTnLst>
                                </p:cTn>
                              </p:par>
                              <p:par>
                                <p:cTn id="33" presetID="42" presetClass="path" presetSubtype="0" accel="50000" decel="50000" fill="hold" grpId="2" nodeType="withEffect">
                                  <p:stCondLst>
                                    <p:cond delay="0"/>
                                  </p:stCondLst>
                                  <p:childTnLst>
                                    <p:animMotion origin="layout" path="M -1.94444E-6 -4.07407E-6 L -0.23646 -0.2625 " pathEditMode="relative" rAng="0" ptsTypes="AA">
                                      <p:cBhvr>
                                        <p:cTn id="34" dur="750" spd="-100000" fill="hold"/>
                                        <p:tgtEl>
                                          <p:spTgt spid="6"/>
                                        </p:tgtEl>
                                        <p:attrNameLst>
                                          <p:attrName>ppt_x</p:attrName>
                                          <p:attrName>ppt_y</p:attrName>
                                        </p:attrNameLst>
                                      </p:cBhvr>
                                      <p:rCtr x="-11823" y="-131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2"/>
      <p:bldP spid="4" grpId="0"/>
      <p:bldP spid="4" grpId="2"/>
      <p:bldP spid="5" grpId="0"/>
      <p:bldP spid="5" grpId="2"/>
      <p:bldP spid="6" grpId="0"/>
      <p:bldP spid="6" grpId="2"/>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43EAC3-7DF4-07F6-A827-1F26E4D35286}"/>
              </a:ext>
            </a:extLst>
          </p:cNvPr>
          <p:cNvPicPr>
            <a:picLocks noChangeAspect="1"/>
          </p:cNvPicPr>
          <p:nvPr/>
        </p:nvPicPr>
        <p:blipFill rotWithShape="1">
          <a:blip r:embed="rId3">
            <a:extLst>
              <a:ext uri="{28A0092B-C50C-407E-A947-70E740481C1C}">
                <a14:useLocalDpi xmlns:a14="http://schemas.microsoft.com/office/drawing/2010/main" val="0"/>
              </a:ext>
            </a:extLst>
          </a:blip>
          <a:srcRect l="22390" r="5796"/>
          <a:stretch/>
        </p:blipFill>
        <p:spPr>
          <a:xfrm>
            <a:off x="0" y="0"/>
            <a:ext cx="9144000" cy="6858000"/>
          </a:xfrm>
          <a:prstGeom prst="rect">
            <a:avLst/>
          </a:prstGeom>
        </p:spPr>
      </p:pic>
      <p:sp>
        <p:nvSpPr>
          <p:cNvPr id="3074" name="Main"/>
          <p:cNvSpPr>
            <a:spLocks noGrp="1" noChangeArrowheads="1"/>
          </p:cNvSpPr>
          <p:nvPr>
            <p:ph type="title"/>
          </p:nvPr>
        </p:nvSpPr>
        <p:spPr>
          <a:xfrm>
            <a:off x="995766" y="2423319"/>
            <a:ext cx="7152468" cy="2011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Blessed are the pure in heart,    For they shall see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5:8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2" name="Final">
            <a:extLst>
              <a:ext uri="{FF2B5EF4-FFF2-40B4-BE49-F238E27FC236}">
                <a16:creationId xmlns:a16="http://schemas.microsoft.com/office/drawing/2014/main" id="{42D1FC75-5068-2346-3BEF-67D7DD678C95}"/>
              </a:ext>
            </a:extLst>
          </p:cNvPr>
          <p:cNvSpPr txBox="1">
            <a:spLocks noChangeArrowheads="1"/>
          </p:cNvSpPr>
          <p:nvPr/>
        </p:nvSpPr>
        <p:spPr bwMode="auto">
          <a:xfrm>
            <a:off x="2452914" y="2285434"/>
            <a:ext cx="4093029" cy="201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pure in heart</a:t>
            </a:r>
          </a:p>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shall see God</a:t>
            </a:r>
            <a:endParaRPr lang="en-US" altLang="en-US" sz="32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3A8B9EDA-A9FC-2F77-253E-83768779944C}"/>
              </a:ext>
            </a:extLst>
          </p:cNvPr>
          <p:cNvSpPr txBox="1">
            <a:spLocks noChangeArrowheads="1"/>
          </p:cNvSpPr>
          <p:nvPr/>
        </p:nvSpPr>
        <p:spPr bwMode="auto">
          <a:xfrm>
            <a:off x="4576916" y="2385069"/>
            <a:ext cx="3515524" cy="80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pure in heart</a:t>
            </a:r>
          </a:p>
        </p:txBody>
      </p:sp>
      <p:sp>
        <p:nvSpPr>
          <p:cNvPr id="5" name="Rectangle 2">
            <a:extLst>
              <a:ext uri="{FF2B5EF4-FFF2-40B4-BE49-F238E27FC236}">
                <a16:creationId xmlns:a16="http://schemas.microsoft.com/office/drawing/2014/main" id="{A844E1E7-8D9D-C28D-B9D8-842E0D434462}"/>
              </a:ext>
            </a:extLst>
          </p:cNvPr>
          <p:cNvSpPr txBox="1">
            <a:spLocks noChangeArrowheads="1"/>
          </p:cNvSpPr>
          <p:nvPr/>
        </p:nvSpPr>
        <p:spPr bwMode="auto">
          <a:xfrm>
            <a:off x="3751490" y="3069699"/>
            <a:ext cx="3543390" cy="78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shall see God</a:t>
            </a:r>
          </a:p>
        </p:txBody>
      </p:sp>
      <p:sp>
        <p:nvSpPr>
          <p:cNvPr id="6" name="LORD searches">
            <a:extLst>
              <a:ext uri="{FF2B5EF4-FFF2-40B4-BE49-F238E27FC236}">
                <a16:creationId xmlns:a16="http://schemas.microsoft.com/office/drawing/2014/main" id="{4CAF5345-C8AB-C2E8-1363-4F99BBE11499}"/>
              </a:ext>
            </a:extLst>
          </p:cNvPr>
          <p:cNvSpPr txBox="1">
            <a:spLocks noChangeArrowheads="1"/>
          </p:cNvSpPr>
          <p:nvPr/>
        </p:nvSpPr>
        <p:spPr bwMode="auto">
          <a:xfrm>
            <a:off x="2588964" y="2607156"/>
            <a:ext cx="3800818" cy="156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 searches</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 hearts</a:t>
            </a:r>
          </a:p>
        </p:txBody>
      </p:sp>
    </p:spTree>
    <p:extLst>
      <p:ext uri="{BB962C8B-B14F-4D97-AF65-F5344CB8AC3E}">
        <p14:creationId xmlns:p14="http://schemas.microsoft.com/office/powerpoint/2010/main" val="28535202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750"/>
                                        <p:tgtEl>
                                          <p:spTgt spid="3"/>
                                        </p:tgtEl>
                                      </p:cBhvr>
                                    </p:animEffect>
                                  </p:childTnLst>
                                </p:cTn>
                              </p:par>
                              <p:par>
                                <p:cTn id="8" presetID="23" presetClass="entr" presetSubtype="16" fill="hold" grpId="0" nodeType="withEffect">
                                  <p:stCondLst>
                                    <p:cond delay="500"/>
                                  </p:stCondLst>
                                  <p:childTnLst>
                                    <p:set>
                                      <p:cBhvr>
                                        <p:cTn id="9" dur="1" fill="hold">
                                          <p:stCondLst>
                                            <p:cond delay="0"/>
                                          </p:stCondLst>
                                        </p:cTn>
                                        <p:tgtEl>
                                          <p:spTgt spid="3074"/>
                                        </p:tgtEl>
                                        <p:attrNameLst>
                                          <p:attrName>style.visibility</p:attrName>
                                        </p:attrNameLst>
                                      </p:cBhvr>
                                      <p:to>
                                        <p:strVal val="visible"/>
                                      </p:to>
                                    </p:set>
                                    <p:anim calcmode="lin" valueType="num">
                                      <p:cBhvr>
                                        <p:cTn id="10" dur="500" fill="hold"/>
                                        <p:tgtEl>
                                          <p:spTgt spid="3074"/>
                                        </p:tgtEl>
                                        <p:attrNameLst>
                                          <p:attrName>ppt_w</p:attrName>
                                        </p:attrNameLst>
                                      </p:cBhvr>
                                      <p:tavLst>
                                        <p:tav tm="0">
                                          <p:val>
                                            <p:fltVal val="0"/>
                                          </p:val>
                                        </p:tav>
                                        <p:tav tm="100000">
                                          <p:val>
                                            <p:strVal val="#ppt_w"/>
                                          </p:val>
                                        </p:tav>
                                      </p:tavLst>
                                    </p:anim>
                                    <p:anim calcmode="lin" valueType="num">
                                      <p:cBhvr>
                                        <p:cTn id="11"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5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50"/>
                                        <p:tgtEl>
                                          <p:spTgt spid="5"/>
                                        </p:tgtEl>
                                      </p:cBhvr>
                                    </p:animEffect>
                                  </p:childTnLst>
                                </p:cTn>
                              </p:par>
                              <p:par>
                                <p:cTn id="20" presetID="42" presetClass="path" presetSubtype="0" accel="50000" decel="50000" fill="hold" grpId="2" nodeType="withEffect">
                                  <p:stCondLst>
                                    <p:cond delay="0"/>
                                  </p:stCondLst>
                                  <p:childTnLst>
                                    <p:animMotion origin="layout" path="M -3.05556E-6 3.7037E-7 L -0.1118 0.02431 " pathEditMode="relative" rAng="0" ptsTypes="AA">
                                      <p:cBhvr>
                                        <p:cTn id="21" dur="2000" fill="hold"/>
                                        <p:tgtEl>
                                          <p:spTgt spid="5"/>
                                        </p:tgtEl>
                                        <p:attrNameLst>
                                          <p:attrName>ppt_x</p:attrName>
                                          <p:attrName>ppt_y</p:attrName>
                                        </p:attrNameLst>
                                      </p:cBhvr>
                                      <p:rCtr x="-5590" y="1204"/>
                                    </p:animMotion>
                                  </p:childTnLst>
                                </p:cTn>
                              </p:par>
                              <p:par>
                                <p:cTn id="22" presetID="42" presetClass="path" presetSubtype="0" accel="50000" decel="50000" fill="hold" grpId="2" nodeType="withEffect">
                                  <p:stCondLst>
                                    <p:cond delay="0"/>
                                  </p:stCondLst>
                                  <p:childTnLst>
                                    <p:animMotion origin="layout" path="M 1.66667E-6 -1.48148E-6 L -0.20052 0.02431 " pathEditMode="relative" rAng="0" ptsTypes="AA">
                                      <p:cBhvr>
                                        <p:cTn id="23" dur="2000" fill="hold"/>
                                        <p:tgtEl>
                                          <p:spTgt spid="4"/>
                                        </p:tgtEl>
                                        <p:attrNameLst>
                                          <p:attrName>ppt_x</p:attrName>
                                          <p:attrName>ppt_y</p:attrName>
                                        </p:attrNameLst>
                                      </p:cBhvr>
                                      <p:rCtr x="-10035" y="1204"/>
                                    </p:animMotion>
                                  </p:childTnLst>
                                </p:cTn>
                              </p:par>
                              <p:par>
                                <p:cTn id="24" presetID="10" presetClass="exit" presetSubtype="0" fill="hold" grpId="1" nodeType="withEffect">
                                  <p:stCondLst>
                                    <p:cond delay="0"/>
                                  </p:stCondLst>
                                  <p:childTnLst>
                                    <p:animEffect transition="out" filter="fade">
                                      <p:cBhvr>
                                        <p:cTn id="25" dur="1250"/>
                                        <p:tgtEl>
                                          <p:spTgt spid="3074"/>
                                        </p:tgtEl>
                                      </p:cBhvr>
                                    </p:animEffect>
                                    <p:set>
                                      <p:cBhvr>
                                        <p:cTn id="26" dur="1" fill="hold">
                                          <p:stCondLst>
                                            <p:cond delay="1249"/>
                                          </p:stCondLst>
                                        </p:cTn>
                                        <p:tgtEl>
                                          <p:spTgt spid="3074"/>
                                        </p:tgtEl>
                                        <p:attrNameLst>
                                          <p:attrName>style.visibility</p:attrName>
                                        </p:attrNameLst>
                                      </p:cBhvr>
                                      <p:to>
                                        <p:strVal val="hidden"/>
                                      </p:to>
                                    </p:se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250"/>
                                        <p:tgtEl>
                                          <p:spTgt spid="2"/>
                                        </p:tgtEl>
                                      </p:cBhvr>
                                    </p:animEffect>
                                  </p:childTnLst>
                                </p:cTn>
                              </p:par>
                              <p:par>
                                <p:cTn id="31" presetID="10" presetClass="exit" presetSubtype="0" fill="hold" grpId="1" nodeType="with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35" presetClass="exit" presetSubtype="0" fill="hold" grpId="1" nodeType="clickEffect">
                                  <p:stCondLst>
                                    <p:cond delay="0"/>
                                  </p:stCondLst>
                                  <p:childTnLst>
                                    <p:animEffect transition="out" filter="fade">
                                      <p:cBhvr>
                                        <p:cTn id="40" dur="1250"/>
                                        <p:tgtEl>
                                          <p:spTgt spid="2"/>
                                        </p:tgtEl>
                                      </p:cBhvr>
                                    </p:animEffect>
                                    <p:anim calcmode="lin" valueType="num">
                                      <p:cBhvr>
                                        <p:cTn id="41" dur="1250"/>
                                        <p:tgtEl>
                                          <p:spTgt spid="2"/>
                                        </p:tgtEl>
                                        <p:attrNameLst>
                                          <p:attrName>style.rotation</p:attrName>
                                        </p:attrNameLst>
                                      </p:cBhvr>
                                      <p:tavLst>
                                        <p:tav tm="0">
                                          <p:val>
                                            <p:fltVal val="0"/>
                                          </p:val>
                                        </p:tav>
                                        <p:tav tm="100000">
                                          <p:val>
                                            <p:fltVal val="720"/>
                                          </p:val>
                                        </p:tav>
                                      </p:tavLst>
                                    </p:anim>
                                    <p:anim calcmode="lin" valueType="num">
                                      <p:cBhvr>
                                        <p:cTn id="42" dur="1250"/>
                                        <p:tgtEl>
                                          <p:spTgt spid="2"/>
                                        </p:tgtEl>
                                        <p:attrNameLst>
                                          <p:attrName>ppt_h</p:attrName>
                                        </p:attrNameLst>
                                      </p:cBhvr>
                                      <p:tavLst>
                                        <p:tav tm="0">
                                          <p:val>
                                            <p:strVal val="ppt_h"/>
                                          </p:val>
                                        </p:tav>
                                        <p:tav tm="100000">
                                          <p:val>
                                            <p:fltVal val="0"/>
                                          </p:val>
                                        </p:tav>
                                      </p:tavLst>
                                    </p:anim>
                                    <p:anim calcmode="lin" valueType="num">
                                      <p:cBhvr>
                                        <p:cTn id="43" dur="1250"/>
                                        <p:tgtEl>
                                          <p:spTgt spid="2"/>
                                        </p:tgtEl>
                                        <p:attrNameLst>
                                          <p:attrName>ppt_w</p:attrName>
                                        </p:attrNameLst>
                                      </p:cBhvr>
                                      <p:tavLst>
                                        <p:tav tm="0">
                                          <p:val>
                                            <p:strVal val="ppt_w"/>
                                          </p:val>
                                        </p:tav>
                                        <p:tav tm="100000">
                                          <p:val>
                                            <p:fltVal val="0"/>
                                          </p:val>
                                        </p:tav>
                                      </p:tavLst>
                                    </p:anim>
                                    <p:set>
                                      <p:cBhvr>
                                        <p:cTn id="44" dur="1" fill="hold">
                                          <p:stCondLst>
                                            <p:cond delay="1249"/>
                                          </p:stCondLst>
                                        </p:cTn>
                                        <p:tgtEl>
                                          <p:spTgt spid="2"/>
                                        </p:tgtEl>
                                        <p:attrNameLst>
                                          <p:attrName>style.visibility</p:attrName>
                                        </p:attrNameLst>
                                      </p:cBhvr>
                                      <p:to>
                                        <p:strVal val="hidden"/>
                                      </p:to>
                                    </p:set>
                                  </p:childTnLst>
                                </p:cTn>
                              </p:par>
                              <p:par>
                                <p:cTn id="45" presetID="23" presetClass="entr" presetSubtype="16" fill="hold" grpId="0" nodeType="withEffect">
                                  <p:stCondLst>
                                    <p:cond delay="750"/>
                                  </p:stCondLst>
                                  <p:childTnLst>
                                    <p:set>
                                      <p:cBhvr>
                                        <p:cTn id="46" dur="1" fill="hold">
                                          <p:stCondLst>
                                            <p:cond delay="0"/>
                                          </p:stCondLst>
                                        </p:cTn>
                                        <p:tgtEl>
                                          <p:spTgt spid="6"/>
                                        </p:tgtEl>
                                        <p:attrNameLst>
                                          <p:attrName>style.visibility</p:attrName>
                                        </p:attrNameLst>
                                      </p:cBhvr>
                                      <p:to>
                                        <p:strVal val="visible"/>
                                      </p:to>
                                    </p:set>
                                    <p:anim calcmode="lin" valueType="num">
                                      <p:cBhvr>
                                        <p:cTn id="47" dur="1250" fill="hold"/>
                                        <p:tgtEl>
                                          <p:spTgt spid="6"/>
                                        </p:tgtEl>
                                        <p:attrNameLst>
                                          <p:attrName>ppt_w</p:attrName>
                                        </p:attrNameLst>
                                      </p:cBhvr>
                                      <p:tavLst>
                                        <p:tav tm="0">
                                          <p:val>
                                            <p:fltVal val="0"/>
                                          </p:val>
                                        </p:tav>
                                        <p:tav tm="100000">
                                          <p:val>
                                            <p:strVal val="#ppt_w"/>
                                          </p:val>
                                        </p:tav>
                                      </p:tavLst>
                                    </p:anim>
                                    <p:anim calcmode="lin" valueType="num">
                                      <p:cBhvr>
                                        <p:cTn id="48" dur="1250" fill="hold"/>
                                        <p:tgtEl>
                                          <p:spTgt spid="6"/>
                                        </p:tgtEl>
                                        <p:attrNameLst>
                                          <p:attrName>ppt_h</p:attrName>
                                        </p:attrNameLst>
                                      </p:cBhvr>
                                      <p:tavLst>
                                        <p:tav tm="0">
                                          <p:val>
                                            <p:fltVal val="0"/>
                                          </p:val>
                                        </p:tav>
                                        <p:tav tm="100000">
                                          <p:val>
                                            <p:strVal val="#ppt_h"/>
                                          </p:val>
                                        </p:tav>
                                      </p:tavLst>
                                    </p:anim>
                                  </p:childTnLst>
                                </p:cTn>
                              </p:par>
                              <p:par>
                                <p:cTn id="49" presetID="8" presetClass="emph" presetSubtype="0" fill="hold" grpId="1" nodeType="withEffect">
                                  <p:stCondLst>
                                    <p:cond delay="750"/>
                                  </p:stCondLst>
                                  <p:childTnLst>
                                    <p:animRot by="43200000">
                                      <p:cBhvr>
                                        <p:cTn id="50" dur="125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2" grpId="0"/>
      <p:bldP spid="2" grpId="1"/>
      <p:bldP spid="4" grpId="0"/>
      <p:bldP spid="4" grpId="1"/>
      <p:bldP spid="4" grpId="2"/>
      <p:bldP spid="5" grpId="0"/>
      <p:bldP spid="5" grpId="1"/>
      <p:bldP spid="5" grpId="2"/>
      <p:bldP spid="6" grpId="0"/>
      <p:bldP spid="6"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D7E25C-4B91-AFDF-87DE-4965CE78C768}"/>
              </a:ext>
            </a:extLst>
          </p:cNvPr>
          <p:cNvPicPr>
            <a:picLocks noChangeAspect="1"/>
          </p:cNvPicPr>
          <p:nvPr/>
        </p:nvPicPr>
        <p:blipFill rotWithShape="1">
          <a:blip r:embed="rId2">
            <a:extLst>
              <a:ext uri="{28A0092B-C50C-407E-A947-70E740481C1C}">
                <a14:useLocalDpi xmlns:a14="http://schemas.microsoft.com/office/drawing/2010/main" val="0"/>
              </a:ext>
            </a:extLst>
          </a:blip>
          <a:srcRect r="17030"/>
          <a:stretch/>
        </p:blipFill>
        <p:spPr>
          <a:xfrm>
            <a:off x="0" y="0"/>
            <a:ext cx="9144000" cy="6858000"/>
          </a:xfrm>
          <a:prstGeom prst="rect">
            <a:avLst/>
          </a:prstGeom>
        </p:spPr>
      </p:pic>
      <p:sp>
        <p:nvSpPr>
          <p:cNvPr id="3078" name="Title 1">
            <a:extLst>
              <a:ext uri="{FF2B5EF4-FFF2-40B4-BE49-F238E27FC236}">
                <a16:creationId xmlns:a16="http://schemas.microsoft.com/office/drawing/2014/main" id="{A4C135DD-5E48-1141-09BB-6FBFE2B11A9A}"/>
              </a:ext>
            </a:extLst>
          </p:cNvPr>
          <p:cNvSpPr txBox="1">
            <a:spLocks/>
          </p:cNvSpPr>
          <p:nvPr/>
        </p:nvSpPr>
        <p:spPr>
          <a:xfrm>
            <a:off x="5299538" y="5725303"/>
            <a:ext cx="324196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3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will find Him</a:t>
            </a:r>
          </a:p>
        </p:txBody>
      </p:sp>
      <p:sp>
        <p:nvSpPr>
          <p:cNvPr id="28" name="Title 1">
            <a:extLst>
              <a:ext uri="{FF2B5EF4-FFF2-40B4-BE49-F238E27FC236}">
                <a16:creationId xmlns:a16="http://schemas.microsoft.com/office/drawing/2014/main" id="{64764A51-96C8-5AA8-6A77-F92BC840B0E7}"/>
              </a:ext>
            </a:extLst>
          </p:cNvPr>
          <p:cNvSpPr txBox="1">
            <a:spLocks/>
          </p:cNvSpPr>
          <p:nvPr/>
        </p:nvSpPr>
        <p:spPr>
          <a:xfrm>
            <a:off x="482559" y="2461108"/>
            <a:ext cx="171262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3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know</a:t>
            </a:r>
          </a:p>
        </p:txBody>
      </p:sp>
      <p:sp>
        <p:nvSpPr>
          <p:cNvPr id="6" name="Final">
            <a:extLst>
              <a:ext uri="{FF2B5EF4-FFF2-40B4-BE49-F238E27FC236}">
                <a16:creationId xmlns:a16="http://schemas.microsoft.com/office/drawing/2014/main" id="{86A91C9E-D72D-0E89-73F9-9E2695893A75}"/>
              </a:ext>
            </a:extLst>
          </p:cNvPr>
          <p:cNvSpPr txBox="1">
            <a:spLocks noChangeArrowheads="1"/>
          </p:cNvSpPr>
          <p:nvPr/>
        </p:nvSpPr>
        <p:spPr bwMode="auto">
          <a:xfrm>
            <a:off x="245660" y="289719"/>
            <a:ext cx="8625385"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the LORD searches all hearts understands intent of all thoughts</a:t>
            </a:r>
            <a:endParaRPr lang="en-US" altLang="en-US" sz="32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a:p>
            <a:pPr algn="l" eaLnBrk="1" hangingPunct="1"/>
            <a:endParaRPr lang="en-US" altLang="en-US" sz="43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43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300" b="1" kern="0" dirty="0">
                <a:ln w="17780" cmpd="sng">
                  <a:solidFill>
                    <a:srgbClr val="FA7A60"/>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know the God of your father</a:t>
            </a:r>
          </a:p>
          <a:p>
            <a:pPr algn="l" eaLnBrk="1" hangingPunct="1"/>
            <a:r>
              <a:rPr lang="en-US" altLang="en-US" sz="4300" b="1" kern="0" dirty="0">
                <a:ln w="17780" cmpd="sng">
                  <a:solidFill>
                    <a:srgbClr val="FA7A60"/>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serve Him </a:t>
            </a:r>
          </a:p>
          <a:p>
            <a:pPr algn="l" eaLnBrk="1" hangingPunct="1"/>
            <a:r>
              <a:rPr lang="en-US" altLang="en-US" sz="4300" b="1" kern="0" dirty="0">
                <a:ln w="17780" cmpd="sng">
                  <a:solidFill>
                    <a:srgbClr val="FA7A60"/>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 with a loyal heart </a:t>
            </a:r>
          </a:p>
          <a:p>
            <a:pPr algn="l" eaLnBrk="1" hangingPunct="1"/>
            <a:r>
              <a:rPr lang="en-US" altLang="en-US" sz="4300" b="1" kern="0" dirty="0">
                <a:ln w="17780" cmpd="sng">
                  <a:solidFill>
                    <a:srgbClr val="FA7A60"/>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 with a willing mind</a:t>
            </a:r>
          </a:p>
          <a:p>
            <a:pPr algn="l" eaLnBrk="1" hangingPunct="1"/>
            <a:endParaRPr lang="en-US" altLang="en-US" sz="43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sz="43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If you seek Him, you will find Him</a:t>
            </a:r>
          </a:p>
        </p:txBody>
      </p:sp>
      <p:sp>
        <p:nvSpPr>
          <p:cNvPr id="3074" name="Main"/>
          <p:cNvSpPr>
            <a:spLocks noGrp="1" noChangeArrowheads="1"/>
          </p:cNvSpPr>
          <p:nvPr>
            <p:ph type="title"/>
          </p:nvPr>
        </p:nvSpPr>
        <p:spPr>
          <a:xfrm>
            <a:off x="429491" y="289719"/>
            <a:ext cx="8285018" cy="6278562"/>
          </a:xfrm>
        </p:spPr>
        <p:txBody>
          <a:bodyPr>
            <a:scene3d>
              <a:camera prst="orthographicFront"/>
              <a:lightRig rig="flat" dir="t"/>
            </a:scene3d>
            <a:sp3d extrusionH="57150" prstMaterial="plastic">
              <a:bevelT w="38100" h="38100"/>
            </a:sp3d>
          </a:bodyPr>
          <a:lstStyle/>
          <a:p>
            <a:pPr eaLnBrk="1" hangingPunct="1"/>
            <a:r>
              <a:rPr lang="en-US" altLang="en-US" sz="43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"As for you, my son Solomon, know the God of your father, and serve Him with a loyal heart and with a willing mind; for the LORD searches all hearts and understands all the intent of the thoughts. If you seek Him, He will be found by you; but if you forsake Him, He will cast you off forever.</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Chronicles 28:9 </a:t>
            </a:r>
          </a:p>
        </p:txBody>
      </p:sp>
      <p:sp>
        <p:nvSpPr>
          <p:cNvPr id="4" name="Rectangle 2">
            <a:extLst>
              <a:ext uri="{FF2B5EF4-FFF2-40B4-BE49-F238E27FC236}">
                <a16:creationId xmlns:a16="http://schemas.microsoft.com/office/drawing/2014/main" id="{24185C71-5C8D-6CE2-876D-A9FA989BFAC5}"/>
              </a:ext>
            </a:extLst>
          </p:cNvPr>
          <p:cNvSpPr txBox="1">
            <a:spLocks noChangeArrowheads="1"/>
          </p:cNvSpPr>
          <p:nvPr/>
        </p:nvSpPr>
        <p:spPr bwMode="auto">
          <a:xfrm>
            <a:off x="2610606" y="2662239"/>
            <a:ext cx="3763155" cy="788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 searches</a:t>
            </a:r>
          </a:p>
        </p:txBody>
      </p:sp>
      <p:sp>
        <p:nvSpPr>
          <p:cNvPr id="5" name="Rectangle 2">
            <a:extLst>
              <a:ext uri="{FF2B5EF4-FFF2-40B4-BE49-F238E27FC236}">
                <a16:creationId xmlns:a16="http://schemas.microsoft.com/office/drawing/2014/main" id="{B3F0B475-7379-ED85-B9F6-AE038AA02CCB}"/>
              </a:ext>
            </a:extLst>
          </p:cNvPr>
          <p:cNvSpPr txBox="1">
            <a:spLocks noChangeArrowheads="1"/>
          </p:cNvSpPr>
          <p:nvPr/>
        </p:nvSpPr>
        <p:spPr bwMode="auto">
          <a:xfrm>
            <a:off x="3205908" y="3350342"/>
            <a:ext cx="2573002" cy="75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 hearts</a:t>
            </a:r>
          </a:p>
        </p:txBody>
      </p:sp>
      <p:sp>
        <p:nvSpPr>
          <p:cNvPr id="7" name="Arrow Right">
            <a:extLst>
              <a:ext uri="{FF2B5EF4-FFF2-40B4-BE49-F238E27FC236}">
                <a16:creationId xmlns:a16="http://schemas.microsoft.com/office/drawing/2014/main" id="{DB8316B7-0E4D-71D4-8FEF-02F886FDDE7A}"/>
              </a:ext>
            </a:extLst>
          </p:cNvPr>
          <p:cNvSpPr txBox="1">
            <a:spLocks noChangeArrowheads="1"/>
          </p:cNvSpPr>
          <p:nvPr/>
        </p:nvSpPr>
        <p:spPr bwMode="auto">
          <a:xfrm>
            <a:off x="97673" y="2391451"/>
            <a:ext cx="574152" cy="760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t>
            </a:r>
          </a:p>
        </p:txBody>
      </p:sp>
      <p:sp>
        <p:nvSpPr>
          <p:cNvPr id="8" name="Rectangle 2">
            <a:extLst>
              <a:ext uri="{FF2B5EF4-FFF2-40B4-BE49-F238E27FC236}">
                <a16:creationId xmlns:a16="http://schemas.microsoft.com/office/drawing/2014/main" id="{ACD35079-6296-E005-885B-6DA0DAFEF20D}"/>
              </a:ext>
            </a:extLst>
          </p:cNvPr>
          <p:cNvSpPr txBox="1">
            <a:spLocks noChangeArrowheads="1"/>
          </p:cNvSpPr>
          <p:nvPr/>
        </p:nvSpPr>
        <p:spPr bwMode="auto">
          <a:xfrm>
            <a:off x="4109288" y="2390775"/>
            <a:ext cx="4772775" cy="74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LORD searches</a:t>
            </a:r>
          </a:p>
        </p:txBody>
      </p:sp>
      <p:sp>
        <p:nvSpPr>
          <p:cNvPr id="9" name="Rectangle 2">
            <a:extLst>
              <a:ext uri="{FF2B5EF4-FFF2-40B4-BE49-F238E27FC236}">
                <a16:creationId xmlns:a16="http://schemas.microsoft.com/office/drawing/2014/main" id="{0B298BCE-897E-9B1C-641F-C93E39EA2DA1}"/>
              </a:ext>
            </a:extLst>
          </p:cNvPr>
          <p:cNvSpPr txBox="1">
            <a:spLocks noChangeArrowheads="1"/>
          </p:cNvSpPr>
          <p:nvPr/>
        </p:nvSpPr>
        <p:spPr bwMode="auto">
          <a:xfrm>
            <a:off x="588168" y="3027840"/>
            <a:ext cx="2482343" cy="782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 hearts</a:t>
            </a:r>
          </a:p>
        </p:txBody>
      </p:sp>
      <p:sp>
        <p:nvSpPr>
          <p:cNvPr id="10" name="Rectangle 2">
            <a:extLst>
              <a:ext uri="{FF2B5EF4-FFF2-40B4-BE49-F238E27FC236}">
                <a16:creationId xmlns:a16="http://schemas.microsoft.com/office/drawing/2014/main" id="{AB7FC05C-AD19-A1EC-C6D7-FA3DA81481E8}"/>
              </a:ext>
            </a:extLst>
          </p:cNvPr>
          <p:cNvSpPr txBox="1">
            <a:spLocks noChangeArrowheads="1"/>
          </p:cNvSpPr>
          <p:nvPr/>
        </p:nvSpPr>
        <p:spPr bwMode="auto">
          <a:xfrm>
            <a:off x="3761391" y="3078480"/>
            <a:ext cx="3291871" cy="68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understands</a:t>
            </a:r>
          </a:p>
        </p:txBody>
      </p:sp>
      <p:sp>
        <p:nvSpPr>
          <p:cNvPr id="11" name="Rectangle 2">
            <a:extLst>
              <a:ext uri="{FF2B5EF4-FFF2-40B4-BE49-F238E27FC236}">
                <a16:creationId xmlns:a16="http://schemas.microsoft.com/office/drawing/2014/main" id="{73A091C3-17B9-2E36-DB2B-F5C5C1DCC66F}"/>
              </a:ext>
            </a:extLst>
          </p:cNvPr>
          <p:cNvSpPr txBox="1">
            <a:spLocks noChangeArrowheads="1"/>
          </p:cNvSpPr>
          <p:nvPr/>
        </p:nvSpPr>
        <p:spPr bwMode="auto">
          <a:xfrm>
            <a:off x="467360" y="3683794"/>
            <a:ext cx="2461578" cy="78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intent of</a:t>
            </a:r>
          </a:p>
        </p:txBody>
      </p:sp>
      <p:sp>
        <p:nvSpPr>
          <p:cNvPr id="12" name="Rectangle 2">
            <a:extLst>
              <a:ext uri="{FF2B5EF4-FFF2-40B4-BE49-F238E27FC236}">
                <a16:creationId xmlns:a16="http://schemas.microsoft.com/office/drawing/2014/main" id="{8F56FA76-85B2-3F49-3BBF-EAA121C05A0F}"/>
              </a:ext>
            </a:extLst>
          </p:cNvPr>
          <p:cNvSpPr txBox="1">
            <a:spLocks noChangeArrowheads="1"/>
          </p:cNvSpPr>
          <p:nvPr/>
        </p:nvSpPr>
        <p:spPr bwMode="auto">
          <a:xfrm>
            <a:off x="6772274" y="3019426"/>
            <a:ext cx="880397" cy="797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p>
        </p:txBody>
      </p:sp>
      <p:sp>
        <p:nvSpPr>
          <p:cNvPr id="13" name="Rectangle 2">
            <a:extLst>
              <a:ext uri="{FF2B5EF4-FFF2-40B4-BE49-F238E27FC236}">
                <a16:creationId xmlns:a16="http://schemas.microsoft.com/office/drawing/2014/main" id="{5A48B360-ED0A-FE6E-5BF2-94EB17405FD3}"/>
              </a:ext>
            </a:extLst>
          </p:cNvPr>
          <p:cNvSpPr txBox="1">
            <a:spLocks noChangeArrowheads="1"/>
          </p:cNvSpPr>
          <p:nvPr/>
        </p:nvSpPr>
        <p:spPr bwMode="auto">
          <a:xfrm>
            <a:off x="3454400" y="3688240"/>
            <a:ext cx="250110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thoughts</a:t>
            </a:r>
          </a:p>
        </p:txBody>
      </p:sp>
      <p:sp>
        <p:nvSpPr>
          <p:cNvPr id="14" name="Rectangle 2">
            <a:extLst>
              <a:ext uri="{FF2B5EF4-FFF2-40B4-BE49-F238E27FC236}">
                <a16:creationId xmlns:a16="http://schemas.microsoft.com/office/drawing/2014/main" id="{09C53827-2E16-17BD-7EBC-2F45F5F68D86}"/>
              </a:ext>
            </a:extLst>
          </p:cNvPr>
          <p:cNvSpPr txBox="1">
            <a:spLocks noChangeArrowheads="1"/>
          </p:cNvSpPr>
          <p:nvPr/>
        </p:nvSpPr>
        <p:spPr bwMode="auto">
          <a:xfrm>
            <a:off x="7132320" y="400050"/>
            <a:ext cx="1721168" cy="795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know</a:t>
            </a:r>
          </a:p>
        </p:txBody>
      </p:sp>
      <p:sp>
        <p:nvSpPr>
          <p:cNvPr id="15" name="Rectangle 2">
            <a:extLst>
              <a:ext uri="{FF2B5EF4-FFF2-40B4-BE49-F238E27FC236}">
                <a16:creationId xmlns:a16="http://schemas.microsoft.com/office/drawing/2014/main" id="{CA04D393-543E-AAC0-7717-E5B65A1E6339}"/>
              </a:ext>
            </a:extLst>
          </p:cNvPr>
          <p:cNvSpPr txBox="1">
            <a:spLocks noChangeArrowheads="1"/>
          </p:cNvSpPr>
          <p:nvPr/>
        </p:nvSpPr>
        <p:spPr bwMode="auto">
          <a:xfrm>
            <a:off x="592930" y="1069181"/>
            <a:ext cx="5484941" cy="766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God of your father</a:t>
            </a:r>
          </a:p>
        </p:txBody>
      </p:sp>
      <p:sp>
        <p:nvSpPr>
          <p:cNvPr id="16" name="Rectangle 2">
            <a:extLst>
              <a:ext uri="{FF2B5EF4-FFF2-40B4-BE49-F238E27FC236}">
                <a16:creationId xmlns:a16="http://schemas.microsoft.com/office/drawing/2014/main" id="{407EA326-B065-9081-2E9F-E3CD052045F6}"/>
              </a:ext>
            </a:extLst>
          </p:cNvPr>
          <p:cNvSpPr txBox="1">
            <a:spLocks noChangeArrowheads="1"/>
          </p:cNvSpPr>
          <p:nvPr/>
        </p:nvSpPr>
        <p:spPr bwMode="auto">
          <a:xfrm>
            <a:off x="6929119" y="1081088"/>
            <a:ext cx="1626711" cy="744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serve</a:t>
            </a:r>
          </a:p>
        </p:txBody>
      </p:sp>
      <p:sp>
        <p:nvSpPr>
          <p:cNvPr id="17" name="Rectangle 2">
            <a:extLst>
              <a:ext uri="{FF2B5EF4-FFF2-40B4-BE49-F238E27FC236}">
                <a16:creationId xmlns:a16="http://schemas.microsoft.com/office/drawing/2014/main" id="{2EEC7B34-C560-AE3B-132E-44B5CC4E230B}"/>
              </a:ext>
            </a:extLst>
          </p:cNvPr>
          <p:cNvSpPr txBox="1">
            <a:spLocks noChangeArrowheads="1"/>
          </p:cNvSpPr>
          <p:nvPr/>
        </p:nvSpPr>
        <p:spPr bwMode="auto">
          <a:xfrm>
            <a:off x="690879" y="1707040"/>
            <a:ext cx="1142683" cy="798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Him</a:t>
            </a:r>
          </a:p>
        </p:txBody>
      </p:sp>
      <p:sp>
        <p:nvSpPr>
          <p:cNvPr id="18" name="Rectangle 2">
            <a:extLst>
              <a:ext uri="{FF2B5EF4-FFF2-40B4-BE49-F238E27FC236}">
                <a16:creationId xmlns:a16="http://schemas.microsoft.com/office/drawing/2014/main" id="{1A6C9EB3-50E7-A5A0-C1E6-E91A5D8D7A69}"/>
              </a:ext>
            </a:extLst>
          </p:cNvPr>
          <p:cNvSpPr txBox="1">
            <a:spLocks noChangeArrowheads="1"/>
          </p:cNvSpPr>
          <p:nvPr/>
        </p:nvSpPr>
        <p:spPr bwMode="auto">
          <a:xfrm>
            <a:off x="1545431" y="1724660"/>
            <a:ext cx="4570889" cy="771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with a loyal heart</a:t>
            </a:r>
          </a:p>
        </p:txBody>
      </p:sp>
      <p:sp>
        <p:nvSpPr>
          <p:cNvPr id="19" name="Rectangle 2">
            <a:extLst>
              <a:ext uri="{FF2B5EF4-FFF2-40B4-BE49-F238E27FC236}">
                <a16:creationId xmlns:a16="http://schemas.microsoft.com/office/drawing/2014/main" id="{1AB619C5-3CE2-ED9B-795B-463F551445DF}"/>
              </a:ext>
            </a:extLst>
          </p:cNvPr>
          <p:cNvSpPr txBox="1">
            <a:spLocks noChangeArrowheads="1"/>
          </p:cNvSpPr>
          <p:nvPr/>
        </p:nvSpPr>
        <p:spPr bwMode="auto">
          <a:xfrm>
            <a:off x="6727031" y="1709738"/>
            <a:ext cx="1816893" cy="79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with a</a:t>
            </a:r>
          </a:p>
        </p:txBody>
      </p:sp>
      <p:sp>
        <p:nvSpPr>
          <p:cNvPr id="27" name="Rectangle 2">
            <a:extLst>
              <a:ext uri="{FF2B5EF4-FFF2-40B4-BE49-F238E27FC236}">
                <a16:creationId xmlns:a16="http://schemas.microsoft.com/office/drawing/2014/main" id="{63CA03F0-06FD-62A8-7680-DE8500E8A30A}"/>
              </a:ext>
            </a:extLst>
          </p:cNvPr>
          <p:cNvSpPr txBox="1">
            <a:spLocks noChangeArrowheads="1"/>
          </p:cNvSpPr>
          <p:nvPr/>
        </p:nvSpPr>
        <p:spPr bwMode="auto">
          <a:xfrm>
            <a:off x="2453640" y="2377440"/>
            <a:ext cx="1008380" cy="77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ind</a:t>
            </a:r>
            <a:endParaRPr lang="en-US" altLang="en-US" sz="43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43C1B56B-80E1-3741-2FCC-3418B69EEA1F}"/>
              </a:ext>
            </a:extLst>
          </p:cNvPr>
          <p:cNvSpPr txBox="1">
            <a:spLocks noChangeArrowheads="1"/>
          </p:cNvSpPr>
          <p:nvPr/>
        </p:nvSpPr>
        <p:spPr bwMode="auto">
          <a:xfrm>
            <a:off x="319088" y="2428240"/>
            <a:ext cx="3216592"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willing mind</a:t>
            </a:r>
          </a:p>
        </p:txBody>
      </p:sp>
      <p:sp>
        <p:nvSpPr>
          <p:cNvPr id="21" name="Rectangle 2">
            <a:extLst>
              <a:ext uri="{FF2B5EF4-FFF2-40B4-BE49-F238E27FC236}">
                <a16:creationId xmlns:a16="http://schemas.microsoft.com/office/drawing/2014/main" id="{11F5DF96-F7D8-60DC-5637-5A65F4FFE2A9}"/>
              </a:ext>
            </a:extLst>
          </p:cNvPr>
          <p:cNvSpPr txBox="1">
            <a:spLocks noChangeArrowheads="1"/>
          </p:cNvSpPr>
          <p:nvPr/>
        </p:nvSpPr>
        <p:spPr bwMode="auto">
          <a:xfrm>
            <a:off x="5798344" y="3700463"/>
            <a:ext cx="2819528" cy="750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you seek</a:t>
            </a:r>
          </a:p>
        </p:txBody>
      </p:sp>
      <p:sp>
        <p:nvSpPr>
          <p:cNvPr id="22" name="Rectangle 2">
            <a:extLst>
              <a:ext uri="{FF2B5EF4-FFF2-40B4-BE49-F238E27FC236}">
                <a16:creationId xmlns:a16="http://schemas.microsoft.com/office/drawing/2014/main" id="{AA1346ED-1997-68B6-F3A8-94949756FF66}"/>
              </a:ext>
            </a:extLst>
          </p:cNvPr>
          <p:cNvSpPr txBox="1">
            <a:spLocks noChangeArrowheads="1"/>
          </p:cNvSpPr>
          <p:nvPr/>
        </p:nvSpPr>
        <p:spPr bwMode="auto">
          <a:xfrm>
            <a:off x="386080" y="4340861"/>
            <a:ext cx="140938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Him,</a:t>
            </a:r>
          </a:p>
        </p:txBody>
      </p:sp>
      <p:sp>
        <p:nvSpPr>
          <p:cNvPr id="23" name="Rectangle 2">
            <a:extLst>
              <a:ext uri="{FF2B5EF4-FFF2-40B4-BE49-F238E27FC236}">
                <a16:creationId xmlns:a16="http://schemas.microsoft.com/office/drawing/2014/main" id="{6BCCB22F-B711-FBA6-61BE-49D604EFB179}"/>
              </a:ext>
            </a:extLst>
          </p:cNvPr>
          <p:cNvSpPr txBox="1">
            <a:spLocks noChangeArrowheads="1"/>
          </p:cNvSpPr>
          <p:nvPr/>
        </p:nvSpPr>
        <p:spPr bwMode="auto">
          <a:xfrm>
            <a:off x="2250281" y="4340861"/>
            <a:ext cx="127743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will</a:t>
            </a:r>
          </a:p>
        </p:txBody>
      </p:sp>
      <p:sp>
        <p:nvSpPr>
          <p:cNvPr id="24" name="Rectangle 2">
            <a:extLst>
              <a:ext uri="{FF2B5EF4-FFF2-40B4-BE49-F238E27FC236}">
                <a16:creationId xmlns:a16="http://schemas.microsoft.com/office/drawing/2014/main" id="{080E84E2-19CE-189A-CF8C-8D5E1E1EEB8B}"/>
              </a:ext>
            </a:extLst>
          </p:cNvPr>
          <p:cNvSpPr txBox="1">
            <a:spLocks noChangeArrowheads="1"/>
          </p:cNvSpPr>
          <p:nvPr/>
        </p:nvSpPr>
        <p:spPr bwMode="auto">
          <a:xfrm>
            <a:off x="6045200" y="4324350"/>
            <a:ext cx="1277144" cy="813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a:t>
            </a:r>
          </a:p>
        </p:txBody>
      </p:sp>
      <p:sp>
        <p:nvSpPr>
          <p:cNvPr id="25" name="Rectangle 2">
            <a:extLst>
              <a:ext uri="{FF2B5EF4-FFF2-40B4-BE49-F238E27FC236}">
                <a16:creationId xmlns:a16="http://schemas.microsoft.com/office/drawing/2014/main" id="{74D05C07-99C7-29C0-33F8-7C5B2035897F}"/>
              </a:ext>
            </a:extLst>
          </p:cNvPr>
          <p:cNvSpPr txBox="1">
            <a:spLocks noChangeArrowheads="1"/>
          </p:cNvSpPr>
          <p:nvPr/>
        </p:nvSpPr>
        <p:spPr bwMode="auto">
          <a:xfrm>
            <a:off x="3419634" y="4999515"/>
            <a:ext cx="1271429" cy="772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Him</a:t>
            </a:r>
          </a:p>
        </p:txBody>
      </p:sp>
      <p:sp>
        <p:nvSpPr>
          <p:cNvPr id="26" name="Rectangle 2">
            <a:extLst>
              <a:ext uri="{FF2B5EF4-FFF2-40B4-BE49-F238E27FC236}">
                <a16:creationId xmlns:a16="http://schemas.microsoft.com/office/drawing/2014/main" id="{35EB2836-D47D-273E-1109-7A416E5601F8}"/>
              </a:ext>
            </a:extLst>
          </p:cNvPr>
          <p:cNvSpPr txBox="1">
            <a:spLocks noChangeArrowheads="1"/>
          </p:cNvSpPr>
          <p:nvPr/>
        </p:nvSpPr>
        <p:spPr bwMode="auto">
          <a:xfrm>
            <a:off x="3950494" y="4341019"/>
            <a:ext cx="491618" cy="776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a:t>
            </a:r>
          </a:p>
        </p:txBody>
      </p:sp>
      <p:sp>
        <p:nvSpPr>
          <p:cNvPr id="29" name="Rectangle 2">
            <a:extLst>
              <a:ext uri="{FF2B5EF4-FFF2-40B4-BE49-F238E27FC236}">
                <a16:creationId xmlns:a16="http://schemas.microsoft.com/office/drawing/2014/main" id="{8C5CDF4B-680E-40FC-271D-1672588D698A}"/>
              </a:ext>
            </a:extLst>
          </p:cNvPr>
          <p:cNvSpPr txBox="1">
            <a:spLocks noChangeArrowheads="1"/>
          </p:cNvSpPr>
          <p:nvPr/>
        </p:nvSpPr>
        <p:spPr bwMode="auto">
          <a:xfrm>
            <a:off x="504669" y="2400925"/>
            <a:ext cx="1661557" cy="741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know</a:t>
            </a:r>
            <a:endParaRPr kumimoji="0" lang="en-US" altLang="en-US" sz="43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1" name="Rectangle 2">
            <a:extLst>
              <a:ext uri="{FF2B5EF4-FFF2-40B4-BE49-F238E27FC236}">
                <a16:creationId xmlns:a16="http://schemas.microsoft.com/office/drawing/2014/main" id="{915EAE57-6007-A38A-5426-0A2FA123018D}"/>
              </a:ext>
            </a:extLst>
          </p:cNvPr>
          <p:cNvSpPr txBox="1">
            <a:spLocks noChangeArrowheads="1"/>
          </p:cNvSpPr>
          <p:nvPr/>
        </p:nvSpPr>
        <p:spPr bwMode="auto">
          <a:xfrm>
            <a:off x="2743199" y="2399493"/>
            <a:ext cx="1381126" cy="743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p>
        </p:txBody>
      </p:sp>
      <p:sp>
        <p:nvSpPr>
          <p:cNvPr id="3072" name="Rectangle 2">
            <a:extLst>
              <a:ext uri="{FF2B5EF4-FFF2-40B4-BE49-F238E27FC236}">
                <a16:creationId xmlns:a16="http://schemas.microsoft.com/office/drawing/2014/main" id="{0C2D8D31-C663-E61D-6348-F27792DD5B68}"/>
              </a:ext>
            </a:extLst>
          </p:cNvPr>
          <p:cNvSpPr txBox="1">
            <a:spLocks noChangeArrowheads="1"/>
          </p:cNvSpPr>
          <p:nvPr/>
        </p:nvSpPr>
        <p:spPr bwMode="auto">
          <a:xfrm>
            <a:off x="1900237" y="5672138"/>
            <a:ext cx="1577341" cy="75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morning"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seek</a:t>
            </a:r>
          </a:p>
        </p:txBody>
      </p:sp>
      <p:sp>
        <p:nvSpPr>
          <p:cNvPr id="3073" name="Freeform 58">
            <a:extLst>
              <a:ext uri="{FF2B5EF4-FFF2-40B4-BE49-F238E27FC236}">
                <a16:creationId xmlns:a16="http://schemas.microsoft.com/office/drawing/2014/main" id="{16C9BA73-C329-B150-811E-5114D679CA62}"/>
              </a:ext>
            </a:extLst>
          </p:cNvPr>
          <p:cNvSpPr>
            <a:spLocks/>
          </p:cNvSpPr>
          <p:nvPr/>
        </p:nvSpPr>
        <p:spPr bwMode="auto">
          <a:xfrm rot="16200000" flipH="1">
            <a:off x="2642656" y="4540037"/>
            <a:ext cx="1335124" cy="1156963"/>
          </a:xfrm>
          <a:custGeom>
            <a:avLst/>
            <a:gdLst>
              <a:gd name="T0" fmla="*/ 0 w 2168"/>
              <a:gd name="T1" fmla="*/ 0 h 1714"/>
              <a:gd name="T2" fmla="*/ 411 w 2168"/>
              <a:gd name="T3" fmla="*/ 445 h 1714"/>
              <a:gd name="T4" fmla="*/ 612 w 2168"/>
              <a:gd name="T5" fmla="*/ 1477 h 1714"/>
              <a:gd name="T6" fmla="*/ 2168 w 2168"/>
              <a:gd name="T7" fmla="*/ 1714 h 1714"/>
              <a:gd name="connsiteX0" fmla="*/ 6491 w 16491"/>
              <a:gd name="connsiteY0" fmla="*/ 0 h 10000"/>
              <a:gd name="connsiteX1" fmla="*/ 21 w 16491"/>
              <a:gd name="connsiteY1" fmla="*/ 1732 h 10000"/>
              <a:gd name="connsiteX2" fmla="*/ 9314 w 16491"/>
              <a:gd name="connsiteY2" fmla="*/ 8617 h 10000"/>
              <a:gd name="connsiteX3" fmla="*/ 16491 w 16491"/>
              <a:gd name="connsiteY3" fmla="*/ 10000 h 10000"/>
              <a:gd name="connsiteX0" fmla="*/ 10816 w 20816"/>
              <a:gd name="connsiteY0" fmla="*/ 0 h 10000"/>
              <a:gd name="connsiteX1" fmla="*/ 4346 w 20816"/>
              <a:gd name="connsiteY1" fmla="*/ 1732 h 10000"/>
              <a:gd name="connsiteX2" fmla="*/ 294 w 20816"/>
              <a:gd name="connsiteY2" fmla="*/ 4790 h 10000"/>
              <a:gd name="connsiteX3" fmla="*/ 20816 w 20816"/>
              <a:gd name="connsiteY3" fmla="*/ 10000 h 10000"/>
              <a:gd name="connsiteX0" fmla="*/ 12987 w 13001"/>
              <a:gd name="connsiteY0" fmla="*/ 0 h 10370"/>
              <a:gd name="connsiteX1" fmla="*/ 6517 w 13001"/>
              <a:gd name="connsiteY1" fmla="*/ 1732 h 10370"/>
              <a:gd name="connsiteX2" fmla="*/ 2465 w 13001"/>
              <a:gd name="connsiteY2" fmla="*/ 4790 h 10370"/>
              <a:gd name="connsiteX3" fmla="*/ 280 w 13001"/>
              <a:gd name="connsiteY3" fmla="*/ 10370 h 10370"/>
              <a:gd name="connsiteX0" fmla="*/ 12707 w 12721"/>
              <a:gd name="connsiteY0" fmla="*/ 0 h 10370"/>
              <a:gd name="connsiteX1" fmla="*/ 6237 w 12721"/>
              <a:gd name="connsiteY1" fmla="*/ 1732 h 10370"/>
              <a:gd name="connsiteX2" fmla="*/ 2185 w 12721"/>
              <a:gd name="connsiteY2" fmla="*/ 4790 h 10370"/>
              <a:gd name="connsiteX3" fmla="*/ 0 w 12721"/>
              <a:gd name="connsiteY3" fmla="*/ 10370 h 10370"/>
              <a:gd name="connsiteX0" fmla="*/ 12707 w 12722"/>
              <a:gd name="connsiteY0" fmla="*/ 0 h 10370"/>
              <a:gd name="connsiteX1" fmla="*/ 6237 w 12722"/>
              <a:gd name="connsiteY1" fmla="*/ 1732 h 10370"/>
              <a:gd name="connsiteX2" fmla="*/ 0 w 12722"/>
              <a:gd name="connsiteY2" fmla="*/ 10370 h 10370"/>
              <a:gd name="connsiteX0" fmla="*/ 12707 w 12721"/>
              <a:gd name="connsiteY0" fmla="*/ 0 h 10370"/>
              <a:gd name="connsiteX1" fmla="*/ 6237 w 12721"/>
              <a:gd name="connsiteY1" fmla="*/ 1732 h 10370"/>
              <a:gd name="connsiteX2" fmla="*/ 1752 w 12721"/>
              <a:gd name="connsiteY2" fmla="*/ 4815 h 10370"/>
              <a:gd name="connsiteX3" fmla="*/ 0 w 12721"/>
              <a:gd name="connsiteY3" fmla="*/ 10370 h 10370"/>
              <a:gd name="connsiteX0" fmla="*/ 12707 w 12721"/>
              <a:gd name="connsiteY0" fmla="*/ 0 h 10370"/>
              <a:gd name="connsiteX1" fmla="*/ 6436 w 12721"/>
              <a:gd name="connsiteY1" fmla="*/ 1238 h 10370"/>
              <a:gd name="connsiteX2" fmla="*/ 1752 w 12721"/>
              <a:gd name="connsiteY2" fmla="*/ 4815 h 10370"/>
              <a:gd name="connsiteX3" fmla="*/ 0 w 12721"/>
              <a:gd name="connsiteY3" fmla="*/ 10370 h 10370"/>
              <a:gd name="connsiteX0" fmla="*/ 12707 w 12707"/>
              <a:gd name="connsiteY0" fmla="*/ 0 h 10370"/>
              <a:gd name="connsiteX1" fmla="*/ 6436 w 12707"/>
              <a:gd name="connsiteY1" fmla="*/ 1238 h 10370"/>
              <a:gd name="connsiteX2" fmla="*/ 1752 w 12707"/>
              <a:gd name="connsiteY2" fmla="*/ 4815 h 10370"/>
              <a:gd name="connsiteX3" fmla="*/ 0 w 12707"/>
              <a:gd name="connsiteY3" fmla="*/ 10370 h 10370"/>
              <a:gd name="connsiteX0" fmla="*/ 12707 w 12707"/>
              <a:gd name="connsiteY0" fmla="*/ 0 h 10370"/>
              <a:gd name="connsiteX1" fmla="*/ 5792 w 12707"/>
              <a:gd name="connsiteY1" fmla="*/ 1206 h 10370"/>
              <a:gd name="connsiteX2" fmla="*/ 1752 w 12707"/>
              <a:gd name="connsiteY2" fmla="*/ 4815 h 10370"/>
              <a:gd name="connsiteX3" fmla="*/ 0 w 12707"/>
              <a:gd name="connsiteY3" fmla="*/ 10370 h 10370"/>
              <a:gd name="connsiteX0" fmla="*/ 12707 w 12707"/>
              <a:gd name="connsiteY0" fmla="*/ 0 h 10370"/>
              <a:gd name="connsiteX1" fmla="*/ 5792 w 12707"/>
              <a:gd name="connsiteY1" fmla="*/ 1206 h 10370"/>
              <a:gd name="connsiteX2" fmla="*/ 2044 w 12707"/>
              <a:gd name="connsiteY2" fmla="*/ 4462 h 10370"/>
              <a:gd name="connsiteX3" fmla="*/ 0 w 12707"/>
              <a:gd name="connsiteY3" fmla="*/ 10370 h 10370"/>
              <a:gd name="connsiteX0" fmla="*/ 11733 w 11733"/>
              <a:gd name="connsiteY0" fmla="*/ 0 h 11049"/>
              <a:gd name="connsiteX1" fmla="*/ 4818 w 11733"/>
              <a:gd name="connsiteY1" fmla="*/ 1206 h 11049"/>
              <a:gd name="connsiteX2" fmla="*/ 1070 w 11733"/>
              <a:gd name="connsiteY2" fmla="*/ 4462 h 11049"/>
              <a:gd name="connsiteX3" fmla="*/ 0 w 11733"/>
              <a:gd name="connsiteY3" fmla="*/ 11049 h 11049"/>
              <a:gd name="connsiteX0" fmla="*/ 11733 w 11733"/>
              <a:gd name="connsiteY0" fmla="*/ 0 h 11049"/>
              <a:gd name="connsiteX1" fmla="*/ 4818 w 11733"/>
              <a:gd name="connsiteY1" fmla="*/ 1206 h 11049"/>
              <a:gd name="connsiteX2" fmla="*/ 1070 w 11733"/>
              <a:gd name="connsiteY2" fmla="*/ 4462 h 11049"/>
              <a:gd name="connsiteX3" fmla="*/ 0 w 11733"/>
              <a:gd name="connsiteY3" fmla="*/ 11049 h 11049"/>
              <a:gd name="connsiteX0" fmla="*/ 11809 w 11809"/>
              <a:gd name="connsiteY0" fmla="*/ 0 h 11049"/>
              <a:gd name="connsiteX1" fmla="*/ 4894 w 11809"/>
              <a:gd name="connsiteY1" fmla="*/ 1206 h 11049"/>
              <a:gd name="connsiteX2" fmla="*/ 1146 w 11809"/>
              <a:gd name="connsiteY2" fmla="*/ 4462 h 11049"/>
              <a:gd name="connsiteX3" fmla="*/ 76 w 11809"/>
              <a:gd name="connsiteY3" fmla="*/ 11049 h 11049"/>
              <a:gd name="connsiteX0" fmla="*/ 11809 w 11809"/>
              <a:gd name="connsiteY0" fmla="*/ 0 h 11049"/>
              <a:gd name="connsiteX1" fmla="*/ 4894 w 11809"/>
              <a:gd name="connsiteY1" fmla="*/ 1206 h 11049"/>
              <a:gd name="connsiteX2" fmla="*/ 1146 w 11809"/>
              <a:gd name="connsiteY2" fmla="*/ 4462 h 11049"/>
              <a:gd name="connsiteX3" fmla="*/ 76 w 11809"/>
              <a:gd name="connsiteY3" fmla="*/ 11049 h 11049"/>
              <a:gd name="connsiteX0" fmla="*/ 11809 w 11809"/>
              <a:gd name="connsiteY0" fmla="*/ 3 h 11052"/>
              <a:gd name="connsiteX1" fmla="*/ 4894 w 11809"/>
              <a:gd name="connsiteY1" fmla="*/ 1209 h 11052"/>
              <a:gd name="connsiteX2" fmla="*/ 1146 w 11809"/>
              <a:gd name="connsiteY2" fmla="*/ 4465 h 11052"/>
              <a:gd name="connsiteX3" fmla="*/ 76 w 11809"/>
              <a:gd name="connsiteY3" fmla="*/ 11052 h 11052"/>
              <a:gd name="connsiteX0" fmla="*/ 12473 w 12473"/>
              <a:gd name="connsiteY0" fmla="*/ 3 h 11052"/>
              <a:gd name="connsiteX1" fmla="*/ 4894 w 12473"/>
              <a:gd name="connsiteY1" fmla="*/ 1209 h 11052"/>
              <a:gd name="connsiteX2" fmla="*/ 1146 w 12473"/>
              <a:gd name="connsiteY2" fmla="*/ 4465 h 11052"/>
              <a:gd name="connsiteX3" fmla="*/ 76 w 12473"/>
              <a:gd name="connsiteY3" fmla="*/ 11052 h 11052"/>
            </a:gdLst>
            <a:ahLst/>
            <a:cxnLst>
              <a:cxn ang="0">
                <a:pos x="connsiteX0" y="connsiteY0"/>
              </a:cxn>
              <a:cxn ang="0">
                <a:pos x="connsiteX1" y="connsiteY1"/>
              </a:cxn>
              <a:cxn ang="0">
                <a:pos x="connsiteX2" y="connsiteY2"/>
              </a:cxn>
              <a:cxn ang="0">
                <a:pos x="connsiteX3" y="connsiteY3"/>
              </a:cxn>
            </a:cxnLst>
            <a:rect l="l" t="t" r="r" b="b"/>
            <a:pathLst>
              <a:path w="12473" h="11052">
                <a:moveTo>
                  <a:pt x="12473" y="3"/>
                </a:moveTo>
                <a:cubicBezTo>
                  <a:pt x="10154" y="-48"/>
                  <a:pt x="6782" y="465"/>
                  <a:pt x="4894" y="1209"/>
                </a:cubicBezTo>
                <a:cubicBezTo>
                  <a:pt x="3006" y="1953"/>
                  <a:pt x="2052" y="2844"/>
                  <a:pt x="1146" y="4465"/>
                </a:cubicBezTo>
                <a:cubicBezTo>
                  <a:pt x="107" y="5905"/>
                  <a:pt x="-152" y="9595"/>
                  <a:pt x="76" y="11052"/>
                </a:cubicBezTo>
              </a:path>
            </a:pathLst>
          </a:custGeom>
          <a:solidFill>
            <a:schemeClr val="bg1">
              <a:alpha val="0"/>
            </a:schemeClr>
          </a:solidFill>
          <a:ln w="76200">
            <a:solidFill>
              <a:schemeClr val="bg1"/>
            </a:solidFill>
            <a:round/>
            <a:headEnd type="none" w="med" len="med"/>
            <a:tailEnd type="triangle" w="med" len="med"/>
          </a:ln>
          <a:effectLst>
            <a:glow rad="76200">
              <a:schemeClr val="tx1"/>
            </a:glow>
          </a:effectLst>
        </p:spPr>
        <p:txBody>
          <a:bodyPr/>
          <a:lstStyle/>
          <a:p>
            <a:endParaRPr lang="en-US" dirty="0"/>
          </a:p>
        </p:txBody>
      </p:sp>
      <p:sp>
        <p:nvSpPr>
          <p:cNvPr id="3075" name="Arrow Down">
            <a:extLst>
              <a:ext uri="{FF2B5EF4-FFF2-40B4-BE49-F238E27FC236}">
                <a16:creationId xmlns:a16="http://schemas.microsoft.com/office/drawing/2014/main" id="{364B4233-6E99-3FAE-3ED3-CC9C5C5CDC20}"/>
              </a:ext>
            </a:extLst>
          </p:cNvPr>
          <p:cNvSpPr txBox="1">
            <a:spLocks noChangeArrowheads="1"/>
          </p:cNvSpPr>
          <p:nvPr/>
        </p:nvSpPr>
        <p:spPr bwMode="auto">
          <a:xfrm>
            <a:off x="6623030" y="5127149"/>
            <a:ext cx="574152" cy="760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t>
            </a:r>
          </a:p>
        </p:txBody>
      </p:sp>
      <p:sp>
        <p:nvSpPr>
          <p:cNvPr id="3076" name="Arrow Right">
            <a:extLst>
              <a:ext uri="{FF2B5EF4-FFF2-40B4-BE49-F238E27FC236}">
                <a16:creationId xmlns:a16="http://schemas.microsoft.com/office/drawing/2014/main" id="{941D0FB2-D5FB-C733-E98C-7D6B88CEDF82}"/>
              </a:ext>
            </a:extLst>
          </p:cNvPr>
          <p:cNvSpPr txBox="1">
            <a:spLocks noChangeArrowheads="1"/>
          </p:cNvSpPr>
          <p:nvPr/>
        </p:nvSpPr>
        <p:spPr bwMode="auto">
          <a:xfrm>
            <a:off x="7428496" y="5075141"/>
            <a:ext cx="574152" cy="760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t>
            </a:r>
          </a:p>
        </p:txBody>
      </p:sp>
      <p:sp>
        <p:nvSpPr>
          <p:cNvPr id="3077" name="Arrow Left">
            <a:extLst>
              <a:ext uri="{FF2B5EF4-FFF2-40B4-BE49-F238E27FC236}">
                <a16:creationId xmlns:a16="http://schemas.microsoft.com/office/drawing/2014/main" id="{AC4559E7-3232-C93F-3B4C-35A90ACCFC59}"/>
              </a:ext>
            </a:extLst>
          </p:cNvPr>
          <p:cNvSpPr txBox="1">
            <a:spLocks noChangeArrowheads="1"/>
          </p:cNvSpPr>
          <p:nvPr/>
        </p:nvSpPr>
        <p:spPr bwMode="auto">
          <a:xfrm>
            <a:off x="5816573" y="5075141"/>
            <a:ext cx="574152" cy="760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a:t>
            </a:r>
            <a:endParaRPr lang="en-US" altLang="en-US" sz="36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30" name="GodRED" hidden="1">
            <a:extLst>
              <a:ext uri="{FF2B5EF4-FFF2-40B4-BE49-F238E27FC236}">
                <a16:creationId xmlns:a16="http://schemas.microsoft.com/office/drawing/2014/main" id="{A9221EA4-F20B-7F17-8C41-91570C44DC93}"/>
              </a:ext>
            </a:extLst>
          </p:cNvPr>
          <p:cNvSpPr txBox="1">
            <a:spLocks noChangeArrowheads="1"/>
          </p:cNvSpPr>
          <p:nvPr/>
        </p:nvSpPr>
        <p:spPr bwMode="auto">
          <a:xfrm>
            <a:off x="2485908" y="3398162"/>
            <a:ext cx="1204576" cy="792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p>
        </p:txBody>
      </p:sp>
      <p:sp>
        <p:nvSpPr>
          <p:cNvPr id="2" name="LORDsearchesRED" hidden="1">
            <a:extLst>
              <a:ext uri="{FF2B5EF4-FFF2-40B4-BE49-F238E27FC236}">
                <a16:creationId xmlns:a16="http://schemas.microsoft.com/office/drawing/2014/main" id="{56FDDBF2-2512-DDD3-BE11-FE24AD55D3E6}"/>
              </a:ext>
            </a:extLst>
          </p:cNvPr>
          <p:cNvSpPr txBox="1">
            <a:spLocks noChangeArrowheads="1"/>
          </p:cNvSpPr>
          <p:nvPr/>
        </p:nvSpPr>
        <p:spPr bwMode="auto">
          <a:xfrm>
            <a:off x="2588964" y="2607156"/>
            <a:ext cx="3800818" cy="156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 searches</a:t>
            </a:r>
          </a:p>
          <a:p>
            <a:pPr eaLnBrk="1" hangingPunct="1"/>
            <a:r>
              <a:rPr lang="en-US" altLang="en-US" sz="43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 hearts</a:t>
            </a:r>
          </a:p>
        </p:txBody>
      </p:sp>
    </p:spTree>
    <p:extLst>
      <p:ext uri="{BB962C8B-B14F-4D97-AF65-F5344CB8AC3E}">
        <p14:creationId xmlns:p14="http://schemas.microsoft.com/office/powerpoint/2010/main" val="443764099"/>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75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par>
                                <p:cTn id="11" presetID="42" presetClass="path" presetSubtype="0" accel="20000" decel="47000" fill="hold" grpId="2" nodeType="withEffect">
                                  <p:stCondLst>
                                    <p:cond delay="100"/>
                                  </p:stCondLst>
                                  <p:childTnLst>
                                    <p:animMotion origin="layout" path="M 4.16667E-6 -1.85185E-6 L 0.26753 -0.04259 " pathEditMode="relative" rAng="0" ptsTypes="AA">
                                      <p:cBhvr>
                                        <p:cTn id="12" dur="1250" fill="hold"/>
                                        <p:tgtEl>
                                          <p:spTgt spid="4"/>
                                        </p:tgtEl>
                                        <p:attrNameLst>
                                          <p:attrName>ppt_x</p:attrName>
                                          <p:attrName>ppt_y</p:attrName>
                                        </p:attrNameLst>
                                      </p:cBhvr>
                                      <p:rCtr x="13368" y="-2130"/>
                                    </p:animMotion>
                                  </p:childTnLst>
                                </p:cTn>
                              </p:par>
                              <p:par>
                                <p:cTn id="13" presetID="42" presetClass="path" presetSubtype="0" accel="20000" decel="47000" fill="hold" grpId="2" nodeType="withEffect">
                                  <p:stCondLst>
                                    <p:cond delay="100"/>
                                  </p:stCondLst>
                                  <p:childTnLst>
                                    <p:animMotion origin="layout" path="M 4.16667E-6 2.96296E-6 L -0.29063 -0.04352 " pathEditMode="relative" rAng="0" ptsTypes="AA">
                                      <p:cBhvr>
                                        <p:cTn id="14" dur="1250" fill="hold"/>
                                        <p:tgtEl>
                                          <p:spTgt spid="5"/>
                                        </p:tgtEl>
                                        <p:attrNameLst>
                                          <p:attrName>ppt_x</p:attrName>
                                          <p:attrName>ppt_y</p:attrName>
                                        </p:attrNameLst>
                                      </p:cBhvr>
                                      <p:rCtr x="-14531" y="-2176"/>
                                    </p:animMotion>
                                  </p:childTnLst>
                                </p:cTn>
                              </p:par>
                            </p:childTnLst>
                          </p:cTn>
                        </p:par>
                        <p:par>
                          <p:cTn id="15" fill="hold">
                            <p:stCondLst>
                              <p:cond delay="1750"/>
                            </p:stCondLst>
                            <p:childTnLst>
                              <p:par>
                                <p:cTn id="16" presetID="10" presetClass="exit" presetSubtype="0" fill="hold" grpId="1" nodeType="afterEffect">
                                  <p:stCondLst>
                                    <p:cond delay="0"/>
                                  </p:stCondLst>
                                  <p:childTnLst>
                                    <p:animEffect transition="out" filter="fade">
                                      <p:cBhvr>
                                        <p:cTn id="17" dur="250"/>
                                        <p:tgtEl>
                                          <p:spTgt spid="4"/>
                                        </p:tgtEl>
                                      </p:cBhvr>
                                    </p:animEffect>
                                    <p:set>
                                      <p:cBhvr>
                                        <p:cTn id="18" dur="1" fill="hold">
                                          <p:stCondLst>
                                            <p:cond delay="249"/>
                                          </p:stCondLst>
                                        </p:cTn>
                                        <p:tgtEl>
                                          <p:spTgt spid="4"/>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250"/>
                                        <p:tgtEl>
                                          <p:spTgt spid="5"/>
                                        </p:tgtEl>
                                      </p:cBhvr>
                                    </p:animEffect>
                                    <p:set>
                                      <p:cBhvr>
                                        <p:cTn id="21" dur="1" fill="hold">
                                          <p:stCondLst>
                                            <p:cond delay="249"/>
                                          </p:stCondLst>
                                        </p:cTn>
                                        <p:tgtEl>
                                          <p:spTgt spid="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5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25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5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25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25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250"/>
                                        <p:tgtEl>
                                          <p:spTgt spid="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250"/>
                                        <p:tgtEl>
                                          <p:spTgt spid="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250"/>
                                        <p:tgtEl>
                                          <p:spTgt spid="1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250"/>
                                        <p:tgtEl>
                                          <p:spTgt spid="1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250"/>
                                        <p:tgtEl>
                                          <p:spTgt spid="1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250"/>
                                        <p:tgtEl>
                                          <p:spTgt spid="1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250"/>
                                        <p:tgtEl>
                                          <p:spTgt spid="1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250"/>
                                        <p:tgtEl>
                                          <p:spTgt spid="2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250"/>
                                        <p:tgtEl>
                                          <p:spTgt spid="21"/>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250"/>
                                        <p:tgtEl>
                                          <p:spTgt spid="22"/>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250"/>
                                        <p:tgtEl>
                                          <p:spTgt spid="2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250"/>
                                        <p:tgtEl>
                                          <p:spTgt spid="2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250"/>
                                        <p:tgtEl>
                                          <p:spTgt spid="25"/>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fade">
                                      <p:cBhvr>
                                        <p:cTn id="80" dur="250"/>
                                        <p:tgtEl>
                                          <p:spTgt spid="26"/>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fade">
                                      <p:cBhvr>
                                        <p:cTn id="83" dur="250"/>
                                        <p:tgtEl>
                                          <p:spTgt spid="27"/>
                                        </p:tgtEl>
                                      </p:cBhvr>
                                    </p:animEffect>
                                  </p:childTnLst>
                                </p:cTn>
                              </p:par>
                              <p:par>
                                <p:cTn id="84" presetID="42" presetClass="path" presetSubtype="0" accel="50000" decel="50000" fill="hold" grpId="2" nodeType="withEffect">
                                  <p:stCondLst>
                                    <p:cond delay="0"/>
                                  </p:stCondLst>
                                  <p:childTnLst>
                                    <p:animMotion origin="layout" path="M 3.33333E-6 7.40741E-7 L -0.33334 -0.28565 " pathEditMode="relative" rAng="0" ptsTypes="AA">
                                      <p:cBhvr>
                                        <p:cTn id="85" dur="2000" fill="hold"/>
                                        <p:tgtEl>
                                          <p:spTgt spid="8"/>
                                        </p:tgtEl>
                                        <p:attrNameLst>
                                          <p:attrName>ppt_x</p:attrName>
                                          <p:attrName>ppt_y</p:attrName>
                                        </p:attrNameLst>
                                      </p:cBhvr>
                                      <p:rCtr x="-16667" y="-14282"/>
                                    </p:animMotion>
                                  </p:childTnLst>
                                </p:cTn>
                              </p:par>
                              <p:par>
                                <p:cTn id="86" presetID="42" presetClass="path" presetSubtype="0" accel="50000" decel="50000" fill="hold" grpId="2" nodeType="withEffect">
                                  <p:stCondLst>
                                    <p:cond delay="0"/>
                                  </p:stCondLst>
                                  <p:childTnLst>
                                    <p:animMotion origin="layout" path="M 0 3.7037E-7 L 0.53681 -0.38148 " pathEditMode="relative" rAng="0" ptsTypes="AA">
                                      <p:cBhvr>
                                        <p:cTn id="87" dur="2000" fill="hold"/>
                                        <p:tgtEl>
                                          <p:spTgt spid="9"/>
                                        </p:tgtEl>
                                        <p:attrNameLst>
                                          <p:attrName>ppt_x</p:attrName>
                                          <p:attrName>ppt_y</p:attrName>
                                        </p:attrNameLst>
                                      </p:cBhvr>
                                      <p:rCtr x="26840" y="-19074"/>
                                    </p:animMotion>
                                  </p:childTnLst>
                                </p:cTn>
                              </p:par>
                              <p:par>
                                <p:cTn id="88" presetID="42" presetClass="path" presetSubtype="0" accel="50000" decel="50000" fill="hold" grpId="2" nodeType="withEffect">
                                  <p:stCondLst>
                                    <p:cond delay="0"/>
                                  </p:stCondLst>
                                  <p:childTnLst>
                                    <p:animMotion origin="layout" path="M 5.55556E-7 -2.59259E-6 L -0.36111 -0.28611 " pathEditMode="relative" rAng="0" ptsTypes="AA">
                                      <p:cBhvr>
                                        <p:cTn id="89" dur="2000" fill="hold"/>
                                        <p:tgtEl>
                                          <p:spTgt spid="10"/>
                                        </p:tgtEl>
                                        <p:attrNameLst>
                                          <p:attrName>ppt_x</p:attrName>
                                          <p:attrName>ppt_y</p:attrName>
                                        </p:attrNameLst>
                                      </p:cBhvr>
                                      <p:rCtr x="-18056" y="-14306"/>
                                    </p:animMotion>
                                  </p:childTnLst>
                                </p:cTn>
                              </p:par>
                              <p:par>
                                <p:cTn id="90" presetID="42" presetClass="path" presetSubtype="0" accel="50000" decel="50000" fill="hold" grpId="2" nodeType="withEffect">
                                  <p:stCondLst>
                                    <p:cond delay="0"/>
                                  </p:stCondLst>
                                  <p:childTnLst>
                                    <p:animMotion origin="layout" path="M -2.77778E-7 -2.96296E-6 L 0.32066 -0.38148 " pathEditMode="relative" rAng="0" ptsTypes="AA">
                                      <p:cBhvr>
                                        <p:cTn id="91" dur="2000" fill="hold"/>
                                        <p:tgtEl>
                                          <p:spTgt spid="11"/>
                                        </p:tgtEl>
                                        <p:attrNameLst>
                                          <p:attrName>ppt_x</p:attrName>
                                          <p:attrName>ppt_y</p:attrName>
                                        </p:attrNameLst>
                                      </p:cBhvr>
                                      <p:rCtr x="16024" y="-19074"/>
                                    </p:animMotion>
                                  </p:childTnLst>
                                </p:cTn>
                              </p:par>
                              <p:par>
                                <p:cTn id="92" presetID="42" presetClass="path" presetSubtype="0" accel="50000" decel="50000" fill="hold" grpId="2" nodeType="withEffect">
                                  <p:stCondLst>
                                    <p:cond delay="0"/>
                                  </p:stCondLst>
                                  <p:childTnLst>
                                    <p:animMotion origin="layout" path="M 4.72222E-6 3.7037E-7 L -0.13195 -0.28565 " pathEditMode="relative" rAng="0" ptsTypes="AA">
                                      <p:cBhvr>
                                        <p:cTn id="93" dur="2000" fill="hold"/>
                                        <p:tgtEl>
                                          <p:spTgt spid="12"/>
                                        </p:tgtEl>
                                        <p:attrNameLst>
                                          <p:attrName>ppt_x</p:attrName>
                                          <p:attrName>ppt_y</p:attrName>
                                        </p:attrNameLst>
                                      </p:cBhvr>
                                      <p:rCtr x="-6597" y="-14282"/>
                                    </p:animMotion>
                                  </p:childTnLst>
                                </p:cTn>
                              </p:par>
                              <p:par>
                                <p:cTn id="94" presetID="42" presetClass="path" presetSubtype="0" accel="50000" decel="50000" fill="hold" grpId="2" nodeType="withEffect">
                                  <p:stCondLst>
                                    <p:cond delay="0"/>
                                  </p:stCondLst>
                                  <p:childTnLst>
                                    <p:animMotion origin="layout" path="M 2.77778E-7 -4.44444E-6 L 0.29601 -0.38125 " pathEditMode="relative" rAng="0" ptsTypes="AA">
                                      <p:cBhvr>
                                        <p:cTn id="95" dur="2000" fill="hold"/>
                                        <p:tgtEl>
                                          <p:spTgt spid="13"/>
                                        </p:tgtEl>
                                        <p:attrNameLst>
                                          <p:attrName>ppt_x</p:attrName>
                                          <p:attrName>ppt_y</p:attrName>
                                        </p:attrNameLst>
                                      </p:cBhvr>
                                      <p:rCtr x="14792" y="-19074"/>
                                    </p:animMotion>
                                  </p:childTnLst>
                                </p:cTn>
                              </p:par>
                              <p:par>
                                <p:cTn id="96" presetID="42" presetClass="path" presetSubtype="0" accel="50000" decel="50000" fill="hold" grpId="2" nodeType="withEffect">
                                  <p:stCondLst>
                                    <p:cond delay="0"/>
                                  </p:stCondLst>
                                  <p:childTnLst>
                                    <p:animMotion origin="layout" path="M -1.94444E-6 -3.7037E-6 L -0.72778 0.28774 " pathEditMode="relative" rAng="0" ptsTypes="AA">
                                      <p:cBhvr>
                                        <p:cTn id="97" dur="2000" fill="hold"/>
                                        <p:tgtEl>
                                          <p:spTgt spid="14"/>
                                        </p:tgtEl>
                                        <p:attrNameLst>
                                          <p:attrName>ppt_x</p:attrName>
                                          <p:attrName>ppt_y</p:attrName>
                                        </p:attrNameLst>
                                      </p:cBhvr>
                                      <p:rCtr x="-36389" y="14375"/>
                                    </p:animMotion>
                                  </p:childTnLst>
                                </p:cTn>
                              </p:par>
                              <p:par>
                                <p:cTn id="98" presetID="42" presetClass="path" presetSubtype="0" accel="50000" decel="50000" fill="hold" grpId="2" nodeType="withEffect">
                                  <p:stCondLst>
                                    <p:cond delay="0"/>
                                  </p:stCondLst>
                                  <p:childTnLst>
                                    <p:animMotion origin="layout" path="M 3.05556E-6 -4.07407E-6 L 0.14132 0.19237 " pathEditMode="relative" rAng="0" ptsTypes="AA">
                                      <p:cBhvr>
                                        <p:cTn id="99" dur="2000" fill="hold"/>
                                        <p:tgtEl>
                                          <p:spTgt spid="15"/>
                                        </p:tgtEl>
                                        <p:attrNameLst>
                                          <p:attrName>ppt_x</p:attrName>
                                          <p:attrName>ppt_y</p:attrName>
                                        </p:attrNameLst>
                                      </p:cBhvr>
                                      <p:rCtr x="7066" y="9606"/>
                                    </p:animMotion>
                                  </p:childTnLst>
                                </p:cTn>
                              </p:par>
                              <p:par>
                                <p:cTn id="100" presetID="42" presetClass="path" presetSubtype="0" accel="50000" decel="50000" fill="hold" grpId="2" nodeType="withEffect">
                                  <p:stCondLst>
                                    <p:cond delay="0"/>
                                  </p:stCondLst>
                                  <p:childTnLst>
                                    <p:animMotion origin="layout" path="M -1.38889E-6 4.44444E-6 L -0.38941 0.28796 " pathEditMode="relative" rAng="0" ptsTypes="AA">
                                      <p:cBhvr>
                                        <p:cTn id="101" dur="2000" fill="hold"/>
                                        <p:tgtEl>
                                          <p:spTgt spid="16"/>
                                        </p:tgtEl>
                                        <p:attrNameLst>
                                          <p:attrName>ppt_x</p:attrName>
                                          <p:attrName>ppt_y</p:attrName>
                                        </p:attrNameLst>
                                      </p:cBhvr>
                                      <p:rCtr x="-19479" y="14398"/>
                                    </p:animMotion>
                                  </p:childTnLst>
                                </p:cTn>
                              </p:par>
                              <p:par>
                                <p:cTn id="102" presetID="42" presetClass="path" presetSubtype="0" accel="50000" decel="50000" fill="hold" grpId="2" nodeType="withEffect">
                                  <p:stCondLst>
                                    <p:cond delay="0"/>
                                  </p:stCondLst>
                                  <p:childTnLst>
                                    <p:animMotion origin="layout" path="M -8.33333E-7 -4.44444E-6 L 0.45052 0.19237 " pathEditMode="relative" rAng="0" ptsTypes="AA">
                                      <p:cBhvr>
                                        <p:cTn id="103" dur="2000" fill="hold"/>
                                        <p:tgtEl>
                                          <p:spTgt spid="17"/>
                                        </p:tgtEl>
                                        <p:attrNameLst>
                                          <p:attrName>ppt_x</p:attrName>
                                          <p:attrName>ppt_y</p:attrName>
                                        </p:attrNameLst>
                                      </p:cBhvr>
                                      <p:rCtr x="22517" y="9606"/>
                                    </p:animMotion>
                                  </p:childTnLst>
                                </p:cTn>
                              </p:par>
                              <p:par>
                                <p:cTn id="104" presetID="42" presetClass="path" presetSubtype="0" accel="50000" decel="50000" fill="hold" grpId="2" nodeType="withEffect">
                                  <p:stCondLst>
                                    <p:cond delay="0"/>
                                  </p:stCondLst>
                                  <p:childTnLst>
                                    <p:animMotion origin="layout" path="M -3.61111E-6 1.11111E-6 L 0.28473 0.28796 " pathEditMode="relative" rAng="0" ptsTypes="AA">
                                      <p:cBhvr>
                                        <p:cTn id="105" dur="2000" fill="hold"/>
                                        <p:tgtEl>
                                          <p:spTgt spid="18"/>
                                        </p:tgtEl>
                                        <p:attrNameLst>
                                          <p:attrName>ppt_x</p:attrName>
                                          <p:attrName>ppt_y</p:attrName>
                                        </p:attrNameLst>
                                      </p:cBhvr>
                                      <p:rCtr x="14236" y="14398"/>
                                    </p:animMotion>
                                  </p:childTnLst>
                                </p:cTn>
                              </p:par>
                              <p:par>
                                <p:cTn id="106" presetID="42" presetClass="path" presetSubtype="0" accel="50000" decel="50000" fill="hold" grpId="2" nodeType="withEffect">
                                  <p:stCondLst>
                                    <p:cond delay="0"/>
                                  </p:stCondLst>
                                  <p:childTnLst>
                                    <p:animMotion origin="layout" path="M 4.16667E-6 2.59259E-6 L -0.27118 0.38333 " pathEditMode="relative" rAng="0" ptsTypes="AA">
                                      <p:cBhvr>
                                        <p:cTn id="107" dur="2000" fill="hold"/>
                                        <p:tgtEl>
                                          <p:spTgt spid="19"/>
                                        </p:tgtEl>
                                        <p:attrNameLst>
                                          <p:attrName>ppt_x</p:attrName>
                                          <p:attrName>ppt_y</p:attrName>
                                        </p:attrNameLst>
                                      </p:cBhvr>
                                      <p:rCtr x="-13559" y="19167"/>
                                    </p:animMotion>
                                  </p:childTnLst>
                                </p:cTn>
                              </p:par>
                              <p:par>
                                <p:cTn id="108" presetID="42" presetClass="path" presetSubtype="0" accel="50000" decel="50000" fill="hold" grpId="2" nodeType="withEffect">
                                  <p:stCondLst>
                                    <p:cond delay="0"/>
                                  </p:stCondLst>
                                  <p:childTnLst>
                                    <p:animMotion origin="layout" path="M -3.88889E-6 -7.40741E-7 L 0.59653 0.28773 " pathEditMode="relative" rAng="0" ptsTypes="AA">
                                      <p:cBhvr>
                                        <p:cTn id="109" dur="2000" fill="hold"/>
                                        <p:tgtEl>
                                          <p:spTgt spid="20"/>
                                        </p:tgtEl>
                                        <p:attrNameLst>
                                          <p:attrName>ppt_x</p:attrName>
                                          <p:attrName>ppt_y</p:attrName>
                                        </p:attrNameLst>
                                      </p:cBhvr>
                                      <p:rCtr x="29826" y="14375"/>
                                    </p:animMotion>
                                  </p:childTnLst>
                                </p:cTn>
                              </p:par>
                              <p:par>
                                <p:cTn id="110" presetID="42" presetClass="path" presetSubtype="0" accel="50000" decel="50000" fill="hold" grpId="2" nodeType="withEffect">
                                  <p:stCondLst>
                                    <p:cond delay="0"/>
                                  </p:stCondLst>
                                  <p:childTnLst>
                                    <p:animMotion origin="layout" path="M 1.94444E-6 -2.96296E-6 L -0.5717 0.28797 " pathEditMode="relative" rAng="0" ptsTypes="AA">
                                      <p:cBhvr>
                                        <p:cTn id="111" dur="2000" fill="hold"/>
                                        <p:tgtEl>
                                          <p:spTgt spid="21"/>
                                        </p:tgtEl>
                                        <p:attrNameLst>
                                          <p:attrName>ppt_x</p:attrName>
                                          <p:attrName>ppt_y</p:attrName>
                                        </p:attrNameLst>
                                      </p:cBhvr>
                                      <p:rCtr x="-28594" y="14398"/>
                                    </p:animMotion>
                                  </p:childTnLst>
                                </p:cTn>
                              </p:par>
                              <p:par>
                                <p:cTn id="112" presetID="42" presetClass="path" presetSubtype="0" accel="50000" decel="50000" fill="hold" grpId="2" nodeType="withEffect">
                                  <p:stCondLst>
                                    <p:cond delay="0"/>
                                  </p:stCondLst>
                                  <p:childTnLst>
                                    <p:animMotion origin="layout" path="M -8.33333E-7 -3.33333E-6 L 0.30278 0.1926 " pathEditMode="relative" rAng="0" ptsTypes="AA">
                                      <p:cBhvr>
                                        <p:cTn id="113" dur="2000" fill="hold"/>
                                        <p:tgtEl>
                                          <p:spTgt spid="22"/>
                                        </p:tgtEl>
                                        <p:attrNameLst>
                                          <p:attrName>ppt_x</p:attrName>
                                          <p:attrName>ppt_y</p:attrName>
                                        </p:attrNameLst>
                                      </p:cBhvr>
                                      <p:rCtr x="15139" y="9630"/>
                                    </p:animMotion>
                                  </p:childTnLst>
                                </p:cTn>
                              </p:par>
                              <p:par>
                                <p:cTn id="114" presetID="42" presetClass="path" presetSubtype="0" accel="50000" decel="50000" fill="hold" grpId="2" nodeType="withEffect">
                                  <p:stCondLst>
                                    <p:cond delay="0"/>
                                  </p:stCondLst>
                                  <p:childTnLst>
                                    <p:animMotion origin="layout" path="M 0.00139 -0.00092 L 0.32795 0.1926 " pathEditMode="relative" rAng="0" ptsTypes="AA">
                                      <p:cBhvr>
                                        <p:cTn id="115" dur="2000" fill="hold"/>
                                        <p:tgtEl>
                                          <p:spTgt spid="23"/>
                                        </p:tgtEl>
                                        <p:attrNameLst>
                                          <p:attrName>ppt_x</p:attrName>
                                          <p:attrName>ppt_y</p:attrName>
                                        </p:attrNameLst>
                                      </p:cBhvr>
                                      <p:rCtr x="16319" y="9676"/>
                                    </p:animMotion>
                                  </p:childTnLst>
                                </p:cTn>
                              </p:par>
                              <p:par>
                                <p:cTn id="116" presetID="42" presetClass="path" presetSubtype="0" accel="50000" decel="50000" fill="hold" grpId="2" nodeType="withEffect">
                                  <p:stCondLst>
                                    <p:cond delay="0"/>
                                  </p:stCondLst>
                                  <p:childTnLst>
                                    <p:animMotion origin="layout" path="M -2.77778E-6 -4.81481E-6 L -0.19114 0.19237 " pathEditMode="relative" rAng="0" ptsTypes="AA">
                                      <p:cBhvr>
                                        <p:cTn id="117" dur="2000" fill="hold"/>
                                        <p:tgtEl>
                                          <p:spTgt spid="24"/>
                                        </p:tgtEl>
                                        <p:attrNameLst>
                                          <p:attrName>ppt_x</p:attrName>
                                          <p:attrName>ppt_y</p:attrName>
                                        </p:attrNameLst>
                                      </p:cBhvr>
                                      <p:rCtr x="-9566" y="9606"/>
                                    </p:animMotion>
                                  </p:childTnLst>
                                </p:cTn>
                              </p:par>
                              <p:par>
                                <p:cTn id="118" presetID="42" presetClass="path" presetSubtype="0" accel="50000" decel="50000" fill="hold" grpId="2" nodeType="withEffect">
                                  <p:stCondLst>
                                    <p:cond delay="0"/>
                                  </p:stCondLst>
                                  <p:childTnLst>
                                    <p:animMotion origin="layout" path="M -2.77778E-6 4.81481E-6 L 0.42014 0.09699 " pathEditMode="relative" rAng="0" ptsTypes="AA">
                                      <p:cBhvr>
                                        <p:cTn id="119" dur="2000" fill="hold"/>
                                        <p:tgtEl>
                                          <p:spTgt spid="25"/>
                                        </p:tgtEl>
                                        <p:attrNameLst>
                                          <p:attrName>ppt_x</p:attrName>
                                          <p:attrName>ppt_y</p:attrName>
                                        </p:attrNameLst>
                                      </p:cBhvr>
                                      <p:rCtr x="21007" y="4838"/>
                                    </p:animMotion>
                                  </p:childTnLst>
                                </p:cTn>
                              </p:par>
                              <p:par>
                                <p:cTn id="120" presetID="42" presetClass="path" presetSubtype="0" accel="50000" decel="50000" fill="hold" grpId="2" nodeType="withEffect">
                                  <p:stCondLst>
                                    <p:cond delay="0"/>
                                  </p:stCondLst>
                                  <p:childTnLst>
                                    <p:animMotion origin="layout" path="M -4.16667E-6 -3.33333E-6 L 0.25243 0.1926 " pathEditMode="relative" rAng="0" ptsTypes="AA">
                                      <p:cBhvr>
                                        <p:cTn id="121" dur="2000" fill="hold"/>
                                        <p:tgtEl>
                                          <p:spTgt spid="26"/>
                                        </p:tgtEl>
                                        <p:attrNameLst>
                                          <p:attrName>ppt_x</p:attrName>
                                          <p:attrName>ppt_y</p:attrName>
                                        </p:attrNameLst>
                                      </p:cBhvr>
                                      <p:rCtr x="12622" y="9630"/>
                                    </p:animMotion>
                                  </p:childTnLst>
                                </p:cTn>
                              </p:par>
                              <p:par>
                                <p:cTn id="122" presetID="42" presetClass="path" presetSubtype="0" accel="50000" decel="50000" fill="hold" grpId="2" nodeType="withEffect">
                                  <p:stCondLst>
                                    <p:cond delay="0"/>
                                  </p:stCondLst>
                                  <p:childTnLst>
                                    <p:animMotion origin="layout" path="M 2.5E-6 -2.22222E-6 L 0.4368 0.47847 " pathEditMode="relative" rAng="0" ptsTypes="AA">
                                      <p:cBhvr>
                                        <p:cTn id="123" dur="2000" fill="hold"/>
                                        <p:tgtEl>
                                          <p:spTgt spid="27"/>
                                        </p:tgtEl>
                                        <p:attrNameLst>
                                          <p:attrName>ppt_x</p:attrName>
                                          <p:attrName>ppt_y</p:attrName>
                                        </p:attrNameLst>
                                      </p:cBhvr>
                                      <p:rCtr x="21840" y="23912"/>
                                    </p:animMotion>
                                  </p:childTnLst>
                                </p:cTn>
                              </p:par>
                              <p:par>
                                <p:cTn id="124" presetID="10" presetClass="exit" presetSubtype="0" fill="hold" grpId="1" nodeType="withEffect">
                                  <p:stCondLst>
                                    <p:cond delay="0"/>
                                  </p:stCondLst>
                                  <p:childTnLst>
                                    <p:animEffect transition="out" filter="fade">
                                      <p:cBhvr>
                                        <p:cTn id="125" dur="1250"/>
                                        <p:tgtEl>
                                          <p:spTgt spid="3074"/>
                                        </p:tgtEl>
                                      </p:cBhvr>
                                    </p:animEffect>
                                    <p:set>
                                      <p:cBhvr>
                                        <p:cTn id="126" dur="1" fill="hold">
                                          <p:stCondLst>
                                            <p:cond delay="1249"/>
                                          </p:stCondLst>
                                        </p:cTn>
                                        <p:tgtEl>
                                          <p:spTgt spid="3074"/>
                                        </p:tgtEl>
                                        <p:attrNameLst>
                                          <p:attrName>style.visibility</p:attrName>
                                        </p:attrNameLst>
                                      </p:cBhvr>
                                      <p:to>
                                        <p:strVal val="hidden"/>
                                      </p:to>
                                    </p:set>
                                  </p:childTnLst>
                                </p:cTn>
                              </p:par>
                            </p:childTnLst>
                          </p:cTn>
                        </p:par>
                        <p:par>
                          <p:cTn id="127" fill="hold">
                            <p:stCondLst>
                              <p:cond delay="2000"/>
                            </p:stCondLst>
                            <p:childTnLst>
                              <p:par>
                                <p:cTn id="128" presetID="10" presetClass="entr" presetSubtype="0" fill="hold" grpId="0" nodeType="afterEffect">
                                  <p:stCondLst>
                                    <p:cond delay="0"/>
                                  </p:stCondLst>
                                  <p:childTnLst>
                                    <p:set>
                                      <p:cBhvr>
                                        <p:cTn id="129" dur="1" fill="hold">
                                          <p:stCondLst>
                                            <p:cond delay="0"/>
                                          </p:stCondLst>
                                        </p:cTn>
                                        <p:tgtEl>
                                          <p:spTgt spid="6"/>
                                        </p:tgtEl>
                                        <p:attrNameLst>
                                          <p:attrName>style.visibility</p:attrName>
                                        </p:attrNameLst>
                                      </p:cBhvr>
                                      <p:to>
                                        <p:strVal val="visible"/>
                                      </p:to>
                                    </p:set>
                                    <p:animEffect transition="in" filter="fade">
                                      <p:cBhvr>
                                        <p:cTn id="130" dur="250"/>
                                        <p:tgtEl>
                                          <p:spTgt spid="6"/>
                                        </p:tgtEl>
                                      </p:cBhvr>
                                    </p:animEffect>
                                  </p:childTnLst>
                                </p:cTn>
                              </p:par>
                              <p:par>
                                <p:cTn id="131" presetID="10" presetClass="exit" presetSubtype="0" fill="hold" grpId="1" nodeType="withEffect">
                                  <p:stCondLst>
                                    <p:cond delay="0"/>
                                  </p:stCondLst>
                                  <p:childTnLst>
                                    <p:animEffect transition="out" filter="fade">
                                      <p:cBhvr>
                                        <p:cTn id="132" dur="500"/>
                                        <p:tgtEl>
                                          <p:spTgt spid="8"/>
                                        </p:tgtEl>
                                      </p:cBhvr>
                                    </p:animEffect>
                                    <p:set>
                                      <p:cBhvr>
                                        <p:cTn id="133" dur="1" fill="hold">
                                          <p:stCondLst>
                                            <p:cond delay="499"/>
                                          </p:stCondLst>
                                        </p:cTn>
                                        <p:tgtEl>
                                          <p:spTgt spid="8"/>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9"/>
                                        </p:tgtEl>
                                      </p:cBhvr>
                                    </p:animEffect>
                                    <p:set>
                                      <p:cBhvr>
                                        <p:cTn id="136" dur="1" fill="hold">
                                          <p:stCondLst>
                                            <p:cond delay="499"/>
                                          </p:stCondLst>
                                        </p:cTn>
                                        <p:tgtEl>
                                          <p:spTgt spid="9"/>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10"/>
                                        </p:tgtEl>
                                      </p:cBhvr>
                                    </p:animEffect>
                                    <p:set>
                                      <p:cBhvr>
                                        <p:cTn id="139" dur="1" fill="hold">
                                          <p:stCondLst>
                                            <p:cond delay="499"/>
                                          </p:stCondLst>
                                        </p:cTn>
                                        <p:tgtEl>
                                          <p:spTgt spid="10"/>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11"/>
                                        </p:tgtEl>
                                      </p:cBhvr>
                                    </p:animEffect>
                                    <p:set>
                                      <p:cBhvr>
                                        <p:cTn id="142" dur="1" fill="hold">
                                          <p:stCondLst>
                                            <p:cond delay="499"/>
                                          </p:stCondLst>
                                        </p:cTn>
                                        <p:tgtEl>
                                          <p:spTgt spid="11"/>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12"/>
                                        </p:tgtEl>
                                      </p:cBhvr>
                                    </p:animEffect>
                                    <p:set>
                                      <p:cBhvr>
                                        <p:cTn id="145" dur="1" fill="hold">
                                          <p:stCondLst>
                                            <p:cond delay="499"/>
                                          </p:stCondLst>
                                        </p:cTn>
                                        <p:tgtEl>
                                          <p:spTgt spid="12"/>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13"/>
                                        </p:tgtEl>
                                      </p:cBhvr>
                                    </p:animEffect>
                                    <p:set>
                                      <p:cBhvr>
                                        <p:cTn id="148" dur="1" fill="hold">
                                          <p:stCondLst>
                                            <p:cond delay="499"/>
                                          </p:stCondLst>
                                        </p:cTn>
                                        <p:tgtEl>
                                          <p:spTgt spid="13"/>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14"/>
                                        </p:tgtEl>
                                      </p:cBhvr>
                                    </p:animEffect>
                                    <p:set>
                                      <p:cBhvr>
                                        <p:cTn id="151" dur="1" fill="hold">
                                          <p:stCondLst>
                                            <p:cond delay="499"/>
                                          </p:stCondLst>
                                        </p:cTn>
                                        <p:tgtEl>
                                          <p:spTgt spid="14"/>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15"/>
                                        </p:tgtEl>
                                      </p:cBhvr>
                                    </p:animEffect>
                                    <p:set>
                                      <p:cBhvr>
                                        <p:cTn id="154" dur="1" fill="hold">
                                          <p:stCondLst>
                                            <p:cond delay="499"/>
                                          </p:stCondLst>
                                        </p:cTn>
                                        <p:tgtEl>
                                          <p:spTgt spid="15"/>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16"/>
                                        </p:tgtEl>
                                      </p:cBhvr>
                                    </p:animEffect>
                                    <p:set>
                                      <p:cBhvr>
                                        <p:cTn id="157" dur="1" fill="hold">
                                          <p:stCondLst>
                                            <p:cond delay="499"/>
                                          </p:stCondLst>
                                        </p:cTn>
                                        <p:tgtEl>
                                          <p:spTgt spid="16"/>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17"/>
                                        </p:tgtEl>
                                      </p:cBhvr>
                                    </p:animEffect>
                                    <p:set>
                                      <p:cBhvr>
                                        <p:cTn id="160" dur="1" fill="hold">
                                          <p:stCondLst>
                                            <p:cond delay="499"/>
                                          </p:stCondLst>
                                        </p:cTn>
                                        <p:tgtEl>
                                          <p:spTgt spid="17"/>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18"/>
                                        </p:tgtEl>
                                      </p:cBhvr>
                                    </p:animEffect>
                                    <p:set>
                                      <p:cBhvr>
                                        <p:cTn id="163" dur="1" fill="hold">
                                          <p:stCondLst>
                                            <p:cond delay="499"/>
                                          </p:stCondLst>
                                        </p:cTn>
                                        <p:tgtEl>
                                          <p:spTgt spid="18"/>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500"/>
                                        <p:tgtEl>
                                          <p:spTgt spid="19"/>
                                        </p:tgtEl>
                                      </p:cBhvr>
                                    </p:animEffect>
                                    <p:set>
                                      <p:cBhvr>
                                        <p:cTn id="166" dur="1" fill="hold">
                                          <p:stCondLst>
                                            <p:cond delay="499"/>
                                          </p:stCondLst>
                                        </p:cTn>
                                        <p:tgtEl>
                                          <p:spTgt spid="19"/>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500"/>
                                        <p:tgtEl>
                                          <p:spTgt spid="20"/>
                                        </p:tgtEl>
                                      </p:cBhvr>
                                    </p:animEffect>
                                    <p:set>
                                      <p:cBhvr>
                                        <p:cTn id="169" dur="1" fill="hold">
                                          <p:stCondLst>
                                            <p:cond delay="499"/>
                                          </p:stCondLst>
                                        </p:cTn>
                                        <p:tgtEl>
                                          <p:spTgt spid="20"/>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500"/>
                                        <p:tgtEl>
                                          <p:spTgt spid="21"/>
                                        </p:tgtEl>
                                      </p:cBhvr>
                                    </p:animEffect>
                                    <p:set>
                                      <p:cBhvr>
                                        <p:cTn id="172" dur="1" fill="hold">
                                          <p:stCondLst>
                                            <p:cond delay="499"/>
                                          </p:stCondLst>
                                        </p:cTn>
                                        <p:tgtEl>
                                          <p:spTgt spid="21"/>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500"/>
                                        <p:tgtEl>
                                          <p:spTgt spid="22"/>
                                        </p:tgtEl>
                                      </p:cBhvr>
                                    </p:animEffect>
                                    <p:set>
                                      <p:cBhvr>
                                        <p:cTn id="175" dur="1" fill="hold">
                                          <p:stCondLst>
                                            <p:cond delay="499"/>
                                          </p:stCondLst>
                                        </p:cTn>
                                        <p:tgtEl>
                                          <p:spTgt spid="22"/>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500"/>
                                        <p:tgtEl>
                                          <p:spTgt spid="23"/>
                                        </p:tgtEl>
                                      </p:cBhvr>
                                    </p:animEffect>
                                    <p:set>
                                      <p:cBhvr>
                                        <p:cTn id="178" dur="1" fill="hold">
                                          <p:stCondLst>
                                            <p:cond delay="499"/>
                                          </p:stCondLst>
                                        </p:cTn>
                                        <p:tgtEl>
                                          <p:spTgt spid="23"/>
                                        </p:tgtEl>
                                        <p:attrNameLst>
                                          <p:attrName>style.visibility</p:attrName>
                                        </p:attrNameLst>
                                      </p:cBhvr>
                                      <p:to>
                                        <p:strVal val="hidden"/>
                                      </p:to>
                                    </p:set>
                                  </p:childTnLst>
                                </p:cTn>
                              </p:par>
                              <p:par>
                                <p:cTn id="179" presetID="10" presetClass="exit" presetSubtype="0" fill="hold" grpId="1" nodeType="withEffect">
                                  <p:stCondLst>
                                    <p:cond delay="0"/>
                                  </p:stCondLst>
                                  <p:childTnLst>
                                    <p:animEffect transition="out" filter="fade">
                                      <p:cBhvr>
                                        <p:cTn id="180" dur="500"/>
                                        <p:tgtEl>
                                          <p:spTgt spid="24"/>
                                        </p:tgtEl>
                                      </p:cBhvr>
                                    </p:animEffect>
                                    <p:set>
                                      <p:cBhvr>
                                        <p:cTn id="181" dur="1" fill="hold">
                                          <p:stCondLst>
                                            <p:cond delay="499"/>
                                          </p:stCondLst>
                                        </p:cTn>
                                        <p:tgtEl>
                                          <p:spTgt spid="24"/>
                                        </p:tgtEl>
                                        <p:attrNameLst>
                                          <p:attrName>style.visibility</p:attrName>
                                        </p:attrNameLst>
                                      </p:cBhvr>
                                      <p:to>
                                        <p:strVal val="hidden"/>
                                      </p:to>
                                    </p:set>
                                  </p:childTnLst>
                                </p:cTn>
                              </p:par>
                              <p:par>
                                <p:cTn id="182" presetID="10" presetClass="exit" presetSubtype="0" fill="hold" grpId="1" nodeType="withEffect">
                                  <p:stCondLst>
                                    <p:cond delay="0"/>
                                  </p:stCondLst>
                                  <p:childTnLst>
                                    <p:animEffect transition="out" filter="fade">
                                      <p:cBhvr>
                                        <p:cTn id="183" dur="500"/>
                                        <p:tgtEl>
                                          <p:spTgt spid="25"/>
                                        </p:tgtEl>
                                      </p:cBhvr>
                                    </p:animEffect>
                                    <p:set>
                                      <p:cBhvr>
                                        <p:cTn id="184" dur="1" fill="hold">
                                          <p:stCondLst>
                                            <p:cond delay="499"/>
                                          </p:stCondLst>
                                        </p:cTn>
                                        <p:tgtEl>
                                          <p:spTgt spid="25"/>
                                        </p:tgtEl>
                                        <p:attrNameLst>
                                          <p:attrName>style.visibility</p:attrName>
                                        </p:attrNameLst>
                                      </p:cBhvr>
                                      <p:to>
                                        <p:strVal val="hidden"/>
                                      </p:to>
                                    </p:set>
                                  </p:childTnLst>
                                </p:cTn>
                              </p:par>
                              <p:par>
                                <p:cTn id="185" presetID="10" presetClass="exit" presetSubtype="0" fill="hold" grpId="1" nodeType="withEffect">
                                  <p:stCondLst>
                                    <p:cond delay="0"/>
                                  </p:stCondLst>
                                  <p:childTnLst>
                                    <p:animEffect transition="out" filter="fade">
                                      <p:cBhvr>
                                        <p:cTn id="186" dur="500"/>
                                        <p:tgtEl>
                                          <p:spTgt spid="26"/>
                                        </p:tgtEl>
                                      </p:cBhvr>
                                    </p:animEffect>
                                    <p:set>
                                      <p:cBhvr>
                                        <p:cTn id="187" dur="1" fill="hold">
                                          <p:stCondLst>
                                            <p:cond delay="499"/>
                                          </p:stCondLst>
                                        </p:cTn>
                                        <p:tgtEl>
                                          <p:spTgt spid="26"/>
                                        </p:tgtEl>
                                        <p:attrNameLst>
                                          <p:attrName>style.visibility</p:attrName>
                                        </p:attrNameLst>
                                      </p:cBhvr>
                                      <p:to>
                                        <p:strVal val="hidden"/>
                                      </p:to>
                                    </p:set>
                                  </p:childTnLst>
                                </p:cTn>
                              </p:par>
                              <p:par>
                                <p:cTn id="188" presetID="10" presetClass="exit" presetSubtype="0" fill="hold" grpId="1" nodeType="withEffect">
                                  <p:stCondLst>
                                    <p:cond delay="0"/>
                                  </p:stCondLst>
                                  <p:childTnLst>
                                    <p:animEffect transition="out" filter="fade">
                                      <p:cBhvr>
                                        <p:cTn id="189" dur="500"/>
                                        <p:tgtEl>
                                          <p:spTgt spid="27"/>
                                        </p:tgtEl>
                                      </p:cBhvr>
                                    </p:animEffect>
                                    <p:set>
                                      <p:cBhvr>
                                        <p:cTn id="190" dur="1" fill="hold">
                                          <p:stCondLst>
                                            <p:cond delay="499"/>
                                          </p:stCondLst>
                                        </p:cTn>
                                        <p:tgtEl>
                                          <p:spTgt spid="27"/>
                                        </p:tgtEl>
                                        <p:attrNameLst>
                                          <p:attrName>style.visibility</p:attrName>
                                        </p:attrNameLst>
                                      </p:cBhvr>
                                      <p:to>
                                        <p:strVal val="hidden"/>
                                      </p:to>
                                    </p:set>
                                  </p:childTnLst>
                                </p:cTn>
                              </p:par>
                              <p:par>
                                <p:cTn id="191" presetID="2" presetClass="entr" presetSubtype="8" fill="hold" grpId="0" nodeType="withEffect">
                                  <p:stCondLst>
                                    <p:cond delay="400"/>
                                  </p:stCondLst>
                                  <p:childTnLst>
                                    <p:set>
                                      <p:cBhvr>
                                        <p:cTn id="192" dur="1" fill="hold">
                                          <p:stCondLst>
                                            <p:cond delay="0"/>
                                          </p:stCondLst>
                                        </p:cTn>
                                        <p:tgtEl>
                                          <p:spTgt spid="7"/>
                                        </p:tgtEl>
                                        <p:attrNameLst>
                                          <p:attrName>style.visibility</p:attrName>
                                        </p:attrNameLst>
                                      </p:cBhvr>
                                      <p:to>
                                        <p:strVal val="visible"/>
                                      </p:to>
                                    </p:set>
                                    <p:anim calcmode="lin" valueType="num">
                                      <p:cBhvr additive="base">
                                        <p:cTn id="193" dur="500" fill="hold"/>
                                        <p:tgtEl>
                                          <p:spTgt spid="7"/>
                                        </p:tgtEl>
                                        <p:attrNameLst>
                                          <p:attrName>ppt_x</p:attrName>
                                        </p:attrNameLst>
                                      </p:cBhvr>
                                      <p:tavLst>
                                        <p:tav tm="0">
                                          <p:val>
                                            <p:strVal val="0-#ppt_w/2"/>
                                          </p:val>
                                        </p:tav>
                                        <p:tav tm="100000">
                                          <p:val>
                                            <p:strVal val="#ppt_x"/>
                                          </p:val>
                                        </p:tav>
                                      </p:tavLst>
                                    </p:anim>
                                    <p:anim calcmode="lin" valueType="num">
                                      <p:cBhvr additive="base">
                                        <p:cTn id="194" dur="500" fill="hold"/>
                                        <p:tgtEl>
                                          <p:spTgt spid="7"/>
                                        </p:tgtEl>
                                        <p:attrNameLst>
                                          <p:attrName>ppt_y</p:attrName>
                                        </p:attrNameLst>
                                      </p:cBhvr>
                                      <p:tavLst>
                                        <p:tav tm="0">
                                          <p:val>
                                            <p:strVal val="#ppt_y"/>
                                          </p:val>
                                        </p:tav>
                                        <p:tav tm="100000">
                                          <p:val>
                                            <p:strVal val="#ppt_y"/>
                                          </p:val>
                                        </p:tav>
                                      </p:tavLst>
                                    </p:anim>
                                  </p:childTnLst>
                                </p:cTn>
                              </p:par>
                            </p:childTnLst>
                          </p:cTn>
                        </p:par>
                        <p:par>
                          <p:cTn id="195" fill="hold">
                            <p:stCondLst>
                              <p:cond delay="2900"/>
                            </p:stCondLst>
                            <p:childTnLst>
                              <p:par>
                                <p:cTn id="196" presetID="22" presetClass="entr" presetSubtype="8" fill="hold" grpId="0" nodeType="afterEffect">
                                  <p:stCondLst>
                                    <p:cond delay="0"/>
                                  </p:stCondLst>
                                  <p:childTnLst>
                                    <p:set>
                                      <p:cBhvr>
                                        <p:cTn id="197" dur="1" fill="hold">
                                          <p:stCondLst>
                                            <p:cond delay="0"/>
                                          </p:stCondLst>
                                        </p:cTn>
                                        <p:tgtEl>
                                          <p:spTgt spid="28"/>
                                        </p:tgtEl>
                                        <p:attrNameLst>
                                          <p:attrName>style.visibility</p:attrName>
                                        </p:attrNameLst>
                                      </p:cBhvr>
                                      <p:to>
                                        <p:strVal val="visible"/>
                                      </p:to>
                                    </p:set>
                                    <p:animEffect transition="in" filter="wipe(left)">
                                      <p:cBhvr>
                                        <p:cTn id="198" dur="500"/>
                                        <p:tgtEl>
                                          <p:spTgt spid="28"/>
                                        </p:tgtEl>
                                      </p:cBhvr>
                                    </p:animEffect>
                                  </p:childTnLst>
                                </p:cTn>
                              </p:par>
                              <p:par>
                                <p:cTn id="199" presetID="18" presetClass="emph" presetSubtype="0" fill="hold" grpId="1" nodeType="withEffect">
                                  <p:stCondLst>
                                    <p:cond delay="0"/>
                                  </p:stCondLst>
                                  <p:childTnLst>
                                    <p:set>
                                      <p:cBhvr override="childStyle">
                                        <p:cTn id="200" dur="500" fill="hold"/>
                                        <p:tgtEl>
                                          <p:spTgt spid="28"/>
                                        </p:tgtEl>
                                        <p:attrNameLst>
                                          <p:attrName>style.textDecorationUnderline</p:attrName>
                                        </p:attrNameLst>
                                      </p:cBhvr>
                                      <p:to>
                                        <p:strVal val="true"/>
                                      </p:to>
                                    </p:set>
                                  </p:childTnLst>
                                </p:cTn>
                              </p:par>
                              <p:par>
                                <p:cTn id="201" presetID="22" presetClass="entr" presetSubtype="8" fill="hold" grpId="0" nodeType="withEffect">
                                  <p:stCondLst>
                                    <p:cond delay="0"/>
                                  </p:stCondLst>
                                  <p:childTnLst>
                                    <p:set>
                                      <p:cBhvr>
                                        <p:cTn id="202" dur="1" fill="hold">
                                          <p:stCondLst>
                                            <p:cond delay="0"/>
                                          </p:stCondLst>
                                        </p:cTn>
                                        <p:tgtEl>
                                          <p:spTgt spid="29"/>
                                        </p:tgtEl>
                                        <p:attrNameLst>
                                          <p:attrName>style.visibility</p:attrName>
                                        </p:attrNameLst>
                                      </p:cBhvr>
                                      <p:to>
                                        <p:strVal val="visible"/>
                                      </p:to>
                                    </p:set>
                                    <p:animEffect transition="in" filter="wipe(left)">
                                      <p:cBhvr>
                                        <p:cTn id="203" dur="500"/>
                                        <p:tgtEl>
                                          <p:spTgt spid="29"/>
                                        </p:tgtEl>
                                      </p:cBhvr>
                                    </p:animEffect>
                                  </p:childTnLst>
                                </p:cTn>
                              </p:par>
                            </p:childTnLst>
                          </p:cTn>
                        </p:par>
                      </p:childTnLst>
                    </p:cTn>
                  </p:par>
                  <p:par>
                    <p:cTn id="204" fill="hold">
                      <p:stCondLst>
                        <p:cond delay="indefinite"/>
                      </p:stCondLst>
                      <p:childTnLst>
                        <p:par>
                          <p:cTn id="205" fill="hold">
                            <p:stCondLst>
                              <p:cond delay="0"/>
                            </p:stCondLst>
                            <p:childTnLst>
                              <p:par>
                                <p:cTn id="206" presetID="22" presetClass="entr" presetSubtype="4" fill="hold" grpId="0" nodeType="clickEffect">
                                  <p:stCondLst>
                                    <p:cond delay="0"/>
                                  </p:stCondLst>
                                  <p:childTnLst>
                                    <p:set>
                                      <p:cBhvr>
                                        <p:cTn id="207" dur="1" fill="hold">
                                          <p:stCondLst>
                                            <p:cond delay="0"/>
                                          </p:stCondLst>
                                        </p:cTn>
                                        <p:tgtEl>
                                          <p:spTgt spid="3072"/>
                                        </p:tgtEl>
                                        <p:attrNameLst>
                                          <p:attrName>style.visibility</p:attrName>
                                        </p:attrNameLst>
                                      </p:cBhvr>
                                      <p:to>
                                        <p:strVal val="visible"/>
                                      </p:to>
                                    </p:set>
                                    <p:animEffect transition="in" filter="wipe(down)">
                                      <p:cBhvr>
                                        <p:cTn id="208" dur="750"/>
                                        <p:tgtEl>
                                          <p:spTgt spid="3072"/>
                                        </p:tgtEl>
                                      </p:cBhvr>
                                    </p:animEffect>
                                  </p:childTnLst>
                                </p:cTn>
                              </p:par>
                              <p:par>
                                <p:cTn id="209" presetID="22" presetClass="entr" presetSubtype="8" fill="hold" nodeType="withEffect">
                                  <p:stCondLst>
                                    <p:cond delay="500"/>
                                  </p:stCondLst>
                                  <p:childTnLst>
                                    <p:set>
                                      <p:cBhvr>
                                        <p:cTn id="210" dur="1" fill="hold">
                                          <p:stCondLst>
                                            <p:cond delay="0"/>
                                          </p:stCondLst>
                                        </p:cTn>
                                        <p:tgtEl>
                                          <p:spTgt spid="3073"/>
                                        </p:tgtEl>
                                        <p:attrNameLst>
                                          <p:attrName>style.visibility</p:attrName>
                                        </p:attrNameLst>
                                      </p:cBhvr>
                                      <p:to>
                                        <p:strVal val="visible"/>
                                      </p:to>
                                    </p:set>
                                    <p:animEffect transition="in" filter="wipe(left)">
                                      <p:cBhvr>
                                        <p:cTn id="211" dur="1000"/>
                                        <p:tgtEl>
                                          <p:spTgt spid="3073"/>
                                        </p:tgtEl>
                                      </p:cBhvr>
                                    </p:animEffect>
                                  </p:childTnLst>
                                </p:cTn>
                              </p:par>
                            </p:childTnLst>
                          </p:cTn>
                        </p:par>
                        <p:par>
                          <p:cTn id="212" fill="hold">
                            <p:stCondLst>
                              <p:cond delay="1500"/>
                            </p:stCondLst>
                            <p:childTnLst>
                              <p:par>
                                <p:cTn id="213" presetID="22" presetClass="entr" presetSubtype="1" fill="hold" grpId="0" nodeType="afterEffect">
                                  <p:stCondLst>
                                    <p:cond delay="100"/>
                                  </p:stCondLst>
                                  <p:childTnLst>
                                    <p:set>
                                      <p:cBhvr>
                                        <p:cTn id="214" dur="1" fill="hold">
                                          <p:stCondLst>
                                            <p:cond delay="0"/>
                                          </p:stCondLst>
                                        </p:cTn>
                                        <p:tgtEl>
                                          <p:spTgt spid="3075"/>
                                        </p:tgtEl>
                                        <p:attrNameLst>
                                          <p:attrName>style.visibility</p:attrName>
                                        </p:attrNameLst>
                                      </p:cBhvr>
                                      <p:to>
                                        <p:strVal val="visible"/>
                                      </p:to>
                                    </p:set>
                                    <p:animEffect transition="in" filter="wipe(up)">
                                      <p:cBhvr>
                                        <p:cTn id="215" dur="500"/>
                                        <p:tgtEl>
                                          <p:spTgt spid="3075"/>
                                        </p:tgtEl>
                                      </p:cBhvr>
                                    </p:animEffect>
                                  </p:childTnLst>
                                </p:cTn>
                              </p:par>
                              <p:par>
                                <p:cTn id="216" presetID="18" presetClass="entr" presetSubtype="6" fill="hold" grpId="0" nodeType="withEffect">
                                  <p:stCondLst>
                                    <p:cond delay="100"/>
                                  </p:stCondLst>
                                  <p:childTnLst>
                                    <p:set>
                                      <p:cBhvr>
                                        <p:cTn id="217" dur="1" fill="hold">
                                          <p:stCondLst>
                                            <p:cond delay="0"/>
                                          </p:stCondLst>
                                        </p:cTn>
                                        <p:tgtEl>
                                          <p:spTgt spid="3076"/>
                                        </p:tgtEl>
                                        <p:attrNameLst>
                                          <p:attrName>style.visibility</p:attrName>
                                        </p:attrNameLst>
                                      </p:cBhvr>
                                      <p:to>
                                        <p:strVal val="visible"/>
                                      </p:to>
                                    </p:set>
                                    <p:animEffect transition="in" filter="strips(downRight)">
                                      <p:cBhvr>
                                        <p:cTn id="218" dur="500"/>
                                        <p:tgtEl>
                                          <p:spTgt spid="3076"/>
                                        </p:tgtEl>
                                      </p:cBhvr>
                                    </p:animEffect>
                                  </p:childTnLst>
                                </p:cTn>
                              </p:par>
                              <p:par>
                                <p:cTn id="219" presetID="18" presetClass="entr" presetSubtype="12" fill="hold" grpId="0" nodeType="withEffect">
                                  <p:stCondLst>
                                    <p:cond delay="100"/>
                                  </p:stCondLst>
                                  <p:childTnLst>
                                    <p:set>
                                      <p:cBhvr>
                                        <p:cTn id="220" dur="1" fill="hold">
                                          <p:stCondLst>
                                            <p:cond delay="0"/>
                                          </p:stCondLst>
                                        </p:cTn>
                                        <p:tgtEl>
                                          <p:spTgt spid="3077"/>
                                        </p:tgtEl>
                                        <p:attrNameLst>
                                          <p:attrName>style.visibility</p:attrName>
                                        </p:attrNameLst>
                                      </p:cBhvr>
                                      <p:to>
                                        <p:strVal val="visible"/>
                                      </p:to>
                                    </p:set>
                                    <p:animEffect transition="in" filter="strips(downLeft)">
                                      <p:cBhvr>
                                        <p:cTn id="221" dur="500"/>
                                        <p:tgtEl>
                                          <p:spTgt spid="3077"/>
                                        </p:tgtEl>
                                      </p:cBhvr>
                                    </p:animEffect>
                                  </p:childTnLst>
                                </p:cTn>
                              </p:par>
                            </p:childTnLst>
                          </p:cTn>
                        </p:par>
                        <p:par>
                          <p:cTn id="222" fill="hold">
                            <p:stCondLst>
                              <p:cond delay="2100"/>
                            </p:stCondLst>
                            <p:childTnLst>
                              <p:par>
                                <p:cTn id="223" presetID="22" presetClass="entr" presetSubtype="8" fill="hold" grpId="0" nodeType="afterEffect">
                                  <p:stCondLst>
                                    <p:cond delay="0"/>
                                  </p:stCondLst>
                                  <p:childTnLst>
                                    <p:set>
                                      <p:cBhvr>
                                        <p:cTn id="224" dur="1" fill="hold">
                                          <p:stCondLst>
                                            <p:cond delay="0"/>
                                          </p:stCondLst>
                                        </p:cTn>
                                        <p:tgtEl>
                                          <p:spTgt spid="3078"/>
                                        </p:tgtEl>
                                        <p:attrNameLst>
                                          <p:attrName>style.visibility</p:attrName>
                                        </p:attrNameLst>
                                      </p:cBhvr>
                                      <p:to>
                                        <p:strVal val="visible"/>
                                      </p:to>
                                    </p:set>
                                    <p:animEffect transition="in" filter="wipe(left)">
                                      <p:cBhvr>
                                        <p:cTn id="225" dur="500"/>
                                        <p:tgtEl>
                                          <p:spTgt spid="3078"/>
                                        </p:tgtEl>
                                      </p:cBhvr>
                                    </p:animEffect>
                                  </p:childTnLst>
                                </p:cTn>
                              </p:par>
                              <p:par>
                                <p:cTn id="226" presetID="18" presetClass="emph" presetSubtype="0" fill="hold" grpId="1" nodeType="withEffect">
                                  <p:stCondLst>
                                    <p:cond delay="0"/>
                                  </p:stCondLst>
                                  <p:childTnLst>
                                    <p:set>
                                      <p:cBhvr override="childStyle">
                                        <p:cTn id="227" dur="500" fill="hold"/>
                                        <p:tgtEl>
                                          <p:spTgt spid="3078"/>
                                        </p:tgtEl>
                                        <p:attrNameLst>
                                          <p:attrName>style.textDecorationUnderline</p:attrName>
                                        </p:attrNameLst>
                                      </p:cBhvr>
                                      <p:to>
                                        <p:strVal val="true"/>
                                      </p:to>
                                    </p:set>
                                  </p:childTnLst>
                                </p:cTn>
                              </p:par>
                            </p:childTnLst>
                          </p:cTn>
                        </p:par>
                      </p:childTnLst>
                    </p:cTn>
                  </p:par>
                  <p:par>
                    <p:cTn id="228" fill="hold">
                      <p:stCondLst>
                        <p:cond delay="indefinite"/>
                      </p:stCondLst>
                      <p:childTnLst>
                        <p:par>
                          <p:cTn id="229" fill="hold">
                            <p:stCondLst>
                              <p:cond delay="0"/>
                            </p:stCondLst>
                            <p:childTnLst>
                              <p:par>
                                <p:cTn id="230" presetID="10" presetClass="entr" presetSubtype="0" fill="hold" grpId="0" nodeType="clickEffect">
                                  <p:stCondLst>
                                    <p:cond delay="0"/>
                                  </p:stCondLst>
                                  <p:childTnLst>
                                    <p:set>
                                      <p:cBhvr>
                                        <p:cTn id="231" dur="1" fill="hold">
                                          <p:stCondLst>
                                            <p:cond delay="0"/>
                                          </p:stCondLst>
                                        </p:cTn>
                                        <p:tgtEl>
                                          <p:spTgt spid="31"/>
                                        </p:tgtEl>
                                        <p:attrNameLst>
                                          <p:attrName>style.visibility</p:attrName>
                                        </p:attrNameLst>
                                      </p:cBhvr>
                                      <p:to>
                                        <p:strVal val="visible"/>
                                      </p:to>
                                    </p:set>
                                    <p:animEffect transition="in" filter="fade">
                                      <p:cBhvr>
                                        <p:cTn id="232" dur="250"/>
                                        <p:tgtEl>
                                          <p:spTgt spid="31"/>
                                        </p:tgtEl>
                                      </p:cBhvr>
                                    </p:animEffect>
                                  </p:childTnLst>
                                </p:cTn>
                              </p:par>
                              <p:par>
                                <p:cTn id="233" presetID="42" presetClass="path" presetSubtype="0" accel="50000" decel="50000" fill="hold" grpId="2" nodeType="withEffect">
                                  <p:stCondLst>
                                    <p:cond delay="0"/>
                                  </p:stCondLst>
                                  <p:childTnLst>
                                    <p:animMotion origin="layout" path="M -8.33333E-7 4.81481E-6 L -0.0375 0.14907 " pathEditMode="relative" rAng="0" ptsTypes="AA">
                                      <p:cBhvr>
                                        <p:cTn id="234" dur="1500" fill="hold"/>
                                        <p:tgtEl>
                                          <p:spTgt spid="31"/>
                                        </p:tgtEl>
                                        <p:attrNameLst>
                                          <p:attrName>ppt_x</p:attrName>
                                          <p:attrName>ppt_y</p:attrName>
                                        </p:attrNameLst>
                                      </p:cBhvr>
                                      <p:rCtr x="-1875" y="7454"/>
                                    </p:animMotion>
                                  </p:childTnLst>
                                </p:cTn>
                              </p:par>
                              <p:par>
                                <p:cTn id="235" presetID="3" presetClass="emph" presetSubtype="6" fill="hold" grpId="3" nodeType="withEffect">
                                  <p:stCondLst>
                                    <p:cond delay="0"/>
                                  </p:stCondLst>
                                  <p:childTnLst>
                                    <p:animClr clrSpc="hsl" dir="cw">
                                      <p:cBhvr override="childStyle">
                                        <p:cTn id="236" dur="1500" fill="hold"/>
                                        <p:tgtEl>
                                          <p:spTgt spid="31"/>
                                        </p:tgtEl>
                                        <p:attrNameLst>
                                          <p:attrName>style.color</p:attrName>
                                        </p:attrNameLst>
                                      </p:cBhvr>
                                      <p:to>
                                        <a:schemeClr val="bg1"/>
                                      </p:to>
                                    </p:animClr>
                                  </p:childTnLst>
                                </p:cTn>
                              </p:par>
                              <p:par>
                                <p:cTn id="237" presetID="10" presetClass="exit" presetSubtype="0" fill="hold" grpId="1" nodeType="withEffect">
                                  <p:stCondLst>
                                    <p:cond delay="0"/>
                                  </p:stCondLst>
                                  <p:childTnLst>
                                    <p:animEffect transition="out" filter="fade">
                                      <p:cBhvr>
                                        <p:cTn id="238" dur="1000"/>
                                        <p:tgtEl>
                                          <p:spTgt spid="6"/>
                                        </p:tgtEl>
                                      </p:cBhvr>
                                    </p:animEffect>
                                    <p:set>
                                      <p:cBhvr>
                                        <p:cTn id="239" dur="1" fill="hold">
                                          <p:stCondLst>
                                            <p:cond delay="999"/>
                                          </p:stCondLst>
                                        </p:cTn>
                                        <p:tgtEl>
                                          <p:spTgt spid="6"/>
                                        </p:tgtEl>
                                        <p:attrNameLst>
                                          <p:attrName>style.visibility</p:attrName>
                                        </p:attrNameLst>
                                      </p:cBhvr>
                                      <p:to>
                                        <p:strVal val="hidden"/>
                                      </p:to>
                                    </p:set>
                                  </p:childTnLst>
                                </p:cTn>
                              </p:par>
                              <p:par>
                                <p:cTn id="240" presetID="10" presetClass="exit" presetSubtype="0" fill="hold" grpId="1" nodeType="withEffect">
                                  <p:stCondLst>
                                    <p:cond delay="0"/>
                                  </p:stCondLst>
                                  <p:childTnLst>
                                    <p:animEffect transition="out" filter="fade">
                                      <p:cBhvr>
                                        <p:cTn id="241" dur="500"/>
                                        <p:tgtEl>
                                          <p:spTgt spid="7"/>
                                        </p:tgtEl>
                                      </p:cBhvr>
                                    </p:animEffect>
                                    <p:set>
                                      <p:cBhvr>
                                        <p:cTn id="242" dur="1" fill="hold">
                                          <p:stCondLst>
                                            <p:cond delay="499"/>
                                          </p:stCondLst>
                                        </p:cTn>
                                        <p:tgtEl>
                                          <p:spTgt spid="7"/>
                                        </p:tgtEl>
                                        <p:attrNameLst>
                                          <p:attrName>style.visibility</p:attrName>
                                        </p:attrNameLst>
                                      </p:cBhvr>
                                      <p:to>
                                        <p:strVal val="hidden"/>
                                      </p:to>
                                    </p:set>
                                  </p:childTnLst>
                                </p:cTn>
                              </p:par>
                              <p:par>
                                <p:cTn id="243" presetID="10" presetClass="exit" presetSubtype="0" fill="hold" grpId="2" nodeType="withEffect">
                                  <p:stCondLst>
                                    <p:cond delay="0"/>
                                  </p:stCondLst>
                                  <p:childTnLst>
                                    <p:animEffect transition="out" filter="fade">
                                      <p:cBhvr>
                                        <p:cTn id="244" dur="500"/>
                                        <p:tgtEl>
                                          <p:spTgt spid="28"/>
                                        </p:tgtEl>
                                      </p:cBhvr>
                                    </p:animEffect>
                                    <p:set>
                                      <p:cBhvr>
                                        <p:cTn id="245" dur="1" fill="hold">
                                          <p:stCondLst>
                                            <p:cond delay="499"/>
                                          </p:stCondLst>
                                        </p:cTn>
                                        <p:tgtEl>
                                          <p:spTgt spid="28"/>
                                        </p:tgtEl>
                                        <p:attrNameLst>
                                          <p:attrName>style.visibility</p:attrName>
                                        </p:attrNameLst>
                                      </p:cBhvr>
                                      <p:to>
                                        <p:strVal val="hidden"/>
                                      </p:to>
                                    </p:set>
                                  </p:childTnLst>
                                </p:cTn>
                              </p:par>
                              <p:par>
                                <p:cTn id="246" presetID="10" presetClass="exit" presetSubtype="0" fill="hold" grpId="1" nodeType="withEffect">
                                  <p:stCondLst>
                                    <p:cond delay="0"/>
                                  </p:stCondLst>
                                  <p:childTnLst>
                                    <p:animEffect transition="out" filter="fade">
                                      <p:cBhvr>
                                        <p:cTn id="247" dur="500"/>
                                        <p:tgtEl>
                                          <p:spTgt spid="29"/>
                                        </p:tgtEl>
                                      </p:cBhvr>
                                    </p:animEffect>
                                    <p:set>
                                      <p:cBhvr>
                                        <p:cTn id="248" dur="1" fill="hold">
                                          <p:stCondLst>
                                            <p:cond delay="499"/>
                                          </p:stCondLst>
                                        </p:cTn>
                                        <p:tgtEl>
                                          <p:spTgt spid="29"/>
                                        </p:tgtEl>
                                        <p:attrNameLst>
                                          <p:attrName>style.visibility</p:attrName>
                                        </p:attrNameLst>
                                      </p:cBhvr>
                                      <p:to>
                                        <p:strVal val="hidden"/>
                                      </p:to>
                                    </p:set>
                                  </p:childTnLst>
                                </p:cTn>
                              </p:par>
                              <p:par>
                                <p:cTn id="249" presetID="22" presetClass="exit" presetSubtype="8" fill="hold" nodeType="withEffect">
                                  <p:stCondLst>
                                    <p:cond delay="0"/>
                                  </p:stCondLst>
                                  <p:childTnLst>
                                    <p:animEffect transition="out" filter="wipe(left)">
                                      <p:cBhvr>
                                        <p:cTn id="250" dur="500"/>
                                        <p:tgtEl>
                                          <p:spTgt spid="3073"/>
                                        </p:tgtEl>
                                      </p:cBhvr>
                                    </p:animEffect>
                                    <p:set>
                                      <p:cBhvr>
                                        <p:cTn id="251" dur="1" fill="hold">
                                          <p:stCondLst>
                                            <p:cond delay="499"/>
                                          </p:stCondLst>
                                        </p:cTn>
                                        <p:tgtEl>
                                          <p:spTgt spid="3073"/>
                                        </p:tgtEl>
                                        <p:attrNameLst>
                                          <p:attrName>style.visibility</p:attrName>
                                        </p:attrNameLst>
                                      </p:cBhvr>
                                      <p:to>
                                        <p:strVal val="hidden"/>
                                      </p:to>
                                    </p:set>
                                  </p:childTnLst>
                                </p:cTn>
                              </p:par>
                              <p:par>
                                <p:cTn id="252" presetID="10" presetClass="exit" presetSubtype="0" fill="hold" grpId="1" nodeType="withEffect">
                                  <p:stCondLst>
                                    <p:cond delay="0"/>
                                  </p:stCondLst>
                                  <p:childTnLst>
                                    <p:animEffect transition="out" filter="fade">
                                      <p:cBhvr>
                                        <p:cTn id="253" dur="500"/>
                                        <p:tgtEl>
                                          <p:spTgt spid="3075"/>
                                        </p:tgtEl>
                                      </p:cBhvr>
                                    </p:animEffect>
                                    <p:set>
                                      <p:cBhvr>
                                        <p:cTn id="254" dur="1" fill="hold">
                                          <p:stCondLst>
                                            <p:cond delay="499"/>
                                          </p:stCondLst>
                                        </p:cTn>
                                        <p:tgtEl>
                                          <p:spTgt spid="3075"/>
                                        </p:tgtEl>
                                        <p:attrNameLst>
                                          <p:attrName>style.visibility</p:attrName>
                                        </p:attrNameLst>
                                      </p:cBhvr>
                                      <p:to>
                                        <p:strVal val="hidden"/>
                                      </p:to>
                                    </p:set>
                                  </p:childTnLst>
                                </p:cTn>
                              </p:par>
                              <p:par>
                                <p:cTn id="255" presetID="10" presetClass="exit" presetSubtype="0" fill="hold" grpId="1" nodeType="withEffect">
                                  <p:stCondLst>
                                    <p:cond delay="0"/>
                                  </p:stCondLst>
                                  <p:childTnLst>
                                    <p:animEffect transition="out" filter="fade">
                                      <p:cBhvr>
                                        <p:cTn id="256" dur="500"/>
                                        <p:tgtEl>
                                          <p:spTgt spid="3076"/>
                                        </p:tgtEl>
                                      </p:cBhvr>
                                    </p:animEffect>
                                    <p:set>
                                      <p:cBhvr>
                                        <p:cTn id="257" dur="1" fill="hold">
                                          <p:stCondLst>
                                            <p:cond delay="499"/>
                                          </p:stCondLst>
                                        </p:cTn>
                                        <p:tgtEl>
                                          <p:spTgt spid="3076"/>
                                        </p:tgtEl>
                                        <p:attrNameLst>
                                          <p:attrName>style.visibility</p:attrName>
                                        </p:attrNameLst>
                                      </p:cBhvr>
                                      <p:to>
                                        <p:strVal val="hidden"/>
                                      </p:to>
                                    </p:set>
                                  </p:childTnLst>
                                </p:cTn>
                              </p:par>
                              <p:par>
                                <p:cTn id="258" presetID="10" presetClass="exit" presetSubtype="0" fill="hold" grpId="1" nodeType="withEffect">
                                  <p:stCondLst>
                                    <p:cond delay="0"/>
                                  </p:stCondLst>
                                  <p:childTnLst>
                                    <p:animEffect transition="out" filter="fade">
                                      <p:cBhvr>
                                        <p:cTn id="259" dur="500"/>
                                        <p:tgtEl>
                                          <p:spTgt spid="3077"/>
                                        </p:tgtEl>
                                      </p:cBhvr>
                                    </p:animEffect>
                                    <p:set>
                                      <p:cBhvr>
                                        <p:cTn id="260" dur="1" fill="hold">
                                          <p:stCondLst>
                                            <p:cond delay="499"/>
                                          </p:stCondLst>
                                        </p:cTn>
                                        <p:tgtEl>
                                          <p:spTgt spid="3077"/>
                                        </p:tgtEl>
                                        <p:attrNameLst>
                                          <p:attrName>style.visibility</p:attrName>
                                        </p:attrNameLst>
                                      </p:cBhvr>
                                      <p:to>
                                        <p:strVal val="hidden"/>
                                      </p:to>
                                    </p:set>
                                  </p:childTnLst>
                                </p:cTn>
                              </p:par>
                              <p:par>
                                <p:cTn id="261" presetID="10" presetClass="exit" presetSubtype="0" fill="hold" grpId="2" nodeType="withEffect">
                                  <p:stCondLst>
                                    <p:cond delay="0"/>
                                  </p:stCondLst>
                                  <p:childTnLst>
                                    <p:animEffect transition="out" filter="fade">
                                      <p:cBhvr>
                                        <p:cTn id="262" dur="500"/>
                                        <p:tgtEl>
                                          <p:spTgt spid="3078"/>
                                        </p:tgtEl>
                                      </p:cBhvr>
                                    </p:animEffect>
                                    <p:set>
                                      <p:cBhvr>
                                        <p:cTn id="263" dur="1" fill="hold">
                                          <p:stCondLst>
                                            <p:cond delay="499"/>
                                          </p:stCondLst>
                                        </p:cTn>
                                        <p:tgtEl>
                                          <p:spTgt spid="3078"/>
                                        </p:tgtEl>
                                        <p:attrNameLst>
                                          <p:attrName>style.visibility</p:attrName>
                                        </p:attrNameLst>
                                      </p:cBhvr>
                                      <p:to>
                                        <p:strVal val="hidden"/>
                                      </p:to>
                                    </p:set>
                                  </p:childTnLst>
                                </p:cTn>
                              </p:par>
                              <p:par>
                                <p:cTn id="264" presetID="26" presetClass="emph" presetSubtype="0" fill="hold" grpId="2" nodeType="withEffect">
                                  <p:stCondLst>
                                    <p:cond delay="750"/>
                                  </p:stCondLst>
                                  <p:childTnLst>
                                    <p:animEffect transition="out" filter="fade">
                                      <p:cBhvr>
                                        <p:cTn id="265" dur="500" tmFilter="0, 0; .2, .5; .8, .5; 1, 0"/>
                                        <p:tgtEl>
                                          <p:spTgt spid="3072"/>
                                        </p:tgtEl>
                                      </p:cBhvr>
                                    </p:animEffect>
                                    <p:animScale>
                                      <p:cBhvr>
                                        <p:cTn id="266" dur="250" autoRev="1" fill="hold"/>
                                        <p:tgtEl>
                                          <p:spTgt spid="3072"/>
                                        </p:tgtEl>
                                      </p:cBhvr>
                                      <p:by x="105000" y="105000"/>
                                    </p:animScale>
                                  </p:childTnLst>
                                </p:cTn>
                              </p:par>
                              <p:par>
                                <p:cTn id="267" presetID="10" presetClass="exit" presetSubtype="0" fill="hold" grpId="1" nodeType="withEffect">
                                  <p:stCondLst>
                                    <p:cond delay="1250"/>
                                  </p:stCondLst>
                                  <p:childTnLst>
                                    <p:animEffect transition="out" filter="fade">
                                      <p:cBhvr>
                                        <p:cTn id="268" dur="500"/>
                                        <p:tgtEl>
                                          <p:spTgt spid="3072"/>
                                        </p:tgtEl>
                                      </p:cBhvr>
                                    </p:animEffect>
                                    <p:set>
                                      <p:cBhvr>
                                        <p:cTn id="269" dur="1" fill="hold">
                                          <p:stCondLst>
                                            <p:cond delay="499"/>
                                          </p:stCondLst>
                                        </p:cTn>
                                        <p:tgtEl>
                                          <p:spTgt spid="3072"/>
                                        </p:tgtEl>
                                        <p:attrNameLst>
                                          <p:attrName>style.visibility</p:attrName>
                                        </p:attrNameLst>
                                      </p:cBhvr>
                                      <p:to>
                                        <p:strVal val="hidden"/>
                                      </p:to>
                                    </p:set>
                                  </p:childTnLst>
                                </p:cTn>
                              </p:par>
                              <p:par>
                                <p:cTn id="270" presetID="23" presetClass="exit" presetSubtype="16" fill="hold" grpId="3" nodeType="withEffect">
                                  <p:stCondLst>
                                    <p:cond delay="1250"/>
                                  </p:stCondLst>
                                  <p:childTnLst>
                                    <p:anim calcmode="lin" valueType="num">
                                      <p:cBhvr>
                                        <p:cTn id="271" dur="500"/>
                                        <p:tgtEl>
                                          <p:spTgt spid="3072"/>
                                        </p:tgtEl>
                                        <p:attrNameLst>
                                          <p:attrName>ppt_w</p:attrName>
                                        </p:attrNameLst>
                                      </p:cBhvr>
                                      <p:tavLst>
                                        <p:tav tm="0">
                                          <p:val>
                                            <p:strVal val="ppt_w"/>
                                          </p:val>
                                        </p:tav>
                                        <p:tav tm="100000">
                                          <p:val>
                                            <p:strVal val="4*ppt_w"/>
                                          </p:val>
                                        </p:tav>
                                      </p:tavLst>
                                    </p:anim>
                                    <p:anim calcmode="lin" valueType="num">
                                      <p:cBhvr>
                                        <p:cTn id="272" dur="500"/>
                                        <p:tgtEl>
                                          <p:spTgt spid="3072"/>
                                        </p:tgtEl>
                                        <p:attrNameLst>
                                          <p:attrName>ppt_h</p:attrName>
                                        </p:attrNameLst>
                                      </p:cBhvr>
                                      <p:tavLst>
                                        <p:tav tm="0">
                                          <p:val>
                                            <p:strVal val="ppt_h"/>
                                          </p:val>
                                        </p:tav>
                                        <p:tav tm="100000">
                                          <p:val>
                                            <p:strVal val="4*ppt_h"/>
                                          </p:val>
                                        </p:tav>
                                      </p:tavLst>
                                    </p:anim>
                                    <p:set>
                                      <p:cBhvr>
                                        <p:cTn id="273" dur="1" fill="hold">
                                          <p:stCondLst>
                                            <p:cond delay="499"/>
                                          </p:stCondLst>
                                        </p:cTn>
                                        <p:tgtEl>
                                          <p:spTgt spid="3072"/>
                                        </p:tgtEl>
                                        <p:attrNameLst>
                                          <p:attrName>style.visibility</p:attrName>
                                        </p:attrNameLst>
                                      </p:cBhvr>
                                      <p:to>
                                        <p:strVal val="hidden"/>
                                      </p:to>
                                    </p:set>
                                  </p:childTnLst>
                                </p:cTn>
                              </p:par>
                              <p:par>
                                <p:cTn id="274" presetID="42" presetClass="path" presetSubtype="0" accel="50000" decel="50000" fill="hold" grpId="4" nodeType="withEffect">
                                  <p:stCondLst>
                                    <p:cond delay="1250"/>
                                  </p:stCondLst>
                                  <p:childTnLst>
                                    <p:animMotion origin="layout" path="M 2.77778E-6 4.07407E-6 L 0.06857 -0.11875 " pathEditMode="relative" rAng="0" ptsTypes="AA">
                                      <p:cBhvr>
                                        <p:cTn id="275" dur="500" fill="hold"/>
                                        <p:tgtEl>
                                          <p:spTgt spid="3072"/>
                                        </p:tgtEl>
                                        <p:attrNameLst>
                                          <p:attrName>ppt_x</p:attrName>
                                          <p:attrName>ppt_y</p:attrName>
                                        </p:attrNameLst>
                                      </p:cBhvr>
                                      <p:rCtr x="3420" y="-5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p:bldP spid="3078" grpId="1"/>
      <p:bldP spid="3078" grpId="2"/>
      <p:bldP spid="28" grpId="0"/>
      <p:bldP spid="28" grpId="1"/>
      <p:bldP spid="28" grpId="2"/>
      <p:bldP spid="6" grpId="0"/>
      <p:bldP spid="6" grpId="1"/>
      <p:bldP spid="3074" grpId="0"/>
      <p:bldP spid="3074" grpId="1"/>
      <p:bldP spid="4" grpId="1"/>
      <p:bldP spid="4" grpId="2"/>
      <p:bldP spid="5" grpId="1"/>
      <p:bldP spid="5" grpId="2"/>
      <p:bldP spid="7" grpId="0"/>
      <p:bldP spid="7" grpId="1"/>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7" grpId="0"/>
      <p:bldP spid="27" grpId="1"/>
      <p:bldP spid="27"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9" grpId="0"/>
      <p:bldP spid="29" grpId="1"/>
      <p:bldP spid="31" grpId="0"/>
      <p:bldP spid="31" grpId="2"/>
      <p:bldP spid="31" grpId="3"/>
      <p:bldP spid="3072" grpId="0"/>
      <p:bldP spid="3072" grpId="1"/>
      <p:bldP spid="3072" grpId="2"/>
      <p:bldP spid="3072" grpId="3"/>
      <p:bldP spid="3072" grpId="4"/>
      <p:bldP spid="3075" grpId="0"/>
      <p:bldP spid="3075" grpId="1"/>
      <p:bldP spid="3076" grpId="0"/>
      <p:bldP spid="3076" grpId="1"/>
      <p:bldP spid="3077" grpId="0"/>
      <p:bldP spid="3077"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DCDAB7-4912-4871-EB7D-F2CEB2948C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3074" name="Main"/>
          <p:cNvSpPr>
            <a:spLocks noGrp="1" noChangeArrowheads="1"/>
          </p:cNvSpPr>
          <p:nvPr>
            <p:ph type="title"/>
          </p:nvPr>
        </p:nvSpPr>
        <p:spPr>
          <a:xfrm>
            <a:off x="457200" y="2269534"/>
            <a:ext cx="8229600" cy="231893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Keep your heart with all diligence, For out of it spring the issues        of life.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4:23 </a:t>
            </a:r>
          </a:p>
        </p:txBody>
      </p:sp>
      <p:sp>
        <p:nvSpPr>
          <p:cNvPr id="9" name="diligence">
            <a:extLst>
              <a:ext uri="{FF2B5EF4-FFF2-40B4-BE49-F238E27FC236}">
                <a16:creationId xmlns:a16="http://schemas.microsoft.com/office/drawing/2014/main" id="{F62A168F-A57F-FC1C-3C54-731AA80EFDE9}"/>
              </a:ext>
            </a:extLst>
          </p:cNvPr>
          <p:cNvSpPr txBox="1">
            <a:spLocks noChangeArrowheads="1"/>
          </p:cNvSpPr>
          <p:nvPr/>
        </p:nvSpPr>
        <p:spPr bwMode="auto">
          <a:xfrm>
            <a:off x="6179736" y="2372360"/>
            <a:ext cx="2354663" cy="7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diligence</a:t>
            </a:r>
          </a:p>
        </p:txBody>
      </p:sp>
      <p:sp>
        <p:nvSpPr>
          <p:cNvPr id="6" name="carefulness">
            <a:extLst>
              <a:ext uri="{FF2B5EF4-FFF2-40B4-BE49-F238E27FC236}">
                <a16:creationId xmlns:a16="http://schemas.microsoft.com/office/drawing/2014/main" id="{771F38E3-167B-581F-85E1-6DE2BD271544}"/>
              </a:ext>
            </a:extLst>
          </p:cNvPr>
          <p:cNvSpPr txBox="1">
            <a:spLocks noChangeArrowheads="1"/>
          </p:cNvSpPr>
          <p:nvPr/>
        </p:nvSpPr>
        <p:spPr bwMode="auto">
          <a:xfrm>
            <a:off x="5779593" y="2364741"/>
            <a:ext cx="314107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carefulness</a:t>
            </a:r>
          </a:p>
        </p:txBody>
      </p:sp>
      <p:sp>
        <p:nvSpPr>
          <p:cNvPr id="7" name="persistence">
            <a:extLst>
              <a:ext uri="{FF2B5EF4-FFF2-40B4-BE49-F238E27FC236}">
                <a16:creationId xmlns:a16="http://schemas.microsoft.com/office/drawing/2014/main" id="{DD655676-8865-DAC2-7CF2-84AC45FAF92C}"/>
              </a:ext>
            </a:extLst>
          </p:cNvPr>
          <p:cNvSpPr txBox="1">
            <a:spLocks noChangeArrowheads="1"/>
          </p:cNvSpPr>
          <p:nvPr/>
        </p:nvSpPr>
        <p:spPr bwMode="auto">
          <a:xfrm>
            <a:off x="5832553" y="2350083"/>
            <a:ext cx="314107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persistence</a:t>
            </a:r>
          </a:p>
        </p:txBody>
      </p:sp>
      <p:sp>
        <p:nvSpPr>
          <p:cNvPr id="5" name="thoroughness">
            <a:extLst>
              <a:ext uri="{FF2B5EF4-FFF2-40B4-BE49-F238E27FC236}">
                <a16:creationId xmlns:a16="http://schemas.microsoft.com/office/drawing/2014/main" id="{D41FF6DE-BF23-30D1-BA21-276BE6A6E0AD}"/>
              </a:ext>
            </a:extLst>
          </p:cNvPr>
          <p:cNvSpPr txBox="1">
            <a:spLocks noChangeArrowheads="1"/>
          </p:cNvSpPr>
          <p:nvPr/>
        </p:nvSpPr>
        <p:spPr bwMode="auto">
          <a:xfrm>
            <a:off x="5327300" y="2363440"/>
            <a:ext cx="38167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thoroughness</a:t>
            </a:r>
          </a:p>
        </p:txBody>
      </p:sp>
      <p:sp>
        <p:nvSpPr>
          <p:cNvPr id="4" name="attentiveness">
            <a:extLst>
              <a:ext uri="{FF2B5EF4-FFF2-40B4-BE49-F238E27FC236}">
                <a16:creationId xmlns:a16="http://schemas.microsoft.com/office/drawing/2014/main" id="{4158455A-073F-359E-327E-328438234F3B}"/>
              </a:ext>
            </a:extLst>
          </p:cNvPr>
          <p:cNvSpPr txBox="1">
            <a:spLocks noChangeArrowheads="1"/>
          </p:cNvSpPr>
          <p:nvPr/>
        </p:nvSpPr>
        <p:spPr bwMode="auto">
          <a:xfrm>
            <a:off x="5457202" y="2357001"/>
            <a:ext cx="348271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attentiveness</a:t>
            </a:r>
          </a:p>
        </p:txBody>
      </p:sp>
      <p:sp>
        <p:nvSpPr>
          <p:cNvPr id="8" name="heart">
            <a:extLst>
              <a:ext uri="{FF2B5EF4-FFF2-40B4-BE49-F238E27FC236}">
                <a16:creationId xmlns:a16="http://schemas.microsoft.com/office/drawing/2014/main" id="{A97F8C2F-BCCE-C069-A107-C0E2A66DE86F}"/>
              </a:ext>
            </a:extLst>
          </p:cNvPr>
          <p:cNvSpPr txBox="1">
            <a:spLocks noChangeArrowheads="1"/>
          </p:cNvSpPr>
          <p:nvPr/>
        </p:nvSpPr>
        <p:spPr bwMode="auto">
          <a:xfrm>
            <a:off x="2926500" y="2367462"/>
            <a:ext cx="1581015" cy="77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heart</a:t>
            </a:r>
          </a:p>
        </p:txBody>
      </p:sp>
      <p:sp>
        <p:nvSpPr>
          <p:cNvPr id="2" name="Rectangle 2">
            <a:extLst>
              <a:ext uri="{FF2B5EF4-FFF2-40B4-BE49-F238E27FC236}">
                <a16:creationId xmlns:a16="http://schemas.microsoft.com/office/drawing/2014/main" id="{C09EC9DD-23A9-710E-0DAB-3BF365233D12}"/>
              </a:ext>
            </a:extLst>
          </p:cNvPr>
          <p:cNvSpPr txBox="1">
            <a:spLocks noChangeArrowheads="1"/>
          </p:cNvSpPr>
          <p:nvPr/>
        </p:nvSpPr>
        <p:spPr bwMode="auto">
          <a:xfrm>
            <a:off x="2200588" y="3696238"/>
            <a:ext cx="1704285" cy="806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of life</a:t>
            </a:r>
          </a:p>
        </p:txBody>
      </p:sp>
      <p:sp>
        <p:nvSpPr>
          <p:cNvPr id="10" name="heartRED" hidden="1">
            <a:extLst>
              <a:ext uri="{FF2B5EF4-FFF2-40B4-BE49-F238E27FC236}">
                <a16:creationId xmlns:a16="http://schemas.microsoft.com/office/drawing/2014/main" id="{B5A2F619-71BA-82F7-41FF-6B88677D9AC4}"/>
              </a:ext>
            </a:extLst>
          </p:cNvPr>
          <p:cNvSpPr txBox="1">
            <a:spLocks noChangeArrowheads="1"/>
          </p:cNvSpPr>
          <p:nvPr/>
        </p:nvSpPr>
        <p:spPr bwMode="auto">
          <a:xfrm>
            <a:off x="4587145" y="2367462"/>
            <a:ext cx="1564736" cy="789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heart</a:t>
            </a:r>
          </a:p>
        </p:txBody>
      </p:sp>
    </p:spTree>
    <p:extLst>
      <p:ext uri="{BB962C8B-B14F-4D97-AF65-F5344CB8AC3E}">
        <p14:creationId xmlns:p14="http://schemas.microsoft.com/office/powerpoint/2010/main" val="24629300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25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childTnLst>
                                </p:cTn>
                              </p:par>
                              <p:par>
                                <p:cTn id="23" presetID="53" presetClass="exit" presetSubtype="32" fill="hold" grpId="1" nodeType="withEffect">
                                  <p:stCondLst>
                                    <p:cond delay="0"/>
                                  </p:stCondLst>
                                  <p:childTnLst>
                                    <p:anim calcmode="lin" valueType="num">
                                      <p:cBhvr>
                                        <p:cTn id="24" dur="500"/>
                                        <p:tgtEl>
                                          <p:spTgt spid="9"/>
                                        </p:tgtEl>
                                        <p:attrNameLst>
                                          <p:attrName>ppt_w</p:attrName>
                                        </p:attrNameLst>
                                      </p:cBhvr>
                                      <p:tavLst>
                                        <p:tav tm="0">
                                          <p:val>
                                            <p:strVal val="ppt_w"/>
                                          </p:val>
                                        </p:tav>
                                        <p:tav tm="100000">
                                          <p:val>
                                            <p:fltVal val="0"/>
                                          </p:val>
                                        </p:tav>
                                      </p:tavLst>
                                    </p:anim>
                                    <p:anim calcmode="lin" valueType="num">
                                      <p:cBhvr>
                                        <p:cTn id="25" dur="500"/>
                                        <p:tgtEl>
                                          <p:spTgt spid="9"/>
                                        </p:tgtEl>
                                        <p:attrNameLst>
                                          <p:attrName>ppt_h</p:attrName>
                                        </p:attrNameLst>
                                      </p:cBhvr>
                                      <p:tavLst>
                                        <p:tav tm="0">
                                          <p:val>
                                            <p:strVal val="ppt_h"/>
                                          </p:val>
                                        </p:tav>
                                        <p:tav tm="100000">
                                          <p:val>
                                            <p:fltVal val="0"/>
                                          </p:val>
                                        </p:tav>
                                      </p:tavLst>
                                    </p:anim>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0" nodeType="clickEffect">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childTnLst>
                                </p:cTn>
                              </p:par>
                              <p:par>
                                <p:cTn id="34" presetID="53" presetClass="exit" presetSubtype="32" fill="hold" grpId="1" nodeType="withEffect">
                                  <p:stCondLst>
                                    <p:cond delay="0"/>
                                  </p:stCondLst>
                                  <p:childTnLst>
                                    <p:anim calcmode="lin" valueType="num">
                                      <p:cBhvr>
                                        <p:cTn id="35" dur="500"/>
                                        <p:tgtEl>
                                          <p:spTgt spid="6"/>
                                        </p:tgtEl>
                                        <p:attrNameLst>
                                          <p:attrName>ppt_w</p:attrName>
                                        </p:attrNameLst>
                                      </p:cBhvr>
                                      <p:tavLst>
                                        <p:tav tm="0">
                                          <p:val>
                                            <p:strVal val="ppt_w"/>
                                          </p:val>
                                        </p:tav>
                                        <p:tav tm="100000">
                                          <p:val>
                                            <p:fltVal val="0"/>
                                          </p:val>
                                        </p:tav>
                                      </p:tavLst>
                                    </p:anim>
                                    <p:anim calcmode="lin" valueType="num">
                                      <p:cBhvr>
                                        <p:cTn id="36" dur="500"/>
                                        <p:tgtEl>
                                          <p:spTgt spid="6"/>
                                        </p:tgtEl>
                                        <p:attrNameLst>
                                          <p:attrName>ppt_h</p:attrName>
                                        </p:attrNameLst>
                                      </p:cBhvr>
                                      <p:tavLst>
                                        <p:tav tm="0">
                                          <p:val>
                                            <p:strVal val="ppt_h"/>
                                          </p:val>
                                        </p:tav>
                                        <p:tav tm="100000">
                                          <p:val>
                                            <p:fltVal val="0"/>
                                          </p:val>
                                        </p:tav>
                                      </p:tavLst>
                                    </p:anim>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25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fltVal val="0"/>
                                          </p:val>
                                        </p:tav>
                                        <p:tav tm="100000">
                                          <p:val>
                                            <p:strVal val="#ppt_w"/>
                                          </p:val>
                                        </p:tav>
                                      </p:tavLst>
                                    </p:anim>
                                    <p:anim calcmode="lin" valueType="num">
                                      <p:cBhvr>
                                        <p:cTn id="44" dur="500" fill="hold"/>
                                        <p:tgtEl>
                                          <p:spTgt spid="5"/>
                                        </p:tgtEl>
                                        <p:attrNameLst>
                                          <p:attrName>ppt_h</p:attrName>
                                        </p:attrNameLst>
                                      </p:cBhvr>
                                      <p:tavLst>
                                        <p:tav tm="0">
                                          <p:val>
                                            <p:fltVal val="0"/>
                                          </p:val>
                                        </p:tav>
                                        <p:tav tm="100000">
                                          <p:val>
                                            <p:strVal val="#ppt_h"/>
                                          </p:val>
                                        </p:tav>
                                      </p:tavLst>
                                    </p:anim>
                                  </p:childTnLst>
                                </p:cTn>
                              </p:par>
                              <p:par>
                                <p:cTn id="45" presetID="53" presetClass="exit" presetSubtype="32" fill="hold" grpId="1" nodeType="withEffect">
                                  <p:stCondLst>
                                    <p:cond delay="0"/>
                                  </p:stCondLst>
                                  <p:childTnLst>
                                    <p:anim calcmode="lin" valueType="num">
                                      <p:cBhvr>
                                        <p:cTn id="46" dur="500"/>
                                        <p:tgtEl>
                                          <p:spTgt spid="7"/>
                                        </p:tgtEl>
                                        <p:attrNameLst>
                                          <p:attrName>ppt_w</p:attrName>
                                        </p:attrNameLst>
                                      </p:cBhvr>
                                      <p:tavLst>
                                        <p:tav tm="0">
                                          <p:val>
                                            <p:strVal val="ppt_w"/>
                                          </p:val>
                                        </p:tav>
                                        <p:tav tm="100000">
                                          <p:val>
                                            <p:fltVal val="0"/>
                                          </p:val>
                                        </p:tav>
                                      </p:tavLst>
                                    </p:anim>
                                    <p:anim calcmode="lin" valueType="num">
                                      <p:cBhvr>
                                        <p:cTn id="47" dur="500"/>
                                        <p:tgtEl>
                                          <p:spTgt spid="7"/>
                                        </p:tgtEl>
                                        <p:attrNameLst>
                                          <p:attrName>ppt_h</p:attrName>
                                        </p:attrNameLst>
                                      </p:cBhvr>
                                      <p:tavLst>
                                        <p:tav tm="0">
                                          <p:val>
                                            <p:strVal val="ppt_h"/>
                                          </p:val>
                                        </p:tav>
                                        <p:tav tm="100000">
                                          <p:val>
                                            <p:fltVal val="0"/>
                                          </p:val>
                                        </p:tav>
                                      </p:tavLst>
                                    </p:anim>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3" presetClass="entr" presetSubtype="16"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p:cTn id="54" dur="500" fill="hold"/>
                                        <p:tgtEl>
                                          <p:spTgt spid="4"/>
                                        </p:tgtEl>
                                        <p:attrNameLst>
                                          <p:attrName>ppt_w</p:attrName>
                                        </p:attrNameLst>
                                      </p:cBhvr>
                                      <p:tavLst>
                                        <p:tav tm="0">
                                          <p:val>
                                            <p:fltVal val="0"/>
                                          </p:val>
                                        </p:tav>
                                        <p:tav tm="100000">
                                          <p:val>
                                            <p:strVal val="#ppt_w"/>
                                          </p:val>
                                        </p:tav>
                                      </p:tavLst>
                                    </p:anim>
                                    <p:anim calcmode="lin" valueType="num">
                                      <p:cBhvr>
                                        <p:cTn id="55" dur="500" fill="hold"/>
                                        <p:tgtEl>
                                          <p:spTgt spid="4"/>
                                        </p:tgtEl>
                                        <p:attrNameLst>
                                          <p:attrName>ppt_h</p:attrName>
                                        </p:attrNameLst>
                                      </p:cBhvr>
                                      <p:tavLst>
                                        <p:tav tm="0">
                                          <p:val>
                                            <p:fltVal val="0"/>
                                          </p:val>
                                        </p:tav>
                                        <p:tav tm="100000">
                                          <p:val>
                                            <p:strVal val="#ppt_h"/>
                                          </p:val>
                                        </p:tav>
                                      </p:tavLst>
                                    </p:anim>
                                  </p:childTnLst>
                                </p:cTn>
                              </p:par>
                              <p:par>
                                <p:cTn id="56" presetID="53" presetClass="exit" presetSubtype="32" fill="hold" grpId="1" nodeType="withEffect">
                                  <p:stCondLst>
                                    <p:cond delay="0"/>
                                  </p:stCondLst>
                                  <p:childTnLst>
                                    <p:anim calcmode="lin" valueType="num">
                                      <p:cBhvr>
                                        <p:cTn id="57" dur="500"/>
                                        <p:tgtEl>
                                          <p:spTgt spid="5"/>
                                        </p:tgtEl>
                                        <p:attrNameLst>
                                          <p:attrName>ppt_w</p:attrName>
                                        </p:attrNameLst>
                                      </p:cBhvr>
                                      <p:tavLst>
                                        <p:tav tm="0">
                                          <p:val>
                                            <p:strVal val="ppt_w"/>
                                          </p:val>
                                        </p:tav>
                                        <p:tav tm="100000">
                                          <p:val>
                                            <p:fltVal val="0"/>
                                          </p:val>
                                        </p:tav>
                                      </p:tavLst>
                                    </p:anim>
                                    <p:anim calcmode="lin" valueType="num">
                                      <p:cBhvr>
                                        <p:cTn id="58" dur="500"/>
                                        <p:tgtEl>
                                          <p:spTgt spid="5"/>
                                        </p:tgtEl>
                                        <p:attrNameLst>
                                          <p:attrName>ppt_h</p:attrName>
                                        </p:attrNameLst>
                                      </p:cBhvr>
                                      <p:tavLst>
                                        <p:tav tm="0">
                                          <p:val>
                                            <p:strVal val="ppt_h"/>
                                          </p:val>
                                        </p:tav>
                                        <p:tav tm="100000">
                                          <p:val>
                                            <p:fltVal val="0"/>
                                          </p:val>
                                        </p:tav>
                                      </p:tavLst>
                                    </p:anim>
                                    <p:animEffect transition="out" filter="fade">
                                      <p:cBhvr>
                                        <p:cTn id="59" dur="500"/>
                                        <p:tgtEl>
                                          <p:spTgt spid="5"/>
                                        </p:tgtEl>
                                      </p:cBhvr>
                                    </p:animEffect>
                                    <p:set>
                                      <p:cBhvr>
                                        <p:cTn id="60" dur="1" fill="hold">
                                          <p:stCondLst>
                                            <p:cond delay="499"/>
                                          </p:stCondLst>
                                        </p:cTn>
                                        <p:tgtEl>
                                          <p:spTgt spid="5"/>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500"/>
                                  </p:stCondLst>
                                  <p:childTnLst>
                                    <p:set>
                                      <p:cBhvr>
                                        <p:cTn id="64" dur="1" fill="hold">
                                          <p:stCondLst>
                                            <p:cond delay="0"/>
                                          </p:stCondLst>
                                        </p:cTn>
                                        <p:tgtEl>
                                          <p:spTgt spid="2"/>
                                        </p:tgtEl>
                                        <p:attrNameLst>
                                          <p:attrName>style.visibility</p:attrName>
                                        </p:attrNameLst>
                                      </p:cBhvr>
                                      <p:to>
                                        <p:strVal val="visible"/>
                                      </p:to>
                                    </p:set>
                                    <p:animEffect transition="in" filter="fade">
                                      <p:cBhvr>
                                        <p:cTn id="65" dur="250"/>
                                        <p:tgtEl>
                                          <p:spTgt spid="2"/>
                                        </p:tgtEl>
                                      </p:cBhvr>
                                    </p:animEffect>
                                  </p:childTnLst>
                                </p:cTn>
                              </p:par>
                              <p:par>
                                <p:cTn id="66" presetID="42" presetClass="path" presetSubtype="0" accel="50000" decel="50000" fill="hold" grpId="1" nodeType="withEffect">
                                  <p:stCondLst>
                                    <p:cond delay="1000"/>
                                  </p:stCondLst>
                                  <p:childTnLst>
                                    <p:animMotion origin="layout" path="M -4.16667E-6 4.81481E-6 L 0.175 -0.00718 " pathEditMode="relative" rAng="0" ptsTypes="AA">
                                      <p:cBhvr>
                                        <p:cTn id="67" dur="1000" fill="hold"/>
                                        <p:tgtEl>
                                          <p:spTgt spid="2"/>
                                        </p:tgtEl>
                                        <p:attrNameLst>
                                          <p:attrName>ppt_x</p:attrName>
                                          <p:attrName>ppt_y</p:attrName>
                                        </p:attrNameLst>
                                      </p:cBhvr>
                                      <p:rCtr x="8750" y="-370"/>
                                    </p:animMotion>
                                  </p:childTnLst>
                                </p:cTn>
                              </p:par>
                              <p:par>
                                <p:cTn id="68" presetID="23" presetClass="exit" presetSubtype="16" fill="hold" grpId="2" nodeType="withEffect">
                                  <p:stCondLst>
                                    <p:cond delay="1000"/>
                                  </p:stCondLst>
                                  <p:childTnLst>
                                    <p:anim calcmode="lin" valueType="num">
                                      <p:cBhvr>
                                        <p:cTn id="69" dur="1000"/>
                                        <p:tgtEl>
                                          <p:spTgt spid="2"/>
                                        </p:tgtEl>
                                        <p:attrNameLst>
                                          <p:attrName>ppt_w</p:attrName>
                                        </p:attrNameLst>
                                      </p:cBhvr>
                                      <p:tavLst>
                                        <p:tav tm="0">
                                          <p:val>
                                            <p:strVal val="ppt_w"/>
                                          </p:val>
                                        </p:tav>
                                        <p:tav tm="100000">
                                          <p:val>
                                            <p:strVal val="4*ppt_w"/>
                                          </p:val>
                                        </p:tav>
                                      </p:tavLst>
                                    </p:anim>
                                    <p:anim calcmode="lin" valueType="num">
                                      <p:cBhvr>
                                        <p:cTn id="70" dur="1000"/>
                                        <p:tgtEl>
                                          <p:spTgt spid="2"/>
                                        </p:tgtEl>
                                        <p:attrNameLst>
                                          <p:attrName>ppt_h</p:attrName>
                                        </p:attrNameLst>
                                      </p:cBhvr>
                                      <p:tavLst>
                                        <p:tav tm="0">
                                          <p:val>
                                            <p:strVal val="ppt_h"/>
                                          </p:val>
                                        </p:tav>
                                        <p:tav tm="100000">
                                          <p:val>
                                            <p:strVal val="4*ppt_h"/>
                                          </p:val>
                                        </p:tav>
                                      </p:tavLst>
                                    </p:anim>
                                    <p:set>
                                      <p:cBhvr>
                                        <p:cTn id="71" dur="1" fill="hold">
                                          <p:stCondLst>
                                            <p:cond delay="999"/>
                                          </p:stCondLst>
                                        </p:cTn>
                                        <p:tgtEl>
                                          <p:spTgt spid="2"/>
                                        </p:tgtEl>
                                        <p:attrNameLst>
                                          <p:attrName>style.visibility</p:attrName>
                                        </p:attrNameLst>
                                      </p:cBhvr>
                                      <p:to>
                                        <p:strVal val="hidden"/>
                                      </p:to>
                                    </p:set>
                                  </p:childTnLst>
                                </p:cTn>
                              </p:par>
                              <p:par>
                                <p:cTn id="72" presetID="10" presetClass="exit" presetSubtype="0" fill="hold" grpId="3" nodeType="withEffect">
                                  <p:stCondLst>
                                    <p:cond delay="1000"/>
                                  </p:stCondLst>
                                  <p:childTnLst>
                                    <p:animEffect transition="out" filter="fade">
                                      <p:cBhvr>
                                        <p:cTn id="73" dur="1000"/>
                                        <p:tgtEl>
                                          <p:spTgt spid="2"/>
                                        </p:tgtEl>
                                      </p:cBhvr>
                                    </p:animEffect>
                                    <p:set>
                                      <p:cBhvr>
                                        <p:cTn id="74" dur="1" fill="hold">
                                          <p:stCondLst>
                                            <p:cond delay="999"/>
                                          </p:stCondLst>
                                        </p:cTn>
                                        <p:tgtEl>
                                          <p:spTgt spid="2"/>
                                        </p:tgtEl>
                                        <p:attrNameLst>
                                          <p:attrName>style.visibility</p:attrName>
                                        </p:attrNameLst>
                                      </p:cBhvr>
                                      <p:to>
                                        <p:strVal val="hidden"/>
                                      </p:to>
                                    </p:set>
                                  </p:childTnLst>
                                </p:cTn>
                              </p:par>
                              <p:par>
                                <p:cTn id="75" presetID="50" presetClass="exit" presetSubtype="0" accel="100000" fill="hold" grpId="1" nodeType="withEffect">
                                  <p:stCondLst>
                                    <p:cond delay="0"/>
                                  </p:stCondLst>
                                  <p:childTnLst>
                                    <p:anim calcmode="lin" valueType="num">
                                      <p:cBhvr>
                                        <p:cTn id="76" dur="1000"/>
                                        <p:tgtEl>
                                          <p:spTgt spid="4"/>
                                        </p:tgtEl>
                                        <p:attrNameLst>
                                          <p:attrName>ppt_w</p:attrName>
                                        </p:attrNameLst>
                                      </p:cBhvr>
                                      <p:tavLst>
                                        <p:tav tm="0">
                                          <p:val>
                                            <p:strVal val="ppt_w"/>
                                          </p:val>
                                        </p:tav>
                                        <p:tav tm="100000">
                                          <p:val>
                                            <p:strVal val="ppt_w+.3"/>
                                          </p:val>
                                        </p:tav>
                                      </p:tavLst>
                                    </p:anim>
                                    <p:anim calcmode="lin" valueType="num">
                                      <p:cBhvr>
                                        <p:cTn id="77" dur="1000"/>
                                        <p:tgtEl>
                                          <p:spTgt spid="4"/>
                                        </p:tgtEl>
                                        <p:attrNameLst>
                                          <p:attrName>ppt_h</p:attrName>
                                        </p:attrNameLst>
                                      </p:cBhvr>
                                      <p:tavLst>
                                        <p:tav tm="0">
                                          <p:val>
                                            <p:strVal val="ppt_h"/>
                                          </p:val>
                                        </p:tav>
                                        <p:tav tm="100000">
                                          <p:val>
                                            <p:strVal val="ppt_h"/>
                                          </p:val>
                                        </p:tav>
                                      </p:tavLst>
                                    </p:anim>
                                    <p:animEffect transition="out" filter="fade">
                                      <p:cBhvr>
                                        <p:cTn id="78" dur="1000"/>
                                        <p:tgtEl>
                                          <p:spTgt spid="4"/>
                                        </p:tgtEl>
                                      </p:cBhvr>
                                    </p:animEffect>
                                    <p:set>
                                      <p:cBhvr>
                                        <p:cTn id="79" dur="1" fill="hold">
                                          <p:stCondLst>
                                            <p:cond delay="999"/>
                                          </p:stCondLst>
                                        </p:cTn>
                                        <p:tgtEl>
                                          <p:spTgt spid="4"/>
                                        </p:tgtEl>
                                        <p:attrNameLst>
                                          <p:attrName>style.visibility</p:attrName>
                                        </p:attrNameLst>
                                      </p:cBhvr>
                                      <p:to>
                                        <p:strVal val="hidden"/>
                                      </p:to>
                                    </p:set>
                                  </p:childTnLst>
                                </p:cTn>
                              </p:par>
                              <p:par>
                                <p:cTn id="80" presetID="10" presetClass="entr" presetSubtype="0" fill="hold" grpId="0" nodeType="withEffect">
                                  <p:stCondLst>
                                    <p:cond delay="25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250"/>
                                        <p:tgtEl>
                                          <p:spTgt spid="8"/>
                                        </p:tgtEl>
                                      </p:cBhvr>
                                    </p:animEffect>
                                  </p:childTnLst>
                                </p:cTn>
                              </p:par>
                              <p:par>
                                <p:cTn id="83" presetID="42" presetClass="path" presetSubtype="0" accel="50000" decel="50000" fill="hold" grpId="1" nodeType="withEffect">
                                  <p:stCondLst>
                                    <p:cond delay="250"/>
                                  </p:stCondLst>
                                  <p:childTnLst>
                                    <p:animMotion origin="layout" path="M -3.61111E-6 -3.7037E-7 L 0.18056 0.00162 " pathEditMode="relative" rAng="0" ptsTypes="AA">
                                      <p:cBhvr>
                                        <p:cTn id="84" dur="2000" fill="hold"/>
                                        <p:tgtEl>
                                          <p:spTgt spid="8"/>
                                        </p:tgtEl>
                                        <p:attrNameLst>
                                          <p:attrName>ppt_x</p:attrName>
                                          <p:attrName>ppt_y</p:attrName>
                                        </p:attrNameLst>
                                      </p:cBhvr>
                                      <p:rCtr x="9028" y="69"/>
                                    </p:animMotion>
                                  </p:childTnLst>
                                </p:cTn>
                              </p:par>
                              <p:par>
                                <p:cTn id="85" presetID="10" presetClass="exit" presetSubtype="0" fill="hold" grpId="1" nodeType="withEffect">
                                  <p:stCondLst>
                                    <p:cond delay="250"/>
                                  </p:stCondLst>
                                  <p:childTnLst>
                                    <p:animEffect transition="out" filter="fade">
                                      <p:cBhvr>
                                        <p:cTn id="86" dur="1250"/>
                                        <p:tgtEl>
                                          <p:spTgt spid="3074"/>
                                        </p:tgtEl>
                                      </p:cBhvr>
                                    </p:animEffect>
                                    <p:set>
                                      <p:cBhvr>
                                        <p:cTn id="87"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9" grpId="0"/>
      <p:bldP spid="9" grpId="1"/>
      <p:bldP spid="6" grpId="0"/>
      <p:bldP spid="6" grpId="1"/>
      <p:bldP spid="7" grpId="0"/>
      <p:bldP spid="7" grpId="1"/>
      <p:bldP spid="5" grpId="0"/>
      <p:bldP spid="5" grpId="1"/>
      <p:bldP spid="4" grpId="0"/>
      <p:bldP spid="4" grpId="1"/>
      <p:bldP spid="8" grpId="0"/>
      <p:bldP spid="8" grpId="1"/>
      <p:bldP spid="2" grpId="0"/>
      <p:bldP spid="2" grpId="1"/>
      <p:bldP spid="2" grpId="2"/>
      <p:bldP spid="2" grpId="3"/>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C04794-BE4C-D509-AAA6-B41012D11146}"/>
              </a:ext>
            </a:extLst>
          </p:cNvPr>
          <p:cNvPicPr>
            <a:picLocks noChangeAspect="1"/>
          </p:cNvPicPr>
          <p:nvPr/>
        </p:nvPicPr>
        <p:blipFill rotWithShape="1">
          <a:blip r:embed="rId2">
            <a:extLst>
              <a:ext uri="{28A0092B-C50C-407E-A947-70E740481C1C}">
                <a14:useLocalDpi xmlns:a14="http://schemas.microsoft.com/office/drawing/2010/main" val="0"/>
              </a:ext>
            </a:extLst>
          </a:blip>
          <a:srcRect t="3824"/>
          <a:stretch/>
        </p:blipFill>
        <p:spPr>
          <a:xfrm>
            <a:off x="-1" y="0"/>
            <a:ext cx="9144001" cy="6858000"/>
          </a:xfrm>
          <a:prstGeom prst="rect">
            <a:avLst/>
          </a:prstGeom>
        </p:spPr>
      </p:pic>
      <p:sp>
        <p:nvSpPr>
          <p:cNvPr id="18" name="Title 1">
            <a:extLst>
              <a:ext uri="{FF2B5EF4-FFF2-40B4-BE49-F238E27FC236}">
                <a16:creationId xmlns:a16="http://schemas.microsoft.com/office/drawing/2014/main" id="{2269B7BC-D803-A0FB-EC1B-0E49FB979D63}"/>
              </a:ext>
            </a:extLst>
          </p:cNvPr>
          <p:cNvSpPr txBox="1">
            <a:spLocks/>
          </p:cNvSpPr>
          <p:nvPr/>
        </p:nvSpPr>
        <p:spPr>
          <a:xfrm>
            <a:off x="636594" y="1716909"/>
            <a:ext cx="317913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to know Me</a:t>
            </a:r>
          </a:p>
        </p:txBody>
      </p:sp>
      <p:sp>
        <p:nvSpPr>
          <p:cNvPr id="4" name="Final">
            <a:extLst>
              <a:ext uri="{FF2B5EF4-FFF2-40B4-BE49-F238E27FC236}">
                <a16:creationId xmlns:a16="http://schemas.microsoft.com/office/drawing/2014/main" id="{9409570A-A926-BA44-68F5-6A828B6B830A}"/>
              </a:ext>
            </a:extLst>
          </p:cNvPr>
          <p:cNvSpPr txBox="1">
            <a:spLocks noChangeArrowheads="1"/>
          </p:cNvSpPr>
          <p:nvPr/>
        </p:nvSpPr>
        <p:spPr bwMode="auto">
          <a:xfrm>
            <a:off x="700918" y="1049043"/>
            <a:ext cx="7742165" cy="545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 will give them a heart</a:t>
            </a:r>
          </a:p>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to know Me, that I am the LORD</a:t>
            </a:r>
          </a:p>
          <a:p>
            <a:pPr algn="l" eaLnBrk="1" hangingPunct="1"/>
            <a:endParaRPr lang="en-US" altLang="en-US" sz="28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3175" cmpd="sng">
                  <a:solidFill>
                    <a:srgbClr val="FFFF00"/>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I will be their God</a:t>
            </a:r>
          </a:p>
          <a:p>
            <a:pPr eaLnBrk="1" hangingPunct="1"/>
            <a:r>
              <a:rPr lang="en-US" altLang="en-US" b="1" kern="0" dirty="0">
                <a:ln w="3175" cmpd="sng">
                  <a:solidFill>
                    <a:srgbClr val="FFFF00"/>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and they shall be My people</a:t>
            </a:r>
          </a:p>
          <a:p>
            <a:pPr eaLnBrk="1" hangingPunct="1"/>
            <a:endParaRPr lang="en-US" altLang="en-US" sz="24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they shall return to Me</a:t>
            </a:r>
          </a:p>
          <a:p>
            <a:pPr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with their whole heart</a:t>
            </a:r>
            <a:endParaRPr lang="en-US" altLang="en-US" sz="4000" b="1" i="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457200" y="1314956"/>
            <a:ext cx="8229600" cy="422808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I will give them a heart to know Me, that I am the LORD; and they shall be My people, and I will be their God, for they shall return to Me with their whole heart.'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Jeremiah 24:7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2" name="Rectangle 2">
            <a:extLst>
              <a:ext uri="{FF2B5EF4-FFF2-40B4-BE49-F238E27FC236}">
                <a16:creationId xmlns:a16="http://schemas.microsoft.com/office/drawing/2014/main" id="{043E51F4-C0D8-372E-CE4E-5386D7548CF1}"/>
              </a:ext>
            </a:extLst>
          </p:cNvPr>
          <p:cNvSpPr txBox="1">
            <a:spLocks noChangeArrowheads="1"/>
          </p:cNvSpPr>
          <p:nvPr/>
        </p:nvSpPr>
        <p:spPr bwMode="auto">
          <a:xfrm>
            <a:off x="340519" y="2062501"/>
            <a:ext cx="730805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know Me, that I am the LORD</a:t>
            </a:r>
          </a:p>
        </p:txBody>
      </p:sp>
      <p:sp>
        <p:nvSpPr>
          <p:cNvPr id="5" name="Rectangle 2">
            <a:extLst>
              <a:ext uri="{FF2B5EF4-FFF2-40B4-BE49-F238E27FC236}">
                <a16:creationId xmlns:a16="http://schemas.microsoft.com/office/drawing/2014/main" id="{CBD17650-ECE9-ADEE-5A54-F84E90757680}"/>
              </a:ext>
            </a:extLst>
          </p:cNvPr>
          <p:cNvSpPr txBox="1">
            <a:spLocks noChangeArrowheads="1"/>
          </p:cNvSpPr>
          <p:nvPr/>
        </p:nvSpPr>
        <p:spPr bwMode="auto">
          <a:xfrm>
            <a:off x="2064544" y="1395113"/>
            <a:ext cx="5803812" cy="77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will give them a heart</a:t>
            </a:r>
          </a:p>
        </p:txBody>
      </p:sp>
      <p:sp>
        <p:nvSpPr>
          <p:cNvPr id="6" name="Rectangle 2">
            <a:extLst>
              <a:ext uri="{FF2B5EF4-FFF2-40B4-BE49-F238E27FC236}">
                <a16:creationId xmlns:a16="http://schemas.microsoft.com/office/drawing/2014/main" id="{2A0DEFAA-3B3E-DB01-768C-5BB9D8C43054}"/>
              </a:ext>
            </a:extLst>
          </p:cNvPr>
          <p:cNvSpPr txBox="1">
            <a:spLocks noChangeArrowheads="1"/>
          </p:cNvSpPr>
          <p:nvPr/>
        </p:nvSpPr>
        <p:spPr bwMode="auto">
          <a:xfrm>
            <a:off x="7608711" y="1414463"/>
            <a:ext cx="782814" cy="735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a:t>
            </a:r>
          </a:p>
        </p:txBody>
      </p:sp>
      <p:sp>
        <p:nvSpPr>
          <p:cNvPr id="7" name="Rectangle 2">
            <a:extLst>
              <a:ext uri="{FF2B5EF4-FFF2-40B4-BE49-F238E27FC236}">
                <a16:creationId xmlns:a16="http://schemas.microsoft.com/office/drawing/2014/main" id="{8C5CE0FE-3E1D-4D58-5C65-7FDF7CCD4606}"/>
              </a:ext>
            </a:extLst>
          </p:cNvPr>
          <p:cNvSpPr txBox="1">
            <a:spLocks noChangeArrowheads="1"/>
          </p:cNvSpPr>
          <p:nvPr/>
        </p:nvSpPr>
        <p:spPr bwMode="auto">
          <a:xfrm>
            <a:off x="7239000" y="2731945"/>
            <a:ext cx="149686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will</a:t>
            </a:r>
          </a:p>
        </p:txBody>
      </p:sp>
      <p:sp>
        <p:nvSpPr>
          <p:cNvPr id="8" name="Rectangle 2">
            <a:extLst>
              <a:ext uri="{FF2B5EF4-FFF2-40B4-BE49-F238E27FC236}">
                <a16:creationId xmlns:a16="http://schemas.microsoft.com/office/drawing/2014/main" id="{96C44A1D-0E65-057E-6B71-24D938A1D02A}"/>
              </a:ext>
            </a:extLst>
          </p:cNvPr>
          <p:cNvSpPr txBox="1">
            <a:spLocks noChangeArrowheads="1"/>
          </p:cNvSpPr>
          <p:nvPr/>
        </p:nvSpPr>
        <p:spPr bwMode="auto">
          <a:xfrm>
            <a:off x="502444" y="3412612"/>
            <a:ext cx="3231759" cy="756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 their God</a:t>
            </a:r>
          </a:p>
        </p:txBody>
      </p:sp>
      <p:sp>
        <p:nvSpPr>
          <p:cNvPr id="9" name="Rectangle 2">
            <a:extLst>
              <a:ext uri="{FF2B5EF4-FFF2-40B4-BE49-F238E27FC236}">
                <a16:creationId xmlns:a16="http://schemas.microsoft.com/office/drawing/2014/main" id="{C4912CE3-7D9F-0EEB-9645-E2B49FA72E20}"/>
              </a:ext>
            </a:extLst>
          </p:cNvPr>
          <p:cNvSpPr txBox="1">
            <a:spLocks noChangeArrowheads="1"/>
          </p:cNvSpPr>
          <p:nvPr/>
        </p:nvSpPr>
        <p:spPr bwMode="auto">
          <a:xfrm>
            <a:off x="7568588" y="2055020"/>
            <a:ext cx="1149168" cy="792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a:t>
            </a:r>
          </a:p>
        </p:txBody>
      </p:sp>
      <p:sp>
        <p:nvSpPr>
          <p:cNvPr id="10" name="Rectangle 2">
            <a:extLst>
              <a:ext uri="{FF2B5EF4-FFF2-40B4-BE49-F238E27FC236}">
                <a16:creationId xmlns:a16="http://schemas.microsoft.com/office/drawing/2014/main" id="{DEAE0E41-C35C-04A1-168F-6A67ADEA08EB}"/>
              </a:ext>
            </a:extLst>
          </p:cNvPr>
          <p:cNvSpPr txBox="1">
            <a:spLocks noChangeArrowheads="1"/>
          </p:cNvSpPr>
          <p:nvPr/>
        </p:nvSpPr>
        <p:spPr bwMode="auto">
          <a:xfrm>
            <a:off x="319088" y="2740582"/>
            <a:ext cx="6131718" cy="76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they shall be My people</a:t>
            </a:r>
          </a:p>
        </p:txBody>
      </p:sp>
      <p:sp>
        <p:nvSpPr>
          <p:cNvPr id="11" name="Rectangle 2">
            <a:extLst>
              <a:ext uri="{FF2B5EF4-FFF2-40B4-BE49-F238E27FC236}">
                <a16:creationId xmlns:a16="http://schemas.microsoft.com/office/drawing/2014/main" id="{B584B115-7120-2C93-03CC-5D43E659551C}"/>
              </a:ext>
            </a:extLst>
          </p:cNvPr>
          <p:cNvSpPr txBox="1">
            <a:spLocks noChangeArrowheads="1"/>
          </p:cNvSpPr>
          <p:nvPr/>
        </p:nvSpPr>
        <p:spPr bwMode="auto">
          <a:xfrm>
            <a:off x="4383881" y="3379560"/>
            <a:ext cx="4348164" cy="828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they shall return</a:t>
            </a:r>
          </a:p>
        </p:txBody>
      </p:sp>
      <p:sp>
        <p:nvSpPr>
          <p:cNvPr id="12" name="Rectangle 2">
            <a:extLst>
              <a:ext uri="{FF2B5EF4-FFF2-40B4-BE49-F238E27FC236}">
                <a16:creationId xmlns:a16="http://schemas.microsoft.com/office/drawing/2014/main" id="{492CE57A-37FE-B076-5783-D9DBBFE5A28C}"/>
              </a:ext>
            </a:extLst>
          </p:cNvPr>
          <p:cNvSpPr txBox="1">
            <a:spLocks noChangeArrowheads="1"/>
          </p:cNvSpPr>
          <p:nvPr/>
        </p:nvSpPr>
        <p:spPr bwMode="auto">
          <a:xfrm>
            <a:off x="947451" y="4084640"/>
            <a:ext cx="1624300" cy="75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Me</a:t>
            </a:r>
          </a:p>
        </p:txBody>
      </p:sp>
      <p:sp>
        <p:nvSpPr>
          <p:cNvPr id="13" name="Rectangle 2">
            <a:extLst>
              <a:ext uri="{FF2B5EF4-FFF2-40B4-BE49-F238E27FC236}">
                <a16:creationId xmlns:a16="http://schemas.microsoft.com/office/drawing/2014/main" id="{3DC5CA37-3881-9F31-CD62-A7C1065AD5A4}"/>
              </a:ext>
            </a:extLst>
          </p:cNvPr>
          <p:cNvSpPr txBox="1">
            <a:spLocks noChangeArrowheads="1"/>
          </p:cNvSpPr>
          <p:nvPr/>
        </p:nvSpPr>
        <p:spPr bwMode="auto">
          <a:xfrm>
            <a:off x="2340502" y="4062413"/>
            <a:ext cx="5696217" cy="80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with their whole heart</a:t>
            </a:r>
          </a:p>
        </p:txBody>
      </p:sp>
      <p:sp>
        <p:nvSpPr>
          <p:cNvPr id="14" name="Rectangle 2">
            <a:extLst>
              <a:ext uri="{FF2B5EF4-FFF2-40B4-BE49-F238E27FC236}">
                <a16:creationId xmlns:a16="http://schemas.microsoft.com/office/drawing/2014/main" id="{44B237ED-64FA-72EF-1E1D-CBBB2190F5E7}"/>
              </a:ext>
            </a:extLst>
          </p:cNvPr>
          <p:cNvSpPr txBox="1">
            <a:spLocks noChangeArrowheads="1"/>
          </p:cNvSpPr>
          <p:nvPr/>
        </p:nvSpPr>
        <p:spPr bwMode="auto">
          <a:xfrm>
            <a:off x="2485908" y="3398162"/>
            <a:ext cx="1204576" cy="792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God</a:t>
            </a:r>
          </a:p>
        </p:txBody>
      </p:sp>
      <p:sp>
        <p:nvSpPr>
          <p:cNvPr id="17" name="Rectangle 2">
            <a:extLst>
              <a:ext uri="{FF2B5EF4-FFF2-40B4-BE49-F238E27FC236}">
                <a16:creationId xmlns:a16="http://schemas.microsoft.com/office/drawing/2014/main" id="{C4E367FB-D86F-2F6A-86CF-A3B41CA9E167}"/>
              </a:ext>
            </a:extLst>
          </p:cNvPr>
          <p:cNvSpPr txBox="1">
            <a:spLocks noChangeArrowheads="1"/>
          </p:cNvSpPr>
          <p:nvPr/>
        </p:nvSpPr>
        <p:spPr bwMode="auto">
          <a:xfrm>
            <a:off x="5497629" y="3413406"/>
            <a:ext cx="131719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00"/>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God</a:t>
            </a:r>
          </a:p>
        </p:txBody>
      </p:sp>
      <p:sp>
        <p:nvSpPr>
          <p:cNvPr id="20" name="Rectangle 2">
            <a:extLst>
              <a:ext uri="{FF2B5EF4-FFF2-40B4-BE49-F238E27FC236}">
                <a16:creationId xmlns:a16="http://schemas.microsoft.com/office/drawing/2014/main" id="{29AD0FB2-F0C3-F514-BA76-B316F1BD074F}"/>
              </a:ext>
            </a:extLst>
          </p:cNvPr>
          <p:cNvSpPr txBox="1">
            <a:spLocks noChangeArrowheads="1"/>
          </p:cNvSpPr>
          <p:nvPr/>
        </p:nvSpPr>
        <p:spPr bwMode="auto">
          <a:xfrm>
            <a:off x="4079891" y="5778347"/>
            <a:ext cx="3389545" cy="804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whole heart</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Arrow Right">
            <a:extLst>
              <a:ext uri="{FF2B5EF4-FFF2-40B4-BE49-F238E27FC236}">
                <a16:creationId xmlns:a16="http://schemas.microsoft.com/office/drawing/2014/main" id="{52F893C6-329F-DA03-AF42-9BF7BD2D28F5}"/>
              </a:ext>
            </a:extLst>
          </p:cNvPr>
          <p:cNvSpPr txBox="1">
            <a:spLocks noChangeArrowheads="1"/>
          </p:cNvSpPr>
          <p:nvPr/>
        </p:nvSpPr>
        <p:spPr bwMode="auto">
          <a:xfrm>
            <a:off x="4063498" y="4631217"/>
            <a:ext cx="574152" cy="760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t>
            </a:r>
          </a:p>
        </p:txBody>
      </p:sp>
      <p:sp>
        <p:nvSpPr>
          <p:cNvPr id="19" name="Rectangle 2">
            <a:extLst>
              <a:ext uri="{FF2B5EF4-FFF2-40B4-BE49-F238E27FC236}">
                <a16:creationId xmlns:a16="http://schemas.microsoft.com/office/drawing/2014/main" id="{72134214-546E-7E49-B775-37F9C433B635}"/>
              </a:ext>
            </a:extLst>
          </p:cNvPr>
          <p:cNvSpPr txBox="1">
            <a:spLocks noChangeArrowheads="1"/>
          </p:cNvSpPr>
          <p:nvPr/>
        </p:nvSpPr>
        <p:spPr bwMode="auto">
          <a:xfrm>
            <a:off x="582125" y="1661375"/>
            <a:ext cx="3307295" cy="755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 know Me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GodRED" hidden="1">
            <a:extLst>
              <a:ext uri="{FF2B5EF4-FFF2-40B4-BE49-F238E27FC236}">
                <a16:creationId xmlns:a16="http://schemas.microsoft.com/office/drawing/2014/main" id="{205B76DE-59CD-F76D-2FDA-504C096CAC67}"/>
              </a:ext>
            </a:extLst>
          </p:cNvPr>
          <p:cNvSpPr txBox="1">
            <a:spLocks noChangeArrowheads="1"/>
          </p:cNvSpPr>
          <p:nvPr/>
        </p:nvSpPr>
        <p:spPr bwMode="auto">
          <a:xfrm>
            <a:off x="1685547" y="1358119"/>
            <a:ext cx="135987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p>
        </p:txBody>
      </p:sp>
    </p:spTree>
    <p:extLst>
      <p:ext uri="{BB962C8B-B14F-4D97-AF65-F5344CB8AC3E}">
        <p14:creationId xmlns:p14="http://schemas.microsoft.com/office/powerpoint/2010/main" val="1729545673"/>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 calcmode="lin" valueType="num">
                                      <p:cBhvr>
                                        <p:cTn id="9" dur="500" fill="hold"/>
                                        <p:tgtEl>
                                          <p:spTgt spid="3074"/>
                                        </p:tgtEl>
                                        <p:attrNameLst>
                                          <p:attrName>style.rotation</p:attrName>
                                        </p:attrNameLst>
                                      </p:cBhvr>
                                      <p:tavLst>
                                        <p:tav tm="0">
                                          <p:val>
                                            <p:fltVal val="360"/>
                                          </p:val>
                                        </p:tav>
                                        <p:tav tm="100000">
                                          <p:val>
                                            <p:fltVal val="0"/>
                                          </p:val>
                                        </p:tav>
                                      </p:tavLst>
                                    </p:anim>
                                    <p:animEffect transition="in" filter="fade">
                                      <p:cBhvr>
                                        <p:cTn id="10" dur="500"/>
                                        <p:tgtEl>
                                          <p:spTgt spid="3074"/>
                                        </p:tgtEl>
                                      </p:cBhvr>
                                    </p:animEffect>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250"/>
                                        <p:tgtEl>
                                          <p:spTgt spid="14"/>
                                        </p:tgtEl>
                                      </p:cBhvr>
                                    </p:animEffect>
                                    <p:set>
                                      <p:cBhvr>
                                        <p:cTn id="14" dur="1" fill="hold">
                                          <p:stCondLst>
                                            <p:cond delay="249"/>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25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5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5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50"/>
                                        <p:tgtEl>
                                          <p:spTgt spid="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25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25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250"/>
                                        <p:tgtEl>
                                          <p:spTgt spid="1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250"/>
                                        <p:tgtEl>
                                          <p:spTgt spid="1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250"/>
                                        <p:tgtEl>
                                          <p:spTgt spid="13"/>
                                        </p:tgtEl>
                                      </p:cBhvr>
                                    </p:animEffect>
                                  </p:childTnLst>
                                </p:cTn>
                              </p:par>
                              <p:par>
                                <p:cTn id="47" presetID="42" presetClass="path" presetSubtype="0" accel="50000" decel="50000" fill="hold" grpId="2" nodeType="withEffect">
                                  <p:stCondLst>
                                    <p:cond delay="0"/>
                                  </p:stCondLst>
                                  <p:childTnLst>
                                    <p:animMotion origin="layout" path="M 4.44444E-6 2.59259E-6 L 0.09739 -0.06065 " pathEditMode="relative" rAng="0" ptsTypes="AA">
                                      <p:cBhvr>
                                        <p:cTn id="48" dur="2000" fill="hold"/>
                                        <p:tgtEl>
                                          <p:spTgt spid="2"/>
                                        </p:tgtEl>
                                        <p:attrNameLst>
                                          <p:attrName>ppt_x</p:attrName>
                                          <p:attrName>ppt_y</p:attrName>
                                        </p:attrNameLst>
                                      </p:cBhvr>
                                      <p:rCtr x="4861" y="-3032"/>
                                    </p:animMotion>
                                  </p:childTnLst>
                                </p:cTn>
                              </p:par>
                              <p:par>
                                <p:cTn id="49" presetID="42" presetClass="path" presetSubtype="0" accel="50000" decel="50000" fill="hold" grpId="2" nodeType="withEffect">
                                  <p:stCondLst>
                                    <p:cond delay="0"/>
                                  </p:stCondLst>
                                  <p:childTnLst>
                                    <p:animMotion origin="layout" path="M 4.44444E-6 -2.22222E-6 L -0.04289 -0.06088 " pathEditMode="relative" rAng="0" ptsTypes="AA">
                                      <p:cBhvr>
                                        <p:cTn id="50" dur="2000" fill="hold"/>
                                        <p:tgtEl>
                                          <p:spTgt spid="5"/>
                                        </p:tgtEl>
                                        <p:attrNameLst>
                                          <p:attrName>ppt_x</p:attrName>
                                          <p:attrName>ppt_y</p:attrName>
                                        </p:attrNameLst>
                                      </p:cBhvr>
                                      <p:rCtr x="-2153" y="-3056"/>
                                    </p:animMotion>
                                  </p:childTnLst>
                                </p:cTn>
                              </p:par>
                              <p:par>
                                <p:cTn id="51" presetID="42" presetClass="path" presetSubtype="0" accel="50000" decel="50000" fill="hold" grpId="2" nodeType="withEffect">
                                  <p:stCondLst>
                                    <p:cond delay="0"/>
                                  </p:stCondLst>
                                  <p:childTnLst>
                                    <p:animMotion origin="layout" path="M 3.61111E-6 -2.22222E-6 L -0.75677 0.0375 " pathEditMode="relative" rAng="0" ptsTypes="AA">
                                      <p:cBhvr>
                                        <p:cTn id="52" dur="2000" fill="hold"/>
                                        <p:tgtEl>
                                          <p:spTgt spid="6"/>
                                        </p:tgtEl>
                                        <p:attrNameLst>
                                          <p:attrName>ppt_x</p:attrName>
                                          <p:attrName>ppt_y</p:attrName>
                                        </p:attrNameLst>
                                      </p:cBhvr>
                                      <p:rCtr x="-37847" y="1875"/>
                                    </p:animMotion>
                                  </p:childTnLst>
                                </p:cTn>
                              </p:par>
                              <p:par>
                                <p:cTn id="53" presetID="42" presetClass="path" presetSubtype="0" accel="50000" decel="50000" fill="hold" grpId="2" nodeType="withEffect">
                                  <p:stCondLst>
                                    <p:cond delay="0"/>
                                  </p:stCondLst>
                                  <p:childTnLst>
                                    <p:animMotion origin="layout" path="M 2.5E-6 -2.59259E-6 L -0.53889 0.09931 " pathEditMode="relative" rAng="0" ptsTypes="AA">
                                      <p:cBhvr>
                                        <p:cTn id="54" dur="2000" fill="hold"/>
                                        <p:tgtEl>
                                          <p:spTgt spid="7"/>
                                        </p:tgtEl>
                                        <p:attrNameLst>
                                          <p:attrName>ppt_x</p:attrName>
                                          <p:attrName>ppt_y</p:attrName>
                                        </p:attrNameLst>
                                      </p:cBhvr>
                                      <p:rCtr x="-26944" y="4954"/>
                                    </p:animMotion>
                                  </p:childTnLst>
                                </p:cTn>
                              </p:par>
                              <p:par>
                                <p:cTn id="55" presetID="42" presetClass="path" presetSubtype="0" accel="50000" decel="50000" fill="hold" grpId="2" nodeType="withEffect">
                                  <p:stCondLst>
                                    <p:cond delay="0"/>
                                  </p:stCondLst>
                                  <p:childTnLst>
                                    <p:animMotion origin="layout" path="M 2.77778E-6 2.22222E-6 L 0.33559 0.00208 " pathEditMode="relative" rAng="0" ptsTypes="AA">
                                      <p:cBhvr>
                                        <p:cTn id="56" dur="2000" fill="hold"/>
                                        <p:tgtEl>
                                          <p:spTgt spid="8"/>
                                        </p:tgtEl>
                                        <p:attrNameLst>
                                          <p:attrName>ppt_x</p:attrName>
                                          <p:attrName>ppt_y</p:attrName>
                                        </p:attrNameLst>
                                      </p:cBhvr>
                                      <p:rCtr x="16771" y="93"/>
                                    </p:animMotion>
                                  </p:childTnLst>
                                </p:cTn>
                              </p:par>
                              <p:par>
                                <p:cTn id="57" presetID="42" presetClass="path" presetSubtype="0" accel="50000" decel="50000" fill="hold" grpId="2" nodeType="withEffect">
                                  <p:stCondLst>
                                    <p:cond delay="0"/>
                                  </p:stCondLst>
                                  <p:childTnLst>
                                    <p:animMotion origin="layout" path="M -1.38889E-6 2.59259E-6 L -0.70139 0.29444 " pathEditMode="relative" rAng="0" ptsTypes="AA">
                                      <p:cBhvr>
                                        <p:cTn id="58" dur="2000" fill="hold"/>
                                        <p:tgtEl>
                                          <p:spTgt spid="9"/>
                                        </p:tgtEl>
                                        <p:attrNameLst>
                                          <p:attrName>ppt_x</p:attrName>
                                          <p:attrName>ppt_y</p:attrName>
                                        </p:attrNameLst>
                                      </p:cBhvr>
                                      <p:rCtr x="-35069" y="14722"/>
                                    </p:animMotion>
                                  </p:childTnLst>
                                </p:cTn>
                              </p:par>
                              <p:par>
                                <p:cTn id="59" presetID="42" presetClass="path" presetSubtype="0" accel="50000" decel="50000" fill="hold" grpId="2" nodeType="withEffect">
                                  <p:stCondLst>
                                    <p:cond delay="0"/>
                                  </p:stCondLst>
                                  <p:childTnLst>
                                    <p:animMotion origin="layout" path="M 1.11111E-6 -2.59259E-6 L 0.18507 0.19699 " pathEditMode="relative" rAng="0" ptsTypes="AA">
                                      <p:cBhvr>
                                        <p:cTn id="60" dur="2000" fill="hold"/>
                                        <p:tgtEl>
                                          <p:spTgt spid="10"/>
                                        </p:tgtEl>
                                        <p:attrNameLst>
                                          <p:attrName>ppt_x</p:attrName>
                                          <p:attrName>ppt_y</p:attrName>
                                        </p:attrNameLst>
                                      </p:cBhvr>
                                      <p:rCtr x="9253" y="9838"/>
                                    </p:animMotion>
                                  </p:childTnLst>
                                </p:cTn>
                              </p:par>
                              <p:par>
                                <p:cTn id="61" presetID="42" presetClass="path" presetSubtype="0" accel="50000" decel="50000" fill="hold" grpId="2" nodeType="withEffect">
                                  <p:stCondLst>
                                    <p:cond delay="0"/>
                                  </p:stCondLst>
                                  <p:childTnLst>
                                    <p:animMotion origin="layout" path="M 2.5E-6 -7.40741E-7 L -0.30035 0.25023 " pathEditMode="relative" rAng="0" ptsTypes="AA">
                                      <p:cBhvr>
                                        <p:cTn id="62" dur="2000" fill="hold"/>
                                        <p:tgtEl>
                                          <p:spTgt spid="11"/>
                                        </p:tgtEl>
                                        <p:attrNameLst>
                                          <p:attrName>ppt_x</p:attrName>
                                          <p:attrName>ppt_y</p:attrName>
                                        </p:attrNameLst>
                                      </p:cBhvr>
                                      <p:rCtr x="-15017" y="12500"/>
                                    </p:animMotion>
                                  </p:childTnLst>
                                </p:cTn>
                              </p:par>
                              <p:par>
                                <p:cTn id="63" presetID="42" presetClass="path" presetSubtype="0" accel="50000" decel="50000" fill="hold" grpId="2" nodeType="withEffect">
                                  <p:stCondLst>
                                    <p:cond delay="0"/>
                                  </p:stCondLst>
                                  <p:childTnLst>
                                    <p:animMotion origin="layout" path="M -1.11111E-6 4.07407E-6 L 0.52431 0.15254 " pathEditMode="relative" rAng="0" ptsTypes="AA">
                                      <p:cBhvr>
                                        <p:cTn id="64" dur="2000" fill="hold"/>
                                        <p:tgtEl>
                                          <p:spTgt spid="12"/>
                                        </p:tgtEl>
                                        <p:attrNameLst>
                                          <p:attrName>ppt_x</p:attrName>
                                          <p:attrName>ppt_y</p:attrName>
                                        </p:attrNameLst>
                                      </p:cBhvr>
                                      <p:rCtr x="26215" y="7616"/>
                                    </p:animMotion>
                                  </p:childTnLst>
                                </p:cTn>
                              </p:par>
                              <p:par>
                                <p:cTn id="65" presetID="42" presetClass="path" presetSubtype="0" accel="50000" decel="50000" fill="hold" grpId="2" nodeType="withEffect">
                                  <p:stCondLst>
                                    <p:cond delay="0"/>
                                  </p:stCondLst>
                                  <p:childTnLst>
                                    <p:animMotion origin="layout" path="M -1.11111E-6 4.07407E-6 L -0.06788 0.25115 " pathEditMode="relative" rAng="0" ptsTypes="AA">
                                      <p:cBhvr>
                                        <p:cTn id="66" dur="2000" fill="hold"/>
                                        <p:tgtEl>
                                          <p:spTgt spid="13"/>
                                        </p:tgtEl>
                                        <p:attrNameLst>
                                          <p:attrName>ppt_x</p:attrName>
                                          <p:attrName>ppt_y</p:attrName>
                                        </p:attrNameLst>
                                      </p:cBhvr>
                                      <p:rCtr x="-3403" y="12546"/>
                                    </p:animMotion>
                                  </p:childTnLst>
                                </p:cTn>
                              </p:par>
                              <p:par>
                                <p:cTn id="67" presetID="10" presetClass="exit" presetSubtype="0" fill="hold" grpId="1" nodeType="withEffect">
                                  <p:stCondLst>
                                    <p:cond delay="0"/>
                                  </p:stCondLst>
                                  <p:childTnLst>
                                    <p:animEffect transition="out" filter="fade">
                                      <p:cBhvr>
                                        <p:cTn id="68" dur="1250"/>
                                        <p:tgtEl>
                                          <p:spTgt spid="3074"/>
                                        </p:tgtEl>
                                      </p:cBhvr>
                                    </p:animEffect>
                                    <p:set>
                                      <p:cBhvr>
                                        <p:cTn id="69" dur="1" fill="hold">
                                          <p:stCondLst>
                                            <p:cond delay="1249"/>
                                          </p:stCondLst>
                                        </p:cTn>
                                        <p:tgtEl>
                                          <p:spTgt spid="3074"/>
                                        </p:tgtEl>
                                        <p:attrNameLst>
                                          <p:attrName>style.visibility</p:attrName>
                                        </p:attrNameLst>
                                      </p:cBhvr>
                                      <p:to>
                                        <p:strVal val="hidden"/>
                                      </p:to>
                                    </p:set>
                                  </p:childTnLst>
                                </p:cTn>
                              </p:par>
                            </p:childTnLst>
                          </p:cTn>
                        </p:par>
                        <p:par>
                          <p:cTn id="70" fill="hold">
                            <p:stCondLst>
                              <p:cond delay="2000"/>
                            </p:stCondLst>
                            <p:childTnLst>
                              <p:par>
                                <p:cTn id="71" presetID="10" presetClass="entr" presetSubtype="0" fill="hold" grpId="0" nodeType="after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fade">
                                      <p:cBhvr>
                                        <p:cTn id="73" dur="250"/>
                                        <p:tgtEl>
                                          <p:spTgt spid="4"/>
                                        </p:tgtEl>
                                      </p:cBhvr>
                                    </p:animEffect>
                                  </p:childTnLst>
                                </p:cTn>
                              </p:par>
                              <p:par>
                                <p:cTn id="74" presetID="10" presetClass="exit" presetSubtype="0" fill="hold" grpId="1" nodeType="withEffect">
                                  <p:stCondLst>
                                    <p:cond delay="0"/>
                                  </p:stCondLst>
                                  <p:childTnLst>
                                    <p:animEffect transition="out" filter="fade">
                                      <p:cBhvr>
                                        <p:cTn id="75" dur="500"/>
                                        <p:tgtEl>
                                          <p:spTgt spid="2"/>
                                        </p:tgtEl>
                                      </p:cBhvr>
                                    </p:animEffect>
                                    <p:set>
                                      <p:cBhvr>
                                        <p:cTn id="76" dur="1" fill="hold">
                                          <p:stCondLst>
                                            <p:cond delay="499"/>
                                          </p:stCondLst>
                                        </p:cTn>
                                        <p:tgtEl>
                                          <p:spTgt spid="2"/>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5"/>
                                        </p:tgtEl>
                                      </p:cBhvr>
                                    </p:animEffect>
                                    <p:set>
                                      <p:cBhvr>
                                        <p:cTn id="79" dur="1" fill="hold">
                                          <p:stCondLst>
                                            <p:cond delay="499"/>
                                          </p:stCondLst>
                                        </p:cTn>
                                        <p:tgtEl>
                                          <p:spTgt spid="5"/>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6"/>
                                        </p:tgtEl>
                                      </p:cBhvr>
                                    </p:animEffect>
                                    <p:set>
                                      <p:cBhvr>
                                        <p:cTn id="82" dur="1" fill="hold">
                                          <p:stCondLst>
                                            <p:cond delay="499"/>
                                          </p:stCondLst>
                                        </p:cTn>
                                        <p:tgtEl>
                                          <p:spTgt spid="6"/>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7"/>
                                        </p:tgtEl>
                                      </p:cBhvr>
                                    </p:animEffect>
                                    <p:set>
                                      <p:cBhvr>
                                        <p:cTn id="85" dur="1" fill="hold">
                                          <p:stCondLst>
                                            <p:cond delay="499"/>
                                          </p:stCondLst>
                                        </p:cTn>
                                        <p:tgtEl>
                                          <p:spTgt spid="7"/>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8"/>
                                        </p:tgtEl>
                                      </p:cBhvr>
                                    </p:animEffect>
                                    <p:set>
                                      <p:cBhvr>
                                        <p:cTn id="88" dur="1" fill="hold">
                                          <p:stCondLst>
                                            <p:cond delay="499"/>
                                          </p:stCondLst>
                                        </p:cTn>
                                        <p:tgtEl>
                                          <p:spTgt spid="8"/>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9"/>
                                        </p:tgtEl>
                                      </p:cBhvr>
                                    </p:animEffect>
                                    <p:set>
                                      <p:cBhvr>
                                        <p:cTn id="91" dur="1" fill="hold">
                                          <p:stCondLst>
                                            <p:cond delay="499"/>
                                          </p:stCondLst>
                                        </p:cTn>
                                        <p:tgtEl>
                                          <p:spTgt spid="9"/>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0"/>
                                        </p:tgtEl>
                                      </p:cBhvr>
                                    </p:animEffect>
                                    <p:set>
                                      <p:cBhvr>
                                        <p:cTn id="94" dur="1" fill="hold">
                                          <p:stCondLst>
                                            <p:cond delay="499"/>
                                          </p:stCondLst>
                                        </p:cTn>
                                        <p:tgtEl>
                                          <p:spTgt spid="10"/>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1"/>
                                        </p:tgtEl>
                                      </p:cBhvr>
                                    </p:animEffect>
                                    <p:set>
                                      <p:cBhvr>
                                        <p:cTn id="97" dur="1" fill="hold">
                                          <p:stCondLst>
                                            <p:cond delay="499"/>
                                          </p:stCondLst>
                                        </p:cTn>
                                        <p:tgtEl>
                                          <p:spTgt spid="11"/>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2"/>
                                        </p:tgtEl>
                                      </p:cBhvr>
                                    </p:animEffect>
                                    <p:set>
                                      <p:cBhvr>
                                        <p:cTn id="100" dur="1" fill="hold">
                                          <p:stCondLst>
                                            <p:cond delay="499"/>
                                          </p:stCondLst>
                                        </p:cTn>
                                        <p:tgtEl>
                                          <p:spTgt spid="12"/>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13"/>
                                        </p:tgtEl>
                                      </p:cBhvr>
                                    </p:animEffect>
                                    <p:set>
                                      <p:cBhvr>
                                        <p:cTn id="103" dur="1" fill="hold">
                                          <p:stCondLst>
                                            <p:cond delay="499"/>
                                          </p:stCondLst>
                                        </p:cTn>
                                        <p:tgtEl>
                                          <p:spTgt spid="13"/>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18"/>
                                        </p:tgtEl>
                                        <p:attrNameLst>
                                          <p:attrName>style.visibility</p:attrName>
                                        </p:attrNameLst>
                                      </p:cBhvr>
                                      <p:to>
                                        <p:strVal val="visible"/>
                                      </p:to>
                                    </p:set>
                                    <p:animEffect transition="in" filter="wipe(left)">
                                      <p:cBhvr>
                                        <p:cTn id="108" dur="500"/>
                                        <p:tgtEl>
                                          <p:spTgt spid="18"/>
                                        </p:tgtEl>
                                      </p:cBhvr>
                                    </p:animEffect>
                                  </p:childTnLst>
                                </p:cTn>
                              </p:par>
                              <p:par>
                                <p:cTn id="109" presetID="18" presetClass="emph" presetSubtype="0" fill="hold" grpId="1" nodeType="withEffect">
                                  <p:stCondLst>
                                    <p:cond delay="0"/>
                                  </p:stCondLst>
                                  <p:childTnLst>
                                    <p:set>
                                      <p:cBhvr override="childStyle">
                                        <p:cTn id="110" dur="500" fill="hold"/>
                                        <p:tgtEl>
                                          <p:spTgt spid="18"/>
                                        </p:tgtEl>
                                        <p:attrNameLst>
                                          <p:attrName>style.textDecorationUnderline</p:attrName>
                                        </p:attrNameLst>
                                      </p:cBhvr>
                                      <p:to>
                                        <p:strVal val="true"/>
                                      </p:to>
                                    </p:set>
                                  </p:childTnLst>
                                </p:cTn>
                              </p:par>
                              <p:par>
                                <p:cTn id="111" presetID="22" presetClass="entr" presetSubtype="8" fill="hold" grpId="0" nodeType="withEffect">
                                  <p:stCondLst>
                                    <p:cond delay="0"/>
                                  </p:stCondLst>
                                  <p:childTnLst>
                                    <p:set>
                                      <p:cBhvr>
                                        <p:cTn id="112" dur="1" fill="hold">
                                          <p:stCondLst>
                                            <p:cond delay="0"/>
                                          </p:stCondLst>
                                        </p:cTn>
                                        <p:tgtEl>
                                          <p:spTgt spid="19"/>
                                        </p:tgtEl>
                                        <p:attrNameLst>
                                          <p:attrName>style.visibility</p:attrName>
                                        </p:attrNameLst>
                                      </p:cBhvr>
                                      <p:to>
                                        <p:strVal val="visible"/>
                                      </p:to>
                                    </p:set>
                                    <p:animEffect transition="in" filter="wipe(left)">
                                      <p:cBhvr>
                                        <p:cTn id="113" dur="500"/>
                                        <p:tgtEl>
                                          <p:spTgt spid="19"/>
                                        </p:tgtEl>
                                      </p:cBhvr>
                                    </p:animEffect>
                                  </p:childTnLst>
                                </p:cTn>
                              </p:par>
                            </p:childTnLst>
                          </p:cTn>
                        </p:par>
                      </p:childTnLst>
                    </p:cTn>
                  </p:par>
                  <p:par>
                    <p:cTn id="114" fill="hold">
                      <p:stCondLst>
                        <p:cond delay="indefinite"/>
                      </p:stCondLst>
                      <p:childTnLst>
                        <p:par>
                          <p:cTn id="115" fill="hold">
                            <p:stCondLst>
                              <p:cond delay="0"/>
                            </p:stCondLst>
                            <p:childTnLst>
                              <p:par>
                                <p:cTn id="116" presetID="2" presetClass="entr" presetSubtype="4" fill="hold" grpId="0" nodeType="clickEffect">
                                  <p:stCondLst>
                                    <p:cond delay="250"/>
                                  </p:stCondLst>
                                  <p:childTnLst>
                                    <p:set>
                                      <p:cBhvr>
                                        <p:cTn id="117" dur="1" fill="hold">
                                          <p:stCondLst>
                                            <p:cond delay="0"/>
                                          </p:stCondLst>
                                        </p:cTn>
                                        <p:tgtEl>
                                          <p:spTgt spid="16"/>
                                        </p:tgtEl>
                                        <p:attrNameLst>
                                          <p:attrName>style.visibility</p:attrName>
                                        </p:attrNameLst>
                                      </p:cBhvr>
                                      <p:to>
                                        <p:strVal val="visible"/>
                                      </p:to>
                                    </p:set>
                                    <p:anim calcmode="lin" valueType="num">
                                      <p:cBhvr additive="base">
                                        <p:cTn id="118" dur="750" fill="hold"/>
                                        <p:tgtEl>
                                          <p:spTgt spid="16"/>
                                        </p:tgtEl>
                                        <p:attrNameLst>
                                          <p:attrName>ppt_x</p:attrName>
                                        </p:attrNameLst>
                                      </p:cBhvr>
                                      <p:tavLst>
                                        <p:tav tm="0">
                                          <p:val>
                                            <p:strVal val="#ppt_x"/>
                                          </p:val>
                                        </p:tav>
                                        <p:tav tm="100000">
                                          <p:val>
                                            <p:strVal val="#ppt_x"/>
                                          </p:val>
                                        </p:tav>
                                      </p:tavLst>
                                    </p:anim>
                                    <p:anim calcmode="lin" valueType="num">
                                      <p:cBhvr additive="base">
                                        <p:cTn id="119" dur="750" fill="hold"/>
                                        <p:tgtEl>
                                          <p:spTgt spid="16"/>
                                        </p:tgtEl>
                                        <p:attrNameLst>
                                          <p:attrName>ppt_y</p:attrName>
                                        </p:attrNameLst>
                                      </p:cBhvr>
                                      <p:tavLst>
                                        <p:tav tm="0">
                                          <p:val>
                                            <p:strVal val="1+#ppt_h/2"/>
                                          </p:val>
                                        </p:tav>
                                        <p:tav tm="100000">
                                          <p:val>
                                            <p:strVal val="#ppt_y"/>
                                          </p:val>
                                        </p:tav>
                                      </p:tavLst>
                                    </p:anim>
                                  </p:childTnLst>
                                </p:cTn>
                              </p:par>
                              <p:par>
                                <p:cTn id="120" presetID="37" presetClass="path" presetSubtype="0" accel="50000" decel="50000" fill="hold" grpId="2" nodeType="withEffect">
                                  <p:stCondLst>
                                    <p:cond delay="250"/>
                                  </p:stCondLst>
                                  <p:childTnLst>
                                    <p:animMotion origin="layout" path="M -4.44444E-6 4.44444E-6 C 0.00556 0.04745 0.02188 0.07314 0.03282 0.11041 C 0.04983 0.1412 0.06563 0.18078 0.09167 0.20601 C 0.11771 0.23148 0.16945 0.24884 0.18924 0.26203 " pathEditMode="relative" rAng="0" ptsTypes="AAAA">
                                      <p:cBhvr>
                                        <p:cTn id="121" dur="750" spd="-100000" fill="hold"/>
                                        <p:tgtEl>
                                          <p:spTgt spid="16"/>
                                        </p:tgtEl>
                                        <p:attrNameLst>
                                          <p:attrName>ppt_x</p:attrName>
                                          <p:attrName>ppt_y</p:attrName>
                                        </p:attrNameLst>
                                      </p:cBhvr>
                                      <p:rCtr x="9462" y="13102"/>
                                    </p:animMotion>
                                  </p:childTnLst>
                                </p:cTn>
                              </p:par>
                              <p:par>
                                <p:cTn id="122" presetID="21" presetClass="entr" presetSubtype="8" fill="hold" nodeType="withEffect">
                                  <p:stCondLst>
                                    <p:cond delay="0"/>
                                  </p:stCondLst>
                                  <p:childTnLst>
                                    <p:set>
                                      <p:cBhvr>
                                        <p:cTn id="123" dur="1" fill="hold">
                                          <p:stCondLst>
                                            <p:cond delay="0"/>
                                          </p:stCondLst>
                                        </p:cTn>
                                        <p:tgtEl>
                                          <p:spTgt spid="20">
                                            <p:txEl>
                                              <p:pRg st="0" end="0"/>
                                            </p:txEl>
                                          </p:spTgt>
                                        </p:tgtEl>
                                        <p:attrNameLst>
                                          <p:attrName>style.visibility</p:attrName>
                                        </p:attrNameLst>
                                      </p:cBhvr>
                                      <p:to>
                                        <p:strVal val="visible"/>
                                      </p:to>
                                    </p:set>
                                    <p:animEffect transition="in" filter="wheel(8)">
                                      <p:cBhvr>
                                        <p:cTn id="124" dur="1500"/>
                                        <p:tgtEl>
                                          <p:spTgt spid="20">
                                            <p:txEl>
                                              <p:pRg st="0" end="0"/>
                                            </p:txEl>
                                          </p:spTgt>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17"/>
                                        </p:tgtEl>
                                        <p:attrNameLst>
                                          <p:attrName>style.visibility</p:attrName>
                                        </p:attrNameLst>
                                      </p:cBhvr>
                                      <p:to>
                                        <p:strVal val="visible"/>
                                      </p:to>
                                    </p:set>
                                    <p:animEffect transition="in" filter="fade">
                                      <p:cBhvr>
                                        <p:cTn id="129" dur="250"/>
                                        <p:tgtEl>
                                          <p:spTgt spid="17"/>
                                        </p:tgtEl>
                                      </p:cBhvr>
                                    </p:animEffect>
                                  </p:childTnLst>
                                </p:cTn>
                              </p:par>
                              <p:par>
                                <p:cTn id="130" presetID="42" presetClass="path" presetSubtype="0" accel="50000" decel="50000" fill="hold" grpId="2" nodeType="withEffect">
                                  <p:stCondLst>
                                    <p:cond delay="0"/>
                                  </p:stCondLst>
                                  <p:childTnLst>
                                    <p:animMotion origin="layout" path="M -3.88889E-6 1.85185E-6 L -0.41423 -0.30046 " pathEditMode="relative" rAng="0" ptsTypes="AA">
                                      <p:cBhvr>
                                        <p:cTn id="131" dur="2000" fill="hold"/>
                                        <p:tgtEl>
                                          <p:spTgt spid="17"/>
                                        </p:tgtEl>
                                        <p:attrNameLst>
                                          <p:attrName>ppt_x</p:attrName>
                                          <p:attrName>ppt_y</p:attrName>
                                        </p:attrNameLst>
                                      </p:cBhvr>
                                      <p:rCtr x="-20712" y="-15023"/>
                                    </p:animMotion>
                                  </p:childTnLst>
                                </p:cTn>
                              </p:par>
                              <p:par>
                                <p:cTn id="132" presetID="47" presetClass="exit" presetSubtype="0" fill="hold" grpId="2" nodeType="withEffect">
                                  <p:stCondLst>
                                    <p:cond delay="750"/>
                                  </p:stCondLst>
                                  <p:childTnLst>
                                    <p:animEffect transition="out" filter="fade">
                                      <p:cBhvr>
                                        <p:cTn id="133" dur="1000"/>
                                        <p:tgtEl>
                                          <p:spTgt spid="20">
                                            <p:txEl>
                                              <p:pRg st="0" end="0"/>
                                            </p:txEl>
                                          </p:spTgt>
                                        </p:tgtEl>
                                      </p:cBhvr>
                                    </p:animEffect>
                                    <p:anim calcmode="lin" valueType="num">
                                      <p:cBhvr>
                                        <p:cTn id="134" dur="1000"/>
                                        <p:tgtEl>
                                          <p:spTgt spid="20">
                                            <p:txEl>
                                              <p:pRg st="0" end="0"/>
                                            </p:txEl>
                                          </p:spTgt>
                                        </p:tgtEl>
                                        <p:attrNameLst>
                                          <p:attrName>ppt_x</p:attrName>
                                        </p:attrNameLst>
                                      </p:cBhvr>
                                      <p:tavLst>
                                        <p:tav tm="0">
                                          <p:val>
                                            <p:strVal val="ppt_x"/>
                                          </p:val>
                                        </p:tav>
                                        <p:tav tm="100000">
                                          <p:val>
                                            <p:strVal val="ppt_x"/>
                                          </p:val>
                                        </p:tav>
                                      </p:tavLst>
                                    </p:anim>
                                    <p:anim calcmode="lin" valueType="num">
                                      <p:cBhvr>
                                        <p:cTn id="135" dur="1000"/>
                                        <p:tgtEl>
                                          <p:spTgt spid="20">
                                            <p:txEl>
                                              <p:pRg st="0" end="0"/>
                                            </p:txEl>
                                          </p:spTgt>
                                        </p:tgtEl>
                                        <p:attrNameLst>
                                          <p:attrName>ppt_y</p:attrName>
                                        </p:attrNameLst>
                                      </p:cBhvr>
                                      <p:tavLst>
                                        <p:tav tm="0">
                                          <p:val>
                                            <p:strVal val="ppt_y"/>
                                          </p:val>
                                        </p:tav>
                                        <p:tav tm="100000">
                                          <p:val>
                                            <p:strVal val="ppt_y-.1"/>
                                          </p:val>
                                        </p:tav>
                                      </p:tavLst>
                                    </p:anim>
                                    <p:set>
                                      <p:cBhvr>
                                        <p:cTn id="136" dur="1" fill="hold">
                                          <p:stCondLst>
                                            <p:cond delay="999"/>
                                          </p:stCondLst>
                                        </p:cTn>
                                        <p:tgtEl>
                                          <p:spTgt spid="20">
                                            <p:txEl>
                                              <p:pRg st="0" end="0"/>
                                            </p:txEl>
                                          </p:spTgt>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1250"/>
                                        <p:tgtEl>
                                          <p:spTgt spid="4"/>
                                        </p:tgtEl>
                                      </p:cBhvr>
                                    </p:animEffect>
                                    <p:set>
                                      <p:cBhvr>
                                        <p:cTn id="139" dur="1" fill="hold">
                                          <p:stCondLst>
                                            <p:cond delay="1249"/>
                                          </p:stCondLst>
                                        </p:cTn>
                                        <p:tgtEl>
                                          <p:spTgt spid="4"/>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16"/>
                                        </p:tgtEl>
                                      </p:cBhvr>
                                    </p:animEffect>
                                    <p:set>
                                      <p:cBhvr>
                                        <p:cTn id="142" dur="1" fill="hold">
                                          <p:stCondLst>
                                            <p:cond delay="499"/>
                                          </p:stCondLst>
                                        </p:cTn>
                                        <p:tgtEl>
                                          <p:spTgt spid="16"/>
                                        </p:tgtEl>
                                        <p:attrNameLst>
                                          <p:attrName>style.visibility</p:attrName>
                                        </p:attrNameLst>
                                      </p:cBhvr>
                                      <p:to>
                                        <p:strVal val="hidden"/>
                                      </p:to>
                                    </p:set>
                                  </p:childTnLst>
                                </p:cTn>
                              </p:par>
                              <p:par>
                                <p:cTn id="143" presetID="10" presetClass="exit" presetSubtype="0" fill="hold" grpId="2" nodeType="withEffect">
                                  <p:stCondLst>
                                    <p:cond delay="0"/>
                                  </p:stCondLst>
                                  <p:childTnLst>
                                    <p:animEffect transition="out" filter="fade">
                                      <p:cBhvr>
                                        <p:cTn id="144" dur="500"/>
                                        <p:tgtEl>
                                          <p:spTgt spid="18"/>
                                        </p:tgtEl>
                                      </p:cBhvr>
                                    </p:animEffect>
                                    <p:set>
                                      <p:cBhvr>
                                        <p:cTn id="145" dur="1" fill="hold">
                                          <p:stCondLst>
                                            <p:cond delay="499"/>
                                          </p:stCondLst>
                                        </p:cTn>
                                        <p:tgtEl>
                                          <p:spTgt spid="18"/>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19"/>
                                        </p:tgtEl>
                                      </p:cBhvr>
                                    </p:animEffect>
                                    <p:set>
                                      <p:cBhvr>
                                        <p:cTn id="148" dur="1" fill="hold">
                                          <p:stCondLst>
                                            <p:cond delay="499"/>
                                          </p:stCondLst>
                                        </p:cTn>
                                        <p:tgtEl>
                                          <p:spTgt spid="19"/>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20"/>
                                        </p:tgtEl>
                                      </p:cBhvr>
                                    </p:animEffect>
                                    <p:set>
                                      <p:cBhvr>
                                        <p:cTn id="151"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8" grpId="2"/>
      <p:bldP spid="4" grpId="0"/>
      <p:bldP spid="4" grpId="1"/>
      <p:bldP spid="3074" grpId="0"/>
      <p:bldP spid="3074" grpId="1"/>
      <p:bldP spid="2" grpId="0"/>
      <p:bldP spid="2" grpId="1"/>
      <p:bldP spid="2"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1"/>
      <p:bldP spid="17" grpId="0"/>
      <p:bldP spid="17" grpId="2"/>
      <p:bldP spid="20" grpId="1"/>
      <p:bldP spid="20" grpId="2" build="allAtOnce"/>
      <p:bldP spid="16" grpId="0"/>
      <p:bldP spid="16" grpId="1"/>
      <p:bldP spid="16" grpId="2"/>
      <p:bldP spid="19" grpId="0"/>
      <p:bldP spid="19"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4E43B3-A6D3-F493-4B19-FB7A5A0BE3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a:extLst>
              <a:ext uri="{FF2B5EF4-FFF2-40B4-BE49-F238E27FC236}">
                <a16:creationId xmlns:a16="http://schemas.microsoft.com/office/drawing/2014/main" id="{D17EDBB1-C636-992D-1C8C-9FCDD71DAAB3}"/>
              </a:ext>
            </a:extLst>
          </p:cNvPr>
          <p:cNvSpPr txBox="1">
            <a:spLocks/>
          </p:cNvSpPr>
          <p:nvPr/>
        </p:nvSpPr>
        <p:spPr>
          <a:xfrm>
            <a:off x="5410893" y="3715261"/>
            <a:ext cx="2181607"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by faith</a:t>
            </a:r>
          </a:p>
        </p:txBody>
      </p:sp>
      <p:sp>
        <p:nvSpPr>
          <p:cNvPr id="2" name="Final">
            <a:extLst>
              <a:ext uri="{FF2B5EF4-FFF2-40B4-BE49-F238E27FC236}">
                <a16:creationId xmlns:a16="http://schemas.microsoft.com/office/drawing/2014/main" id="{EE9840B9-5FBA-41CE-B6D7-86CB8FA2F32A}"/>
              </a:ext>
            </a:extLst>
          </p:cNvPr>
          <p:cNvSpPr txBox="1">
            <a:spLocks noChangeArrowheads="1"/>
          </p:cNvSpPr>
          <p:nvPr/>
        </p:nvSpPr>
        <p:spPr bwMode="auto">
          <a:xfrm>
            <a:off x="1513840" y="902553"/>
            <a:ext cx="6177280" cy="355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God knows the heart</a:t>
            </a: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gives the Holy Spirit</a:t>
            </a: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purifying hearts by faith</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457200" y="1197192"/>
            <a:ext cx="8229600" cy="446361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 God, who knows the heart, acknowledged them by giving them the Holy Spirit, just as He did to us, and made no distinction between us and them, purifying their hearts by faith."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15:8-9 </a:t>
            </a:r>
          </a:p>
        </p:txBody>
      </p:sp>
      <p:sp>
        <p:nvSpPr>
          <p:cNvPr id="4" name="Rectangle 2">
            <a:extLst>
              <a:ext uri="{FF2B5EF4-FFF2-40B4-BE49-F238E27FC236}">
                <a16:creationId xmlns:a16="http://schemas.microsoft.com/office/drawing/2014/main" id="{880B6D4D-F1A2-D014-0351-B1E4D15480A9}"/>
              </a:ext>
            </a:extLst>
          </p:cNvPr>
          <p:cNvSpPr txBox="1">
            <a:spLocks noChangeArrowheads="1"/>
          </p:cNvSpPr>
          <p:nvPr/>
        </p:nvSpPr>
        <p:spPr bwMode="auto">
          <a:xfrm>
            <a:off x="1713465" y="1361820"/>
            <a:ext cx="1308455" cy="773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p>
        </p:txBody>
      </p:sp>
      <p:sp>
        <p:nvSpPr>
          <p:cNvPr id="5" name="Rectangle 2">
            <a:extLst>
              <a:ext uri="{FF2B5EF4-FFF2-40B4-BE49-F238E27FC236}">
                <a16:creationId xmlns:a16="http://schemas.microsoft.com/office/drawing/2014/main" id="{ED53A29E-35BA-D400-EA7F-A4682E13D21D}"/>
              </a:ext>
            </a:extLst>
          </p:cNvPr>
          <p:cNvSpPr txBox="1">
            <a:spLocks noChangeArrowheads="1"/>
          </p:cNvSpPr>
          <p:nvPr/>
        </p:nvSpPr>
        <p:spPr bwMode="auto">
          <a:xfrm>
            <a:off x="3963215" y="1370683"/>
            <a:ext cx="4379273" cy="76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knows the heart</a:t>
            </a:r>
          </a:p>
        </p:txBody>
      </p:sp>
      <p:sp>
        <p:nvSpPr>
          <p:cNvPr id="6" name="Rectangle 2">
            <a:extLst>
              <a:ext uri="{FF2B5EF4-FFF2-40B4-BE49-F238E27FC236}">
                <a16:creationId xmlns:a16="http://schemas.microsoft.com/office/drawing/2014/main" id="{22A52D41-6755-358D-D09D-544EB2CFCA75}"/>
              </a:ext>
            </a:extLst>
          </p:cNvPr>
          <p:cNvSpPr txBox="1">
            <a:spLocks noChangeArrowheads="1"/>
          </p:cNvSpPr>
          <p:nvPr/>
        </p:nvSpPr>
        <p:spPr bwMode="auto">
          <a:xfrm>
            <a:off x="6454799" y="2014614"/>
            <a:ext cx="1058439" cy="809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giv</a:t>
            </a:r>
            <a:endPar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F3AC5A72-C8AE-600D-5F02-66816B4655E5}"/>
              </a:ext>
            </a:extLst>
          </p:cNvPr>
          <p:cNvSpPr txBox="1">
            <a:spLocks noChangeArrowheads="1"/>
          </p:cNvSpPr>
          <p:nvPr/>
        </p:nvSpPr>
        <p:spPr bwMode="auto">
          <a:xfrm>
            <a:off x="2002389" y="2705216"/>
            <a:ext cx="3980075" cy="773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Holy Spirit</a:t>
            </a:r>
          </a:p>
        </p:txBody>
      </p:sp>
      <p:sp>
        <p:nvSpPr>
          <p:cNvPr id="8" name="Rectangle 2">
            <a:extLst>
              <a:ext uri="{FF2B5EF4-FFF2-40B4-BE49-F238E27FC236}">
                <a16:creationId xmlns:a16="http://schemas.microsoft.com/office/drawing/2014/main" id="{DE6FA882-4F27-CD0F-D4AE-47628A92355C}"/>
              </a:ext>
            </a:extLst>
          </p:cNvPr>
          <p:cNvSpPr txBox="1">
            <a:spLocks noChangeArrowheads="1"/>
          </p:cNvSpPr>
          <p:nvPr/>
        </p:nvSpPr>
        <p:spPr bwMode="auto">
          <a:xfrm>
            <a:off x="2900308" y="2039063"/>
            <a:ext cx="581258" cy="76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a:t>
            </a:r>
          </a:p>
        </p:txBody>
      </p:sp>
      <p:sp>
        <p:nvSpPr>
          <p:cNvPr id="9" name="Rectangle 2">
            <a:extLst>
              <a:ext uri="{FF2B5EF4-FFF2-40B4-BE49-F238E27FC236}">
                <a16:creationId xmlns:a16="http://schemas.microsoft.com/office/drawing/2014/main" id="{4834200E-2145-B14E-2C2F-FAC5F281808F}"/>
              </a:ext>
            </a:extLst>
          </p:cNvPr>
          <p:cNvSpPr txBox="1">
            <a:spLocks noChangeArrowheads="1"/>
          </p:cNvSpPr>
          <p:nvPr/>
        </p:nvSpPr>
        <p:spPr bwMode="auto">
          <a:xfrm>
            <a:off x="2249325" y="3380104"/>
            <a:ext cx="540829" cy="768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a:t>
            </a:r>
          </a:p>
        </p:txBody>
      </p:sp>
      <p:sp>
        <p:nvSpPr>
          <p:cNvPr id="10" name="Rectangle 2">
            <a:extLst>
              <a:ext uri="{FF2B5EF4-FFF2-40B4-BE49-F238E27FC236}">
                <a16:creationId xmlns:a16="http://schemas.microsoft.com/office/drawing/2014/main" id="{E3EE6DF2-8B88-C008-1DB3-6A6986348CA1}"/>
              </a:ext>
            </a:extLst>
          </p:cNvPr>
          <p:cNvSpPr txBox="1">
            <a:spLocks noChangeArrowheads="1"/>
          </p:cNvSpPr>
          <p:nvPr/>
        </p:nvSpPr>
        <p:spPr bwMode="auto">
          <a:xfrm>
            <a:off x="6008135" y="4044277"/>
            <a:ext cx="2468402" cy="781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purifying</a:t>
            </a:r>
          </a:p>
        </p:txBody>
      </p:sp>
      <p:sp>
        <p:nvSpPr>
          <p:cNvPr id="11" name="Rectangle 2">
            <a:extLst>
              <a:ext uri="{FF2B5EF4-FFF2-40B4-BE49-F238E27FC236}">
                <a16:creationId xmlns:a16="http://schemas.microsoft.com/office/drawing/2014/main" id="{8073FD8A-6572-97CA-FD7E-127CEE115024}"/>
              </a:ext>
            </a:extLst>
          </p:cNvPr>
          <p:cNvSpPr txBox="1">
            <a:spLocks noChangeArrowheads="1"/>
          </p:cNvSpPr>
          <p:nvPr/>
        </p:nvSpPr>
        <p:spPr bwMode="auto">
          <a:xfrm>
            <a:off x="1806222" y="4723483"/>
            <a:ext cx="3919780" cy="762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hearts by faith</a:t>
            </a:r>
          </a:p>
        </p:txBody>
      </p:sp>
      <p:sp>
        <p:nvSpPr>
          <p:cNvPr id="12" name="Rectangle 2">
            <a:extLst>
              <a:ext uri="{FF2B5EF4-FFF2-40B4-BE49-F238E27FC236}">
                <a16:creationId xmlns:a16="http://schemas.microsoft.com/office/drawing/2014/main" id="{30AD49C2-9BAA-A180-0DE9-ADF6F7328621}"/>
              </a:ext>
            </a:extLst>
          </p:cNvPr>
          <p:cNvSpPr txBox="1">
            <a:spLocks noChangeArrowheads="1"/>
          </p:cNvSpPr>
          <p:nvPr/>
        </p:nvSpPr>
        <p:spPr bwMode="auto">
          <a:xfrm>
            <a:off x="1685547" y="1358119"/>
            <a:ext cx="135987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God</a:t>
            </a:r>
          </a:p>
        </p:txBody>
      </p:sp>
      <p:sp>
        <p:nvSpPr>
          <p:cNvPr id="13" name="Freeform 58">
            <a:extLst>
              <a:ext uri="{FF2B5EF4-FFF2-40B4-BE49-F238E27FC236}">
                <a16:creationId xmlns:a16="http://schemas.microsoft.com/office/drawing/2014/main" id="{E8F0D802-1619-8B29-9BA9-BB36E04F0BF3}"/>
              </a:ext>
            </a:extLst>
          </p:cNvPr>
          <p:cNvSpPr>
            <a:spLocks/>
          </p:cNvSpPr>
          <p:nvPr/>
        </p:nvSpPr>
        <p:spPr bwMode="auto">
          <a:xfrm>
            <a:off x="1775670" y="404401"/>
            <a:ext cx="2072310" cy="3285658"/>
          </a:xfrm>
          <a:custGeom>
            <a:avLst/>
            <a:gdLst>
              <a:gd name="T0" fmla="*/ 0 w 2168"/>
              <a:gd name="T1" fmla="*/ 0 h 1714"/>
              <a:gd name="T2" fmla="*/ 411 w 2168"/>
              <a:gd name="T3" fmla="*/ 445 h 1714"/>
              <a:gd name="T4" fmla="*/ 612 w 2168"/>
              <a:gd name="T5" fmla="*/ 1477 h 1714"/>
              <a:gd name="T6" fmla="*/ 2168 w 2168"/>
              <a:gd name="T7" fmla="*/ 1714 h 1714"/>
              <a:gd name="connsiteX0" fmla="*/ 6491 w 16491"/>
              <a:gd name="connsiteY0" fmla="*/ 0 h 10000"/>
              <a:gd name="connsiteX1" fmla="*/ 21 w 16491"/>
              <a:gd name="connsiteY1" fmla="*/ 1732 h 10000"/>
              <a:gd name="connsiteX2" fmla="*/ 9314 w 16491"/>
              <a:gd name="connsiteY2" fmla="*/ 8617 h 10000"/>
              <a:gd name="connsiteX3" fmla="*/ 16491 w 16491"/>
              <a:gd name="connsiteY3" fmla="*/ 10000 h 10000"/>
              <a:gd name="connsiteX0" fmla="*/ 10816 w 20816"/>
              <a:gd name="connsiteY0" fmla="*/ 0 h 10000"/>
              <a:gd name="connsiteX1" fmla="*/ 4346 w 20816"/>
              <a:gd name="connsiteY1" fmla="*/ 1732 h 10000"/>
              <a:gd name="connsiteX2" fmla="*/ 294 w 20816"/>
              <a:gd name="connsiteY2" fmla="*/ 4790 h 10000"/>
              <a:gd name="connsiteX3" fmla="*/ 20816 w 20816"/>
              <a:gd name="connsiteY3" fmla="*/ 10000 h 10000"/>
              <a:gd name="connsiteX0" fmla="*/ 12987 w 13001"/>
              <a:gd name="connsiteY0" fmla="*/ 0 h 10370"/>
              <a:gd name="connsiteX1" fmla="*/ 6517 w 13001"/>
              <a:gd name="connsiteY1" fmla="*/ 1732 h 10370"/>
              <a:gd name="connsiteX2" fmla="*/ 2465 w 13001"/>
              <a:gd name="connsiteY2" fmla="*/ 4790 h 10370"/>
              <a:gd name="connsiteX3" fmla="*/ 280 w 13001"/>
              <a:gd name="connsiteY3" fmla="*/ 10370 h 10370"/>
              <a:gd name="connsiteX0" fmla="*/ 12707 w 12721"/>
              <a:gd name="connsiteY0" fmla="*/ 0 h 10370"/>
              <a:gd name="connsiteX1" fmla="*/ 6237 w 12721"/>
              <a:gd name="connsiteY1" fmla="*/ 1732 h 10370"/>
              <a:gd name="connsiteX2" fmla="*/ 2185 w 12721"/>
              <a:gd name="connsiteY2" fmla="*/ 4790 h 10370"/>
              <a:gd name="connsiteX3" fmla="*/ 0 w 12721"/>
              <a:gd name="connsiteY3" fmla="*/ 10370 h 10370"/>
              <a:gd name="connsiteX0" fmla="*/ 12707 w 12722"/>
              <a:gd name="connsiteY0" fmla="*/ 0 h 10370"/>
              <a:gd name="connsiteX1" fmla="*/ 6237 w 12722"/>
              <a:gd name="connsiteY1" fmla="*/ 1732 h 10370"/>
              <a:gd name="connsiteX2" fmla="*/ 0 w 12722"/>
              <a:gd name="connsiteY2" fmla="*/ 10370 h 10370"/>
              <a:gd name="connsiteX0" fmla="*/ 12707 w 12721"/>
              <a:gd name="connsiteY0" fmla="*/ 0 h 10370"/>
              <a:gd name="connsiteX1" fmla="*/ 6237 w 12721"/>
              <a:gd name="connsiteY1" fmla="*/ 1732 h 10370"/>
              <a:gd name="connsiteX2" fmla="*/ 1752 w 12721"/>
              <a:gd name="connsiteY2" fmla="*/ 4815 h 10370"/>
              <a:gd name="connsiteX3" fmla="*/ 0 w 12721"/>
              <a:gd name="connsiteY3" fmla="*/ 10370 h 10370"/>
              <a:gd name="connsiteX0" fmla="*/ 12707 w 12721"/>
              <a:gd name="connsiteY0" fmla="*/ 0 h 10370"/>
              <a:gd name="connsiteX1" fmla="*/ 6436 w 12721"/>
              <a:gd name="connsiteY1" fmla="*/ 1238 h 10370"/>
              <a:gd name="connsiteX2" fmla="*/ 1752 w 12721"/>
              <a:gd name="connsiteY2" fmla="*/ 4815 h 10370"/>
              <a:gd name="connsiteX3" fmla="*/ 0 w 12721"/>
              <a:gd name="connsiteY3" fmla="*/ 10370 h 10370"/>
              <a:gd name="connsiteX0" fmla="*/ 12707 w 12707"/>
              <a:gd name="connsiteY0" fmla="*/ 0 h 10370"/>
              <a:gd name="connsiteX1" fmla="*/ 6436 w 12707"/>
              <a:gd name="connsiteY1" fmla="*/ 1238 h 10370"/>
              <a:gd name="connsiteX2" fmla="*/ 1752 w 12707"/>
              <a:gd name="connsiteY2" fmla="*/ 4815 h 10370"/>
              <a:gd name="connsiteX3" fmla="*/ 0 w 12707"/>
              <a:gd name="connsiteY3" fmla="*/ 10370 h 10370"/>
              <a:gd name="connsiteX0" fmla="*/ 12707 w 12707"/>
              <a:gd name="connsiteY0" fmla="*/ 0 h 10370"/>
              <a:gd name="connsiteX1" fmla="*/ 5792 w 12707"/>
              <a:gd name="connsiteY1" fmla="*/ 1206 h 10370"/>
              <a:gd name="connsiteX2" fmla="*/ 1752 w 12707"/>
              <a:gd name="connsiteY2" fmla="*/ 4815 h 10370"/>
              <a:gd name="connsiteX3" fmla="*/ 0 w 12707"/>
              <a:gd name="connsiteY3" fmla="*/ 10370 h 10370"/>
              <a:gd name="connsiteX0" fmla="*/ 12707 w 12707"/>
              <a:gd name="connsiteY0" fmla="*/ 0 h 10370"/>
              <a:gd name="connsiteX1" fmla="*/ 5792 w 12707"/>
              <a:gd name="connsiteY1" fmla="*/ 1206 h 10370"/>
              <a:gd name="connsiteX2" fmla="*/ 2044 w 12707"/>
              <a:gd name="connsiteY2" fmla="*/ 4462 h 10370"/>
              <a:gd name="connsiteX3" fmla="*/ 0 w 12707"/>
              <a:gd name="connsiteY3" fmla="*/ 10370 h 10370"/>
              <a:gd name="connsiteX0" fmla="*/ 40882 w 40882"/>
              <a:gd name="connsiteY0" fmla="*/ 474 h 9299"/>
              <a:gd name="connsiteX1" fmla="*/ 5792 w 40882"/>
              <a:gd name="connsiteY1" fmla="*/ 135 h 9299"/>
              <a:gd name="connsiteX2" fmla="*/ 2044 w 40882"/>
              <a:gd name="connsiteY2" fmla="*/ 3391 h 9299"/>
              <a:gd name="connsiteX3" fmla="*/ 0 w 40882"/>
              <a:gd name="connsiteY3" fmla="*/ 9299 h 9299"/>
              <a:gd name="connsiteX0" fmla="*/ 10000 w 10000"/>
              <a:gd name="connsiteY0" fmla="*/ 5007 h 14497"/>
              <a:gd name="connsiteX1" fmla="*/ 5229 w 10000"/>
              <a:gd name="connsiteY1" fmla="*/ 0 h 14497"/>
              <a:gd name="connsiteX2" fmla="*/ 1417 w 10000"/>
              <a:gd name="connsiteY2" fmla="*/ 4642 h 14497"/>
              <a:gd name="connsiteX3" fmla="*/ 500 w 10000"/>
              <a:gd name="connsiteY3" fmla="*/ 8144 h 14497"/>
              <a:gd name="connsiteX4" fmla="*/ 0 w 10000"/>
              <a:gd name="connsiteY4" fmla="*/ 14497 h 14497"/>
              <a:gd name="connsiteX0" fmla="*/ 9517 w 9517"/>
              <a:gd name="connsiteY0" fmla="*/ 5007 h 43069"/>
              <a:gd name="connsiteX1" fmla="*/ 4746 w 9517"/>
              <a:gd name="connsiteY1" fmla="*/ 0 h 43069"/>
              <a:gd name="connsiteX2" fmla="*/ 934 w 9517"/>
              <a:gd name="connsiteY2" fmla="*/ 4642 h 43069"/>
              <a:gd name="connsiteX3" fmla="*/ 17 w 9517"/>
              <a:gd name="connsiteY3" fmla="*/ 8144 h 43069"/>
              <a:gd name="connsiteX4" fmla="*/ 2412 w 9517"/>
              <a:gd name="connsiteY4" fmla="*/ 43069 h 43069"/>
              <a:gd name="connsiteX0" fmla="*/ 10069 w 10069"/>
              <a:gd name="connsiteY0" fmla="*/ 1163 h 10000"/>
              <a:gd name="connsiteX1" fmla="*/ 5056 w 10069"/>
              <a:gd name="connsiteY1" fmla="*/ 0 h 10000"/>
              <a:gd name="connsiteX2" fmla="*/ 1050 w 10069"/>
              <a:gd name="connsiteY2" fmla="*/ 1078 h 10000"/>
              <a:gd name="connsiteX3" fmla="*/ 87 w 10069"/>
              <a:gd name="connsiteY3" fmla="*/ 1891 h 10000"/>
              <a:gd name="connsiteX4" fmla="*/ 204 w 10069"/>
              <a:gd name="connsiteY4" fmla="*/ 6750 h 10000"/>
              <a:gd name="connsiteX5" fmla="*/ 2603 w 10069"/>
              <a:gd name="connsiteY5" fmla="*/ 10000 h 10000"/>
              <a:gd name="connsiteX0" fmla="*/ 9957 w 9957"/>
              <a:gd name="connsiteY0" fmla="*/ 1166 h 10003"/>
              <a:gd name="connsiteX1" fmla="*/ 4944 w 9957"/>
              <a:gd name="connsiteY1" fmla="*/ 3 h 10003"/>
              <a:gd name="connsiteX2" fmla="*/ 938 w 9957"/>
              <a:gd name="connsiteY2" fmla="*/ 1081 h 10003"/>
              <a:gd name="connsiteX3" fmla="*/ 92 w 9957"/>
              <a:gd name="connsiteY3" fmla="*/ 6753 h 10003"/>
              <a:gd name="connsiteX4" fmla="*/ 2491 w 9957"/>
              <a:gd name="connsiteY4" fmla="*/ 10003 h 10003"/>
              <a:gd name="connsiteX0" fmla="*/ 10000 w 10000"/>
              <a:gd name="connsiteY0" fmla="*/ 1166 h 10231"/>
              <a:gd name="connsiteX1" fmla="*/ 4965 w 10000"/>
              <a:gd name="connsiteY1" fmla="*/ 3 h 10231"/>
              <a:gd name="connsiteX2" fmla="*/ 942 w 10000"/>
              <a:gd name="connsiteY2" fmla="*/ 1081 h 10231"/>
              <a:gd name="connsiteX3" fmla="*/ 92 w 10000"/>
              <a:gd name="connsiteY3" fmla="*/ 6751 h 10231"/>
              <a:gd name="connsiteX4" fmla="*/ 4611 w 10000"/>
              <a:gd name="connsiteY4" fmla="*/ 10231 h 10231"/>
              <a:gd name="connsiteX0" fmla="*/ 9604 w 9604"/>
              <a:gd name="connsiteY0" fmla="*/ 1169 h 10234"/>
              <a:gd name="connsiteX1" fmla="*/ 4569 w 9604"/>
              <a:gd name="connsiteY1" fmla="*/ 6 h 10234"/>
              <a:gd name="connsiteX2" fmla="*/ 546 w 9604"/>
              <a:gd name="connsiteY2" fmla="*/ 1084 h 10234"/>
              <a:gd name="connsiteX3" fmla="*/ 205 w 9604"/>
              <a:gd name="connsiteY3" fmla="*/ 7024 h 10234"/>
              <a:gd name="connsiteX4" fmla="*/ 4215 w 9604"/>
              <a:gd name="connsiteY4" fmla="*/ 10234 h 10234"/>
              <a:gd name="connsiteX0" fmla="*/ 10258 w 10258"/>
              <a:gd name="connsiteY0" fmla="*/ 1137 h 9995"/>
              <a:gd name="connsiteX1" fmla="*/ 5015 w 10258"/>
              <a:gd name="connsiteY1" fmla="*/ 1 h 9995"/>
              <a:gd name="connsiteX2" fmla="*/ 373 w 10258"/>
              <a:gd name="connsiteY2" fmla="*/ 2523 h 9995"/>
              <a:gd name="connsiteX3" fmla="*/ 471 w 10258"/>
              <a:gd name="connsiteY3" fmla="*/ 6858 h 9995"/>
              <a:gd name="connsiteX4" fmla="*/ 4647 w 10258"/>
              <a:gd name="connsiteY4" fmla="*/ 9995 h 9995"/>
              <a:gd name="connsiteX0" fmla="*/ 10060 w 10060"/>
              <a:gd name="connsiteY0" fmla="*/ 1325 h 10187"/>
              <a:gd name="connsiteX1" fmla="*/ 5761 w 10060"/>
              <a:gd name="connsiteY1" fmla="*/ 0 h 10187"/>
              <a:gd name="connsiteX2" fmla="*/ 424 w 10060"/>
              <a:gd name="connsiteY2" fmla="*/ 2711 h 10187"/>
              <a:gd name="connsiteX3" fmla="*/ 519 w 10060"/>
              <a:gd name="connsiteY3" fmla="*/ 7048 h 10187"/>
              <a:gd name="connsiteX4" fmla="*/ 4590 w 10060"/>
              <a:gd name="connsiteY4" fmla="*/ 10187 h 10187"/>
              <a:gd name="connsiteX0" fmla="*/ 10060 w 10060"/>
              <a:gd name="connsiteY0" fmla="*/ 1507 h 10369"/>
              <a:gd name="connsiteX1" fmla="*/ 9231 w 10060"/>
              <a:gd name="connsiteY1" fmla="*/ 294 h 10369"/>
              <a:gd name="connsiteX2" fmla="*/ 5761 w 10060"/>
              <a:gd name="connsiteY2" fmla="*/ 182 h 10369"/>
              <a:gd name="connsiteX3" fmla="*/ 424 w 10060"/>
              <a:gd name="connsiteY3" fmla="*/ 2893 h 10369"/>
              <a:gd name="connsiteX4" fmla="*/ 519 w 10060"/>
              <a:gd name="connsiteY4" fmla="*/ 7230 h 10369"/>
              <a:gd name="connsiteX5" fmla="*/ 4590 w 10060"/>
              <a:gd name="connsiteY5" fmla="*/ 10369 h 10369"/>
              <a:gd name="connsiteX0" fmla="*/ 12275 w 12275"/>
              <a:gd name="connsiteY0" fmla="*/ 1658 h 10369"/>
              <a:gd name="connsiteX1" fmla="*/ 9231 w 12275"/>
              <a:gd name="connsiteY1" fmla="*/ 294 h 10369"/>
              <a:gd name="connsiteX2" fmla="*/ 5761 w 12275"/>
              <a:gd name="connsiteY2" fmla="*/ 182 h 10369"/>
              <a:gd name="connsiteX3" fmla="*/ 424 w 12275"/>
              <a:gd name="connsiteY3" fmla="*/ 2893 h 10369"/>
              <a:gd name="connsiteX4" fmla="*/ 519 w 12275"/>
              <a:gd name="connsiteY4" fmla="*/ 7230 h 10369"/>
              <a:gd name="connsiteX5" fmla="*/ 4590 w 12275"/>
              <a:gd name="connsiteY5" fmla="*/ 10369 h 10369"/>
              <a:gd name="connsiteX0" fmla="*/ 12032 w 12032"/>
              <a:gd name="connsiteY0" fmla="*/ 1579 h 10290"/>
              <a:gd name="connsiteX1" fmla="*/ 8988 w 12032"/>
              <a:gd name="connsiteY1" fmla="*/ 215 h 10290"/>
              <a:gd name="connsiteX2" fmla="*/ 5518 w 12032"/>
              <a:gd name="connsiteY2" fmla="*/ 103 h 10290"/>
              <a:gd name="connsiteX3" fmla="*/ 2196 w 12032"/>
              <a:gd name="connsiteY3" fmla="*/ 1233 h 10290"/>
              <a:gd name="connsiteX4" fmla="*/ 181 w 12032"/>
              <a:gd name="connsiteY4" fmla="*/ 2814 h 10290"/>
              <a:gd name="connsiteX5" fmla="*/ 276 w 12032"/>
              <a:gd name="connsiteY5" fmla="*/ 7151 h 10290"/>
              <a:gd name="connsiteX6" fmla="*/ 4347 w 12032"/>
              <a:gd name="connsiteY6" fmla="*/ 10290 h 10290"/>
              <a:gd name="connsiteX0" fmla="*/ 12715 w 12715"/>
              <a:gd name="connsiteY0" fmla="*/ 1579 h 10290"/>
              <a:gd name="connsiteX1" fmla="*/ 9671 w 12715"/>
              <a:gd name="connsiteY1" fmla="*/ 215 h 10290"/>
              <a:gd name="connsiteX2" fmla="*/ 6201 w 12715"/>
              <a:gd name="connsiteY2" fmla="*/ 103 h 10290"/>
              <a:gd name="connsiteX3" fmla="*/ 2879 w 12715"/>
              <a:gd name="connsiteY3" fmla="*/ 1233 h 10290"/>
              <a:gd name="connsiteX4" fmla="*/ 864 w 12715"/>
              <a:gd name="connsiteY4" fmla="*/ 2814 h 10290"/>
              <a:gd name="connsiteX5" fmla="*/ 0 w 12715"/>
              <a:gd name="connsiteY5" fmla="*/ 5003 h 10290"/>
              <a:gd name="connsiteX6" fmla="*/ 959 w 12715"/>
              <a:gd name="connsiteY6" fmla="*/ 7151 h 10290"/>
              <a:gd name="connsiteX7" fmla="*/ 5030 w 12715"/>
              <a:gd name="connsiteY7" fmla="*/ 10290 h 10290"/>
              <a:gd name="connsiteX0" fmla="*/ 12715 w 12715"/>
              <a:gd name="connsiteY0" fmla="*/ 1579 h 10290"/>
              <a:gd name="connsiteX1" fmla="*/ 9671 w 12715"/>
              <a:gd name="connsiteY1" fmla="*/ 215 h 10290"/>
              <a:gd name="connsiteX2" fmla="*/ 6201 w 12715"/>
              <a:gd name="connsiteY2" fmla="*/ 103 h 10290"/>
              <a:gd name="connsiteX3" fmla="*/ 2879 w 12715"/>
              <a:gd name="connsiteY3" fmla="*/ 1233 h 10290"/>
              <a:gd name="connsiteX4" fmla="*/ 864 w 12715"/>
              <a:gd name="connsiteY4" fmla="*/ 2814 h 10290"/>
              <a:gd name="connsiteX5" fmla="*/ 0 w 12715"/>
              <a:gd name="connsiteY5" fmla="*/ 5003 h 10290"/>
              <a:gd name="connsiteX6" fmla="*/ 959 w 12715"/>
              <a:gd name="connsiteY6" fmla="*/ 7151 h 10290"/>
              <a:gd name="connsiteX7" fmla="*/ 5030 w 12715"/>
              <a:gd name="connsiteY7" fmla="*/ 10290 h 10290"/>
              <a:gd name="connsiteX0" fmla="*/ 12715 w 12715"/>
              <a:gd name="connsiteY0" fmla="*/ 1579 h 10290"/>
              <a:gd name="connsiteX1" fmla="*/ 9671 w 12715"/>
              <a:gd name="connsiteY1" fmla="*/ 215 h 10290"/>
              <a:gd name="connsiteX2" fmla="*/ 6201 w 12715"/>
              <a:gd name="connsiteY2" fmla="*/ 103 h 10290"/>
              <a:gd name="connsiteX3" fmla="*/ 2879 w 12715"/>
              <a:gd name="connsiteY3" fmla="*/ 1233 h 10290"/>
              <a:gd name="connsiteX4" fmla="*/ 864 w 12715"/>
              <a:gd name="connsiteY4" fmla="*/ 2814 h 10290"/>
              <a:gd name="connsiteX5" fmla="*/ 0 w 12715"/>
              <a:gd name="connsiteY5" fmla="*/ 5003 h 10290"/>
              <a:gd name="connsiteX6" fmla="*/ 959 w 12715"/>
              <a:gd name="connsiteY6" fmla="*/ 7151 h 10290"/>
              <a:gd name="connsiteX7" fmla="*/ 5030 w 12715"/>
              <a:gd name="connsiteY7" fmla="*/ 10290 h 10290"/>
              <a:gd name="connsiteX0" fmla="*/ 12715 w 12715"/>
              <a:gd name="connsiteY0" fmla="*/ 1579 h 10290"/>
              <a:gd name="connsiteX1" fmla="*/ 9671 w 12715"/>
              <a:gd name="connsiteY1" fmla="*/ 215 h 10290"/>
              <a:gd name="connsiteX2" fmla="*/ 6201 w 12715"/>
              <a:gd name="connsiteY2" fmla="*/ 103 h 10290"/>
              <a:gd name="connsiteX3" fmla="*/ 2879 w 12715"/>
              <a:gd name="connsiteY3" fmla="*/ 1233 h 10290"/>
              <a:gd name="connsiteX4" fmla="*/ 864 w 12715"/>
              <a:gd name="connsiteY4" fmla="*/ 2814 h 10290"/>
              <a:gd name="connsiteX5" fmla="*/ 0 w 12715"/>
              <a:gd name="connsiteY5" fmla="*/ 5003 h 10290"/>
              <a:gd name="connsiteX6" fmla="*/ 959 w 12715"/>
              <a:gd name="connsiteY6" fmla="*/ 7151 h 10290"/>
              <a:gd name="connsiteX7" fmla="*/ 5030 w 12715"/>
              <a:gd name="connsiteY7" fmla="*/ 10290 h 10290"/>
              <a:gd name="connsiteX0" fmla="*/ 12715 w 12715"/>
              <a:gd name="connsiteY0" fmla="*/ 1579 h 10290"/>
              <a:gd name="connsiteX1" fmla="*/ 9671 w 12715"/>
              <a:gd name="connsiteY1" fmla="*/ 215 h 10290"/>
              <a:gd name="connsiteX2" fmla="*/ 6201 w 12715"/>
              <a:gd name="connsiteY2" fmla="*/ 103 h 10290"/>
              <a:gd name="connsiteX3" fmla="*/ 2879 w 12715"/>
              <a:gd name="connsiteY3" fmla="*/ 1233 h 10290"/>
              <a:gd name="connsiteX4" fmla="*/ 864 w 12715"/>
              <a:gd name="connsiteY4" fmla="*/ 2814 h 10290"/>
              <a:gd name="connsiteX5" fmla="*/ 0 w 12715"/>
              <a:gd name="connsiteY5" fmla="*/ 5003 h 10290"/>
              <a:gd name="connsiteX6" fmla="*/ 959 w 12715"/>
              <a:gd name="connsiteY6" fmla="*/ 7151 h 10290"/>
              <a:gd name="connsiteX7" fmla="*/ 5030 w 12715"/>
              <a:gd name="connsiteY7" fmla="*/ 10290 h 10290"/>
              <a:gd name="connsiteX0" fmla="*/ 12715 w 12715"/>
              <a:gd name="connsiteY0" fmla="*/ 1579 h 10290"/>
              <a:gd name="connsiteX1" fmla="*/ 9671 w 12715"/>
              <a:gd name="connsiteY1" fmla="*/ 215 h 10290"/>
              <a:gd name="connsiteX2" fmla="*/ 6201 w 12715"/>
              <a:gd name="connsiteY2" fmla="*/ 103 h 10290"/>
              <a:gd name="connsiteX3" fmla="*/ 2879 w 12715"/>
              <a:gd name="connsiteY3" fmla="*/ 1233 h 10290"/>
              <a:gd name="connsiteX4" fmla="*/ 864 w 12715"/>
              <a:gd name="connsiteY4" fmla="*/ 2814 h 10290"/>
              <a:gd name="connsiteX5" fmla="*/ 0 w 12715"/>
              <a:gd name="connsiteY5" fmla="*/ 5003 h 10290"/>
              <a:gd name="connsiteX6" fmla="*/ 959 w 12715"/>
              <a:gd name="connsiteY6" fmla="*/ 7151 h 10290"/>
              <a:gd name="connsiteX7" fmla="*/ 5030 w 12715"/>
              <a:gd name="connsiteY7" fmla="*/ 10290 h 10290"/>
              <a:gd name="connsiteX0" fmla="*/ 12715 w 12715"/>
              <a:gd name="connsiteY0" fmla="*/ 1557 h 10268"/>
              <a:gd name="connsiteX1" fmla="*/ 11464 w 12715"/>
              <a:gd name="connsiteY1" fmla="*/ 713 h 10268"/>
              <a:gd name="connsiteX2" fmla="*/ 9671 w 12715"/>
              <a:gd name="connsiteY2" fmla="*/ 193 h 10268"/>
              <a:gd name="connsiteX3" fmla="*/ 6201 w 12715"/>
              <a:gd name="connsiteY3" fmla="*/ 81 h 10268"/>
              <a:gd name="connsiteX4" fmla="*/ 2879 w 12715"/>
              <a:gd name="connsiteY4" fmla="*/ 1211 h 10268"/>
              <a:gd name="connsiteX5" fmla="*/ 864 w 12715"/>
              <a:gd name="connsiteY5" fmla="*/ 2792 h 10268"/>
              <a:gd name="connsiteX6" fmla="*/ 0 w 12715"/>
              <a:gd name="connsiteY6" fmla="*/ 4981 h 10268"/>
              <a:gd name="connsiteX7" fmla="*/ 959 w 12715"/>
              <a:gd name="connsiteY7" fmla="*/ 7129 h 10268"/>
              <a:gd name="connsiteX8" fmla="*/ 5030 w 12715"/>
              <a:gd name="connsiteY8" fmla="*/ 10268 h 10268"/>
              <a:gd name="connsiteX0" fmla="*/ 12715 w 12715"/>
              <a:gd name="connsiteY0" fmla="*/ 1557 h 10268"/>
              <a:gd name="connsiteX1" fmla="*/ 11464 w 12715"/>
              <a:gd name="connsiteY1" fmla="*/ 713 h 10268"/>
              <a:gd name="connsiteX2" fmla="*/ 9671 w 12715"/>
              <a:gd name="connsiteY2" fmla="*/ 193 h 10268"/>
              <a:gd name="connsiteX3" fmla="*/ 6201 w 12715"/>
              <a:gd name="connsiteY3" fmla="*/ 81 h 10268"/>
              <a:gd name="connsiteX4" fmla="*/ 2879 w 12715"/>
              <a:gd name="connsiteY4" fmla="*/ 1211 h 10268"/>
              <a:gd name="connsiteX5" fmla="*/ 864 w 12715"/>
              <a:gd name="connsiteY5" fmla="*/ 2792 h 10268"/>
              <a:gd name="connsiteX6" fmla="*/ 0 w 12715"/>
              <a:gd name="connsiteY6" fmla="*/ 4981 h 10268"/>
              <a:gd name="connsiteX7" fmla="*/ 959 w 12715"/>
              <a:gd name="connsiteY7" fmla="*/ 7129 h 10268"/>
              <a:gd name="connsiteX8" fmla="*/ 5030 w 12715"/>
              <a:gd name="connsiteY8" fmla="*/ 10268 h 10268"/>
              <a:gd name="connsiteX0" fmla="*/ 12715 w 12715"/>
              <a:gd name="connsiteY0" fmla="*/ 1557 h 10268"/>
              <a:gd name="connsiteX1" fmla="*/ 11464 w 12715"/>
              <a:gd name="connsiteY1" fmla="*/ 713 h 10268"/>
              <a:gd name="connsiteX2" fmla="*/ 9671 w 12715"/>
              <a:gd name="connsiteY2" fmla="*/ 193 h 10268"/>
              <a:gd name="connsiteX3" fmla="*/ 6201 w 12715"/>
              <a:gd name="connsiteY3" fmla="*/ 81 h 10268"/>
              <a:gd name="connsiteX4" fmla="*/ 2879 w 12715"/>
              <a:gd name="connsiteY4" fmla="*/ 1211 h 10268"/>
              <a:gd name="connsiteX5" fmla="*/ 864 w 12715"/>
              <a:gd name="connsiteY5" fmla="*/ 2792 h 10268"/>
              <a:gd name="connsiteX6" fmla="*/ 0 w 12715"/>
              <a:gd name="connsiteY6" fmla="*/ 4981 h 10268"/>
              <a:gd name="connsiteX7" fmla="*/ 959 w 12715"/>
              <a:gd name="connsiteY7" fmla="*/ 7129 h 10268"/>
              <a:gd name="connsiteX8" fmla="*/ 5030 w 12715"/>
              <a:gd name="connsiteY8" fmla="*/ 10268 h 10268"/>
              <a:gd name="connsiteX0" fmla="*/ 12715 w 12715"/>
              <a:gd name="connsiteY0" fmla="*/ 1583 h 10294"/>
              <a:gd name="connsiteX1" fmla="*/ 11464 w 12715"/>
              <a:gd name="connsiteY1" fmla="*/ 739 h 10294"/>
              <a:gd name="connsiteX2" fmla="*/ 9671 w 12715"/>
              <a:gd name="connsiteY2" fmla="*/ 219 h 10294"/>
              <a:gd name="connsiteX3" fmla="*/ 6201 w 12715"/>
              <a:gd name="connsiteY3" fmla="*/ 107 h 10294"/>
              <a:gd name="connsiteX4" fmla="*/ 2879 w 12715"/>
              <a:gd name="connsiteY4" fmla="*/ 1237 h 10294"/>
              <a:gd name="connsiteX5" fmla="*/ 864 w 12715"/>
              <a:gd name="connsiteY5" fmla="*/ 2818 h 10294"/>
              <a:gd name="connsiteX6" fmla="*/ 0 w 12715"/>
              <a:gd name="connsiteY6" fmla="*/ 5007 h 10294"/>
              <a:gd name="connsiteX7" fmla="*/ 959 w 12715"/>
              <a:gd name="connsiteY7" fmla="*/ 7155 h 10294"/>
              <a:gd name="connsiteX8" fmla="*/ 5030 w 12715"/>
              <a:gd name="connsiteY8" fmla="*/ 10294 h 1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15" h="10294">
                <a:moveTo>
                  <a:pt x="12715" y="1583"/>
                </a:moveTo>
                <a:cubicBezTo>
                  <a:pt x="12511" y="1295"/>
                  <a:pt x="11971" y="966"/>
                  <a:pt x="11464" y="739"/>
                </a:cubicBezTo>
                <a:cubicBezTo>
                  <a:pt x="11217" y="592"/>
                  <a:pt x="10500" y="349"/>
                  <a:pt x="9671" y="219"/>
                </a:cubicBezTo>
                <a:cubicBezTo>
                  <a:pt x="8712" y="-17"/>
                  <a:pt x="7308" y="-75"/>
                  <a:pt x="6201" y="107"/>
                </a:cubicBezTo>
                <a:cubicBezTo>
                  <a:pt x="5094" y="289"/>
                  <a:pt x="3769" y="785"/>
                  <a:pt x="2879" y="1237"/>
                </a:cubicBezTo>
                <a:cubicBezTo>
                  <a:pt x="1989" y="1689"/>
                  <a:pt x="1344" y="2190"/>
                  <a:pt x="864" y="2818"/>
                </a:cubicBezTo>
                <a:cubicBezTo>
                  <a:pt x="384" y="3446"/>
                  <a:pt x="-16" y="4284"/>
                  <a:pt x="0" y="5007"/>
                </a:cubicBezTo>
                <a:cubicBezTo>
                  <a:pt x="16" y="5730"/>
                  <a:pt x="720" y="6756"/>
                  <a:pt x="959" y="7155"/>
                </a:cubicBezTo>
                <a:cubicBezTo>
                  <a:pt x="1198" y="7554"/>
                  <a:pt x="3133" y="9400"/>
                  <a:pt x="5030" y="10294"/>
                </a:cubicBezTo>
              </a:path>
            </a:pathLst>
          </a:custGeom>
          <a:solidFill>
            <a:srgbClr val="FF0000">
              <a:alpha val="0"/>
            </a:srgbClr>
          </a:solidFill>
          <a:ln w="76200">
            <a:solidFill>
              <a:srgbClr val="FF0000"/>
            </a:solidFill>
            <a:round/>
            <a:headEnd type="none" w="med" len="med"/>
            <a:tailEnd type="triangle" w="med" len="med"/>
          </a:ln>
          <a:effectLst>
            <a:glow rad="76200">
              <a:schemeClr val="tx1"/>
            </a:glow>
          </a:effectLst>
        </p:spPr>
        <p:txBody>
          <a:bodyPr/>
          <a:lstStyle/>
          <a:p>
            <a:endParaRPr lang="en-US" dirty="0"/>
          </a:p>
        </p:txBody>
      </p:sp>
      <p:sp>
        <p:nvSpPr>
          <p:cNvPr id="15" name="Freeform 58">
            <a:extLst>
              <a:ext uri="{FF2B5EF4-FFF2-40B4-BE49-F238E27FC236}">
                <a16:creationId xmlns:a16="http://schemas.microsoft.com/office/drawing/2014/main" id="{3C7B93E2-139A-1B45-8D3A-5A55EAB9A733}"/>
              </a:ext>
            </a:extLst>
          </p:cNvPr>
          <p:cNvSpPr>
            <a:spLocks/>
          </p:cNvSpPr>
          <p:nvPr/>
        </p:nvSpPr>
        <p:spPr bwMode="auto">
          <a:xfrm flipH="1">
            <a:off x="5373856" y="404401"/>
            <a:ext cx="2075688" cy="3285658"/>
          </a:xfrm>
          <a:custGeom>
            <a:avLst/>
            <a:gdLst>
              <a:gd name="T0" fmla="*/ 0 w 2168"/>
              <a:gd name="T1" fmla="*/ 0 h 1714"/>
              <a:gd name="T2" fmla="*/ 411 w 2168"/>
              <a:gd name="T3" fmla="*/ 445 h 1714"/>
              <a:gd name="T4" fmla="*/ 612 w 2168"/>
              <a:gd name="T5" fmla="*/ 1477 h 1714"/>
              <a:gd name="T6" fmla="*/ 2168 w 2168"/>
              <a:gd name="T7" fmla="*/ 1714 h 1714"/>
              <a:gd name="connsiteX0" fmla="*/ 6491 w 16491"/>
              <a:gd name="connsiteY0" fmla="*/ 0 h 10000"/>
              <a:gd name="connsiteX1" fmla="*/ 21 w 16491"/>
              <a:gd name="connsiteY1" fmla="*/ 1732 h 10000"/>
              <a:gd name="connsiteX2" fmla="*/ 9314 w 16491"/>
              <a:gd name="connsiteY2" fmla="*/ 8617 h 10000"/>
              <a:gd name="connsiteX3" fmla="*/ 16491 w 16491"/>
              <a:gd name="connsiteY3" fmla="*/ 10000 h 10000"/>
              <a:gd name="connsiteX0" fmla="*/ 10816 w 20816"/>
              <a:gd name="connsiteY0" fmla="*/ 0 h 10000"/>
              <a:gd name="connsiteX1" fmla="*/ 4346 w 20816"/>
              <a:gd name="connsiteY1" fmla="*/ 1732 h 10000"/>
              <a:gd name="connsiteX2" fmla="*/ 294 w 20816"/>
              <a:gd name="connsiteY2" fmla="*/ 4790 h 10000"/>
              <a:gd name="connsiteX3" fmla="*/ 20816 w 20816"/>
              <a:gd name="connsiteY3" fmla="*/ 10000 h 10000"/>
              <a:gd name="connsiteX0" fmla="*/ 12987 w 13001"/>
              <a:gd name="connsiteY0" fmla="*/ 0 h 10370"/>
              <a:gd name="connsiteX1" fmla="*/ 6517 w 13001"/>
              <a:gd name="connsiteY1" fmla="*/ 1732 h 10370"/>
              <a:gd name="connsiteX2" fmla="*/ 2465 w 13001"/>
              <a:gd name="connsiteY2" fmla="*/ 4790 h 10370"/>
              <a:gd name="connsiteX3" fmla="*/ 280 w 13001"/>
              <a:gd name="connsiteY3" fmla="*/ 10370 h 10370"/>
              <a:gd name="connsiteX0" fmla="*/ 12707 w 12721"/>
              <a:gd name="connsiteY0" fmla="*/ 0 h 10370"/>
              <a:gd name="connsiteX1" fmla="*/ 6237 w 12721"/>
              <a:gd name="connsiteY1" fmla="*/ 1732 h 10370"/>
              <a:gd name="connsiteX2" fmla="*/ 2185 w 12721"/>
              <a:gd name="connsiteY2" fmla="*/ 4790 h 10370"/>
              <a:gd name="connsiteX3" fmla="*/ 0 w 12721"/>
              <a:gd name="connsiteY3" fmla="*/ 10370 h 10370"/>
              <a:gd name="connsiteX0" fmla="*/ 12707 w 12722"/>
              <a:gd name="connsiteY0" fmla="*/ 0 h 10370"/>
              <a:gd name="connsiteX1" fmla="*/ 6237 w 12722"/>
              <a:gd name="connsiteY1" fmla="*/ 1732 h 10370"/>
              <a:gd name="connsiteX2" fmla="*/ 0 w 12722"/>
              <a:gd name="connsiteY2" fmla="*/ 10370 h 10370"/>
              <a:gd name="connsiteX0" fmla="*/ 12707 w 12721"/>
              <a:gd name="connsiteY0" fmla="*/ 0 h 10370"/>
              <a:gd name="connsiteX1" fmla="*/ 6237 w 12721"/>
              <a:gd name="connsiteY1" fmla="*/ 1732 h 10370"/>
              <a:gd name="connsiteX2" fmla="*/ 1752 w 12721"/>
              <a:gd name="connsiteY2" fmla="*/ 4815 h 10370"/>
              <a:gd name="connsiteX3" fmla="*/ 0 w 12721"/>
              <a:gd name="connsiteY3" fmla="*/ 10370 h 10370"/>
              <a:gd name="connsiteX0" fmla="*/ 12707 w 12721"/>
              <a:gd name="connsiteY0" fmla="*/ 0 h 10370"/>
              <a:gd name="connsiteX1" fmla="*/ 6436 w 12721"/>
              <a:gd name="connsiteY1" fmla="*/ 1238 h 10370"/>
              <a:gd name="connsiteX2" fmla="*/ 1752 w 12721"/>
              <a:gd name="connsiteY2" fmla="*/ 4815 h 10370"/>
              <a:gd name="connsiteX3" fmla="*/ 0 w 12721"/>
              <a:gd name="connsiteY3" fmla="*/ 10370 h 10370"/>
              <a:gd name="connsiteX0" fmla="*/ 12707 w 12707"/>
              <a:gd name="connsiteY0" fmla="*/ 0 h 10370"/>
              <a:gd name="connsiteX1" fmla="*/ 6436 w 12707"/>
              <a:gd name="connsiteY1" fmla="*/ 1238 h 10370"/>
              <a:gd name="connsiteX2" fmla="*/ 1752 w 12707"/>
              <a:gd name="connsiteY2" fmla="*/ 4815 h 10370"/>
              <a:gd name="connsiteX3" fmla="*/ 0 w 12707"/>
              <a:gd name="connsiteY3" fmla="*/ 10370 h 10370"/>
              <a:gd name="connsiteX0" fmla="*/ 12707 w 12707"/>
              <a:gd name="connsiteY0" fmla="*/ 0 h 10370"/>
              <a:gd name="connsiteX1" fmla="*/ 5792 w 12707"/>
              <a:gd name="connsiteY1" fmla="*/ 1206 h 10370"/>
              <a:gd name="connsiteX2" fmla="*/ 1752 w 12707"/>
              <a:gd name="connsiteY2" fmla="*/ 4815 h 10370"/>
              <a:gd name="connsiteX3" fmla="*/ 0 w 12707"/>
              <a:gd name="connsiteY3" fmla="*/ 10370 h 10370"/>
              <a:gd name="connsiteX0" fmla="*/ 12707 w 12707"/>
              <a:gd name="connsiteY0" fmla="*/ 0 h 10370"/>
              <a:gd name="connsiteX1" fmla="*/ 5792 w 12707"/>
              <a:gd name="connsiteY1" fmla="*/ 1206 h 10370"/>
              <a:gd name="connsiteX2" fmla="*/ 2044 w 12707"/>
              <a:gd name="connsiteY2" fmla="*/ 4462 h 10370"/>
              <a:gd name="connsiteX3" fmla="*/ 0 w 12707"/>
              <a:gd name="connsiteY3" fmla="*/ 10370 h 10370"/>
              <a:gd name="connsiteX0" fmla="*/ 40882 w 40882"/>
              <a:gd name="connsiteY0" fmla="*/ 474 h 9299"/>
              <a:gd name="connsiteX1" fmla="*/ 5792 w 40882"/>
              <a:gd name="connsiteY1" fmla="*/ 135 h 9299"/>
              <a:gd name="connsiteX2" fmla="*/ 2044 w 40882"/>
              <a:gd name="connsiteY2" fmla="*/ 3391 h 9299"/>
              <a:gd name="connsiteX3" fmla="*/ 0 w 40882"/>
              <a:gd name="connsiteY3" fmla="*/ 9299 h 9299"/>
              <a:gd name="connsiteX0" fmla="*/ 10000 w 10000"/>
              <a:gd name="connsiteY0" fmla="*/ 5007 h 14497"/>
              <a:gd name="connsiteX1" fmla="*/ 5229 w 10000"/>
              <a:gd name="connsiteY1" fmla="*/ 0 h 14497"/>
              <a:gd name="connsiteX2" fmla="*/ 1417 w 10000"/>
              <a:gd name="connsiteY2" fmla="*/ 4642 h 14497"/>
              <a:gd name="connsiteX3" fmla="*/ 500 w 10000"/>
              <a:gd name="connsiteY3" fmla="*/ 8144 h 14497"/>
              <a:gd name="connsiteX4" fmla="*/ 0 w 10000"/>
              <a:gd name="connsiteY4" fmla="*/ 14497 h 14497"/>
              <a:gd name="connsiteX0" fmla="*/ 9517 w 9517"/>
              <a:gd name="connsiteY0" fmla="*/ 5007 h 43069"/>
              <a:gd name="connsiteX1" fmla="*/ 4746 w 9517"/>
              <a:gd name="connsiteY1" fmla="*/ 0 h 43069"/>
              <a:gd name="connsiteX2" fmla="*/ 934 w 9517"/>
              <a:gd name="connsiteY2" fmla="*/ 4642 h 43069"/>
              <a:gd name="connsiteX3" fmla="*/ 17 w 9517"/>
              <a:gd name="connsiteY3" fmla="*/ 8144 h 43069"/>
              <a:gd name="connsiteX4" fmla="*/ 2412 w 9517"/>
              <a:gd name="connsiteY4" fmla="*/ 43069 h 43069"/>
              <a:gd name="connsiteX0" fmla="*/ 10069 w 10069"/>
              <a:gd name="connsiteY0" fmla="*/ 1163 h 10000"/>
              <a:gd name="connsiteX1" fmla="*/ 5056 w 10069"/>
              <a:gd name="connsiteY1" fmla="*/ 0 h 10000"/>
              <a:gd name="connsiteX2" fmla="*/ 1050 w 10069"/>
              <a:gd name="connsiteY2" fmla="*/ 1078 h 10000"/>
              <a:gd name="connsiteX3" fmla="*/ 87 w 10069"/>
              <a:gd name="connsiteY3" fmla="*/ 1891 h 10000"/>
              <a:gd name="connsiteX4" fmla="*/ 204 w 10069"/>
              <a:gd name="connsiteY4" fmla="*/ 6750 h 10000"/>
              <a:gd name="connsiteX5" fmla="*/ 2603 w 10069"/>
              <a:gd name="connsiteY5" fmla="*/ 10000 h 10000"/>
              <a:gd name="connsiteX0" fmla="*/ 9957 w 9957"/>
              <a:gd name="connsiteY0" fmla="*/ 1166 h 10003"/>
              <a:gd name="connsiteX1" fmla="*/ 4944 w 9957"/>
              <a:gd name="connsiteY1" fmla="*/ 3 h 10003"/>
              <a:gd name="connsiteX2" fmla="*/ 938 w 9957"/>
              <a:gd name="connsiteY2" fmla="*/ 1081 h 10003"/>
              <a:gd name="connsiteX3" fmla="*/ 92 w 9957"/>
              <a:gd name="connsiteY3" fmla="*/ 6753 h 10003"/>
              <a:gd name="connsiteX4" fmla="*/ 2491 w 9957"/>
              <a:gd name="connsiteY4" fmla="*/ 10003 h 10003"/>
              <a:gd name="connsiteX0" fmla="*/ 10000 w 10000"/>
              <a:gd name="connsiteY0" fmla="*/ 1166 h 10231"/>
              <a:gd name="connsiteX1" fmla="*/ 4965 w 10000"/>
              <a:gd name="connsiteY1" fmla="*/ 3 h 10231"/>
              <a:gd name="connsiteX2" fmla="*/ 942 w 10000"/>
              <a:gd name="connsiteY2" fmla="*/ 1081 h 10231"/>
              <a:gd name="connsiteX3" fmla="*/ 92 w 10000"/>
              <a:gd name="connsiteY3" fmla="*/ 6751 h 10231"/>
              <a:gd name="connsiteX4" fmla="*/ 4611 w 10000"/>
              <a:gd name="connsiteY4" fmla="*/ 10231 h 10231"/>
              <a:gd name="connsiteX0" fmla="*/ 9604 w 9604"/>
              <a:gd name="connsiteY0" fmla="*/ 1169 h 10234"/>
              <a:gd name="connsiteX1" fmla="*/ 4569 w 9604"/>
              <a:gd name="connsiteY1" fmla="*/ 6 h 10234"/>
              <a:gd name="connsiteX2" fmla="*/ 546 w 9604"/>
              <a:gd name="connsiteY2" fmla="*/ 1084 h 10234"/>
              <a:gd name="connsiteX3" fmla="*/ 205 w 9604"/>
              <a:gd name="connsiteY3" fmla="*/ 7024 h 10234"/>
              <a:gd name="connsiteX4" fmla="*/ 4215 w 9604"/>
              <a:gd name="connsiteY4" fmla="*/ 10234 h 10234"/>
              <a:gd name="connsiteX0" fmla="*/ 10258 w 10258"/>
              <a:gd name="connsiteY0" fmla="*/ 1137 h 9995"/>
              <a:gd name="connsiteX1" fmla="*/ 5015 w 10258"/>
              <a:gd name="connsiteY1" fmla="*/ 1 h 9995"/>
              <a:gd name="connsiteX2" fmla="*/ 373 w 10258"/>
              <a:gd name="connsiteY2" fmla="*/ 2523 h 9995"/>
              <a:gd name="connsiteX3" fmla="*/ 471 w 10258"/>
              <a:gd name="connsiteY3" fmla="*/ 6858 h 9995"/>
              <a:gd name="connsiteX4" fmla="*/ 4647 w 10258"/>
              <a:gd name="connsiteY4" fmla="*/ 9995 h 9995"/>
              <a:gd name="connsiteX0" fmla="*/ 10060 w 10060"/>
              <a:gd name="connsiteY0" fmla="*/ 1325 h 10187"/>
              <a:gd name="connsiteX1" fmla="*/ 5761 w 10060"/>
              <a:gd name="connsiteY1" fmla="*/ 0 h 10187"/>
              <a:gd name="connsiteX2" fmla="*/ 424 w 10060"/>
              <a:gd name="connsiteY2" fmla="*/ 2711 h 10187"/>
              <a:gd name="connsiteX3" fmla="*/ 519 w 10060"/>
              <a:gd name="connsiteY3" fmla="*/ 7048 h 10187"/>
              <a:gd name="connsiteX4" fmla="*/ 4590 w 10060"/>
              <a:gd name="connsiteY4" fmla="*/ 10187 h 10187"/>
              <a:gd name="connsiteX0" fmla="*/ 10060 w 10060"/>
              <a:gd name="connsiteY0" fmla="*/ 1507 h 10369"/>
              <a:gd name="connsiteX1" fmla="*/ 9231 w 10060"/>
              <a:gd name="connsiteY1" fmla="*/ 294 h 10369"/>
              <a:gd name="connsiteX2" fmla="*/ 5761 w 10060"/>
              <a:gd name="connsiteY2" fmla="*/ 182 h 10369"/>
              <a:gd name="connsiteX3" fmla="*/ 424 w 10060"/>
              <a:gd name="connsiteY3" fmla="*/ 2893 h 10369"/>
              <a:gd name="connsiteX4" fmla="*/ 519 w 10060"/>
              <a:gd name="connsiteY4" fmla="*/ 7230 h 10369"/>
              <a:gd name="connsiteX5" fmla="*/ 4590 w 10060"/>
              <a:gd name="connsiteY5" fmla="*/ 10369 h 10369"/>
              <a:gd name="connsiteX0" fmla="*/ 12275 w 12275"/>
              <a:gd name="connsiteY0" fmla="*/ 1658 h 10369"/>
              <a:gd name="connsiteX1" fmla="*/ 9231 w 12275"/>
              <a:gd name="connsiteY1" fmla="*/ 294 h 10369"/>
              <a:gd name="connsiteX2" fmla="*/ 5761 w 12275"/>
              <a:gd name="connsiteY2" fmla="*/ 182 h 10369"/>
              <a:gd name="connsiteX3" fmla="*/ 424 w 12275"/>
              <a:gd name="connsiteY3" fmla="*/ 2893 h 10369"/>
              <a:gd name="connsiteX4" fmla="*/ 519 w 12275"/>
              <a:gd name="connsiteY4" fmla="*/ 7230 h 10369"/>
              <a:gd name="connsiteX5" fmla="*/ 4590 w 12275"/>
              <a:gd name="connsiteY5" fmla="*/ 10369 h 10369"/>
              <a:gd name="connsiteX0" fmla="*/ 12032 w 12032"/>
              <a:gd name="connsiteY0" fmla="*/ 1579 h 10290"/>
              <a:gd name="connsiteX1" fmla="*/ 8988 w 12032"/>
              <a:gd name="connsiteY1" fmla="*/ 215 h 10290"/>
              <a:gd name="connsiteX2" fmla="*/ 5518 w 12032"/>
              <a:gd name="connsiteY2" fmla="*/ 103 h 10290"/>
              <a:gd name="connsiteX3" fmla="*/ 2196 w 12032"/>
              <a:gd name="connsiteY3" fmla="*/ 1233 h 10290"/>
              <a:gd name="connsiteX4" fmla="*/ 181 w 12032"/>
              <a:gd name="connsiteY4" fmla="*/ 2814 h 10290"/>
              <a:gd name="connsiteX5" fmla="*/ 276 w 12032"/>
              <a:gd name="connsiteY5" fmla="*/ 7151 h 10290"/>
              <a:gd name="connsiteX6" fmla="*/ 4347 w 12032"/>
              <a:gd name="connsiteY6" fmla="*/ 10290 h 10290"/>
              <a:gd name="connsiteX0" fmla="*/ 12715 w 12715"/>
              <a:gd name="connsiteY0" fmla="*/ 1579 h 10290"/>
              <a:gd name="connsiteX1" fmla="*/ 9671 w 12715"/>
              <a:gd name="connsiteY1" fmla="*/ 215 h 10290"/>
              <a:gd name="connsiteX2" fmla="*/ 6201 w 12715"/>
              <a:gd name="connsiteY2" fmla="*/ 103 h 10290"/>
              <a:gd name="connsiteX3" fmla="*/ 2879 w 12715"/>
              <a:gd name="connsiteY3" fmla="*/ 1233 h 10290"/>
              <a:gd name="connsiteX4" fmla="*/ 864 w 12715"/>
              <a:gd name="connsiteY4" fmla="*/ 2814 h 10290"/>
              <a:gd name="connsiteX5" fmla="*/ 0 w 12715"/>
              <a:gd name="connsiteY5" fmla="*/ 5003 h 10290"/>
              <a:gd name="connsiteX6" fmla="*/ 959 w 12715"/>
              <a:gd name="connsiteY6" fmla="*/ 7151 h 10290"/>
              <a:gd name="connsiteX7" fmla="*/ 5030 w 12715"/>
              <a:gd name="connsiteY7" fmla="*/ 10290 h 10290"/>
              <a:gd name="connsiteX0" fmla="*/ 12715 w 12715"/>
              <a:gd name="connsiteY0" fmla="*/ 1579 h 10290"/>
              <a:gd name="connsiteX1" fmla="*/ 9671 w 12715"/>
              <a:gd name="connsiteY1" fmla="*/ 215 h 10290"/>
              <a:gd name="connsiteX2" fmla="*/ 6201 w 12715"/>
              <a:gd name="connsiteY2" fmla="*/ 103 h 10290"/>
              <a:gd name="connsiteX3" fmla="*/ 2879 w 12715"/>
              <a:gd name="connsiteY3" fmla="*/ 1233 h 10290"/>
              <a:gd name="connsiteX4" fmla="*/ 864 w 12715"/>
              <a:gd name="connsiteY4" fmla="*/ 2814 h 10290"/>
              <a:gd name="connsiteX5" fmla="*/ 0 w 12715"/>
              <a:gd name="connsiteY5" fmla="*/ 5003 h 10290"/>
              <a:gd name="connsiteX6" fmla="*/ 959 w 12715"/>
              <a:gd name="connsiteY6" fmla="*/ 7151 h 10290"/>
              <a:gd name="connsiteX7" fmla="*/ 5030 w 12715"/>
              <a:gd name="connsiteY7" fmla="*/ 10290 h 10290"/>
              <a:gd name="connsiteX0" fmla="*/ 12715 w 12715"/>
              <a:gd name="connsiteY0" fmla="*/ 1579 h 10290"/>
              <a:gd name="connsiteX1" fmla="*/ 9671 w 12715"/>
              <a:gd name="connsiteY1" fmla="*/ 215 h 10290"/>
              <a:gd name="connsiteX2" fmla="*/ 6201 w 12715"/>
              <a:gd name="connsiteY2" fmla="*/ 103 h 10290"/>
              <a:gd name="connsiteX3" fmla="*/ 2879 w 12715"/>
              <a:gd name="connsiteY3" fmla="*/ 1233 h 10290"/>
              <a:gd name="connsiteX4" fmla="*/ 864 w 12715"/>
              <a:gd name="connsiteY4" fmla="*/ 2814 h 10290"/>
              <a:gd name="connsiteX5" fmla="*/ 0 w 12715"/>
              <a:gd name="connsiteY5" fmla="*/ 5003 h 10290"/>
              <a:gd name="connsiteX6" fmla="*/ 959 w 12715"/>
              <a:gd name="connsiteY6" fmla="*/ 7151 h 10290"/>
              <a:gd name="connsiteX7" fmla="*/ 5030 w 12715"/>
              <a:gd name="connsiteY7" fmla="*/ 10290 h 10290"/>
              <a:gd name="connsiteX0" fmla="*/ 12715 w 12715"/>
              <a:gd name="connsiteY0" fmla="*/ 1579 h 10290"/>
              <a:gd name="connsiteX1" fmla="*/ 9671 w 12715"/>
              <a:gd name="connsiteY1" fmla="*/ 215 h 10290"/>
              <a:gd name="connsiteX2" fmla="*/ 6201 w 12715"/>
              <a:gd name="connsiteY2" fmla="*/ 103 h 10290"/>
              <a:gd name="connsiteX3" fmla="*/ 2879 w 12715"/>
              <a:gd name="connsiteY3" fmla="*/ 1233 h 10290"/>
              <a:gd name="connsiteX4" fmla="*/ 864 w 12715"/>
              <a:gd name="connsiteY4" fmla="*/ 2814 h 10290"/>
              <a:gd name="connsiteX5" fmla="*/ 0 w 12715"/>
              <a:gd name="connsiteY5" fmla="*/ 5003 h 10290"/>
              <a:gd name="connsiteX6" fmla="*/ 959 w 12715"/>
              <a:gd name="connsiteY6" fmla="*/ 7151 h 10290"/>
              <a:gd name="connsiteX7" fmla="*/ 5030 w 12715"/>
              <a:gd name="connsiteY7" fmla="*/ 10290 h 10290"/>
              <a:gd name="connsiteX0" fmla="*/ 12715 w 12715"/>
              <a:gd name="connsiteY0" fmla="*/ 1579 h 10290"/>
              <a:gd name="connsiteX1" fmla="*/ 9671 w 12715"/>
              <a:gd name="connsiteY1" fmla="*/ 215 h 10290"/>
              <a:gd name="connsiteX2" fmla="*/ 6201 w 12715"/>
              <a:gd name="connsiteY2" fmla="*/ 103 h 10290"/>
              <a:gd name="connsiteX3" fmla="*/ 2879 w 12715"/>
              <a:gd name="connsiteY3" fmla="*/ 1233 h 10290"/>
              <a:gd name="connsiteX4" fmla="*/ 864 w 12715"/>
              <a:gd name="connsiteY4" fmla="*/ 2814 h 10290"/>
              <a:gd name="connsiteX5" fmla="*/ 0 w 12715"/>
              <a:gd name="connsiteY5" fmla="*/ 5003 h 10290"/>
              <a:gd name="connsiteX6" fmla="*/ 959 w 12715"/>
              <a:gd name="connsiteY6" fmla="*/ 7151 h 10290"/>
              <a:gd name="connsiteX7" fmla="*/ 5030 w 12715"/>
              <a:gd name="connsiteY7" fmla="*/ 10290 h 10290"/>
              <a:gd name="connsiteX0" fmla="*/ 12715 w 12715"/>
              <a:gd name="connsiteY0" fmla="*/ 1579 h 10290"/>
              <a:gd name="connsiteX1" fmla="*/ 9671 w 12715"/>
              <a:gd name="connsiteY1" fmla="*/ 215 h 10290"/>
              <a:gd name="connsiteX2" fmla="*/ 6201 w 12715"/>
              <a:gd name="connsiteY2" fmla="*/ 103 h 10290"/>
              <a:gd name="connsiteX3" fmla="*/ 2879 w 12715"/>
              <a:gd name="connsiteY3" fmla="*/ 1233 h 10290"/>
              <a:gd name="connsiteX4" fmla="*/ 864 w 12715"/>
              <a:gd name="connsiteY4" fmla="*/ 2814 h 10290"/>
              <a:gd name="connsiteX5" fmla="*/ 0 w 12715"/>
              <a:gd name="connsiteY5" fmla="*/ 5003 h 10290"/>
              <a:gd name="connsiteX6" fmla="*/ 959 w 12715"/>
              <a:gd name="connsiteY6" fmla="*/ 7151 h 10290"/>
              <a:gd name="connsiteX7" fmla="*/ 5030 w 12715"/>
              <a:gd name="connsiteY7" fmla="*/ 10290 h 10290"/>
              <a:gd name="connsiteX0" fmla="*/ 12715 w 12715"/>
              <a:gd name="connsiteY0" fmla="*/ 1557 h 10268"/>
              <a:gd name="connsiteX1" fmla="*/ 11464 w 12715"/>
              <a:gd name="connsiteY1" fmla="*/ 713 h 10268"/>
              <a:gd name="connsiteX2" fmla="*/ 9671 w 12715"/>
              <a:gd name="connsiteY2" fmla="*/ 193 h 10268"/>
              <a:gd name="connsiteX3" fmla="*/ 6201 w 12715"/>
              <a:gd name="connsiteY3" fmla="*/ 81 h 10268"/>
              <a:gd name="connsiteX4" fmla="*/ 2879 w 12715"/>
              <a:gd name="connsiteY4" fmla="*/ 1211 h 10268"/>
              <a:gd name="connsiteX5" fmla="*/ 864 w 12715"/>
              <a:gd name="connsiteY5" fmla="*/ 2792 h 10268"/>
              <a:gd name="connsiteX6" fmla="*/ 0 w 12715"/>
              <a:gd name="connsiteY6" fmla="*/ 4981 h 10268"/>
              <a:gd name="connsiteX7" fmla="*/ 959 w 12715"/>
              <a:gd name="connsiteY7" fmla="*/ 7129 h 10268"/>
              <a:gd name="connsiteX8" fmla="*/ 5030 w 12715"/>
              <a:gd name="connsiteY8" fmla="*/ 10268 h 10268"/>
              <a:gd name="connsiteX0" fmla="*/ 12715 w 12715"/>
              <a:gd name="connsiteY0" fmla="*/ 1557 h 10268"/>
              <a:gd name="connsiteX1" fmla="*/ 11464 w 12715"/>
              <a:gd name="connsiteY1" fmla="*/ 713 h 10268"/>
              <a:gd name="connsiteX2" fmla="*/ 9671 w 12715"/>
              <a:gd name="connsiteY2" fmla="*/ 193 h 10268"/>
              <a:gd name="connsiteX3" fmla="*/ 6201 w 12715"/>
              <a:gd name="connsiteY3" fmla="*/ 81 h 10268"/>
              <a:gd name="connsiteX4" fmla="*/ 2879 w 12715"/>
              <a:gd name="connsiteY4" fmla="*/ 1211 h 10268"/>
              <a:gd name="connsiteX5" fmla="*/ 864 w 12715"/>
              <a:gd name="connsiteY5" fmla="*/ 2792 h 10268"/>
              <a:gd name="connsiteX6" fmla="*/ 0 w 12715"/>
              <a:gd name="connsiteY6" fmla="*/ 4981 h 10268"/>
              <a:gd name="connsiteX7" fmla="*/ 959 w 12715"/>
              <a:gd name="connsiteY7" fmla="*/ 7129 h 10268"/>
              <a:gd name="connsiteX8" fmla="*/ 5030 w 12715"/>
              <a:gd name="connsiteY8" fmla="*/ 10268 h 10268"/>
              <a:gd name="connsiteX0" fmla="*/ 12715 w 12715"/>
              <a:gd name="connsiteY0" fmla="*/ 1557 h 10268"/>
              <a:gd name="connsiteX1" fmla="*/ 11464 w 12715"/>
              <a:gd name="connsiteY1" fmla="*/ 713 h 10268"/>
              <a:gd name="connsiteX2" fmla="*/ 9671 w 12715"/>
              <a:gd name="connsiteY2" fmla="*/ 193 h 10268"/>
              <a:gd name="connsiteX3" fmla="*/ 6201 w 12715"/>
              <a:gd name="connsiteY3" fmla="*/ 81 h 10268"/>
              <a:gd name="connsiteX4" fmla="*/ 2879 w 12715"/>
              <a:gd name="connsiteY4" fmla="*/ 1211 h 10268"/>
              <a:gd name="connsiteX5" fmla="*/ 864 w 12715"/>
              <a:gd name="connsiteY5" fmla="*/ 2792 h 10268"/>
              <a:gd name="connsiteX6" fmla="*/ 0 w 12715"/>
              <a:gd name="connsiteY6" fmla="*/ 4981 h 10268"/>
              <a:gd name="connsiteX7" fmla="*/ 959 w 12715"/>
              <a:gd name="connsiteY7" fmla="*/ 7129 h 10268"/>
              <a:gd name="connsiteX8" fmla="*/ 5030 w 12715"/>
              <a:gd name="connsiteY8" fmla="*/ 10268 h 10268"/>
              <a:gd name="connsiteX0" fmla="*/ 12715 w 12715"/>
              <a:gd name="connsiteY0" fmla="*/ 1583 h 10294"/>
              <a:gd name="connsiteX1" fmla="*/ 11464 w 12715"/>
              <a:gd name="connsiteY1" fmla="*/ 739 h 10294"/>
              <a:gd name="connsiteX2" fmla="*/ 9671 w 12715"/>
              <a:gd name="connsiteY2" fmla="*/ 219 h 10294"/>
              <a:gd name="connsiteX3" fmla="*/ 6201 w 12715"/>
              <a:gd name="connsiteY3" fmla="*/ 107 h 10294"/>
              <a:gd name="connsiteX4" fmla="*/ 2879 w 12715"/>
              <a:gd name="connsiteY4" fmla="*/ 1237 h 10294"/>
              <a:gd name="connsiteX5" fmla="*/ 864 w 12715"/>
              <a:gd name="connsiteY5" fmla="*/ 2818 h 10294"/>
              <a:gd name="connsiteX6" fmla="*/ 0 w 12715"/>
              <a:gd name="connsiteY6" fmla="*/ 5007 h 10294"/>
              <a:gd name="connsiteX7" fmla="*/ 959 w 12715"/>
              <a:gd name="connsiteY7" fmla="*/ 7155 h 10294"/>
              <a:gd name="connsiteX8" fmla="*/ 5030 w 12715"/>
              <a:gd name="connsiteY8" fmla="*/ 10294 h 1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15" h="10294">
                <a:moveTo>
                  <a:pt x="12715" y="1583"/>
                </a:moveTo>
                <a:cubicBezTo>
                  <a:pt x="12511" y="1295"/>
                  <a:pt x="11971" y="966"/>
                  <a:pt x="11464" y="739"/>
                </a:cubicBezTo>
                <a:cubicBezTo>
                  <a:pt x="11217" y="592"/>
                  <a:pt x="10500" y="349"/>
                  <a:pt x="9671" y="219"/>
                </a:cubicBezTo>
                <a:cubicBezTo>
                  <a:pt x="8712" y="-17"/>
                  <a:pt x="7308" y="-75"/>
                  <a:pt x="6201" y="107"/>
                </a:cubicBezTo>
                <a:cubicBezTo>
                  <a:pt x="5094" y="289"/>
                  <a:pt x="3769" y="785"/>
                  <a:pt x="2879" y="1237"/>
                </a:cubicBezTo>
                <a:cubicBezTo>
                  <a:pt x="1989" y="1689"/>
                  <a:pt x="1344" y="2190"/>
                  <a:pt x="864" y="2818"/>
                </a:cubicBezTo>
                <a:cubicBezTo>
                  <a:pt x="384" y="3446"/>
                  <a:pt x="-16" y="4284"/>
                  <a:pt x="0" y="5007"/>
                </a:cubicBezTo>
                <a:cubicBezTo>
                  <a:pt x="16" y="5730"/>
                  <a:pt x="720" y="6756"/>
                  <a:pt x="959" y="7155"/>
                </a:cubicBezTo>
                <a:cubicBezTo>
                  <a:pt x="1198" y="7554"/>
                  <a:pt x="3133" y="9400"/>
                  <a:pt x="5030" y="10294"/>
                </a:cubicBezTo>
              </a:path>
            </a:pathLst>
          </a:custGeom>
          <a:solidFill>
            <a:srgbClr val="FF0000">
              <a:alpha val="0"/>
            </a:srgbClr>
          </a:solidFill>
          <a:ln w="76200">
            <a:solidFill>
              <a:srgbClr val="FF0000"/>
            </a:solidFill>
            <a:round/>
            <a:headEnd type="none" w="med" len="med"/>
            <a:tailEnd type="triangle" w="med" len="med"/>
          </a:ln>
          <a:effectLst>
            <a:glow rad="76200">
              <a:schemeClr val="tx1"/>
            </a:glow>
          </a:effectLst>
        </p:spPr>
        <p:txBody>
          <a:bodyPr/>
          <a:lstStyle/>
          <a:p>
            <a:endParaRPr lang="en-US" dirty="0"/>
          </a:p>
        </p:txBody>
      </p:sp>
      <p:sp>
        <p:nvSpPr>
          <p:cNvPr id="16" name="Rectangle 2">
            <a:extLst>
              <a:ext uri="{FF2B5EF4-FFF2-40B4-BE49-F238E27FC236}">
                <a16:creationId xmlns:a16="http://schemas.microsoft.com/office/drawing/2014/main" id="{9B1D4FAE-7069-B5A8-5AC6-D4C054E6F5FF}"/>
              </a:ext>
            </a:extLst>
          </p:cNvPr>
          <p:cNvSpPr txBox="1">
            <a:spLocks noChangeArrowheads="1"/>
          </p:cNvSpPr>
          <p:nvPr/>
        </p:nvSpPr>
        <p:spPr bwMode="auto">
          <a:xfrm>
            <a:off x="5374639" y="3646931"/>
            <a:ext cx="226402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by faith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71526322"/>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2"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750" fill="hold"/>
                                        <p:tgtEl>
                                          <p:spTgt spid="3074"/>
                                        </p:tgtEl>
                                        <p:attrNameLst>
                                          <p:attrName>ppt_x</p:attrName>
                                        </p:attrNameLst>
                                      </p:cBhvr>
                                      <p:tavLst>
                                        <p:tav tm="0">
                                          <p:val>
                                            <p:strVal val="#ppt_x"/>
                                          </p:val>
                                        </p:tav>
                                        <p:tav tm="100000">
                                          <p:val>
                                            <p:strVal val="#ppt_x"/>
                                          </p:val>
                                        </p:tav>
                                      </p:tavLst>
                                    </p:anim>
                                    <p:anim calcmode="lin" valueType="num">
                                      <p:cBhvr additive="base">
                                        <p:cTn id="8" dur="750" fill="hold"/>
                                        <p:tgtEl>
                                          <p:spTgt spid="3074"/>
                                        </p:tgtEl>
                                        <p:attrNameLst>
                                          <p:attrName>ppt_y</p:attrName>
                                        </p:attrNameLst>
                                      </p:cBhvr>
                                      <p:tavLst>
                                        <p:tav tm="0">
                                          <p:val>
                                            <p:strVal val="1+#ppt_h/2"/>
                                          </p:val>
                                        </p:tav>
                                        <p:tav tm="100000">
                                          <p:val>
                                            <p:strVal val="#ppt_y"/>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750" fill="hold"/>
                                        <p:tgtEl>
                                          <p:spTgt spid="3074"/>
                                        </p:tgtEl>
                                        <p:attrNameLst>
                                          <p:attrName>ppt_w</p:attrName>
                                        </p:attrNameLst>
                                      </p:cBhvr>
                                      <p:tavLst>
                                        <p:tav tm="0">
                                          <p:val>
                                            <p:fltVal val="0"/>
                                          </p:val>
                                        </p:tav>
                                        <p:tav tm="100000">
                                          <p:val>
                                            <p:strVal val="#ppt_w"/>
                                          </p:val>
                                        </p:tav>
                                      </p:tavLst>
                                    </p:anim>
                                    <p:anim calcmode="lin" valueType="num">
                                      <p:cBhvr>
                                        <p:cTn id="12" dur="750" fill="hold"/>
                                        <p:tgtEl>
                                          <p:spTgt spid="3074"/>
                                        </p:tgtEl>
                                        <p:attrNameLst>
                                          <p:attrName>ppt_h</p:attrName>
                                        </p:attrNameLst>
                                      </p:cBhvr>
                                      <p:tavLst>
                                        <p:tav tm="0">
                                          <p:val>
                                            <p:strVal val="#ppt_h"/>
                                          </p:val>
                                        </p:tav>
                                        <p:tav tm="100000">
                                          <p:val>
                                            <p:strVal val="#ppt_h"/>
                                          </p:val>
                                        </p:tav>
                                      </p:tavLst>
                                    </p:anim>
                                  </p:childTnLst>
                                </p:cTn>
                              </p:par>
                            </p:childTnLst>
                          </p:cTn>
                        </p:par>
                        <p:par>
                          <p:cTn id="13" fill="hold">
                            <p:stCondLst>
                              <p:cond delay="750"/>
                            </p:stCondLst>
                            <p:childTnLst>
                              <p:par>
                                <p:cTn id="14" presetID="10" presetClass="exit" presetSubtype="0" fill="hold" grpId="1" nodeType="afterEffect">
                                  <p:stCondLst>
                                    <p:cond delay="0"/>
                                  </p:stCondLst>
                                  <p:childTnLst>
                                    <p:animEffect transition="out" filter="fade">
                                      <p:cBhvr>
                                        <p:cTn id="15" dur="250"/>
                                        <p:tgtEl>
                                          <p:spTgt spid="12"/>
                                        </p:tgtEl>
                                      </p:cBhvr>
                                    </p:animEffect>
                                    <p:set>
                                      <p:cBhvr>
                                        <p:cTn id="16" dur="1" fill="hold">
                                          <p:stCondLst>
                                            <p:cond delay="24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5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50"/>
                                        <p:tgtEl>
                                          <p:spTgt spid="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5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25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50"/>
                                        <p:tgtEl>
                                          <p:spTgt spid="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250"/>
                                        <p:tgtEl>
                                          <p:spTgt spid="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25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250"/>
                                        <p:tgtEl>
                                          <p:spTgt spid="11"/>
                                        </p:tgtEl>
                                      </p:cBhvr>
                                    </p:animEffect>
                                  </p:childTnLst>
                                </p:cTn>
                              </p:par>
                              <p:par>
                                <p:cTn id="43" presetID="42" presetClass="path" presetSubtype="0" accel="50000" decel="50000" fill="hold" grpId="2" nodeType="withEffect">
                                  <p:stCondLst>
                                    <p:cond delay="0"/>
                                  </p:stCondLst>
                                  <p:childTnLst>
                                    <p:animMotion origin="layout" path="M -4.16667E-6 -1.11111E-6 L 0.03039 -0.05949 " pathEditMode="relative" rAng="0" ptsTypes="AA">
                                      <p:cBhvr>
                                        <p:cTn id="44" dur="2000" fill="hold"/>
                                        <p:tgtEl>
                                          <p:spTgt spid="4"/>
                                        </p:tgtEl>
                                        <p:attrNameLst>
                                          <p:attrName>ppt_x</p:attrName>
                                          <p:attrName>ppt_y</p:attrName>
                                        </p:attrNameLst>
                                      </p:cBhvr>
                                      <p:rCtr x="1510" y="-2986"/>
                                    </p:animMotion>
                                  </p:childTnLst>
                                </p:cTn>
                              </p:par>
                              <p:par>
                                <p:cTn id="45" presetID="42" presetClass="path" presetSubtype="0" accel="50000" decel="50000" fill="hold" grpId="2" nodeType="withEffect">
                                  <p:stCondLst>
                                    <p:cond delay="0"/>
                                  </p:stCondLst>
                                  <p:childTnLst>
                                    <p:animMotion origin="layout" path="M 3.33333E-6 -4.07407E-6 L -0.11042 -0.05995 " pathEditMode="relative" rAng="0" ptsTypes="AA">
                                      <p:cBhvr>
                                        <p:cTn id="46" dur="2000" fill="hold"/>
                                        <p:tgtEl>
                                          <p:spTgt spid="5"/>
                                        </p:tgtEl>
                                        <p:attrNameLst>
                                          <p:attrName>ppt_x</p:attrName>
                                          <p:attrName>ppt_y</p:attrName>
                                        </p:attrNameLst>
                                      </p:cBhvr>
                                      <p:rCtr x="-5521" y="-3009"/>
                                    </p:animMotion>
                                  </p:childTnLst>
                                </p:cTn>
                              </p:par>
                              <p:par>
                                <p:cTn id="47" presetID="42" presetClass="path" presetSubtype="0" accel="50000" decel="50000" fill="hold" grpId="2" nodeType="withEffect">
                                  <p:stCondLst>
                                    <p:cond delay="0"/>
                                  </p:stCondLst>
                                  <p:childTnLst>
                                    <p:animMotion origin="layout" path="M 4.72222E-6 2.22222E-6 L -0.47605 0.0375 " pathEditMode="relative" rAng="0" ptsTypes="AA">
                                      <p:cBhvr>
                                        <p:cTn id="48" dur="2000" fill="hold"/>
                                        <p:tgtEl>
                                          <p:spTgt spid="6"/>
                                        </p:tgtEl>
                                        <p:attrNameLst>
                                          <p:attrName>ppt_x</p:attrName>
                                          <p:attrName>ppt_y</p:attrName>
                                        </p:attrNameLst>
                                      </p:cBhvr>
                                      <p:rCtr x="-23802" y="1875"/>
                                    </p:animMotion>
                                  </p:childTnLst>
                                </p:cTn>
                              </p:par>
                              <p:par>
                                <p:cTn id="49" presetID="42" presetClass="path" presetSubtype="0" accel="50000" decel="50000" fill="hold" grpId="2" nodeType="withEffect">
                                  <p:stCondLst>
                                    <p:cond delay="0"/>
                                  </p:stCondLst>
                                  <p:childTnLst>
                                    <p:animMotion origin="layout" path="M 1.66667E-6 4.07407E-6 L 0.13819 -0.05926 " pathEditMode="relative" rAng="0" ptsTypes="AA">
                                      <p:cBhvr>
                                        <p:cTn id="50" dur="2000" fill="hold"/>
                                        <p:tgtEl>
                                          <p:spTgt spid="7"/>
                                        </p:tgtEl>
                                        <p:attrNameLst>
                                          <p:attrName>ppt_x</p:attrName>
                                          <p:attrName>ppt_y</p:attrName>
                                        </p:attrNameLst>
                                      </p:cBhvr>
                                      <p:rCtr x="6910" y="-2963"/>
                                    </p:animMotion>
                                  </p:childTnLst>
                                </p:cTn>
                              </p:par>
                              <p:par>
                                <p:cTn id="51" presetID="42" presetClass="path" presetSubtype="0" accel="50000" decel="50000" fill="hold" grpId="2" nodeType="withEffect">
                                  <p:stCondLst>
                                    <p:cond delay="0"/>
                                  </p:stCondLst>
                                  <p:childTnLst>
                                    <p:animMotion origin="layout" path="M 1.66667E-6 2.22222E-6 L -0.0092 0.03796 " pathEditMode="relative" rAng="0" ptsTypes="AA">
                                      <p:cBhvr>
                                        <p:cTn id="52" dur="2000" fill="hold"/>
                                        <p:tgtEl>
                                          <p:spTgt spid="8"/>
                                        </p:tgtEl>
                                        <p:attrNameLst>
                                          <p:attrName>ppt_x</p:attrName>
                                          <p:attrName>ppt_y</p:attrName>
                                        </p:attrNameLst>
                                      </p:cBhvr>
                                      <p:rCtr x="-469" y="1898"/>
                                    </p:animMotion>
                                  </p:childTnLst>
                                </p:cTn>
                              </p:par>
                              <p:par>
                                <p:cTn id="53" presetID="42" presetClass="path" presetSubtype="0" accel="50000" decel="50000" fill="hold" grpId="2" nodeType="withEffect">
                                  <p:stCondLst>
                                    <p:cond delay="0"/>
                                  </p:stCondLst>
                                  <p:childTnLst>
                                    <p:animMotion origin="layout" path="M -8.33333E-7 -2.59259E-6 L 0.09219 -0.1581 " pathEditMode="relative" rAng="0" ptsTypes="AA">
                                      <p:cBhvr>
                                        <p:cTn id="54" dur="2000" fill="hold"/>
                                        <p:tgtEl>
                                          <p:spTgt spid="9"/>
                                        </p:tgtEl>
                                        <p:attrNameLst>
                                          <p:attrName>ppt_x</p:attrName>
                                          <p:attrName>ppt_y</p:attrName>
                                        </p:attrNameLst>
                                      </p:cBhvr>
                                      <p:rCtr x="4601" y="-7917"/>
                                    </p:animMotion>
                                  </p:childTnLst>
                                </p:cTn>
                              </p:par>
                              <p:par>
                                <p:cTn id="55" presetID="42" presetClass="path" presetSubtype="0" accel="50000" decel="50000" fill="hold" grpId="2" nodeType="withEffect">
                                  <p:stCondLst>
                                    <p:cond delay="0"/>
                                  </p:stCondLst>
                                  <p:childTnLst>
                                    <p:animMotion origin="layout" path="M -3.88889E-6 7.40741E-7 L -0.48003 -0.06042 " pathEditMode="relative" rAng="0" ptsTypes="AA">
                                      <p:cBhvr>
                                        <p:cTn id="56" dur="2000" fill="hold"/>
                                        <p:tgtEl>
                                          <p:spTgt spid="10"/>
                                        </p:tgtEl>
                                        <p:attrNameLst>
                                          <p:attrName>ppt_x</p:attrName>
                                          <p:attrName>ppt_y</p:attrName>
                                        </p:attrNameLst>
                                      </p:cBhvr>
                                      <p:rCtr x="-24010" y="-3032"/>
                                    </p:animMotion>
                                  </p:childTnLst>
                                </p:cTn>
                              </p:par>
                              <p:par>
                                <p:cTn id="57" presetID="42" presetClass="path" presetSubtype="0" accel="50000" decel="50000" fill="hold" grpId="2" nodeType="withEffect">
                                  <p:stCondLst>
                                    <p:cond delay="0"/>
                                  </p:stCondLst>
                                  <p:childTnLst>
                                    <p:animMotion origin="layout" path="M 4.44444E-6 -2.96296E-6 L 0.21232 -0.1574 " pathEditMode="relative" rAng="0" ptsTypes="AA">
                                      <p:cBhvr>
                                        <p:cTn id="58" dur="2000" fill="hold"/>
                                        <p:tgtEl>
                                          <p:spTgt spid="11"/>
                                        </p:tgtEl>
                                        <p:attrNameLst>
                                          <p:attrName>ppt_x</p:attrName>
                                          <p:attrName>ppt_y</p:attrName>
                                        </p:attrNameLst>
                                      </p:cBhvr>
                                      <p:rCtr x="10608" y="-7870"/>
                                    </p:animMotion>
                                  </p:childTnLst>
                                </p:cTn>
                              </p:par>
                              <p:par>
                                <p:cTn id="59" presetID="10" presetClass="exit" presetSubtype="0" fill="hold" grpId="1" nodeType="withEffect">
                                  <p:stCondLst>
                                    <p:cond delay="0"/>
                                  </p:stCondLst>
                                  <p:childTnLst>
                                    <p:animEffect transition="out" filter="fade">
                                      <p:cBhvr>
                                        <p:cTn id="60" dur="1250"/>
                                        <p:tgtEl>
                                          <p:spTgt spid="3074"/>
                                        </p:tgtEl>
                                      </p:cBhvr>
                                    </p:animEffect>
                                    <p:set>
                                      <p:cBhvr>
                                        <p:cTn id="61" dur="1" fill="hold">
                                          <p:stCondLst>
                                            <p:cond delay="1249"/>
                                          </p:stCondLst>
                                        </p:cTn>
                                        <p:tgtEl>
                                          <p:spTgt spid="3074"/>
                                        </p:tgtEl>
                                        <p:attrNameLst>
                                          <p:attrName>style.visibility</p:attrName>
                                        </p:attrNameLst>
                                      </p:cBhvr>
                                      <p:to>
                                        <p:strVal val="hidden"/>
                                      </p:to>
                                    </p:set>
                                  </p:childTnLst>
                                </p:cTn>
                              </p:par>
                            </p:childTnLst>
                          </p:cTn>
                        </p:par>
                        <p:par>
                          <p:cTn id="62" fill="hold">
                            <p:stCondLst>
                              <p:cond delay="2000"/>
                            </p:stCondLst>
                            <p:childTnLst>
                              <p:par>
                                <p:cTn id="63" presetID="10" presetClass="entr" presetSubtype="0" fill="hold" grpId="0" nodeType="after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fade">
                                      <p:cBhvr>
                                        <p:cTn id="65" dur="250"/>
                                        <p:tgtEl>
                                          <p:spTgt spid="2"/>
                                        </p:tgtEl>
                                      </p:cBhvr>
                                    </p:animEffect>
                                  </p:childTnLst>
                                </p:cTn>
                              </p:par>
                              <p:par>
                                <p:cTn id="66" presetID="10" presetClass="exit" presetSubtype="0" fill="hold" grpId="1" nodeType="withEffect">
                                  <p:stCondLst>
                                    <p:cond delay="0"/>
                                  </p:stCondLst>
                                  <p:childTnLst>
                                    <p:animEffect transition="out" filter="fade">
                                      <p:cBhvr>
                                        <p:cTn id="67" dur="500"/>
                                        <p:tgtEl>
                                          <p:spTgt spid="5"/>
                                        </p:tgtEl>
                                      </p:cBhvr>
                                    </p:animEffect>
                                    <p:set>
                                      <p:cBhvr>
                                        <p:cTn id="68" dur="1" fill="hold">
                                          <p:stCondLst>
                                            <p:cond delay="499"/>
                                          </p:stCondLst>
                                        </p:cTn>
                                        <p:tgtEl>
                                          <p:spTgt spid="5"/>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4"/>
                                        </p:tgtEl>
                                      </p:cBhvr>
                                    </p:animEffect>
                                    <p:set>
                                      <p:cBhvr>
                                        <p:cTn id="71" dur="1" fill="hold">
                                          <p:stCondLst>
                                            <p:cond delay="499"/>
                                          </p:stCondLst>
                                        </p:cTn>
                                        <p:tgtEl>
                                          <p:spTgt spid="4"/>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7"/>
                                        </p:tgtEl>
                                      </p:cBhvr>
                                    </p:animEffect>
                                    <p:set>
                                      <p:cBhvr>
                                        <p:cTn id="77" dur="1" fill="hold">
                                          <p:stCondLst>
                                            <p:cond delay="499"/>
                                          </p:stCondLst>
                                        </p:cTn>
                                        <p:tgtEl>
                                          <p:spTgt spid="7"/>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8"/>
                                        </p:tgtEl>
                                      </p:cBhvr>
                                    </p:animEffect>
                                    <p:set>
                                      <p:cBhvr>
                                        <p:cTn id="80" dur="1" fill="hold">
                                          <p:stCondLst>
                                            <p:cond delay="499"/>
                                          </p:stCondLst>
                                        </p:cTn>
                                        <p:tgtEl>
                                          <p:spTgt spid="8"/>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9"/>
                                        </p:tgtEl>
                                      </p:cBhvr>
                                    </p:animEffect>
                                    <p:set>
                                      <p:cBhvr>
                                        <p:cTn id="83" dur="1" fill="hold">
                                          <p:stCondLst>
                                            <p:cond delay="499"/>
                                          </p:stCondLst>
                                        </p:cTn>
                                        <p:tgtEl>
                                          <p:spTgt spid="9"/>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0"/>
                                        </p:tgtEl>
                                      </p:cBhvr>
                                    </p:animEffect>
                                    <p:set>
                                      <p:cBhvr>
                                        <p:cTn id="86" dur="1" fill="hold">
                                          <p:stCondLst>
                                            <p:cond delay="499"/>
                                          </p:stCondLst>
                                        </p:cTn>
                                        <p:tgtEl>
                                          <p:spTgt spid="10"/>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1"/>
                                        </p:tgtEl>
                                      </p:cBhvr>
                                    </p:animEffect>
                                    <p:set>
                                      <p:cBhvr>
                                        <p:cTn id="89" dur="1" fill="hold">
                                          <p:stCondLst>
                                            <p:cond delay="499"/>
                                          </p:stCondLst>
                                        </p:cTn>
                                        <p:tgtEl>
                                          <p:spTgt spid="11"/>
                                        </p:tgtEl>
                                        <p:attrNameLst>
                                          <p:attrName>style.visibility</p:attrName>
                                        </p:attrNameLst>
                                      </p:cBhvr>
                                      <p:to>
                                        <p:strVal val="hidden"/>
                                      </p:to>
                                    </p:set>
                                  </p:childTnLst>
                                </p:cTn>
                              </p:par>
                            </p:childTnLst>
                          </p:cTn>
                        </p:par>
                        <p:par>
                          <p:cTn id="90" fill="hold">
                            <p:stCondLst>
                              <p:cond delay="2500"/>
                            </p:stCondLst>
                            <p:childTnLst>
                              <p:par>
                                <p:cTn id="91" presetID="18" presetClass="entr" presetSubtype="12" fill="hold" nodeType="afterEffect">
                                  <p:stCondLst>
                                    <p:cond delay="0"/>
                                  </p:stCondLst>
                                  <p:childTnLst>
                                    <p:set>
                                      <p:cBhvr>
                                        <p:cTn id="92" dur="1" fill="hold">
                                          <p:stCondLst>
                                            <p:cond delay="0"/>
                                          </p:stCondLst>
                                        </p:cTn>
                                        <p:tgtEl>
                                          <p:spTgt spid="13"/>
                                        </p:tgtEl>
                                        <p:attrNameLst>
                                          <p:attrName>style.visibility</p:attrName>
                                        </p:attrNameLst>
                                      </p:cBhvr>
                                      <p:to>
                                        <p:strVal val="visible"/>
                                      </p:to>
                                    </p:set>
                                    <p:animEffect transition="in" filter="strips(downLeft)">
                                      <p:cBhvr>
                                        <p:cTn id="93" dur="500"/>
                                        <p:tgtEl>
                                          <p:spTgt spid="13"/>
                                        </p:tgtEl>
                                      </p:cBhvr>
                                    </p:animEffect>
                                  </p:childTnLst>
                                </p:cTn>
                              </p:par>
                              <p:par>
                                <p:cTn id="94" presetID="18" presetClass="entr" presetSubtype="6" fill="hold" nodeType="with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strips(downRight)">
                                      <p:cBhvr>
                                        <p:cTn id="96" dur="500"/>
                                        <p:tgtEl>
                                          <p:spTgt spid="15"/>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14"/>
                                        </p:tgtEl>
                                        <p:attrNameLst>
                                          <p:attrName>style.visibility</p:attrName>
                                        </p:attrNameLst>
                                      </p:cBhvr>
                                      <p:to>
                                        <p:strVal val="visible"/>
                                      </p:to>
                                    </p:set>
                                    <p:animEffect transition="in" filter="wipe(left)">
                                      <p:cBhvr>
                                        <p:cTn id="101" dur="500"/>
                                        <p:tgtEl>
                                          <p:spTgt spid="14"/>
                                        </p:tgtEl>
                                      </p:cBhvr>
                                    </p:animEffect>
                                  </p:childTnLst>
                                </p:cTn>
                              </p:par>
                              <p:par>
                                <p:cTn id="102" presetID="18" presetClass="emph" presetSubtype="0" fill="hold" grpId="1" nodeType="withEffect">
                                  <p:stCondLst>
                                    <p:cond delay="0"/>
                                  </p:stCondLst>
                                  <p:childTnLst>
                                    <p:set>
                                      <p:cBhvr override="childStyle">
                                        <p:cTn id="103" dur="500" fill="hold"/>
                                        <p:tgtEl>
                                          <p:spTgt spid="14"/>
                                        </p:tgtEl>
                                        <p:attrNameLst>
                                          <p:attrName>style.textDecorationUnderline</p:attrName>
                                        </p:attrNameLst>
                                      </p:cBhvr>
                                      <p:to>
                                        <p:strVal val="true"/>
                                      </p:to>
                                    </p:set>
                                  </p:childTnLst>
                                </p:cTn>
                              </p:par>
                              <p:par>
                                <p:cTn id="104" presetID="22" presetClass="entr" presetSubtype="8" fill="hold" grpId="0" nodeType="withEffect">
                                  <p:stCondLst>
                                    <p:cond delay="0"/>
                                  </p:stCondLst>
                                  <p:childTnLst>
                                    <p:set>
                                      <p:cBhvr>
                                        <p:cTn id="105" dur="1" fill="hold">
                                          <p:stCondLst>
                                            <p:cond delay="0"/>
                                          </p:stCondLst>
                                        </p:cTn>
                                        <p:tgtEl>
                                          <p:spTgt spid="16"/>
                                        </p:tgtEl>
                                        <p:attrNameLst>
                                          <p:attrName>style.visibility</p:attrName>
                                        </p:attrNameLst>
                                      </p:cBhvr>
                                      <p:to>
                                        <p:strVal val="visible"/>
                                      </p:to>
                                    </p:set>
                                    <p:animEffect transition="in" filter="wipe(left)">
                                      <p:cBhvr>
                                        <p:cTn id="10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2" grpId="0"/>
      <p:bldP spid="3074" grpId="0"/>
      <p:bldP spid="3074" grpId="1"/>
      <p:bldP spid="3074" grpId="2"/>
      <p:bldP spid="4" grpId="0"/>
      <p:bldP spid="4" grpId="1"/>
      <p:bldP spid="4"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1"/>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2F661E-E83A-069F-1C99-DD59EAA99C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Final">
            <a:extLst>
              <a:ext uri="{FF2B5EF4-FFF2-40B4-BE49-F238E27FC236}">
                <a16:creationId xmlns:a16="http://schemas.microsoft.com/office/drawing/2014/main" id="{53287F88-3E35-59A3-0D66-9D4B4D01B278}"/>
              </a:ext>
            </a:extLst>
          </p:cNvPr>
          <p:cNvSpPr txBox="1">
            <a:spLocks noChangeArrowheads="1"/>
          </p:cNvSpPr>
          <p:nvPr/>
        </p:nvSpPr>
        <p:spPr bwMode="auto">
          <a:xfrm>
            <a:off x="199393" y="499730"/>
            <a:ext cx="8750595" cy="5741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00"/>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to enter the       kingdom of heaven</a:t>
            </a: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3175"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converted and become</a:t>
            </a:r>
          </a:p>
          <a:p>
            <a:pPr eaLnBrk="1" hangingPunct="1"/>
            <a:r>
              <a:rPr lang="en-US" altLang="en-US" b="1" kern="0" dirty="0">
                <a:ln w="3175"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as little children</a:t>
            </a:r>
            <a:endParaRPr lang="en-US" altLang="en-US" sz="3200" b="1" i="1" kern="0" dirty="0">
              <a:ln w="3175"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477982" y="1592047"/>
            <a:ext cx="8188036" cy="367390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and said, "Assuredly, I say to you, unless you are converted and become as little children, you will by no means enter the kingdom  of heaven.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18:3 </a:t>
            </a:r>
          </a:p>
        </p:txBody>
      </p:sp>
      <p:sp>
        <p:nvSpPr>
          <p:cNvPr id="4" name="Rectangle 2">
            <a:extLst>
              <a:ext uri="{FF2B5EF4-FFF2-40B4-BE49-F238E27FC236}">
                <a16:creationId xmlns:a16="http://schemas.microsoft.com/office/drawing/2014/main" id="{50AAA2F3-1365-9EFA-4801-971252EE131A}"/>
              </a:ext>
            </a:extLst>
          </p:cNvPr>
          <p:cNvSpPr txBox="1">
            <a:spLocks noChangeArrowheads="1"/>
          </p:cNvSpPr>
          <p:nvPr/>
        </p:nvSpPr>
        <p:spPr bwMode="auto">
          <a:xfrm>
            <a:off x="7563556" y="1684698"/>
            <a:ext cx="705345" cy="803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a:t>
            </a:r>
          </a:p>
        </p:txBody>
      </p:sp>
      <p:sp>
        <p:nvSpPr>
          <p:cNvPr id="5" name="Rectangle 2">
            <a:extLst>
              <a:ext uri="{FF2B5EF4-FFF2-40B4-BE49-F238E27FC236}">
                <a16:creationId xmlns:a16="http://schemas.microsoft.com/office/drawing/2014/main" id="{D599CDEA-35B8-1437-68C6-95A95595DDC2}"/>
              </a:ext>
            </a:extLst>
          </p:cNvPr>
          <p:cNvSpPr txBox="1">
            <a:spLocks noChangeArrowheads="1"/>
          </p:cNvSpPr>
          <p:nvPr/>
        </p:nvSpPr>
        <p:spPr bwMode="auto">
          <a:xfrm>
            <a:off x="3733582" y="3716151"/>
            <a:ext cx="2610967" cy="764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enter the</a:t>
            </a:r>
          </a:p>
        </p:txBody>
      </p:sp>
      <p:sp>
        <p:nvSpPr>
          <p:cNvPr id="6" name="Rectangle 2">
            <a:extLst>
              <a:ext uri="{FF2B5EF4-FFF2-40B4-BE49-F238E27FC236}">
                <a16:creationId xmlns:a16="http://schemas.microsoft.com/office/drawing/2014/main" id="{93055F1D-7A18-1F0D-B93D-13EBBF71978E}"/>
              </a:ext>
            </a:extLst>
          </p:cNvPr>
          <p:cNvSpPr txBox="1">
            <a:spLocks noChangeArrowheads="1"/>
          </p:cNvSpPr>
          <p:nvPr/>
        </p:nvSpPr>
        <p:spPr bwMode="auto">
          <a:xfrm>
            <a:off x="6030647" y="3709988"/>
            <a:ext cx="2446603" cy="776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kingdom</a:t>
            </a:r>
          </a:p>
        </p:txBody>
      </p:sp>
      <p:sp>
        <p:nvSpPr>
          <p:cNvPr id="7" name="Rectangle 2">
            <a:extLst>
              <a:ext uri="{FF2B5EF4-FFF2-40B4-BE49-F238E27FC236}">
                <a16:creationId xmlns:a16="http://schemas.microsoft.com/office/drawing/2014/main" id="{3C3E24C9-88DD-255A-0B13-9EA4E98AF309}"/>
              </a:ext>
            </a:extLst>
          </p:cNvPr>
          <p:cNvSpPr txBox="1">
            <a:spLocks noChangeArrowheads="1"/>
          </p:cNvSpPr>
          <p:nvPr/>
        </p:nvSpPr>
        <p:spPr bwMode="auto">
          <a:xfrm>
            <a:off x="1648177" y="4362237"/>
            <a:ext cx="2719459" cy="814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of heaven</a:t>
            </a:r>
          </a:p>
        </p:txBody>
      </p:sp>
      <p:sp>
        <p:nvSpPr>
          <p:cNvPr id="8" name="Rectangle 2">
            <a:extLst>
              <a:ext uri="{FF2B5EF4-FFF2-40B4-BE49-F238E27FC236}">
                <a16:creationId xmlns:a16="http://schemas.microsoft.com/office/drawing/2014/main" id="{BE392A6E-6970-D784-4E69-B53243193FFF}"/>
              </a:ext>
            </a:extLst>
          </p:cNvPr>
          <p:cNvSpPr txBox="1">
            <a:spLocks noChangeArrowheads="1"/>
          </p:cNvSpPr>
          <p:nvPr/>
        </p:nvSpPr>
        <p:spPr bwMode="auto">
          <a:xfrm>
            <a:off x="4870686" y="2386683"/>
            <a:ext cx="4008687" cy="741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converted and</a:t>
            </a:r>
          </a:p>
        </p:txBody>
      </p:sp>
      <p:sp>
        <p:nvSpPr>
          <p:cNvPr id="9" name="Rectangle 2">
            <a:extLst>
              <a:ext uri="{FF2B5EF4-FFF2-40B4-BE49-F238E27FC236}">
                <a16:creationId xmlns:a16="http://schemas.microsoft.com/office/drawing/2014/main" id="{61D0576E-93C0-7EBB-DBC8-F697877471CA}"/>
              </a:ext>
            </a:extLst>
          </p:cNvPr>
          <p:cNvSpPr txBox="1">
            <a:spLocks noChangeArrowheads="1"/>
          </p:cNvSpPr>
          <p:nvPr/>
        </p:nvSpPr>
        <p:spPr bwMode="auto">
          <a:xfrm>
            <a:off x="455890" y="3041438"/>
            <a:ext cx="2300397" cy="768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become</a:t>
            </a:r>
          </a:p>
        </p:txBody>
      </p:sp>
      <p:sp>
        <p:nvSpPr>
          <p:cNvPr id="10" name="Rectangle 2">
            <a:extLst>
              <a:ext uri="{FF2B5EF4-FFF2-40B4-BE49-F238E27FC236}">
                <a16:creationId xmlns:a16="http://schemas.microsoft.com/office/drawing/2014/main" id="{B42F9259-53CB-1ECD-5C1C-F03F2774D3DC}"/>
              </a:ext>
            </a:extLst>
          </p:cNvPr>
          <p:cNvSpPr txBox="1">
            <a:spLocks noChangeArrowheads="1"/>
          </p:cNvSpPr>
          <p:nvPr/>
        </p:nvSpPr>
        <p:spPr bwMode="auto">
          <a:xfrm>
            <a:off x="2360672" y="3034385"/>
            <a:ext cx="4309250" cy="783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as little children</a:t>
            </a:r>
          </a:p>
        </p:txBody>
      </p:sp>
    </p:spTree>
    <p:extLst>
      <p:ext uri="{BB962C8B-B14F-4D97-AF65-F5344CB8AC3E}">
        <p14:creationId xmlns:p14="http://schemas.microsoft.com/office/powerpoint/2010/main" val="1642991814"/>
      </p:ext>
    </p:extLst>
  </p:cSld>
  <p:clrMapOvr>
    <a:masterClrMapping/>
  </p:clrMapOvr>
  <mc:AlternateContent xmlns:mc="http://schemas.openxmlformats.org/markup-compatibility/2006" xmlns:p14="http://schemas.microsoft.com/office/powerpoint/2010/main">
    <mc:Choice Requires="p14">
      <p:transition spd="slow" p14:dur="1250">
        <p:pull dir="lu"/>
      </p:transition>
    </mc:Choice>
    <mc:Fallback xmlns="">
      <p:transition spd="slow">
        <p:pull dir="l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1000"/>
                                        <p:tgtEl>
                                          <p:spTgt spid="3074"/>
                                        </p:tgtEl>
                                      </p:cBhvr>
                                    </p:animEffect>
                                  </p:childTnLst>
                                </p:cTn>
                              </p:par>
                              <p:par>
                                <p:cTn id="8" presetID="42" presetClass="path" presetSubtype="0" accel="50000" decel="50000" fill="hold" grpId="2" nodeType="withEffect">
                                  <p:stCondLst>
                                    <p:cond delay="0"/>
                                  </p:stCondLst>
                                  <p:childTnLst>
                                    <p:animMotion origin="layout" path="M 0 0 L -0.05556 -0.25185 " pathEditMode="relative" rAng="0" ptsTypes="AA">
                                      <p:cBhvr>
                                        <p:cTn id="9" dur="1000" spd="-100000" fill="hold"/>
                                        <p:tgtEl>
                                          <p:spTgt spid="3074"/>
                                        </p:tgtEl>
                                        <p:attrNameLst>
                                          <p:attrName>ppt_x</p:attrName>
                                          <p:attrName>ppt_y</p:attrName>
                                        </p:attrNameLst>
                                      </p:cBhvr>
                                      <p:rCtr x="-2778" y="-12593"/>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5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5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5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5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5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25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50"/>
                                        <p:tgtEl>
                                          <p:spTgt spid="10"/>
                                        </p:tgtEl>
                                      </p:cBhvr>
                                    </p:animEffect>
                                  </p:childTnLst>
                                </p:cTn>
                              </p:par>
                              <p:par>
                                <p:cTn id="33" presetID="42" presetClass="path" presetSubtype="0" accel="50000" decel="50000" fill="hold" grpId="2" nodeType="withEffect">
                                  <p:stCondLst>
                                    <p:cond delay="0"/>
                                  </p:stCondLst>
                                  <p:childTnLst>
                                    <p:animMotion origin="layout" path="M 5E-6 3.33333E-6 L -0.78247 -0.15533 " pathEditMode="relative" rAng="0" ptsTypes="AA">
                                      <p:cBhvr>
                                        <p:cTn id="34" dur="2000" fill="hold"/>
                                        <p:tgtEl>
                                          <p:spTgt spid="4"/>
                                        </p:tgtEl>
                                        <p:attrNameLst>
                                          <p:attrName>ppt_x</p:attrName>
                                          <p:attrName>ppt_y</p:attrName>
                                        </p:attrNameLst>
                                      </p:cBhvr>
                                      <p:rCtr x="-39132" y="-7778"/>
                                    </p:animMotion>
                                  </p:childTnLst>
                                </p:cTn>
                              </p:par>
                              <p:par>
                                <p:cTn id="35" presetID="42" presetClass="path" presetSubtype="0" accel="50000" decel="50000" fill="hold" grpId="2" nodeType="withEffect">
                                  <p:stCondLst>
                                    <p:cond delay="0"/>
                                  </p:stCondLst>
                                  <p:childTnLst>
                                    <p:animMotion origin="layout" path="M -1.66667E-6 -3.7037E-6 L -0.30903 -0.44838 " pathEditMode="relative" rAng="0" ptsTypes="AA">
                                      <p:cBhvr>
                                        <p:cTn id="36" dur="2000" fill="hold"/>
                                        <p:tgtEl>
                                          <p:spTgt spid="5"/>
                                        </p:tgtEl>
                                        <p:attrNameLst>
                                          <p:attrName>ppt_x</p:attrName>
                                          <p:attrName>ppt_y</p:attrName>
                                        </p:attrNameLst>
                                      </p:cBhvr>
                                      <p:rCtr x="-15451" y="-22431"/>
                                    </p:animMotion>
                                  </p:childTnLst>
                                </p:cTn>
                              </p:par>
                              <p:par>
                                <p:cTn id="37" presetID="42" presetClass="path" presetSubtype="0" accel="50000" decel="50000" fill="hold" grpId="2" nodeType="withEffect">
                                  <p:stCondLst>
                                    <p:cond delay="0"/>
                                  </p:stCondLst>
                                  <p:childTnLst>
                                    <p:animMotion origin="layout" path="M 8.33333E-7 -3.7037E-6 L -0.22535 -0.44791 " pathEditMode="relative" rAng="0" ptsTypes="AA">
                                      <p:cBhvr>
                                        <p:cTn id="38" dur="2000" fill="hold"/>
                                        <p:tgtEl>
                                          <p:spTgt spid="6"/>
                                        </p:tgtEl>
                                        <p:attrNameLst>
                                          <p:attrName>ppt_x</p:attrName>
                                          <p:attrName>ppt_y</p:attrName>
                                        </p:attrNameLst>
                                      </p:cBhvr>
                                      <p:rCtr x="-11267" y="-22407"/>
                                    </p:animMotion>
                                  </p:childTnLst>
                                </p:cTn>
                              </p:par>
                              <p:par>
                                <p:cTn id="39" presetID="42" presetClass="path" presetSubtype="0" accel="50000" decel="50000" fill="hold" grpId="2" nodeType="withEffect">
                                  <p:stCondLst>
                                    <p:cond delay="0"/>
                                  </p:stCondLst>
                                  <p:childTnLst>
                                    <p:animMotion origin="layout" path="M 5.55556E-7 -3.7037E-7 L 0.48924 -0.5463 " pathEditMode="relative" rAng="0" ptsTypes="AA">
                                      <p:cBhvr>
                                        <p:cTn id="40" dur="2000" fill="hold"/>
                                        <p:tgtEl>
                                          <p:spTgt spid="7"/>
                                        </p:tgtEl>
                                        <p:attrNameLst>
                                          <p:attrName>ppt_x</p:attrName>
                                          <p:attrName>ppt_y</p:attrName>
                                        </p:attrNameLst>
                                      </p:cBhvr>
                                      <p:rCtr x="24462" y="-27315"/>
                                    </p:animMotion>
                                  </p:childTnLst>
                                </p:cTn>
                              </p:par>
                              <p:par>
                                <p:cTn id="41" presetID="42" presetClass="path" presetSubtype="0" accel="50000" decel="50000" fill="hold" grpId="2" nodeType="withEffect">
                                  <p:stCondLst>
                                    <p:cond delay="0"/>
                                  </p:stCondLst>
                                  <p:childTnLst>
                                    <p:animMotion origin="layout" path="M 3.88889E-6 -3.33333E-6 L -0.35938 0.3338 " pathEditMode="relative" rAng="0" ptsTypes="AA">
                                      <p:cBhvr>
                                        <p:cTn id="42" dur="2000" fill="hold"/>
                                        <p:tgtEl>
                                          <p:spTgt spid="8"/>
                                        </p:tgtEl>
                                        <p:attrNameLst>
                                          <p:attrName>ppt_x</p:attrName>
                                          <p:attrName>ppt_y</p:attrName>
                                        </p:attrNameLst>
                                      </p:cBhvr>
                                      <p:rCtr x="-17969" y="16690"/>
                                    </p:animMotion>
                                  </p:childTnLst>
                                </p:cTn>
                              </p:par>
                              <p:par>
                                <p:cTn id="43" presetID="42" presetClass="path" presetSubtype="0" accel="50000" decel="50000" fill="hold" grpId="2" nodeType="withEffect">
                                  <p:stCondLst>
                                    <p:cond delay="0"/>
                                  </p:stCondLst>
                                  <p:childTnLst>
                                    <p:animMotion origin="layout" path="M -8.33333E-7 2.96296E-6 L 0.51511 0.23703 " pathEditMode="relative" rAng="0" ptsTypes="AA">
                                      <p:cBhvr>
                                        <p:cTn id="44" dur="2000" fill="hold"/>
                                        <p:tgtEl>
                                          <p:spTgt spid="9"/>
                                        </p:tgtEl>
                                        <p:attrNameLst>
                                          <p:attrName>ppt_x</p:attrName>
                                          <p:attrName>ppt_y</p:attrName>
                                        </p:attrNameLst>
                                      </p:cBhvr>
                                      <p:rCtr x="25747" y="11852"/>
                                    </p:animMotion>
                                  </p:childTnLst>
                                </p:cTn>
                              </p:par>
                              <p:par>
                                <p:cTn id="45" presetID="42" presetClass="path" presetSubtype="0" accel="50000" decel="50000" fill="hold" grpId="2" nodeType="withEffect">
                                  <p:stCondLst>
                                    <p:cond delay="0"/>
                                  </p:stCondLst>
                                  <p:childTnLst>
                                    <p:animMotion origin="layout" path="M 0 2.96296E-6 L 0.0066 0.33426 " pathEditMode="relative" rAng="0" ptsTypes="AA">
                                      <p:cBhvr>
                                        <p:cTn id="46" dur="2000" fill="hold"/>
                                        <p:tgtEl>
                                          <p:spTgt spid="10"/>
                                        </p:tgtEl>
                                        <p:attrNameLst>
                                          <p:attrName>ppt_x</p:attrName>
                                          <p:attrName>ppt_y</p:attrName>
                                        </p:attrNameLst>
                                      </p:cBhvr>
                                      <p:rCtr x="330" y="16713"/>
                                    </p:animMotion>
                                  </p:childTnLst>
                                </p:cTn>
                              </p:par>
                              <p:par>
                                <p:cTn id="47" presetID="10" presetClass="exit" presetSubtype="0" fill="hold" grpId="1" nodeType="withEffect">
                                  <p:stCondLst>
                                    <p:cond delay="0"/>
                                  </p:stCondLst>
                                  <p:childTnLst>
                                    <p:animEffect transition="out" filter="fade">
                                      <p:cBhvr>
                                        <p:cTn id="48" dur="1250"/>
                                        <p:tgtEl>
                                          <p:spTgt spid="3074"/>
                                        </p:tgtEl>
                                      </p:cBhvr>
                                    </p:animEffect>
                                    <p:set>
                                      <p:cBhvr>
                                        <p:cTn id="49" dur="1" fill="hold">
                                          <p:stCondLst>
                                            <p:cond delay="1249"/>
                                          </p:stCondLst>
                                        </p:cTn>
                                        <p:tgtEl>
                                          <p:spTgt spid="3074"/>
                                        </p:tgtEl>
                                        <p:attrNameLst>
                                          <p:attrName>style.visibility</p:attrName>
                                        </p:attrNameLst>
                                      </p:cBhvr>
                                      <p:to>
                                        <p:strVal val="hidden"/>
                                      </p:to>
                                    </p:set>
                                  </p:childTnLst>
                                </p:cTn>
                              </p:par>
                            </p:childTnLst>
                          </p:cTn>
                        </p:par>
                        <p:par>
                          <p:cTn id="50" fill="hold">
                            <p:stCondLst>
                              <p:cond delay="2000"/>
                            </p:stCondLst>
                            <p:childTnLst>
                              <p:par>
                                <p:cTn id="51" presetID="10" presetClass="entr" presetSubtype="0" fill="hold" grpId="0" nodeType="after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250"/>
                                        <p:tgtEl>
                                          <p:spTgt spid="2"/>
                                        </p:tgtEl>
                                      </p:cBhvr>
                                    </p:animEffect>
                                  </p:childTnLst>
                                </p:cTn>
                              </p:par>
                              <p:par>
                                <p:cTn id="54" presetID="10" presetClass="exit" presetSubtype="0" fill="hold" grpId="1" nodeType="withEffect">
                                  <p:stCondLst>
                                    <p:cond delay="0"/>
                                  </p:stCondLst>
                                  <p:childTnLst>
                                    <p:animEffect transition="out" filter="fade">
                                      <p:cBhvr>
                                        <p:cTn id="55" dur="500"/>
                                        <p:tgtEl>
                                          <p:spTgt spid="4"/>
                                        </p:tgtEl>
                                      </p:cBhvr>
                                    </p:animEffect>
                                    <p:set>
                                      <p:cBhvr>
                                        <p:cTn id="56" dur="1" fill="hold">
                                          <p:stCondLst>
                                            <p:cond delay="499"/>
                                          </p:stCondLst>
                                        </p:cTn>
                                        <p:tgtEl>
                                          <p:spTgt spid="4"/>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5"/>
                                        </p:tgtEl>
                                      </p:cBhvr>
                                    </p:animEffect>
                                    <p:set>
                                      <p:cBhvr>
                                        <p:cTn id="59" dur="1" fill="hold">
                                          <p:stCondLst>
                                            <p:cond delay="499"/>
                                          </p:stCondLst>
                                        </p:cTn>
                                        <p:tgtEl>
                                          <p:spTgt spid="5"/>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6"/>
                                        </p:tgtEl>
                                      </p:cBhvr>
                                    </p:animEffect>
                                    <p:set>
                                      <p:cBhvr>
                                        <p:cTn id="62" dur="1" fill="hold">
                                          <p:stCondLst>
                                            <p:cond delay="499"/>
                                          </p:stCondLst>
                                        </p:cTn>
                                        <p:tgtEl>
                                          <p:spTgt spid="6"/>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8"/>
                                        </p:tgtEl>
                                      </p:cBhvr>
                                    </p:animEffect>
                                    <p:set>
                                      <p:cBhvr>
                                        <p:cTn id="68" dur="1" fill="hold">
                                          <p:stCondLst>
                                            <p:cond delay="499"/>
                                          </p:stCondLst>
                                        </p:cTn>
                                        <p:tgtEl>
                                          <p:spTgt spid="8"/>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0"/>
                                        </p:tgtEl>
                                      </p:cBhvr>
                                    </p:animEffect>
                                    <p:set>
                                      <p:cBhvr>
                                        <p:cTn id="7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74" grpId="0"/>
      <p:bldP spid="3074" grpId="1"/>
      <p:bldP spid="3074" grpId="2"/>
      <p:bldP spid="4" grpId="0"/>
      <p:bldP spid="4" grpId="1"/>
      <p:bldP spid="4"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B380860-285D-FE7F-1D67-05ACA5CC43BE}"/>
              </a:ext>
            </a:extLst>
          </p:cNvPr>
          <p:cNvPicPr>
            <a:picLocks noChangeAspect="1"/>
          </p:cNvPicPr>
          <p:nvPr/>
        </p:nvPicPr>
        <p:blipFill rotWithShape="1">
          <a:blip r:embed="rId2">
            <a:extLst>
              <a:ext uri="{28A0092B-C50C-407E-A947-70E740481C1C}">
                <a14:useLocalDpi xmlns:a14="http://schemas.microsoft.com/office/drawing/2010/main" val="0"/>
              </a:ext>
            </a:extLst>
          </a:blip>
          <a:srcRect t="3328"/>
          <a:stretch/>
        </p:blipFill>
        <p:spPr>
          <a:xfrm>
            <a:off x="0" y="0"/>
            <a:ext cx="9144000" cy="6858000"/>
          </a:xfrm>
          <a:prstGeom prst="rect">
            <a:avLst/>
          </a:prstGeom>
        </p:spPr>
      </p:pic>
      <p:sp>
        <p:nvSpPr>
          <p:cNvPr id="2" name="Final">
            <a:extLst>
              <a:ext uri="{FF2B5EF4-FFF2-40B4-BE49-F238E27FC236}">
                <a16:creationId xmlns:a16="http://schemas.microsoft.com/office/drawing/2014/main" id="{734801FF-2B53-44B5-5392-C2A5824F3941}"/>
              </a:ext>
            </a:extLst>
          </p:cNvPr>
          <p:cNvSpPr txBox="1">
            <a:spLocks noChangeArrowheads="1"/>
          </p:cNvSpPr>
          <p:nvPr/>
        </p:nvSpPr>
        <p:spPr bwMode="auto">
          <a:xfrm>
            <a:off x="378179" y="2520045"/>
            <a:ext cx="8387643" cy="3564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 LORD does not see as man sees </a:t>
            </a:r>
          </a:p>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 LORD looks at the heart</a:t>
            </a:r>
            <a:endParaRPr lang="en-US" altLang="en-US" sz="66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man looks </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the outward appearance</a:t>
            </a:r>
          </a:p>
        </p:txBody>
      </p:sp>
      <p:sp>
        <p:nvSpPr>
          <p:cNvPr id="3074" name="Main"/>
          <p:cNvSpPr>
            <a:spLocks noGrp="1" noChangeArrowheads="1"/>
          </p:cNvSpPr>
          <p:nvPr>
            <p:ph type="title"/>
          </p:nvPr>
        </p:nvSpPr>
        <p:spPr>
          <a:xfrm>
            <a:off x="457200" y="629156"/>
            <a:ext cx="8229600" cy="559968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the LORD said to Samuel, "Do not look at his appearance or at the height of his stature, because  I have refused him. For the LORD does not see as man sees; for man looks at the outward appearance, but the LORD looks at the heart."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Samuel 16:7</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8025E916-B813-3DDB-3A22-BFC746B7B1BC}"/>
              </a:ext>
            </a:extLst>
          </p:cNvPr>
          <p:cNvSpPr txBox="1">
            <a:spLocks noChangeArrowheads="1"/>
          </p:cNvSpPr>
          <p:nvPr/>
        </p:nvSpPr>
        <p:spPr bwMode="auto">
          <a:xfrm>
            <a:off x="5937955" y="2725348"/>
            <a:ext cx="2734331" cy="799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LORD</a:t>
            </a:r>
          </a:p>
        </p:txBody>
      </p:sp>
      <p:sp>
        <p:nvSpPr>
          <p:cNvPr id="5" name="Rectangle 2">
            <a:extLst>
              <a:ext uri="{FF2B5EF4-FFF2-40B4-BE49-F238E27FC236}">
                <a16:creationId xmlns:a16="http://schemas.microsoft.com/office/drawing/2014/main" id="{7B8AF61C-D58E-E626-07EB-09BA115739D5}"/>
              </a:ext>
            </a:extLst>
          </p:cNvPr>
          <p:cNvSpPr txBox="1">
            <a:spLocks noChangeArrowheads="1"/>
          </p:cNvSpPr>
          <p:nvPr/>
        </p:nvSpPr>
        <p:spPr bwMode="auto">
          <a:xfrm>
            <a:off x="387048" y="3405101"/>
            <a:ext cx="626049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does not see as man sees</a:t>
            </a:r>
          </a:p>
        </p:txBody>
      </p:sp>
      <p:sp>
        <p:nvSpPr>
          <p:cNvPr id="6" name="Rectangle 2">
            <a:extLst>
              <a:ext uri="{FF2B5EF4-FFF2-40B4-BE49-F238E27FC236}">
                <a16:creationId xmlns:a16="http://schemas.microsoft.com/office/drawing/2014/main" id="{547D4C74-074E-3E59-BB22-F9BA59F72660}"/>
              </a:ext>
            </a:extLst>
          </p:cNvPr>
          <p:cNvSpPr txBox="1">
            <a:spLocks noChangeArrowheads="1"/>
          </p:cNvSpPr>
          <p:nvPr/>
        </p:nvSpPr>
        <p:spPr bwMode="auto">
          <a:xfrm>
            <a:off x="1422400" y="4739609"/>
            <a:ext cx="6829778" cy="79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LORD looks at the heart</a:t>
            </a:r>
          </a:p>
        </p:txBody>
      </p:sp>
      <p:sp>
        <p:nvSpPr>
          <p:cNvPr id="7" name="Rectangle 2">
            <a:extLst>
              <a:ext uri="{FF2B5EF4-FFF2-40B4-BE49-F238E27FC236}">
                <a16:creationId xmlns:a16="http://schemas.microsoft.com/office/drawing/2014/main" id="{B927F0B0-54F8-796A-D7C3-4FA665C5089B}"/>
              </a:ext>
            </a:extLst>
          </p:cNvPr>
          <p:cNvSpPr txBox="1">
            <a:spLocks noChangeArrowheads="1"/>
          </p:cNvSpPr>
          <p:nvPr/>
        </p:nvSpPr>
        <p:spPr bwMode="auto">
          <a:xfrm>
            <a:off x="6479822" y="3413971"/>
            <a:ext cx="2318254" cy="761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man</a:t>
            </a:r>
          </a:p>
        </p:txBody>
      </p:sp>
      <p:sp>
        <p:nvSpPr>
          <p:cNvPr id="8" name="Rectangle 2">
            <a:extLst>
              <a:ext uri="{FF2B5EF4-FFF2-40B4-BE49-F238E27FC236}">
                <a16:creationId xmlns:a16="http://schemas.microsoft.com/office/drawing/2014/main" id="{702C97EB-2079-CA27-6E14-EACDD197C7D0}"/>
              </a:ext>
            </a:extLst>
          </p:cNvPr>
          <p:cNvSpPr txBox="1">
            <a:spLocks noChangeArrowheads="1"/>
          </p:cNvSpPr>
          <p:nvPr/>
        </p:nvSpPr>
        <p:spPr bwMode="auto">
          <a:xfrm>
            <a:off x="469294" y="4074371"/>
            <a:ext cx="1602563" cy="780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looks</a:t>
            </a:r>
          </a:p>
        </p:txBody>
      </p:sp>
      <p:sp>
        <p:nvSpPr>
          <p:cNvPr id="9" name="Rectangle 2">
            <a:extLst>
              <a:ext uri="{FF2B5EF4-FFF2-40B4-BE49-F238E27FC236}">
                <a16:creationId xmlns:a16="http://schemas.microsoft.com/office/drawing/2014/main" id="{61FF9C8E-C48E-597C-0638-905F47F659E1}"/>
              </a:ext>
            </a:extLst>
          </p:cNvPr>
          <p:cNvSpPr txBox="1">
            <a:spLocks noChangeArrowheads="1"/>
          </p:cNvSpPr>
          <p:nvPr/>
        </p:nvSpPr>
        <p:spPr bwMode="auto">
          <a:xfrm>
            <a:off x="1750584" y="4072758"/>
            <a:ext cx="6861226" cy="789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the outward appearance</a:t>
            </a:r>
          </a:p>
        </p:txBody>
      </p:sp>
      <p:sp>
        <p:nvSpPr>
          <p:cNvPr id="3" name="Arrow Right">
            <a:extLst>
              <a:ext uri="{FF2B5EF4-FFF2-40B4-BE49-F238E27FC236}">
                <a16:creationId xmlns:a16="http://schemas.microsoft.com/office/drawing/2014/main" id="{019C71C3-690E-512B-722A-1F082BE36A73}"/>
              </a:ext>
            </a:extLst>
          </p:cNvPr>
          <p:cNvSpPr txBox="1">
            <a:spLocks noChangeArrowheads="1"/>
          </p:cNvSpPr>
          <p:nvPr/>
        </p:nvSpPr>
        <p:spPr bwMode="auto">
          <a:xfrm>
            <a:off x="572152" y="3241804"/>
            <a:ext cx="574152" cy="760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FF0000"/>
                </a:solidFill>
                <a:effectLst>
                  <a:glow rad="101600">
                    <a:srgbClr val="7030A0">
                      <a:alpha val="80000"/>
                    </a:srgbClr>
                  </a:glow>
                  <a:outerShdw blurRad="50800" algn="tl" rotWithShape="0">
                    <a:srgbClr val="000000"/>
                  </a:outerShdw>
                </a:effectLst>
                <a:latin typeface="Calibri" panose="020F0502020204030204" pitchFamily="34" charset="0"/>
              </a:rPr>
              <a:t>→</a:t>
            </a:r>
          </a:p>
        </p:txBody>
      </p:sp>
      <p:sp>
        <p:nvSpPr>
          <p:cNvPr id="10" name="Arrow Right">
            <a:extLst>
              <a:ext uri="{FF2B5EF4-FFF2-40B4-BE49-F238E27FC236}">
                <a16:creationId xmlns:a16="http://schemas.microsoft.com/office/drawing/2014/main" id="{4B4D3668-F678-FE04-AAFA-123F48DF4431}"/>
              </a:ext>
            </a:extLst>
          </p:cNvPr>
          <p:cNvSpPr txBox="1">
            <a:spLocks noChangeArrowheads="1"/>
          </p:cNvSpPr>
          <p:nvPr/>
        </p:nvSpPr>
        <p:spPr bwMode="auto">
          <a:xfrm>
            <a:off x="8004126" y="3241804"/>
            <a:ext cx="574152" cy="760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FF0000"/>
                </a:solidFill>
                <a:effectLst>
                  <a:glow rad="101600">
                    <a:srgbClr val="7030A0">
                      <a:alpha val="80000"/>
                    </a:srgbClr>
                  </a:glow>
                  <a:outerShdw blurRad="50800" algn="tl" rotWithShape="0">
                    <a:srgbClr val="000000"/>
                  </a:outerShdw>
                </a:effectLst>
                <a:latin typeface="Calibri" panose="020F0502020204030204" pitchFamily="34" charset="0"/>
              </a:rPr>
              <a:t>←</a:t>
            </a:r>
          </a:p>
        </p:txBody>
      </p:sp>
      <p:sp>
        <p:nvSpPr>
          <p:cNvPr id="12" name="Arrow Right">
            <a:extLst>
              <a:ext uri="{FF2B5EF4-FFF2-40B4-BE49-F238E27FC236}">
                <a16:creationId xmlns:a16="http://schemas.microsoft.com/office/drawing/2014/main" id="{8E4E0C6E-03F1-45CC-223D-E6FB73EC8FB8}"/>
              </a:ext>
            </a:extLst>
          </p:cNvPr>
          <p:cNvSpPr txBox="1">
            <a:spLocks noChangeArrowheads="1"/>
          </p:cNvSpPr>
          <p:nvPr/>
        </p:nvSpPr>
        <p:spPr bwMode="auto">
          <a:xfrm>
            <a:off x="6125536" y="4846369"/>
            <a:ext cx="574152" cy="760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a:t>
            </a:r>
          </a:p>
        </p:txBody>
      </p:sp>
      <p:sp>
        <p:nvSpPr>
          <p:cNvPr id="13" name="Arrow Right">
            <a:extLst>
              <a:ext uri="{FF2B5EF4-FFF2-40B4-BE49-F238E27FC236}">
                <a16:creationId xmlns:a16="http://schemas.microsoft.com/office/drawing/2014/main" id="{1E8FE49B-A99C-8324-09D4-60396178C080}"/>
              </a:ext>
            </a:extLst>
          </p:cNvPr>
          <p:cNvSpPr txBox="1">
            <a:spLocks noChangeArrowheads="1"/>
          </p:cNvSpPr>
          <p:nvPr/>
        </p:nvSpPr>
        <p:spPr bwMode="auto">
          <a:xfrm>
            <a:off x="2431605" y="4846369"/>
            <a:ext cx="583139" cy="760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a:t>
            </a:r>
            <a:endParaRPr lang="en-US" altLang="en-US" sz="3600"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3002A02A-DE31-6710-7282-E42D71F88C39}"/>
              </a:ext>
            </a:extLst>
          </p:cNvPr>
          <p:cNvSpPr txBox="1">
            <a:spLocks noChangeArrowheads="1"/>
          </p:cNvSpPr>
          <p:nvPr/>
        </p:nvSpPr>
        <p:spPr bwMode="auto">
          <a:xfrm>
            <a:off x="1020726" y="3232298"/>
            <a:ext cx="7107273" cy="796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 LORD looks at the heart</a:t>
            </a:r>
          </a:p>
        </p:txBody>
      </p:sp>
      <p:sp>
        <p:nvSpPr>
          <p:cNvPr id="15" name="Rectangle 6">
            <a:extLst>
              <a:ext uri="{FF2B5EF4-FFF2-40B4-BE49-F238E27FC236}">
                <a16:creationId xmlns:a16="http://schemas.microsoft.com/office/drawing/2014/main" id="{2FD5585A-FDB1-7A2E-E70A-221C32381498}"/>
              </a:ext>
            </a:extLst>
          </p:cNvPr>
          <p:cNvSpPr>
            <a:spLocks noChangeArrowheads="1"/>
          </p:cNvSpPr>
          <p:nvPr/>
        </p:nvSpPr>
        <p:spPr bwMode="auto">
          <a:xfrm>
            <a:off x="3193085" y="5320884"/>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66FF33"/>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
        <p:nvSpPr>
          <p:cNvPr id="17" name="Rectangle 2">
            <a:extLst>
              <a:ext uri="{FF2B5EF4-FFF2-40B4-BE49-F238E27FC236}">
                <a16:creationId xmlns:a16="http://schemas.microsoft.com/office/drawing/2014/main" id="{8A427BCF-1C15-429D-E228-C6365D49F5C8}"/>
              </a:ext>
            </a:extLst>
          </p:cNvPr>
          <p:cNvSpPr txBox="1">
            <a:spLocks noChangeArrowheads="1"/>
          </p:cNvSpPr>
          <p:nvPr/>
        </p:nvSpPr>
        <p:spPr bwMode="auto">
          <a:xfrm>
            <a:off x="6388100" y="3212432"/>
            <a:ext cx="1536389" cy="838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heart</a:t>
            </a:r>
          </a:p>
        </p:txBody>
      </p:sp>
      <p:sp>
        <p:nvSpPr>
          <p:cNvPr id="16" name="heartRED" hidden="1">
            <a:extLst>
              <a:ext uri="{FF2B5EF4-FFF2-40B4-BE49-F238E27FC236}">
                <a16:creationId xmlns:a16="http://schemas.microsoft.com/office/drawing/2014/main" id="{CD480A8C-D12E-E7C4-8034-0FA62129289E}"/>
              </a:ext>
            </a:extLst>
          </p:cNvPr>
          <p:cNvSpPr txBox="1">
            <a:spLocks noChangeArrowheads="1"/>
          </p:cNvSpPr>
          <p:nvPr/>
        </p:nvSpPr>
        <p:spPr bwMode="auto">
          <a:xfrm>
            <a:off x="3862136" y="4150895"/>
            <a:ext cx="148759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heart</a:t>
            </a:r>
          </a:p>
        </p:txBody>
      </p:sp>
    </p:spTree>
    <p:extLst>
      <p:ext uri="{BB962C8B-B14F-4D97-AF65-F5344CB8AC3E}">
        <p14:creationId xmlns:p14="http://schemas.microsoft.com/office/powerpoint/2010/main" val="4098578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Horizont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5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5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5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5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5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par>
                                <p:cTn id="28" presetID="42" presetClass="path" presetSubtype="0" accel="50000" decel="50000" fill="hold" grpId="2" nodeType="withEffect">
                                  <p:stCondLst>
                                    <p:cond delay="0"/>
                                  </p:stCondLst>
                                  <p:childTnLst>
                                    <p:animMotion origin="layout" path="M -4.72222E-6 4.44444E-6 L -0.62569 -0.02338 " pathEditMode="relative" rAng="0" ptsTypes="AA">
                                      <p:cBhvr>
                                        <p:cTn id="29" dur="2000" fill="hold"/>
                                        <p:tgtEl>
                                          <p:spTgt spid="4"/>
                                        </p:tgtEl>
                                        <p:attrNameLst>
                                          <p:attrName>ppt_x</p:attrName>
                                          <p:attrName>ppt_y</p:attrName>
                                        </p:attrNameLst>
                                      </p:cBhvr>
                                      <p:rCtr x="-31285" y="-1181"/>
                                    </p:animMotion>
                                  </p:childTnLst>
                                </p:cTn>
                              </p:par>
                              <p:par>
                                <p:cTn id="30" presetID="42" presetClass="path" presetSubtype="0" accel="50000" decel="50000" fill="hold" grpId="2" nodeType="withEffect">
                                  <p:stCondLst>
                                    <p:cond delay="0"/>
                                  </p:stCondLst>
                                  <p:childTnLst>
                                    <p:animMotion origin="layout" path="M 1.38889E-6 -7.40741E-7 L 0.24184 -0.12153 " pathEditMode="relative" rAng="0" ptsTypes="AA">
                                      <p:cBhvr>
                                        <p:cTn id="31" dur="2000" fill="hold"/>
                                        <p:tgtEl>
                                          <p:spTgt spid="5"/>
                                        </p:tgtEl>
                                        <p:attrNameLst>
                                          <p:attrName>ppt_x</p:attrName>
                                          <p:attrName>ppt_y</p:attrName>
                                        </p:attrNameLst>
                                      </p:cBhvr>
                                      <p:rCtr x="12083" y="-6088"/>
                                    </p:animMotion>
                                  </p:childTnLst>
                                </p:cTn>
                              </p:par>
                              <p:par>
                                <p:cTn id="32" presetID="42" presetClass="path" presetSubtype="0" accel="50000" decel="50000" fill="hold" grpId="2" nodeType="withEffect">
                                  <p:stCondLst>
                                    <p:cond delay="0"/>
                                  </p:stCondLst>
                                  <p:childTnLst>
                                    <p:animMotion origin="layout" path="M -3.05556E-6 -4.07407E-6 L -0.02934 -0.21967 " pathEditMode="relative" rAng="0" ptsTypes="AA">
                                      <p:cBhvr>
                                        <p:cTn id="33" dur="2000" fill="hold"/>
                                        <p:tgtEl>
                                          <p:spTgt spid="6"/>
                                        </p:tgtEl>
                                        <p:attrNameLst>
                                          <p:attrName>ppt_x</p:attrName>
                                          <p:attrName>ppt_y</p:attrName>
                                        </p:attrNameLst>
                                      </p:cBhvr>
                                      <p:rCtr x="-1476" y="-10995"/>
                                    </p:animMotion>
                                  </p:childTnLst>
                                </p:cTn>
                              </p:par>
                              <p:par>
                                <p:cTn id="34" presetID="42" presetClass="path" presetSubtype="0" accel="50000" decel="50000" fill="hold" grpId="2" nodeType="withEffect">
                                  <p:stCondLst>
                                    <p:cond delay="0"/>
                                  </p:stCondLst>
                                  <p:childTnLst>
                                    <p:animMotion origin="layout" path="M 3.33333E-6 -7.40741E-7 L -0.40973 0.17199 " pathEditMode="relative" rAng="0" ptsTypes="AA">
                                      <p:cBhvr>
                                        <p:cTn id="35" dur="2000" fill="hold"/>
                                        <p:tgtEl>
                                          <p:spTgt spid="7"/>
                                        </p:tgtEl>
                                        <p:attrNameLst>
                                          <p:attrName>ppt_x</p:attrName>
                                          <p:attrName>ppt_y</p:attrName>
                                        </p:attrNameLst>
                                      </p:cBhvr>
                                      <p:rCtr x="-20486" y="8588"/>
                                    </p:animMotion>
                                  </p:childTnLst>
                                </p:cTn>
                              </p:par>
                              <p:par>
                                <p:cTn id="36" presetID="42" presetClass="path" presetSubtype="0" accel="50000" decel="50000" fill="hold" grpId="2" nodeType="withEffect">
                                  <p:stCondLst>
                                    <p:cond delay="0"/>
                                  </p:stCondLst>
                                  <p:childTnLst>
                                    <p:animMotion origin="layout" path="M 1.11111E-6 4.07407E-6 L 0.46771 0.07361 " pathEditMode="relative" rAng="0" ptsTypes="AA">
                                      <p:cBhvr>
                                        <p:cTn id="37" dur="2000" fill="hold"/>
                                        <p:tgtEl>
                                          <p:spTgt spid="8"/>
                                        </p:tgtEl>
                                        <p:attrNameLst>
                                          <p:attrName>ppt_x</p:attrName>
                                          <p:attrName>ppt_y</p:attrName>
                                        </p:attrNameLst>
                                      </p:cBhvr>
                                      <p:rCtr x="23385" y="3681"/>
                                    </p:animMotion>
                                  </p:childTnLst>
                                </p:cTn>
                              </p:par>
                              <p:par>
                                <p:cTn id="38" presetID="42" presetClass="path" presetSubtype="0" accel="50000" decel="50000" fill="hold" grpId="2" nodeType="withEffect">
                                  <p:stCondLst>
                                    <p:cond delay="0"/>
                                  </p:stCondLst>
                                  <p:childTnLst>
                                    <p:animMotion origin="layout" path="M 3.33333E-6 1.11111E-6 L -0.06632 0.17199 " pathEditMode="relative" rAng="0" ptsTypes="AA">
                                      <p:cBhvr>
                                        <p:cTn id="39" dur="2000" fill="hold"/>
                                        <p:tgtEl>
                                          <p:spTgt spid="9"/>
                                        </p:tgtEl>
                                        <p:attrNameLst>
                                          <p:attrName>ppt_x</p:attrName>
                                          <p:attrName>ppt_y</p:attrName>
                                        </p:attrNameLst>
                                      </p:cBhvr>
                                      <p:rCtr x="-3316" y="8588"/>
                                    </p:animMotion>
                                  </p:childTnLst>
                                </p:cTn>
                              </p:par>
                              <p:par>
                                <p:cTn id="40" presetID="10" presetClass="exit" presetSubtype="0" fill="hold" grpId="1" nodeType="withEffect">
                                  <p:stCondLst>
                                    <p:cond delay="0"/>
                                  </p:stCondLst>
                                  <p:childTnLst>
                                    <p:animEffect transition="out" filter="fade">
                                      <p:cBhvr>
                                        <p:cTn id="41" dur="1250"/>
                                        <p:tgtEl>
                                          <p:spTgt spid="3074"/>
                                        </p:tgtEl>
                                      </p:cBhvr>
                                    </p:animEffect>
                                    <p:set>
                                      <p:cBhvr>
                                        <p:cTn id="42" dur="1" fill="hold">
                                          <p:stCondLst>
                                            <p:cond delay="1249"/>
                                          </p:stCondLst>
                                        </p:cTn>
                                        <p:tgtEl>
                                          <p:spTgt spid="3074"/>
                                        </p:tgtEl>
                                        <p:attrNameLst>
                                          <p:attrName>style.visibility</p:attrName>
                                        </p:attrNameLst>
                                      </p:cBhvr>
                                      <p:to>
                                        <p:strVal val="hidden"/>
                                      </p:to>
                                    </p:set>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250"/>
                                        <p:tgtEl>
                                          <p:spTgt spid="2"/>
                                        </p:tgtEl>
                                      </p:cBhvr>
                                    </p:animEffect>
                                  </p:childTnLst>
                                </p:cTn>
                              </p:par>
                              <p:par>
                                <p:cTn id="47" presetID="10" presetClass="exit" presetSubtype="0" fill="hold" grpId="1" nodeType="withEffect">
                                  <p:stCondLst>
                                    <p:cond delay="0"/>
                                  </p:stCondLst>
                                  <p:childTnLst>
                                    <p:animEffect transition="out" filter="fade">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6"/>
                                        </p:tgtEl>
                                      </p:cBhvr>
                                    </p:animEffect>
                                    <p:set>
                                      <p:cBhvr>
                                        <p:cTn id="55" dur="1" fill="hold">
                                          <p:stCondLst>
                                            <p:cond delay="499"/>
                                          </p:stCondLst>
                                        </p:cTn>
                                        <p:tgtEl>
                                          <p:spTgt spid="6"/>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3"/>
                                        </p:tgtEl>
                                        <p:attrNameLst>
                                          <p:attrName>style.visibility</p:attrName>
                                        </p:attrNameLst>
                                      </p:cBhvr>
                                      <p:to>
                                        <p:strVal val="visible"/>
                                      </p:to>
                                    </p:set>
                                    <p:anim calcmode="lin" valueType="num">
                                      <p:cBhvr additive="base">
                                        <p:cTn id="69" dur="500" fill="hold"/>
                                        <p:tgtEl>
                                          <p:spTgt spid="3"/>
                                        </p:tgtEl>
                                        <p:attrNameLst>
                                          <p:attrName>ppt_x</p:attrName>
                                        </p:attrNameLst>
                                      </p:cBhvr>
                                      <p:tavLst>
                                        <p:tav tm="0">
                                          <p:val>
                                            <p:strVal val="0-#ppt_w/2"/>
                                          </p:val>
                                        </p:tav>
                                        <p:tav tm="100000">
                                          <p:val>
                                            <p:strVal val="#ppt_x"/>
                                          </p:val>
                                        </p:tav>
                                      </p:tavLst>
                                    </p:anim>
                                    <p:anim calcmode="lin" valueType="num">
                                      <p:cBhvr additive="base">
                                        <p:cTn id="70" dur="500" fill="hold"/>
                                        <p:tgtEl>
                                          <p:spTgt spid="3"/>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additive="base">
                                        <p:cTn id="73" dur="500" fill="hold"/>
                                        <p:tgtEl>
                                          <p:spTgt spid="10"/>
                                        </p:tgtEl>
                                        <p:attrNameLst>
                                          <p:attrName>ppt_x</p:attrName>
                                        </p:attrNameLst>
                                      </p:cBhvr>
                                      <p:tavLst>
                                        <p:tav tm="0">
                                          <p:val>
                                            <p:strVal val="1+#ppt_w/2"/>
                                          </p:val>
                                        </p:tav>
                                        <p:tav tm="100000">
                                          <p:val>
                                            <p:strVal val="#ppt_x"/>
                                          </p:val>
                                        </p:tav>
                                      </p:tavLst>
                                    </p:anim>
                                    <p:anim calcmode="lin" valueType="num">
                                      <p:cBhvr additive="base">
                                        <p:cTn id="74" dur="500" fill="hold"/>
                                        <p:tgtEl>
                                          <p:spTgt spid="10"/>
                                        </p:tgtEl>
                                        <p:attrNameLst>
                                          <p:attrName>ppt_y</p:attrName>
                                        </p:attrNameLst>
                                      </p:cBhvr>
                                      <p:tavLst>
                                        <p:tav tm="0">
                                          <p:val>
                                            <p:strVal val="#ppt_y"/>
                                          </p:val>
                                        </p:tav>
                                        <p:tav tm="100000">
                                          <p:val>
                                            <p:strVal val="#ppt_y"/>
                                          </p:val>
                                        </p:tav>
                                      </p:tavLst>
                                    </p:anim>
                                  </p:childTnLst>
                                </p:cTn>
                              </p:par>
                              <p:par>
                                <p:cTn id="75" presetID="10" presetClass="entr" presetSubtype="0" fill="hold" grpId="0" nodeType="with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250"/>
                                        <p:tgtEl>
                                          <p:spTgt spid="14"/>
                                        </p:tgtEl>
                                      </p:cBhvr>
                                    </p:animEffect>
                                  </p:childTnLst>
                                </p:cTn>
                              </p:par>
                              <p:par>
                                <p:cTn id="78" presetID="3" presetClass="emph" presetSubtype="10" autoRev="1" fill="hold" grpId="2" nodeType="withEffect">
                                  <p:stCondLst>
                                    <p:cond delay="750"/>
                                  </p:stCondLst>
                                  <p:childTnLst>
                                    <p:animClr clrSpc="hsl" dir="ccw">
                                      <p:cBhvr override="childStyle">
                                        <p:cTn id="79" dur="750" fill="hold"/>
                                        <p:tgtEl>
                                          <p:spTgt spid="14"/>
                                        </p:tgtEl>
                                        <p:attrNameLst>
                                          <p:attrName>style.color</p:attrName>
                                        </p:attrNameLst>
                                      </p:cBhvr>
                                      <p:to>
                                        <a:schemeClr val="accent2"/>
                                      </p:to>
                                    </p:animClr>
                                  </p:childTnLst>
                                </p:cTn>
                              </p:par>
                              <p:par>
                                <p:cTn id="80" presetID="26" presetClass="emph" presetSubtype="0" fill="hold" grpId="3" nodeType="withEffect">
                                  <p:stCondLst>
                                    <p:cond delay="500"/>
                                  </p:stCondLst>
                                  <p:childTnLst>
                                    <p:animEffect transition="out" filter="fade">
                                      <p:cBhvr>
                                        <p:cTn id="81" dur="750" tmFilter="0, 0; .2, .5; .8, .5; 1, 0"/>
                                        <p:tgtEl>
                                          <p:spTgt spid="14"/>
                                        </p:tgtEl>
                                      </p:cBhvr>
                                    </p:animEffect>
                                    <p:animScale>
                                      <p:cBhvr>
                                        <p:cTn id="82" dur="375" autoRev="1" fill="hold"/>
                                        <p:tgtEl>
                                          <p:spTgt spid="14"/>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18" presetClass="entr" presetSubtype="6" fill="hold" grpId="0" nodeType="clickEffect">
                                  <p:stCondLst>
                                    <p:cond delay="250"/>
                                  </p:stCondLst>
                                  <p:childTnLst>
                                    <p:set>
                                      <p:cBhvr>
                                        <p:cTn id="86" dur="1" fill="hold">
                                          <p:stCondLst>
                                            <p:cond delay="0"/>
                                          </p:stCondLst>
                                        </p:cTn>
                                        <p:tgtEl>
                                          <p:spTgt spid="12"/>
                                        </p:tgtEl>
                                        <p:attrNameLst>
                                          <p:attrName>style.visibility</p:attrName>
                                        </p:attrNameLst>
                                      </p:cBhvr>
                                      <p:to>
                                        <p:strVal val="visible"/>
                                      </p:to>
                                    </p:set>
                                    <p:animEffect transition="in" filter="strips(downRight)">
                                      <p:cBhvr>
                                        <p:cTn id="87" dur="500"/>
                                        <p:tgtEl>
                                          <p:spTgt spid="12"/>
                                        </p:tgtEl>
                                      </p:cBhvr>
                                    </p:animEffect>
                                  </p:childTnLst>
                                </p:cTn>
                              </p:par>
                              <p:par>
                                <p:cTn id="88" presetID="18" presetClass="entr" presetSubtype="12" fill="hold" grpId="0" nodeType="withEffect">
                                  <p:stCondLst>
                                    <p:cond delay="250"/>
                                  </p:stCondLst>
                                  <p:childTnLst>
                                    <p:set>
                                      <p:cBhvr>
                                        <p:cTn id="89" dur="1" fill="hold">
                                          <p:stCondLst>
                                            <p:cond delay="0"/>
                                          </p:stCondLst>
                                        </p:cTn>
                                        <p:tgtEl>
                                          <p:spTgt spid="13"/>
                                        </p:tgtEl>
                                        <p:attrNameLst>
                                          <p:attrName>style.visibility</p:attrName>
                                        </p:attrNameLst>
                                      </p:cBhvr>
                                      <p:to>
                                        <p:strVal val="visible"/>
                                      </p:to>
                                    </p:set>
                                    <p:animEffect transition="in" filter="strips(downLeft)">
                                      <p:cBhvr>
                                        <p:cTn id="90" dur="500"/>
                                        <p:tgtEl>
                                          <p:spTgt spid="13"/>
                                        </p:tgtEl>
                                      </p:cBhvr>
                                    </p:animEffect>
                                  </p:childTnLst>
                                </p:cTn>
                              </p:par>
                            </p:childTnLst>
                          </p:cTn>
                        </p:par>
                        <p:par>
                          <p:cTn id="91" fill="hold">
                            <p:stCondLst>
                              <p:cond delay="750"/>
                            </p:stCondLst>
                            <p:childTnLst>
                              <p:par>
                                <p:cTn id="92" presetID="23" presetClass="entr" presetSubtype="16" fill="hold" grpId="0" nodeType="afterEffect">
                                  <p:stCondLst>
                                    <p:cond delay="0"/>
                                  </p:stCondLst>
                                  <p:childTnLst>
                                    <p:set>
                                      <p:cBhvr>
                                        <p:cTn id="93" dur="1" fill="hold">
                                          <p:stCondLst>
                                            <p:cond delay="0"/>
                                          </p:stCondLst>
                                        </p:cTn>
                                        <p:tgtEl>
                                          <p:spTgt spid="15"/>
                                        </p:tgtEl>
                                        <p:attrNameLst>
                                          <p:attrName>style.visibility</p:attrName>
                                        </p:attrNameLst>
                                      </p:cBhvr>
                                      <p:to>
                                        <p:strVal val="visible"/>
                                      </p:to>
                                    </p:set>
                                    <p:anim calcmode="lin" valueType="num">
                                      <p:cBhvr>
                                        <p:cTn id="94" dur="500" fill="hold"/>
                                        <p:tgtEl>
                                          <p:spTgt spid="15"/>
                                        </p:tgtEl>
                                        <p:attrNameLst>
                                          <p:attrName>ppt_w</p:attrName>
                                        </p:attrNameLst>
                                      </p:cBhvr>
                                      <p:tavLst>
                                        <p:tav tm="0">
                                          <p:val>
                                            <p:fltVal val="0"/>
                                          </p:val>
                                        </p:tav>
                                        <p:tav tm="100000">
                                          <p:val>
                                            <p:strVal val="#ppt_w"/>
                                          </p:val>
                                        </p:tav>
                                      </p:tavLst>
                                    </p:anim>
                                    <p:anim calcmode="lin" valueType="num">
                                      <p:cBhvr>
                                        <p:cTn id="95"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17"/>
                                        </p:tgtEl>
                                        <p:attrNameLst>
                                          <p:attrName>style.visibility</p:attrName>
                                        </p:attrNameLst>
                                      </p:cBhvr>
                                      <p:to>
                                        <p:strVal val="visible"/>
                                      </p:to>
                                    </p:set>
                                    <p:animEffect transition="in" filter="fade">
                                      <p:cBhvr>
                                        <p:cTn id="100" dur="250"/>
                                        <p:tgtEl>
                                          <p:spTgt spid="17"/>
                                        </p:tgtEl>
                                      </p:cBhvr>
                                    </p:animEffect>
                                  </p:childTnLst>
                                </p:cTn>
                              </p:par>
                              <p:par>
                                <p:cTn id="101" presetID="42" presetClass="path" presetSubtype="0" accel="50000" decel="50000" fill="hold" grpId="2" nodeType="withEffect">
                                  <p:stCondLst>
                                    <p:cond delay="0"/>
                                  </p:stCondLst>
                                  <p:childTnLst>
                                    <p:animMotion origin="layout" path="M 1.11111E-6 3.7037E-7 L -0.27899 0.1331 " pathEditMode="relative" rAng="0" ptsTypes="AA">
                                      <p:cBhvr>
                                        <p:cTn id="102" dur="2000" fill="hold"/>
                                        <p:tgtEl>
                                          <p:spTgt spid="17"/>
                                        </p:tgtEl>
                                        <p:attrNameLst>
                                          <p:attrName>ppt_x</p:attrName>
                                          <p:attrName>ppt_y</p:attrName>
                                        </p:attrNameLst>
                                      </p:cBhvr>
                                      <p:rCtr x="-13958" y="6644"/>
                                    </p:animMotion>
                                  </p:childTnLst>
                                </p:cTn>
                              </p:par>
                              <p:par>
                                <p:cTn id="103" presetID="10" presetClass="exit" presetSubtype="0" fill="hold" grpId="1" nodeType="withEffect">
                                  <p:stCondLst>
                                    <p:cond delay="0"/>
                                  </p:stCondLst>
                                  <p:childTnLst>
                                    <p:animEffect transition="out" filter="fade">
                                      <p:cBhvr>
                                        <p:cTn id="104" dur="1250"/>
                                        <p:tgtEl>
                                          <p:spTgt spid="2"/>
                                        </p:tgtEl>
                                      </p:cBhvr>
                                    </p:animEffect>
                                    <p:set>
                                      <p:cBhvr>
                                        <p:cTn id="105" dur="1" fill="hold">
                                          <p:stCondLst>
                                            <p:cond delay="1249"/>
                                          </p:stCondLst>
                                        </p:cTn>
                                        <p:tgtEl>
                                          <p:spTgt spid="2"/>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3"/>
                                        </p:tgtEl>
                                      </p:cBhvr>
                                    </p:animEffect>
                                    <p:set>
                                      <p:cBhvr>
                                        <p:cTn id="108" dur="1" fill="hold">
                                          <p:stCondLst>
                                            <p:cond delay="499"/>
                                          </p:stCondLst>
                                        </p:cTn>
                                        <p:tgtEl>
                                          <p:spTgt spid="3"/>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10"/>
                                        </p:tgtEl>
                                      </p:cBhvr>
                                    </p:animEffect>
                                    <p:set>
                                      <p:cBhvr>
                                        <p:cTn id="111" dur="1" fill="hold">
                                          <p:stCondLst>
                                            <p:cond delay="499"/>
                                          </p:stCondLst>
                                        </p:cTn>
                                        <p:tgtEl>
                                          <p:spTgt spid="10"/>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12"/>
                                        </p:tgtEl>
                                      </p:cBhvr>
                                    </p:animEffect>
                                    <p:set>
                                      <p:cBhvr>
                                        <p:cTn id="114" dur="1" fill="hold">
                                          <p:stCondLst>
                                            <p:cond delay="499"/>
                                          </p:stCondLst>
                                        </p:cTn>
                                        <p:tgtEl>
                                          <p:spTgt spid="12"/>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13"/>
                                        </p:tgtEl>
                                      </p:cBhvr>
                                    </p:animEffect>
                                    <p:set>
                                      <p:cBhvr>
                                        <p:cTn id="117" dur="1" fill="hold">
                                          <p:stCondLst>
                                            <p:cond delay="499"/>
                                          </p:stCondLst>
                                        </p:cTn>
                                        <p:tgtEl>
                                          <p:spTgt spid="13"/>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14"/>
                                        </p:tgtEl>
                                      </p:cBhvr>
                                    </p:animEffect>
                                    <p:set>
                                      <p:cBhvr>
                                        <p:cTn id="120" dur="1" fill="hold">
                                          <p:stCondLst>
                                            <p:cond delay="499"/>
                                          </p:stCondLst>
                                        </p:cTn>
                                        <p:tgtEl>
                                          <p:spTgt spid="14"/>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15"/>
                                        </p:tgtEl>
                                      </p:cBhvr>
                                    </p:animEffect>
                                    <p:set>
                                      <p:cBhvr>
                                        <p:cTn id="123"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074" grpId="0"/>
      <p:bldP spid="3074" grpId="1"/>
      <p:bldP spid="4" grpId="0"/>
      <p:bldP spid="4" grpId="1"/>
      <p:bldP spid="4"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3" grpId="0"/>
      <p:bldP spid="3" grpId="1"/>
      <p:bldP spid="10" grpId="0"/>
      <p:bldP spid="10" grpId="1"/>
      <p:bldP spid="12" grpId="0"/>
      <p:bldP spid="12" grpId="1"/>
      <p:bldP spid="13" grpId="0"/>
      <p:bldP spid="13" grpId="1"/>
      <p:bldP spid="14" grpId="0"/>
      <p:bldP spid="14" grpId="1"/>
      <p:bldP spid="14" grpId="2"/>
      <p:bldP spid="14" grpId="3"/>
      <p:bldP spid="15" grpId="0"/>
      <p:bldP spid="15" grpId="1"/>
      <p:bldP spid="17" grpId="0"/>
      <p:bldP spid="17" grpId="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A0639BC-9575-A8C9-3191-E364DB96C4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3074" name="Main"/>
          <p:cNvSpPr>
            <a:spLocks noGrp="1" noChangeArrowheads="1"/>
          </p:cNvSpPr>
          <p:nvPr>
            <p:ph type="title"/>
          </p:nvPr>
        </p:nvSpPr>
        <p:spPr>
          <a:xfrm>
            <a:off x="457200" y="1317939"/>
            <a:ext cx="8229600" cy="422212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preparations of the heart belong to man, But the answer    of the tongue is from the LORD. All the ways of a man are pure     in his own eyes, But  the LORD weighs the spirits.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16:1-2</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2" name="Final">
            <a:extLst>
              <a:ext uri="{FF2B5EF4-FFF2-40B4-BE49-F238E27FC236}">
                <a16:creationId xmlns:a16="http://schemas.microsoft.com/office/drawing/2014/main" id="{B5650226-77DE-398D-A447-DA897CBA7F2F}"/>
              </a:ext>
            </a:extLst>
          </p:cNvPr>
          <p:cNvSpPr txBox="1">
            <a:spLocks noChangeArrowheads="1"/>
          </p:cNvSpPr>
          <p:nvPr/>
        </p:nvSpPr>
        <p:spPr bwMode="auto">
          <a:xfrm>
            <a:off x="457200" y="551928"/>
            <a:ext cx="8229600" cy="5754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preparations of the heart </a:t>
            </a:r>
          </a:p>
          <a:p>
            <a:pPr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belong to man</a:t>
            </a: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rgbClr val="00B0F0"/>
                </a:solidFill>
                <a:effectLst>
                  <a:glow rad="101600">
                    <a:schemeClr val="tx1"/>
                  </a:glow>
                  <a:outerShdw blurRad="50800" algn="tl" rotWithShape="0">
                    <a:srgbClr val="000000"/>
                  </a:outerShdw>
                </a:effectLst>
                <a:latin typeface="Calibri" panose="020F0502020204030204" pitchFamily="34" charset="0"/>
              </a:rPr>
              <a:t>All the ways of a man </a:t>
            </a:r>
          </a:p>
          <a:p>
            <a:pPr eaLnBrk="1" hangingPunct="1"/>
            <a:r>
              <a:rPr lang="en-US" altLang="en-US" b="1" kern="0" dirty="0">
                <a:ln w="17780" cmpd="sng">
                  <a:solidFill>
                    <a:srgbClr val="FFFFFF"/>
                  </a:solidFill>
                  <a:prstDash val="solid"/>
                  <a:miter lim="800000"/>
                </a:ln>
                <a:solidFill>
                  <a:srgbClr val="00B0F0"/>
                </a:solidFill>
                <a:effectLst>
                  <a:glow rad="101600">
                    <a:schemeClr val="tx1"/>
                  </a:glow>
                  <a:outerShdw blurRad="50800" algn="tl" rotWithShape="0">
                    <a:srgbClr val="000000"/>
                  </a:outerShdw>
                </a:effectLst>
                <a:latin typeface="Calibri" panose="020F0502020204030204" pitchFamily="34" charset="0"/>
              </a:rPr>
              <a:t>are pure in his own eyes</a:t>
            </a: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But the answer is from the LORD</a:t>
            </a:r>
          </a:p>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the LORD weighs the spirits</a:t>
            </a:r>
          </a:p>
        </p:txBody>
      </p:sp>
      <p:sp>
        <p:nvSpPr>
          <p:cNvPr id="3" name="Rectangle 2">
            <a:extLst>
              <a:ext uri="{FF2B5EF4-FFF2-40B4-BE49-F238E27FC236}">
                <a16:creationId xmlns:a16="http://schemas.microsoft.com/office/drawing/2014/main" id="{671AA0AA-9B46-A417-CB6B-3106BDFF36E3}"/>
              </a:ext>
            </a:extLst>
          </p:cNvPr>
          <p:cNvSpPr txBox="1">
            <a:spLocks noChangeArrowheads="1"/>
          </p:cNvSpPr>
          <p:nvPr/>
        </p:nvSpPr>
        <p:spPr bwMode="auto">
          <a:xfrm>
            <a:off x="1967892" y="1355152"/>
            <a:ext cx="6189586" cy="795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preparations of the heart</a:t>
            </a:r>
          </a:p>
        </p:txBody>
      </p:sp>
      <p:sp>
        <p:nvSpPr>
          <p:cNvPr id="4" name="Rectangle 2">
            <a:extLst>
              <a:ext uri="{FF2B5EF4-FFF2-40B4-BE49-F238E27FC236}">
                <a16:creationId xmlns:a16="http://schemas.microsoft.com/office/drawing/2014/main" id="{2DBD1404-6E9D-E34B-FF87-06615BB19F74}"/>
              </a:ext>
            </a:extLst>
          </p:cNvPr>
          <p:cNvSpPr txBox="1">
            <a:spLocks noChangeArrowheads="1"/>
          </p:cNvSpPr>
          <p:nvPr/>
        </p:nvSpPr>
        <p:spPr bwMode="auto">
          <a:xfrm>
            <a:off x="695459" y="2028920"/>
            <a:ext cx="3948662" cy="778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belong to man</a:t>
            </a:r>
          </a:p>
        </p:txBody>
      </p:sp>
      <p:sp>
        <p:nvSpPr>
          <p:cNvPr id="5" name="Rectangle 2">
            <a:extLst>
              <a:ext uri="{FF2B5EF4-FFF2-40B4-BE49-F238E27FC236}">
                <a16:creationId xmlns:a16="http://schemas.microsoft.com/office/drawing/2014/main" id="{9C2FA842-98D2-DA53-6E85-F94396A3195D}"/>
              </a:ext>
            </a:extLst>
          </p:cNvPr>
          <p:cNvSpPr txBox="1">
            <a:spLocks noChangeArrowheads="1"/>
          </p:cNvSpPr>
          <p:nvPr/>
        </p:nvSpPr>
        <p:spPr bwMode="auto">
          <a:xfrm>
            <a:off x="803642" y="3369113"/>
            <a:ext cx="5440036" cy="78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 the ways of a man</a:t>
            </a:r>
          </a:p>
        </p:txBody>
      </p:sp>
      <p:sp>
        <p:nvSpPr>
          <p:cNvPr id="6" name="Rectangle 2">
            <a:extLst>
              <a:ext uri="{FF2B5EF4-FFF2-40B4-BE49-F238E27FC236}">
                <a16:creationId xmlns:a16="http://schemas.microsoft.com/office/drawing/2014/main" id="{9EFEB14E-EDF1-6028-E443-5E85C31BDE20}"/>
              </a:ext>
            </a:extLst>
          </p:cNvPr>
          <p:cNvSpPr txBox="1">
            <a:spLocks noChangeArrowheads="1"/>
          </p:cNvSpPr>
          <p:nvPr/>
        </p:nvSpPr>
        <p:spPr bwMode="auto">
          <a:xfrm>
            <a:off x="5960343" y="3400520"/>
            <a:ext cx="2337126" cy="723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are pure</a:t>
            </a:r>
          </a:p>
        </p:txBody>
      </p:sp>
      <p:sp>
        <p:nvSpPr>
          <p:cNvPr id="7" name="Rectangle 2">
            <a:extLst>
              <a:ext uri="{FF2B5EF4-FFF2-40B4-BE49-F238E27FC236}">
                <a16:creationId xmlns:a16="http://schemas.microsoft.com/office/drawing/2014/main" id="{9D223244-7EDC-84A5-C1BD-A95D536B28F5}"/>
              </a:ext>
            </a:extLst>
          </p:cNvPr>
          <p:cNvSpPr txBox="1">
            <a:spLocks noChangeArrowheads="1"/>
          </p:cNvSpPr>
          <p:nvPr/>
        </p:nvSpPr>
        <p:spPr bwMode="auto">
          <a:xfrm>
            <a:off x="705311" y="4043379"/>
            <a:ext cx="4224721" cy="783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his own eyes</a:t>
            </a:r>
          </a:p>
        </p:txBody>
      </p:sp>
      <p:sp>
        <p:nvSpPr>
          <p:cNvPr id="8" name="Rectangle 2">
            <a:extLst>
              <a:ext uri="{FF2B5EF4-FFF2-40B4-BE49-F238E27FC236}">
                <a16:creationId xmlns:a16="http://schemas.microsoft.com/office/drawing/2014/main" id="{54AAFDFA-0036-55D3-0450-E6F465BBC170}"/>
              </a:ext>
            </a:extLst>
          </p:cNvPr>
          <p:cNvSpPr txBox="1">
            <a:spLocks noChangeArrowheads="1"/>
          </p:cNvSpPr>
          <p:nvPr/>
        </p:nvSpPr>
        <p:spPr bwMode="auto">
          <a:xfrm>
            <a:off x="4297637" y="2052983"/>
            <a:ext cx="4181813" cy="734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the answer</a:t>
            </a:r>
          </a:p>
        </p:txBody>
      </p:sp>
      <p:sp>
        <p:nvSpPr>
          <p:cNvPr id="9" name="Rectangle 2">
            <a:extLst>
              <a:ext uri="{FF2B5EF4-FFF2-40B4-BE49-F238E27FC236}">
                <a16:creationId xmlns:a16="http://schemas.microsoft.com/office/drawing/2014/main" id="{1EE4ED3D-9D9C-C52B-DA54-294E43991A5B}"/>
              </a:ext>
            </a:extLst>
          </p:cNvPr>
          <p:cNvSpPr txBox="1">
            <a:spLocks noChangeArrowheads="1"/>
          </p:cNvSpPr>
          <p:nvPr/>
        </p:nvSpPr>
        <p:spPr bwMode="auto">
          <a:xfrm>
            <a:off x="3960752" y="2714721"/>
            <a:ext cx="4346121" cy="762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 from the LORD</a:t>
            </a:r>
          </a:p>
        </p:txBody>
      </p:sp>
      <p:sp>
        <p:nvSpPr>
          <p:cNvPr id="10" name="Rectangle 2">
            <a:extLst>
              <a:ext uri="{FF2B5EF4-FFF2-40B4-BE49-F238E27FC236}">
                <a16:creationId xmlns:a16="http://schemas.microsoft.com/office/drawing/2014/main" id="{FC876CD2-FBE7-2CDE-8D3B-972FB7F6E008}"/>
              </a:ext>
            </a:extLst>
          </p:cNvPr>
          <p:cNvSpPr txBox="1">
            <a:spLocks noChangeArrowheads="1"/>
          </p:cNvSpPr>
          <p:nvPr/>
        </p:nvSpPr>
        <p:spPr bwMode="auto">
          <a:xfrm>
            <a:off x="5678905" y="4050225"/>
            <a:ext cx="2653726" cy="769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LORD</a:t>
            </a:r>
          </a:p>
        </p:txBody>
      </p:sp>
      <p:sp>
        <p:nvSpPr>
          <p:cNvPr id="11" name="Rectangle 2">
            <a:extLst>
              <a:ext uri="{FF2B5EF4-FFF2-40B4-BE49-F238E27FC236}">
                <a16:creationId xmlns:a16="http://schemas.microsoft.com/office/drawing/2014/main" id="{5AD37740-DDED-6315-41E7-B01B49BAB30F}"/>
              </a:ext>
            </a:extLst>
          </p:cNvPr>
          <p:cNvSpPr txBox="1">
            <a:spLocks noChangeArrowheads="1"/>
          </p:cNvSpPr>
          <p:nvPr/>
        </p:nvSpPr>
        <p:spPr bwMode="auto">
          <a:xfrm>
            <a:off x="493293" y="4700789"/>
            <a:ext cx="4776741" cy="814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weighs the spirits</a:t>
            </a:r>
          </a:p>
        </p:txBody>
      </p:sp>
      <p:sp>
        <p:nvSpPr>
          <p:cNvPr id="12" name="Rectangle 2">
            <a:extLst>
              <a:ext uri="{FF2B5EF4-FFF2-40B4-BE49-F238E27FC236}">
                <a16:creationId xmlns:a16="http://schemas.microsoft.com/office/drawing/2014/main" id="{BA20C62D-107A-69E0-17B5-5183942C3EF7}"/>
              </a:ext>
            </a:extLst>
          </p:cNvPr>
          <p:cNvSpPr txBox="1">
            <a:spLocks noChangeArrowheads="1"/>
          </p:cNvSpPr>
          <p:nvPr/>
        </p:nvSpPr>
        <p:spPr bwMode="auto">
          <a:xfrm>
            <a:off x="3862136" y="4150895"/>
            <a:ext cx="148759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heart</a:t>
            </a:r>
          </a:p>
        </p:txBody>
      </p:sp>
      <p:sp>
        <p:nvSpPr>
          <p:cNvPr id="14" name="Arrow Right">
            <a:extLst>
              <a:ext uri="{FF2B5EF4-FFF2-40B4-BE49-F238E27FC236}">
                <a16:creationId xmlns:a16="http://schemas.microsoft.com/office/drawing/2014/main" id="{142C1B82-8029-FBB9-42B9-2800A7DD5B15}"/>
              </a:ext>
            </a:extLst>
          </p:cNvPr>
          <p:cNvSpPr txBox="1">
            <a:spLocks noChangeArrowheads="1"/>
          </p:cNvSpPr>
          <p:nvPr/>
        </p:nvSpPr>
        <p:spPr bwMode="auto">
          <a:xfrm>
            <a:off x="4706972" y="2060639"/>
            <a:ext cx="583139" cy="760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chemeClr val="bg1">
                    <a:lumMod val="65000"/>
                  </a:schemeClr>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a:t>
            </a:r>
            <a:endParaRPr lang="en-US" altLang="en-US" sz="3600" b="1" kern="0" dirty="0">
              <a:ln w="17780" cmpd="sng">
                <a:solidFill>
                  <a:srgbClr val="FFFFFF"/>
                </a:solidFill>
                <a:prstDash val="solid"/>
                <a:miter lim="800000"/>
              </a:ln>
              <a:solidFill>
                <a:schemeClr val="bg1">
                  <a:lumMod val="65000"/>
                </a:schemeClr>
              </a:solidFill>
              <a:effectLst>
                <a:glow rad="101600">
                  <a:schemeClr val="tx1"/>
                </a:glow>
                <a:outerShdw blurRad="50800" algn="tl" rotWithShape="0">
                  <a:srgbClr val="000000"/>
                </a:outerShdw>
              </a:effectLst>
              <a:latin typeface="Calibri" panose="020F0502020204030204" pitchFamily="34" charset="0"/>
            </a:endParaRPr>
          </a:p>
        </p:txBody>
      </p:sp>
      <p:sp>
        <p:nvSpPr>
          <p:cNvPr id="15" name="Arrow Right">
            <a:extLst>
              <a:ext uri="{FF2B5EF4-FFF2-40B4-BE49-F238E27FC236}">
                <a16:creationId xmlns:a16="http://schemas.microsoft.com/office/drawing/2014/main" id="{083A56ED-D88E-8C87-3030-88B559A55E7D}"/>
              </a:ext>
            </a:extLst>
          </p:cNvPr>
          <p:cNvSpPr txBox="1">
            <a:spLocks noChangeArrowheads="1"/>
          </p:cNvSpPr>
          <p:nvPr/>
        </p:nvSpPr>
        <p:spPr bwMode="auto">
          <a:xfrm>
            <a:off x="3579921" y="2060639"/>
            <a:ext cx="583139" cy="760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chemeClr val="bg1">
                    <a:lumMod val="65000"/>
                  </a:schemeClr>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a:t>
            </a:r>
            <a:endParaRPr lang="en-US" altLang="en-US" sz="3600" b="1" kern="0" dirty="0">
              <a:ln w="17780" cmpd="sng">
                <a:solidFill>
                  <a:srgbClr val="FFFFFF"/>
                </a:solidFill>
                <a:prstDash val="solid"/>
                <a:miter lim="800000"/>
              </a:ln>
              <a:solidFill>
                <a:schemeClr val="bg1">
                  <a:lumMod val="65000"/>
                </a:schemeClr>
              </a:solidFill>
              <a:effectLst>
                <a:glow rad="101600">
                  <a:schemeClr val="tx1"/>
                </a:glow>
                <a:outerShdw blurRad="50800" algn="tl" rotWithShape="0">
                  <a:srgbClr val="000000"/>
                </a:outerShdw>
              </a:effectLst>
              <a:latin typeface="Calibri" panose="020F0502020204030204" pitchFamily="34" charset="0"/>
            </a:endParaRPr>
          </a:p>
        </p:txBody>
      </p:sp>
      <p:sp>
        <p:nvSpPr>
          <p:cNvPr id="19" name="Star: 5 Points 18">
            <a:extLst>
              <a:ext uri="{FF2B5EF4-FFF2-40B4-BE49-F238E27FC236}">
                <a16:creationId xmlns:a16="http://schemas.microsoft.com/office/drawing/2014/main" id="{033A3601-5266-1B98-C191-828274D9A1A9}"/>
              </a:ext>
            </a:extLst>
          </p:cNvPr>
          <p:cNvSpPr/>
          <p:nvPr/>
        </p:nvSpPr>
        <p:spPr>
          <a:xfrm>
            <a:off x="592469" y="5466041"/>
            <a:ext cx="603504" cy="548640"/>
          </a:xfrm>
          <a:prstGeom prst="star5">
            <a:avLst/>
          </a:prstGeom>
          <a:solidFill>
            <a:srgbClr val="FFFF00"/>
          </a:solidFill>
          <a:ln>
            <a:solidFill>
              <a:srgbClr val="FFC000"/>
            </a:solidFill>
          </a:ln>
          <a:effectLst>
            <a:glow rad="63500">
              <a:schemeClr val="tx1"/>
            </a:glow>
          </a:effectLst>
          <a:scene3d>
            <a:camera prst="orthographicFront"/>
            <a:lightRig rig="sunrise" dir="t"/>
          </a:scene3d>
          <a:sp3d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tar: 5 Points 19">
            <a:extLst>
              <a:ext uri="{FF2B5EF4-FFF2-40B4-BE49-F238E27FC236}">
                <a16:creationId xmlns:a16="http://schemas.microsoft.com/office/drawing/2014/main" id="{2540C378-D6DA-A3F0-7E8C-C4F85B895209}"/>
              </a:ext>
            </a:extLst>
          </p:cNvPr>
          <p:cNvSpPr/>
          <p:nvPr/>
        </p:nvSpPr>
        <p:spPr>
          <a:xfrm>
            <a:off x="7956830" y="5466041"/>
            <a:ext cx="603504" cy="548640"/>
          </a:xfrm>
          <a:prstGeom prst="star5">
            <a:avLst/>
          </a:prstGeom>
          <a:solidFill>
            <a:srgbClr val="FFFF00"/>
          </a:solidFill>
          <a:ln>
            <a:solidFill>
              <a:srgbClr val="FFC000"/>
            </a:solidFill>
          </a:ln>
          <a:effectLst>
            <a:glow rad="63500">
              <a:schemeClr val="tx1"/>
            </a:glow>
          </a:effectLst>
          <a:scene3d>
            <a:camera prst="orthographicFront"/>
            <a:lightRig rig="sunrise" dir="t"/>
          </a:scene3d>
          <a:sp3d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
            <a:extLst>
              <a:ext uri="{FF2B5EF4-FFF2-40B4-BE49-F238E27FC236}">
                <a16:creationId xmlns:a16="http://schemas.microsoft.com/office/drawing/2014/main" id="{68D2DCDC-5FD5-A882-ABFE-1A323D6AF489}"/>
              </a:ext>
            </a:extLst>
          </p:cNvPr>
          <p:cNvSpPr>
            <a:spLocks noChangeArrowheads="1"/>
          </p:cNvSpPr>
          <p:nvPr/>
        </p:nvSpPr>
        <p:spPr bwMode="auto">
          <a:xfrm>
            <a:off x="4211613" y="4740759"/>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w="11430"/>
                <a:solidFill>
                  <a:srgbClr val="FFFFFF"/>
                </a:solidFill>
                <a:effectLst>
                  <a:glow rad="127000">
                    <a:schemeClr val="tx1"/>
                  </a:glow>
                  <a:outerShdw blurRad="50800" dist="39000" dir="5460000" algn="tl">
                    <a:srgbClr val="000000">
                      <a:alpha val="38000"/>
                    </a:srgbClr>
                  </a:outerShdw>
                </a:effectLst>
                <a:uLnTx/>
                <a:uFillTx/>
                <a:latin typeface="Calibri" panose="020F0502020204030204" pitchFamily="34" charset="0"/>
                <a:ea typeface="+mn-ea"/>
                <a:cs typeface="+mn-cs"/>
              </a:rPr>
              <a:t>=</a:t>
            </a:r>
          </a:p>
        </p:txBody>
      </p:sp>
    </p:spTree>
    <p:extLst>
      <p:ext uri="{BB962C8B-B14F-4D97-AF65-F5344CB8AC3E}">
        <p14:creationId xmlns:p14="http://schemas.microsoft.com/office/powerpoint/2010/main" val="27424636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2" nodeType="clickEffect">
                                  <p:stCondLst>
                                    <p:cond delay="0"/>
                                  </p:stCondLst>
                                  <p:childTnLst>
                                    <p:animMotion origin="layout" path="M 4.16667E-6 2.96296E-6 L 0.30208 -0.40672 " pathEditMode="relative" rAng="0" ptsTypes="AA">
                                      <p:cBhvr>
                                        <p:cTn id="6" dur="1250" fill="hold"/>
                                        <p:tgtEl>
                                          <p:spTgt spid="12"/>
                                        </p:tgtEl>
                                        <p:attrNameLst>
                                          <p:attrName>ppt_x</p:attrName>
                                          <p:attrName>ppt_y</p:attrName>
                                        </p:attrNameLst>
                                      </p:cBhvr>
                                      <p:rCtr x="15104" y="-20347"/>
                                    </p:animMotion>
                                  </p:childTnLst>
                                </p:cTn>
                              </p:par>
                              <p:par>
                                <p:cTn id="7" presetID="18" presetClass="entr" presetSubtype="3" fill="hold" grpId="0" nodeType="withEffect">
                                  <p:stCondLst>
                                    <p:cond delay="750"/>
                                  </p:stCondLst>
                                  <p:childTnLst>
                                    <p:set>
                                      <p:cBhvr>
                                        <p:cTn id="8" dur="1" fill="hold">
                                          <p:stCondLst>
                                            <p:cond delay="0"/>
                                          </p:stCondLst>
                                        </p:cTn>
                                        <p:tgtEl>
                                          <p:spTgt spid="3074"/>
                                        </p:tgtEl>
                                        <p:attrNameLst>
                                          <p:attrName>style.visibility</p:attrName>
                                        </p:attrNameLst>
                                      </p:cBhvr>
                                      <p:to>
                                        <p:strVal val="visible"/>
                                      </p:to>
                                    </p:set>
                                    <p:animEffect transition="in" filter="strips(upRight)">
                                      <p:cBhvr>
                                        <p:cTn id="9" dur="500"/>
                                        <p:tgtEl>
                                          <p:spTgt spid="3074"/>
                                        </p:tgtEl>
                                      </p:cBhvr>
                                    </p:animEffect>
                                  </p:childTnLst>
                                </p:cTn>
                              </p:par>
                            </p:childTnLst>
                          </p:cTn>
                        </p:par>
                        <p:par>
                          <p:cTn id="10" fill="hold">
                            <p:stCondLst>
                              <p:cond delay="1250"/>
                            </p:stCondLst>
                            <p:childTnLst>
                              <p:par>
                                <p:cTn id="11" presetID="10" presetClass="exit" presetSubtype="0" fill="hold" grpId="1" nodeType="afterEffect">
                                  <p:stCondLst>
                                    <p:cond delay="0"/>
                                  </p:stCondLst>
                                  <p:childTnLst>
                                    <p:animEffect transition="out" filter="fade">
                                      <p:cBhvr>
                                        <p:cTn id="12" dur="250"/>
                                        <p:tgtEl>
                                          <p:spTgt spid="12"/>
                                        </p:tgtEl>
                                      </p:cBhvr>
                                    </p:animEffect>
                                    <p:set>
                                      <p:cBhvr>
                                        <p:cTn id="13" dur="1" fill="hold">
                                          <p:stCondLst>
                                            <p:cond delay="249"/>
                                          </p:stCondLst>
                                        </p:cTn>
                                        <p:tgtEl>
                                          <p:spTgt spid="1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25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5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50"/>
                                        <p:tgtEl>
                                          <p:spTgt spid="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5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25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50"/>
                                        <p:tgtEl>
                                          <p:spTgt spid="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250"/>
                                        <p:tgtEl>
                                          <p:spTgt spid="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25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250"/>
                                        <p:tgtEl>
                                          <p:spTgt spid="11"/>
                                        </p:tgtEl>
                                      </p:cBhvr>
                                    </p:animEffect>
                                  </p:childTnLst>
                                </p:cTn>
                              </p:par>
                              <p:par>
                                <p:cTn id="43" presetID="42" presetClass="path" presetSubtype="0" accel="50000" decel="50000" fill="hold" grpId="2" nodeType="withEffect">
                                  <p:stCondLst>
                                    <p:cond delay="0"/>
                                  </p:stCondLst>
                                  <p:childTnLst>
                                    <p:animMotion origin="layout" path="M 4.16667E-6 4.44444E-6 L -0.05365 -0.09792 " pathEditMode="relative" rAng="0" ptsTypes="AA">
                                      <p:cBhvr>
                                        <p:cTn id="44" dur="2000" fill="hold"/>
                                        <p:tgtEl>
                                          <p:spTgt spid="3"/>
                                        </p:tgtEl>
                                        <p:attrNameLst>
                                          <p:attrName>ppt_x</p:attrName>
                                          <p:attrName>ppt_y</p:attrName>
                                        </p:attrNameLst>
                                      </p:cBhvr>
                                      <p:rCtr x="-2691" y="-4907"/>
                                    </p:animMotion>
                                  </p:childTnLst>
                                </p:cTn>
                              </p:par>
                              <p:par>
                                <p:cTn id="45" presetID="42" presetClass="path" presetSubtype="0" accel="50000" decel="50000" fill="hold" grpId="2" nodeType="withEffect">
                                  <p:stCondLst>
                                    <p:cond delay="0"/>
                                  </p:stCondLst>
                                  <p:childTnLst>
                                    <p:animMotion origin="layout" path="M -2.77778E-7 3.7037E-6 L 0.20816 -0.09723 " pathEditMode="relative" rAng="0" ptsTypes="AA">
                                      <p:cBhvr>
                                        <p:cTn id="46" dur="2000" fill="hold"/>
                                        <p:tgtEl>
                                          <p:spTgt spid="4"/>
                                        </p:tgtEl>
                                        <p:attrNameLst>
                                          <p:attrName>ppt_x</p:attrName>
                                          <p:attrName>ppt_y</p:attrName>
                                        </p:attrNameLst>
                                      </p:cBhvr>
                                      <p:rCtr x="10399" y="-4861"/>
                                    </p:animMotion>
                                  </p:childTnLst>
                                </p:cTn>
                              </p:par>
                              <p:par>
                                <p:cTn id="47" presetID="42" presetClass="path" presetSubtype="0" accel="50000" decel="50000" fill="hold" grpId="2" nodeType="withEffect">
                                  <p:stCondLst>
                                    <p:cond delay="0"/>
                                  </p:stCondLst>
                                  <p:childTnLst>
                                    <p:animMotion origin="layout" path="M -3.05556E-6 -1.11111E-6 L 0.11424 -0.09745 " pathEditMode="relative" rAng="0" ptsTypes="AA">
                                      <p:cBhvr>
                                        <p:cTn id="48" dur="2000" fill="hold"/>
                                        <p:tgtEl>
                                          <p:spTgt spid="5"/>
                                        </p:tgtEl>
                                        <p:attrNameLst>
                                          <p:attrName>ppt_x</p:attrName>
                                          <p:attrName>ppt_y</p:attrName>
                                        </p:attrNameLst>
                                      </p:cBhvr>
                                      <p:rCtr x="5712" y="-4884"/>
                                    </p:animMotion>
                                  </p:childTnLst>
                                </p:cTn>
                              </p:par>
                              <p:par>
                                <p:cTn id="49" presetID="42" presetClass="path" presetSubtype="0" accel="50000" decel="50000" fill="hold" grpId="2" nodeType="withEffect">
                                  <p:stCondLst>
                                    <p:cond delay="0"/>
                                  </p:stCondLst>
                                  <p:childTnLst>
                                    <p:animMotion origin="layout" path="M 2.5E-6 -1.11111E-6 L -0.48021 0.00023 " pathEditMode="relative" rAng="0" ptsTypes="AA">
                                      <p:cBhvr>
                                        <p:cTn id="50" dur="2000" fill="hold"/>
                                        <p:tgtEl>
                                          <p:spTgt spid="6"/>
                                        </p:tgtEl>
                                        <p:attrNameLst>
                                          <p:attrName>ppt_x</p:attrName>
                                          <p:attrName>ppt_y</p:attrName>
                                        </p:attrNameLst>
                                      </p:cBhvr>
                                      <p:rCtr x="-24010" y="0"/>
                                    </p:animMotion>
                                  </p:childTnLst>
                                </p:cTn>
                              </p:par>
                              <p:par>
                                <p:cTn id="51" presetID="42" presetClass="path" presetSubtype="0" accel="50000" decel="50000" fill="hold" grpId="2" nodeType="withEffect">
                                  <p:stCondLst>
                                    <p:cond delay="0"/>
                                  </p:stCondLst>
                                  <p:childTnLst>
                                    <p:animMotion origin="layout" path="M 2.77778E-7 7.40741E-7 L 0.30625 -0.09792 " pathEditMode="relative" rAng="0" ptsTypes="AA">
                                      <p:cBhvr>
                                        <p:cTn id="52" dur="2000" fill="hold"/>
                                        <p:tgtEl>
                                          <p:spTgt spid="7"/>
                                        </p:tgtEl>
                                        <p:attrNameLst>
                                          <p:attrName>ppt_x</p:attrName>
                                          <p:attrName>ppt_y</p:attrName>
                                        </p:attrNameLst>
                                      </p:cBhvr>
                                      <p:rCtr x="15313" y="-4907"/>
                                    </p:animMotion>
                                  </p:childTnLst>
                                </p:cTn>
                              </p:par>
                              <p:par>
                                <p:cTn id="53" presetID="42" presetClass="path" presetSubtype="0" accel="50000" decel="50000" fill="hold" grpId="2" nodeType="withEffect">
                                  <p:stCondLst>
                                    <p:cond delay="0"/>
                                  </p:stCondLst>
                                  <p:childTnLst>
                                    <p:animMotion origin="layout" path="M -1.11111E-6 2.22222E-6 L -0.42031 0.3919 " pathEditMode="relative" rAng="0" ptsTypes="AA">
                                      <p:cBhvr>
                                        <p:cTn id="54" dur="2000" fill="hold"/>
                                        <p:tgtEl>
                                          <p:spTgt spid="8"/>
                                        </p:tgtEl>
                                        <p:attrNameLst>
                                          <p:attrName>ppt_x</p:attrName>
                                          <p:attrName>ppt_y</p:attrName>
                                        </p:attrNameLst>
                                      </p:cBhvr>
                                      <p:rCtr x="-21024" y="19583"/>
                                    </p:animMotion>
                                  </p:childTnLst>
                                </p:cTn>
                              </p:par>
                              <p:par>
                                <p:cTn id="55" presetID="42" presetClass="path" presetSubtype="0" accel="50000" decel="50000" fill="hold" grpId="2" nodeType="withEffect">
                                  <p:stCondLst>
                                    <p:cond delay="0"/>
                                  </p:stCondLst>
                                  <p:childTnLst>
                                    <p:animMotion origin="layout" path="M -3.33333E-6 1.11111E-6 L 0.02882 0.29305 " pathEditMode="relative" rAng="0" ptsTypes="AA">
                                      <p:cBhvr>
                                        <p:cTn id="56" dur="2000" fill="hold"/>
                                        <p:tgtEl>
                                          <p:spTgt spid="9"/>
                                        </p:tgtEl>
                                        <p:attrNameLst>
                                          <p:attrName>ppt_x</p:attrName>
                                          <p:attrName>ppt_y</p:attrName>
                                        </p:attrNameLst>
                                      </p:cBhvr>
                                      <p:rCtr x="1441" y="14653"/>
                                    </p:animMotion>
                                  </p:childTnLst>
                                </p:cTn>
                              </p:par>
                              <p:par>
                                <p:cTn id="57" presetID="42" presetClass="path" presetSubtype="0" accel="50000" decel="50000" fill="hold" grpId="2" nodeType="withEffect">
                                  <p:stCondLst>
                                    <p:cond delay="0"/>
                                  </p:stCondLst>
                                  <p:childTnLst>
                                    <p:animMotion origin="layout" path="M 4.16667E-6 2.22222E-6 L -0.49462 0.1956 " pathEditMode="relative" rAng="0" ptsTypes="AA">
                                      <p:cBhvr>
                                        <p:cTn id="58" dur="2000" fill="hold"/>
                                        <p:tgtEl>
                                          <p:spTgt spid="10"/>
                                        </p:tgtEl>
                                        <p:attrNameLst>
                                          <p:attrName>ppt_x</p:attrName>
                                          <p:attrName>ppt_y</p:attrName>
                                        </p:attrNameLst>
                                      </p:cBhvr>
                                      <p:rCtr x="-24740" y="9769"/>
                                    </p:animMotion>
                                  </p:childTnLst>
                                </p:cTn>
                              </p:par>
                              <p:par>
                                <p:cTn id="59" presetID="42" presetClass="path" presetSubtype="0" accel="50000" decel="50000" fill="hold" grpId="2" nodeType="withEffect">
                                  <p:stCondLst>
                                    <p:cond delay="0"/>
                                  </p:stCondLst>
                                  <p:childTnLst>
                                    <p:animMotion origin="layout" path="M -4.16667E-6 4.07407E-6 L 0.31146 0.09768 " pathEditMode="relative" rAng="0" ptsTypes="AA">
                                      <p:cBhvr>
                                        <p:cTn id="60" dur="2000" fill="hold"/>
                                        <p:tgtEl>
                                          <p:spTgt spid="11"/>
                                        </p:tgtEl>
                                        <p:attrNameLst>
                                          <p:attrName>ppt_x</p:attrName>
                                          <p:attrName>ppt_y</p:attrName>
                                        </p:attrNameLst>
                                      </p:cBhvr>
                                      <p:rCtr x="15573" y="4884"/>
                                    </p:animMotion>
                                  </p:childTnLst>
                                </p:cTn>
                              </p:par>
                              <p:par>
                                <p:cTn id="61" presetID="10" presetClass="exit" presetSubtype="0" fill="hold" grpId="1" nodeType="withEffect">
                                  <p:stCondLst>
                                    <p:cond delay="0"/>
                                  </p:stCondLst>
                                  <p:childTnLst>
                                    <p:animEffect transition="out" filter="fade">
                                      <p:cBhvr>
                                        <p:cTn id="62" dur="1250"/>
                                        <p:tgtEl>
                                          <p:spTgt spid="3074"/>
                                        </p:tgtEl>
                                      </p:cBhvr>
                                    </p:animEffect>
                                    <p:set>
                                      <p:cBhvr>
                                        <p:cTn id="63" dur="1" fill="hold">
                                          <p:stCondLst>
                                            <p:cond delay="1249"/>
                                          </p:stCondLst>
                                        </p:cTn>
                                        <p:tgtEl>
                                          <p:spTgt spid="3074"/>
                                        </p:tgtEl>
                                        <p:attrNameLst>
                                          <p:attrName>style.visibility</p:attrName>
                                        </p:attrNameLst>
                                      </p:cBhvr>
                                      <p:to>
                                        <p:strVal val="hidden"/>
                                      </p:to>
                                    </p:set>
                                  </p:childTnLst>
                                </p:cTn>
                              </p:par>
                            </p:childTnLst>
                          </p:cTn>
                        </p:par>
                        <p:par>
                          <p:cTn id="64" fill="hold">
                            <p:stCondLst>
                              <p:cond delay="2000"/>
                            </p:stCondLst>
                            <p:childTnLst>
                              <p:par>
                                <p:cTn id="65" presetID="10" presetClass="entr" presetSubtype="0" fill="hold" grpId="0" nodeType="after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fade">
                                      <p:cBhvr>
                                        <p:cTn id="67" dur="250"/>
                                        <p:tgtEl>
                                          <p:spTgt spid="2"/>
                                        </p:tgtEl>
                                      </p:cBhvr>
                                    </p:animEffect>
                                  </p:childTnLst>
                                </p:cTn>
                              </p:par>
                              <p:par>
                                <p:cTn id="68" presetID="10" presetClass="exit" presetSubtype="0" fill="hold" grpId="1" nodeType="withEffect">
                                  <p:stCondLst>
                                    <p:cond delay="0"/>
                                  </p:stCondLst>
                                  <p:childTnLst>
                                    <p:animEffect transition="out" filter="fade">
                                      <p:cBhvr>
                                        <p:cTn id="69" dur="500"/>
                                        <p:tgtEl>
                                          <p:spTgt spid="3"/>
                                        </p:tgtEl>
                                      </p:cBhvr>
                                    </p:animEffect>
                                    <p:set>
                                      <p:cBhvr>
                                        <p:cTn id="70" dur="1" fill="hold">
                                          <p:stCondLst>
                                            <p:cond delay="499"/>
                                          </p:stCondLst>
                                        </p:cTn>
                                        <p:tgtEl>
                                          <p:spTgt spid="3"/>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4"/>
                                        </p:tgtEl>
                                      </p:cBhvr>
                                    </p:animEffect>
                                    <p:set>
                                      <p:cBhvr>
                                        <p:cTn id="73" dur="1" fill="hold">
                                          <p:stCondLst>
                                            <p:cond delay="499"/>
                                          </p:stCondLst>
                                        </p:cTn>
                                        <p:tgtEl>
                                          <p:spTgt spid="4"/>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5"/>
                                        </p:tgtEl>
                                      </p:cBhvr>
                                    </p:animEffect>
                                    <p:set>
                                      <p:cBhvr>
                                        <p:cTn id="76" dur="1" fill="hold">
                                          <p:stCondLst>
                                            <p:cond delay="499"/>
                                          </p:stCondLst>
                                        </p:cTn>
                                        <p:tgtEl>
                                          <p:spTgt spid="5"/>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6"/>
                                        </p:tgtEl>
                                      </p:cBhvr>
                                    </p:animEffect>
                                    <p:set>
                                      <p:cBhvr>
                                        <p:cTn id="79" dur="1" fill="hold">
                                          <p:stCondLst>
                                            <p:cond delay="499"/>
                                          </p:stCondLst>
                                        </p:cTn>
                                        <p:tgtEl>
                                          <p:spTgt spid="6"/>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7"/>
                                        </p:tgtEl>
                                      </p:cBhvr>
                                    </p:animEffect>
                                    <p:set>
                                      <p:cBhvr>
                                        <p:cTn id="82" dur="1" fill="hold">
                                          <p:stCondLst>
                                            <p:cond delay="499"/>
                                          </p:stCondLst>
                                        </p:cTn>
                                        <p:tgtEl>
                                          <p:spTgt spid="7"/>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8"/>
                                        </p:tgtEl>
                                      </p:cBhvr>
                                    </p:animEffect>
                                    <p:set>
                                      <p:cBhvr>
                                        <p:cTn id="85" dur="1" fill="hold">
                                          <p:stCondLst>
                                            <p:cond delay="499"/>
                                          </p:stCondLst>
                                        </p:cTn>
                                        <p:tgtEl>
                                          <p:spTgt spid="8"/>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9"/>
                                        </p:tgtEl>
                                      </p:cBhvr>
                                    </p:animEffect>
                                    <p:set>
                                      <p:cBhvr>
                                        <p:cTn id="88" dur="1" fill="hold">
                                          <p:stCondLst>
                                            <p:cond delay="499"/>
                                          </p:stCondLst>
                                        </p:cTn>
                                        <p:tgtEl>
                                          <p:spTgt spid="9"/>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0"/>
                                        </p:tgtEl>
                                      </p:cBhvr>
                                    </p:animEffect>
                                    <p:set>
                                      <p:cBhvr>
                                        <p:cTn id="91" dur="1" fill="hold">
                                          <p:stCondLst>
                                            <p:cond delay="499"/>
                                          </p:stCondLst>
                                        </p:cTn>
                                        <p:tgtEl>
                                          <p:spTgt spid="10"/>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1"/>
                                        </p:tgtEl>
                                      </p:cBhvr>
                                    </p:animEffect>
                                    <p:set>
                                      <p:cBhvr>
                                        <p:cTn id="94" dur="1" fill="hold">
                                          <p:stCondLst>
                                            <p:cond delay="499"/>
                                          </p:stCondLst>
                                        </p:cTn>
                                        <p:tgtEl>
                                          <p:spTgt spid="1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8" presetClass="entr" presetSubtype="6" fill="hold" grpId="0" nodeType="clickEffect">
                                  <p:stCondLst>
                                    <p:cond delay="0"/>
                                  </p:stCondLst>
                                  <p:childTnLst>
                                    <p:set>
                                      <p:cBhvr>
                                        <p:cTn id="98" dur="1" fill="hold">
                                          <p:stCondLst>
                                            <p:cond delay="0"/>
                                          </p:stCondLst>
                                        </p:cTn>
                                        <p:tgtEl>
                                          <p:spTgt spid="15"/>
                                        </p:tgtEl>
                                        <p:attrNameLst>
                                          <p:attrName>style.visibility</p:attrName>
                                        </p:attrNameLst>
                                      </p:cBhvr>
                                      <p:to>
                                        <p:strVal val="visible"/>
                                      </p:to>
                                    </p:set>
                                    <p:animEffect transition="in" filter="strips(downRight)">
                                      <p:cBhvr>
                                        <p:cTn id="99" dur="500"/>
                                        <p:tgtEl>
                                          <p:spTgt spid="15"/>
                                        </p:tgtEl>
                                      </p:cBhvr>
                                    </p:animEffect>
                                  </p:childTnLst>
                                </p:cTn>
                              </p:par>
                              <p:par>
                                <p:cTn id="100" presetID="18" presetClass="entr" presetSubtype="12" fill="hold" grpId="0" nodeType="with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strips(downLeft)">
                                      <p:cBhvr>
                                        <p:cTn id="102" dur="500"/>
                                        <p:tgtEl>
                                          <p:spTgt spid="14"/>
                                        </p:tgtEl>
                                      </p:cBhvr>
                                    </p:animEffect>
                                  </p:childTnLst>
                                </p:cTn>
                              </p:par>
                            </p:childTnLst>
                          </p:cTn>
                        </p:par>
                      </p:childTnLst>
                    </p:cTn>
                  </p:par>
                  <p:par>
                    <p:cTn id="103" fill="hold">
                      <p:stCondLst>
                        <p:cond delay="indefinite"/>
                      </p:stCondLst>
                      <p:childTnLst>
                        <p:par>
                          <p:cTn id="104" fill="hold">
                            <p:stCondLst>
                              <p:cond delay="0"/>
                            </p:stCondLst>
                            <p:childTnLst>
                              <p:par>
                                <p:cTn id="105" presetID="2" presetClass="entr" presetSubtype="2" fill="hold" grpId="0" nodeType="clickEffect">
                                  <p:stCondLst>
                                    <p:cond delay="0"/>
                                  </p:stCondLst>
                                  <p:childTnLst>
                                    <p:set>
                                      <p:cBhvr>
                                        <p:cTn id="106" dur="1" fill="hold">
                                          <p:stCondLst>
                                            <p:cond delay="0"/>
                                          </p:stCondLst>
                                        </p:cTn>
                                        <p:tgtEl>
                                          <p:spTgt spid="20"/>
                                        </p:tgtEl>
                                        <p:attrNameLst>
                                          <p:attrName>style.visibility</p:attrName>
                                        </p:attrNameLst>
                                      </p:cBhvr>
                                      <p:to>
                                        <p:strVal val="visible"/>
                                      </p:to>
                                    </p:set>
                                    <p:anim calcmode="lin" valueType="num">
                                      <p:cBhvr additive="base">
                                        <p:cTn id="107" dur="500" fill="hold"/>
                                        <p:tgtEl>
                                          <p:spTgt spid="20"/>
                                        </p:tgtEl>
                                        <p:attrNameLst>
                                          <p:attrName>ppt_x</p:attrName>
                                        </p:attrNameLst>
                                      </p:cBhvr>
                                      <p:tavLst>
                                        <p:tav tm="0">
                                          <p:val>
                                            <p:strVal val="1+#ppt_w/2"/>
                                          </p:val>
                                        </p:tav>
                                        <p:tav tm="100000">
                                          <p:val>
                                            <p:strVal val="#ppt_x"/>
                                          </p:val>
                                        </p:tav>
                                      </p:tavLst>
                                    </p:anim>
                                    <p:anim calcmode="lin" valueType="num">
                                      <p:cBhvr additive="base">
                                        <p:cTn id="108" dur="500" fill="hold"/>
                                        <p:tgtEl>
                                          <p:spTgt spid="20"/>
                                        </p:tgtEl>
                                        <p:attrNameLst>
                                          <p:attrName>ppt_y</p:attrName>
                                        </p:attrNameLst>
                                      </p:cBhvr>
                                      <p:tavLst>
                                        <p:tav tm="0">
                                          <p:val>
                                            <p:strVal val="#ppt_y"/>
                                          </p:val>
                                        </p:tav>
                                        <p:tav tm="100000">
                                          <p:val>
                                            <p:strVal val="#ppt_y"/>
                                          </p:val>
                                        </p:tav>
                                      </p:tavLst>
                                    </p:anim>
                                  </p:childTnLst>
                                </p:cTn>
                              </p:par>
                              <p:par>
                                <p:cTn id="109" presetID="2" presetClass="entr" presetSubtype="8" fill="hold" grpId="0" nodeType="withEffect">
                                  <p:stCondLst>
                                    <p:cond delay="0"/>
                                  </p:stCondLst>
                                  <p:childTnLst>
                                    <p:set>
                                      <p:cBhvr>
                                        <p:cTn id="110" dur="1" fill="hold">
                                          <p:stCondLst>
                                            <p:cond delay="0"/>
                                          </p:stCondLst>
                                        </p:cTn>
                                        <p:tgtEl>
                                          <p:spTgt spid="19"/>
                                        </p:tgtEl>
                                        <p:attrNameLst>
                                          <p:attrName>style.visibility</p:attrName>
                                        </p:attrNameLst>
                                      </p:cBhvr>
                                      <p:to>
                                        <p:strVal val="visible"/>
                                      </p:to>
                                    </p:set>
                                    <p:anim calcmode="lin" valueType="num">
                                      <p:cBhvr additive="base">
                                        <p:cTn id="111" dur="500" fill="hold"/>
                                        <p:tgtEl>
                                          <p:spTgt spid="19"/>
                                        </p:tgtEl>
                                        <p:attrNameLst>
                                          <p:attrName>ppt_x</p:attrName>
                                        </p:attrNameLst>
                                      </p:cBhvr>
                                      <p:tavLst>
                                        <p:tav tm="0">
                                          <p:val>
                                            <p:strVal val="0-#ppt_w/2"/>
                                          </p:val>
                                        </p:tav>
                                        <p:tav tm="100000">
                                          <p:val>
                                            <p:strVal val="#ppt_x"/>
                                          </p:val>
                                        </p:tav>
                                      </p:tavLst>
                                    </p:anim>
                                    <p:anim calcmode="lin" valueType="num">
                                      <p:cBhvr additive="base">
                                        <p:cTn id="112" dur="500" fill="hold"/>
                                        <p:tgtEl>
                                          <p:spTgt spid="19"/>
                                        </p:tgtEl>
                                        <p:attrNameLst>
                                          <p:attrName>ppt_y</p:attrName>
                                        </p:attrNameLst>
                                      </p:cBhvr>
                                      <p:tavLst>
                                        <p:tav tm="0">
                                          <p:val>
                                            <p:strVal val="#ppt_y"/>
                                          </p:val>
                                        </p:tav>
                                        <p:tav tm="100000">
                                          <p:val>
                                            <p:strVal val="#ppt_y"/>
                                          </p:val>
                                        </p:tav>
                                      </p:tavLst>
                                    </p:anim>
                                  </p:childTnLst>
                                </p:cTn>
                              </p:par>
                            </p:childTnLst>
                          </p:cTn>
                        </p:par>
                        <p:par>
                          <p:cTn id="113" fill="hold">
                            <p:stCondLst>
                              <p:cond delay="500"/>
                            </p:stCondLst>
                            <p:childTnLst>
                              <p:par>
                                <p:cTn id="114" presetID="0" presetClass="entr" presetSubtype="0" fill="hold" grpId="0" nodeType="afterEffect">
                                  <p:stCondLst>
                                    <p:cond delay="250"/>
                                  </p:stCondLst>
                                  <p:childTnLst>
                                    <p:set>
                                      <p:cBhvr>
                                        <p:cTn id="115" dur="1" fill="hold">
                                          <p:stCondLst>
                                            <p:cond delay="0"/>
                                          </p:stCondLst>
                                        </p:cTn>
                                        <p:tgtEl>
                                          <p:spTgt spid="16"/>
                                        </p:tgtEl>
                                        <p:attrNameLst>
                                          <p:attrName>style.visibility</p:attrName>
                                        </p:attrNameLst>
                                      </p:cBhvr>
                                      <p:to>
                                        <p:strVal val="visible"/>
                                      </p:to>
                                    </p:set>
                                    <p:animEffect transition="in" filter="dissolve">
                                      <p:cBhvr>
                                        <p:cTn id="116" dur="500">
                                          <p:stCondLst>
                                            <p:cond delay="0"/>
                                          </p:stCondLst>
                                        </p:cTn>
                                        <p:tgtEl>
                                          <p:spTgt spid="16"/>
                                        </p:tgtEl>
                                      </p:cBhvr>
                                    </p:animEffect>
                                    <p:anim to="" calcmode="lin" valueType="num">
                                      <p:cBhvr>
                                        <p:cTn id="117"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118" dur="500" fill="hold">
                                          <p:stCondLst>
                                            <p:cond delay="0"/>
                                          </p:stCondLst>
                                        </p:cTn>
                                        <p:tgtEl>
                                          <p:spTgt spid="16"/>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2" grpId="0"/>
      <p:bldP spid="3" grpId="0"/>
      <p:bldP spid="3" grpId="1"/>
      <p:bldP spid="3" grpId="2"/>
      <p:bldP spid="4" grpId="0"/>
      <p:bldP spid="4" grpId="1"/>
      <p:bldP spid="4"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1"/>
      <p:bldP spid="12" grpId="2"/>
      <p:bldP spid="14" grpId="0"/>
      <p:bldP spid="15" grpId="0"/>
      <p:bldP spid="19" grpId="0" animBg="1"/>
      <p:bldP spid="20" grpId="0" animBg="1"/>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2645CC2-6325-FF51-3D80-AD03C95602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474" cy="6858000"/>
          </a:xfrm>
          <a:prstGeom prst="rect">
            <a:avLst/>
          </a:prstGeom>
        </p:spPr>
      </p:pic>
      <p:sp>
        <p:nvSpPr>
          <p:cNvPr id="24" name="Title 1">
            <a:extLst>
              <a:ext uri="{FF2B5EF4-FFF2-40B4-BE49-F238E27FC236}">
                <a16:creationId xmlns:a16="http://schemas.microsoft.com/office/drawing/2014/main" id="{1C87848F-97D2-20FB-187D-131F27E4C677}"/>
              </a:ext>
            </a:extLst>
          </p:cNvPr>
          <p:cNvSpPr txBox="1">
            <a:spLocks/>
          </p:cNvSpPr>
          <p:nvPr/>
        </p:nvSpPr>
        <p:spPr>
          <a:xfrm>
            <a:off x="2722210" y="5122483"/>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has made all</a:t>
            </a:r>
          </a:p>
        </p:txBody>
      </p:sp>
      <p:sp>
        <p:nvSpPr>
          <p:cNvPr id="19" name="Down Arrow">
            <a:extLst>
              <a:ext uri="{FF2B5EF4-FFF2-40B4-BE49-F238E27FC236}">
                <a16:creationId xmlns:a16="http://schemas.microsoft.com/office/drawing/2014/main" id="{0814A112-2468-A1C8-CC97-5CF65BA9FF51}"/>
              </a:ext>
            </a:extLst>
          </p:cNvPr>
          <p:cNvSpPr/>
          <p:nvPr/>
        </p:nvSpPr>
        <p:spPr>
          <a:xfrm rot="10800000">
            <a:off x="3519002" y="6104877"/>
            <a:ext cx="417961" cy="677661"/>
          </a:xfrm>
          <a:prstGeom prst="upArrow">
            <a:avLst>
              <a:gd name="adj1" fmla="val 44338"/>
              <a:gd name="adj2" fmla="val 68115"/>
            </a:avLst>
          </a:prstGeom>
          <a:solidFill>
            <a:schemeClr val="tx1"/>
          </a:solidFill>
          <a:ln>
            <a:solidFill>
              <a:srgbClr val="FF0000"/>
            </a:solidFill>
          </a:ln>
          <a:effectLst>
            <a:glow rad="50800">
              <a:schemeClr val="bg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Up Arrow 13">
            <a:extLst>
              <a:ext uri="{FF2B5EF4-FFF2-40B4-BE49-F238E27FC236}">
                <a16:creationId xmlns:a16="http://schemas.microsoft.com/office/drawing/2014/main" id="{81D9FA19-B3C0-F5B4-CA4D-9661FF0153D2}"/>
              </a:ext>
            </a:extLst>
          </p:cNvPr>
          <p:cNvSpPr/>
          <p:nvPr/>
        </p:nvSpPr>
        <p:spPr>
          <a:xfrm>
            <a:off x="3519002" y="53266"/>
            <a:ext cx="417961" cy="671744"/>
          </a:xfrm>
          <a:prstGeom prst="upArrow">
            <a:avLst>
              <a:gd name="adj1" fmla="val 44338"/>
              <a:gd name="adj2" fmla="val 68823"/>
            </a:avLst>
          </a:prstGeom>
          <a:solidFill>
            <a:schemeClr val="bg1"/>
          </a:solidFill>
          <a:ln>
            <a:solidFill>
              <a:srgbClr val="FFFF00"/>
            </a:solidFill>
          </a:ln>
          <a:effectLst>
            <a:glow rad="635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inal">
            <a:extLst>
              <a:ext uri="{FF2B5EF4-FFF2-40B4-BE49-F238E27FC236}">
                <a16:creationId xmlns:a16="http://schemas.microsoft.com/office/drawing/2014/main" id="{B5650226-77DE-398D-A447-DA897CBA7F2F}"/>
              </a:ext>
            </a:extLst>
          </p:cNvPr>
          <p:cNvSpPr txBox="1">
            <a:spLocks noChangeArrowheads="1"/>
          </p:cNvSpPr>
          <p:nvPr/>
        </p:nvSpPr>
        <p:spPr bwMode="auto">
          <a:xfrm>
            <a:off x="198521" y="348916"/>
            <a:ext cx="8746958" cy="6160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00"/>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rPr>
              <a:t>Commit your works to the LORD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00"/>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rPr>
              <a:t>your thoughts will be established</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200" b="1" i="0" u="none" strike="noStrike" kern="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ndParaRPr>
          </a:p>
          <a:p>
            <a:pPr lvl="0" eaLnBrk="1" hangingPunct="1"/>
            <a:r>
              <a:rPr lang="en-US" altLang="en-US" b="1" dirty="0">
                <a:ln w="17780" cmpd="sng">
                  <a:solidFill>
                    <a:srgbClr val="FFFFFF"/>
                  </a:solidFill>
                  <a:prstDash val="solid"/>
                  <a:miter lim="800000"/>
                </a:ln>
                <a:solidFill>
                  <a:srgbClr val="21C5FF"/>
                </a:solidFill>
                <a:effectLst>
                  <a:glow rad="101600">
                    <a:schemeClr val="tx1"/>
                  </a:glow>
                  <a:outerShdw blurRad="50800" algn="tl" rotWithShape="0">
                    <a:srgbClr val="000000"/>
                  </a:outerShdw>
                </a:effectLst>
                <a:latin typeface="Calibri" panose="020F0502020204030204" pitchFamily="34" charset="0"/>
              </a:rPr>
              <a:t>Everyone proud in heart </a:t>
            </a:r>
          </a:p>
          <a:p>
            <a:pPr lvl="0" eaLnBrk="1" hangingPunct="1"/>
            <a:r>
              <a:rPr lang="en-US" altLang="en-US" b="1" dirty="0">
                <a:ln w="17780" cmpd="sng">
                  <a:solidFill>
                    <a:srgbClr val="FFFFFF"/>
                  </a:solidFill>
                  <a:prstDash val="solid"/>
                  <a:miter lim="800000"/>
                </a:ln>
                <a:solidFill>
                  <a:srgbClr val="21C5FF"/>
                </a:solidFill>
                <a:effectLst>
                  <a:glow rad="101600">
                    <a:schemeClr val="tx1"/>
                  </a:glow>
                  <a:outerShdw blurRad="50800" algn="tl" rotWithShape="0">
                    <a:srgbClr val="000000"/>
                  </a:outerShdw>
                </a:effectLst>
                <a:latin typeface="Calibri" panose="020F0502020204030204" pitchFamily="34" charset="0"/>
              </a:rPr>
              <a:t>is an abomination to the LORD</a:t>
            </a:r>
          </a:p>
          <a:p>
            <a:pPr lvl="0" eaLnBrk="1" hangingPunct="1"/>
            <a:r>
              <a:rPr lang="en-US" altLang="en-US" b="1" dirty="0">
                <a:ln w="17780" cmpd="sng">
                  <a:solidFill>
                    <a:srgbClr val="FFFFFF"/>
                  </a:solidFill>
                  <a:prstDash val="solid"/>
                  <a:miter lim="800000"/>
                </a:ln>
                <a:solidFill>
                  <a:srgbClr val="21C5FF"/>
                </a:solidFill>
                <a:effectLst>
                  <a:glow rad="101600">
                    <a:schemeClr val="tx1"/>
                  </a:glow>
                  <a:outerShdw blurRad="50800" algn="tl" rotWithShape="0">
                    <a:srgbClr val="000000"/>
                  </a:outerShdw>
                </a:effectLst>
                <a:latin typeface="Calibri" panose="020F0502020204030204" pitchFamily="34" charset="0"/>
              </a:rPr>
              <a:t>Though they join forces</a:t>
            </a:r>
          </a:p>
          <a:p>
            <a:pPr lvl="0" eaLnBrk="1" hangingPunct="1"/>
            <a:r>
              <a:rPr lang="en-US" altLang="en-US" b="1" dirty="0">
                <a:ln w="17780" cmpd="sng">
                  <a:solidFill>
                    <a:srgbClr val="FFFFFF"/>
                  </a:solidFill>
                  <a:prstDash val="solid"/>
                  <a:miter lim="800000"/>
                </a:ln>
                <a:solidFill>
                  <a:srgbClr val="21C5FF"/>
                </a:solidFill>
                <a:effectLst>
                  <a:glow rad="101600">
                    <a:schemeClr val="tx1"/>
                  </a:glow>
                  <a:outerShdw blurRad="50800" algn="tl" rotWithShape="0">
                    <a:srgbClr val="000000"/>
                  </a:outerShdw>
                </a:effectLst>
                <a:latin typeface="Calibri" panose="020F0502020204030204" pitchFamily="34" charset="0"/>
              </a:rPr>
              <a:t>none will go unpunished</a:t>
            </a:r>
            <a:endParaRPr lang="en-US" altLang="en-US" b="1" i="1" kern="0" dirty="0">
              <a:ln w="17780" cmpd="sng">
                <a:solidFill>
                  <a:srgbClr val="FFFFFF"/>
                </a:solidFill>
                <a:prstDash val="solid"/>
                <a:miter lim="800000"/>
              </a:ln>
              <a:solidFill>
                <a:srgbClr val="21C5FF"/>
              </a:solidFill>
              <a:effectLst>
                <a:glow rad="101600">
                  <a:srgbClr val="000000"/>
                </a:glow>
                <a:outerShdw blurRad="50800" algn="tl" rotWithShape="0">
                  <a:srgbClr val="000000"/>
                </a:outerShdw>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sz="2200" b="1" kern="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17780" cmpd="sng">
                  <a:solidFill>
                    <a:srgbClr val="FFFFFF"/>
                  </a:solidFill>
                  <a:prstDash val="solid"/>
                  <a:miter lim="800000"/>
                </a:ln>
                <a:solidFill>
                  <a:srgbClr val="CC66FF"/>
                </a:solidFill>
                <a:effectLst>
                  <a:glow rad="101600">
                    <a:srgbClr val="000000"/>
                  </a:glow>
                  <a:outerShdw blurRad="50800" algn="tl" rotWithShape="0">
                    <a:srgbClr val="000000"/>
                  </a:outerShdw>
                </a:effectLst>
                <a:uLnTx/>
                <a:uFillTx/>
                <a:latin typeface="Calibri" panose="020F0502020204030204" pitchFamily="34" charset="0"/>
              </a:rPr>
              <a:t>The LORD has made all for Himself, even the wicked for the day of doom</a:t>
            </a:r>
            <a:endParaRPr lang="en-US" altLang="en-US" b="1" kern="0" dirty="0">
              <a:ln w="17780" cmpd="sng">
                <a:solidFill>
                  <a:srgbClr val="FFFFFF"/>
                </a:solidFill>
                <a:prstDash val="solid"/>
                <a:miter lim="800000"/>
              </a:ln>
              <a:solidFill>
                <a:srgbClr val="CC66FF"/>
              </a:solidFill>
              <a:effectLst>
                <a:glow rad="101600">
                  <a:srgbClr val="000000"/>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348916" y="289719"/>
            <a:ext cx="8446168"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Commit your works to the LORD, And your thoughts will be established. The LORD has made all for Himself, Yes, even the wicked for the day of doom. Everyone proud in heart is an abomination to the LORD; Though they join forces, none will go unpunished.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16:3-5</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3" name="Rectangle 2">
            <a:extLst>
              <a:ext uri="{FF2B5EF4-FFF2-40B4-BE49-F238E27FC236}">
                <a16:creationId xmlns:a16="http://schemas.microsoft.com/office/drawing/2014/main" id="{A6BC0BEA-54A2-2EF6-5768-83868D369989}"/>
              </a:ext>
            </a:extLst>
          </p:cNvPr>
          <p:cNvSpPr txBox="1">
            <a:spLocks noChangeArrowheads="1"/>
          </p:cNvSpPr>
          <p:nvPr/>
        </p:nvSpPr>
        <p:spPr bwMode="auto">
          <a:xfrm>
            <a:off x="565484" y="381216"/>
            <a:ext cx="7870178" cy="790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Commit your works to the LORD</a:t>
            </a:r>
          </a:p>
        </p:txBody>
      </p:sp>
      <p:sp>
        <p:nvSpPr>
          <p:cNvPr id="4" name="Rectangle 2">
            <a:extLst>
              <a:ext uri="{FF2B5EF4-FFF2-40B4-BE49-F238E27FC236}">
                <a16:creationId xmlns:a16="http://schemas.microsoft.com/office/drawing/2014/main" id="{98ECDF42-5CB8-6B75-5CB2-EC745B7EA9F4}"/>
              </a:ext>
            </a:extLst>
          </p:cNvPr>
          <p:cNvSpPr txBox="1">
            <a:spLocks noChangeArrowheads="1"/>
          </p:cNvSpPr>
          <p:nvPr/>
        </p:nvSpPr>
        <p:spPr bwMode="auto">
          <a:xfrm>
            <a:off x="2346158" y="1054363"/>
            <a:ext cx="551817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your thoughts will be</a:t>
            </a:r>
          </a:p>
        </p:txBody>
      </p:sp>
      <p:sp>
        <p:nvSpPr>
          <p:cNvPr id="5" name="Rectangle 2">
            <a:extLst>
              <a:ext uri="{FF2B5EF4-FFF2-40B4-BE49-F238E27FC236}">
                <a16:creationId xmlns:a16="http://schemas.microsoft.com/office/drawing/2014/main" id="{77D60E70-1390-2E73-7430-FD546F5DB20E}"/>
              </a:ext>
            </a:extLst>
          </p:cNvPr>
          <p:cNvSpPr txBox="1">
            <a:spLocks noChangeArrowheads="1"/>
          </p:cNvSpPr>
          <p:nvPr/>
        </p:nvSpPr>
        <p:spPr bwMode="auto">
          <a:xfrm>
            <a:off x="267880" y="1728131"/>
            <a:ext cx="302445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established</a:t>
            </a:r>
          </a:p>
        </p:txBody>
      </p:sp>
      <p:sp>
        <p:nvSpPr>
          <p:cNvPr id="6" name="Rectangle 2">
            <a:extLst>
              <a:ext uri="{FF2B5EF4-FFF2-40B4-BE49-F238E27FC236}">
                <a16:creationId xmlns:a16="http://schemas.microsoft.com/office/drawing/2014/main" id="{3EC3409E-C8BE-1AB9-4F24-2C8E8A730DCF}"/>
              </a:ext>
            </a:extLst>
          </p:cNvPr>
          <p:cNvSpPr txBox="1">
            <a:spLocks noChangeArrowheads="1"/>
          </p:cNvSpPr>
          <p:nvPr/>
        </p:nvSpPr>
        <p:spPr bwMode="auto">
          <a:xfrm>
            <a:off x="5697614" y="3075475"/>
            <a:ext cx="2660012" cy="767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Everyone</a:t>
            </a:r>
          </a:p>
        </p:txBody>
      </p:sp>
      <p:sp>
        <p:nvSpPr>
          <p:cNvPr id="7" name="Rectangle 2">
            <a:extLst>
              <a:ext uri="{FF2B5EF4-FFF2-40B4-BE49-F238E27FC236}">
                <a16:creationId xmlns:a16="http://schemas.microsoft.com/office/drawing/2014/main" id="{F595166B-EEC4-2057-3147-891E5BD22CEE}"/>
              </a:ext>
            </a:extLst>
          </p:cNvPr>
          <p:cNvSpPr txBox="1">
            <a:spLocks noChangeArrowheads="1"/>
          </p:cNvSpPr>
          <p:nvPr/>
        </p:nvSpPr>
        <p:spPr bwMode="auto">
          <a:xfrm>
            <a:off x="105708" y="3740025"/>
            <a:ext cx="4025834" cy="776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proud in heart</a:t>
            </a:r>
          </a:p>
        </p:txBody>
      </p:sp>
      <p:sp>
        <p:nvSpPr>
          <p:cNvPr id="8" name="Rectangle 2">
            <a:extLst>
              <a:ext uri="{FF2B5EF4-FFF2-40B4-BE49-F238E27FC236}">
                <a16:creationId xmlns:a16="http://schemas.microsoft.com/office/drawing/2014/main" id="{A622CC57-DCB0-0812-EA7B-919195B7663F}"/>
              </a:ext>
            </a:extLst>
          </p:cNvPr>
          <p:cNvSpPr txBox="1">
            <a:spLocks noChangeArrowheads="1"/>
          </p:cNvSpPr>
          <p:nvPr/>
        </p:nvSpPr>
        <p:spPr bwMode="auto">
          <a:xfrm>
            <a:off x="3748700" y="3747752"/>
            <a:ext cx="5114539" cy="768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 an abomination to</a:t>
            </a:r>
          </a:p>
        </p:txBody>
      </p:sp>
      <p:sp>
        <p:nvSpPr>
          <p:cNvPr id="9" name="Rectangle 2">
            <a:extLst>
              <a:ext uri="{FF2B5EF4-FFF2-40B4-BE49-F238E27FC236}">
                <a16:creationId xmlns:a16="http://schemas.microsoft.com/office/drawing/2014/main" id="{BC90FD4A-D815-B71B-A35B-1CF48F54351C}"/>
              </a:ext>
            </a:extLst>
          </p:cNvPr>
          <p:cNvSpPr txBox="1">
            <a:spLocks noChangeArrowheads="1"/>
          </p:cNvSpPr>
          <p:nvPr/>
        </p:nvSpPr>
        <p:spPr bwMode="auto">
          <a:xfrm>
            <a:off x="336883" y="4376242"/>
            <a:ext cx="2594349" cy="84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LORD</a:t>
            </a:r>
          </a:p>
        </p:txBody>
      </p:sp>
      <p:sp>
        <p:nvSpPr>
          <p:cNvPr id="10" name="Rectangle 2">
            <a:extLst>
              <a:ext uri="{FF2B5EF4-FFF2-40B4-BE49-F238E27FC236}">
                <a16:creationId xmlns:a16="http://schemas.microsoft.com/office/drawing/2014/main" id="{21D83FF0-A10A-C6ED-7DD8-56C16DCE3ED1}"/>
              </a:ext>
            </a:extLst>
          </p:cNvPr>
          <p:cNvSpPr txBox="1">
            <a:spLocks noChangeArrowheads="1"/>
          </p:cNvSpPr>
          <p:nvPr/>
        </p:nvSpPr>
        <p:spPr bwMode="auto">
          <a:xfrm>
            <a:off x="2731168" y="4425180"/>
            <a:ext cx="6005859" cy="752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Though they join forces</a:t>
            </a:r>
          </a:p>
        </p:txBody>
      </p:sp>
      <p:sp>
        <p:nvSpPr>
          <p:cNvPr id="11" name="Rectangle 2">
            <a:extLst>
              <a:ext uri="{FF2B5EF4-FFF2-40B4-BE49-F238E27FC236}">
                <a16:creationId xmlns:a16="http://schemas.microsoft.com/office/drawing/2014/main" id="{149093B1-E738-26E1-C5C0-ECE9FE84DF89}"/>
              </a:ext>
            </a:extLst>
          </p:cNvPr>
          <p:cNvSpPr txBox="1">
            <a:spLocks noChangeArrowheads="1"/>
          </p:cNvSpPr>
          <p:nvPr/>
        </p:nvSpPr>
        <p:spPr bwMode="auto">
          <a:xfrm>
            <a:off x="1468192" y="5096974"/>
            <a:ext cx="6051543" cy="744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none will go unpunished</a:t>
            </a:r>
          </a:p>
        </p:txBody>
      </p:sp>
      <p:sp>
        <p:nvSpPr>
          <p:cNvPr id="12" name="Rectangle 2">
            <a:extLst>
              <a:ext uri="{FF2B5EF4-FFF2-40B4-BE49-F238E27FC236}">
                <a16:creationId xmlns:a16="http://schemas.microsoft.com/office/drawing/2014/main" id="{43C47911-5F64-EC94-264E-F1A12360AA33}"/>
              </a:ext>
            </a:extLst>
          </p:cNvPr>
          <p:cNvSpPr txBox="1">
            <a:spLocks noChangeArrowheads="1"/>
          </p:cNvSpPr>
          <p:nvPr/>
        </p:nvSpPr>
        <p:spPr bwMode="auto">
          <a:xfrm>
            <a:off x="3070416" y="1715467"/>
            <a:ext cx="5931916" cy="80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LORD has made all</a:t>
            </a:r>
          </a:p>
        </p:txBody>
      </p:sp>
      <p:sp>
        <p:nvSpPr>
          <p:cNvPr id="13" name="Rectangle 2">
            <a:extLst>
              <a:ext uri="{FF2B5EF4-FFF2-40B4-BE49-F238E27FC236}">
                <a16:creationId xmlns:a16="http://schemas.microsoft.com/office/drawing/2014/main" id="{C1E6E97F-1039-3FAE-220B-356FCA6E2B80}"/>
              </a:ext>
            </a:extLst>
          </p:cNvPr>
          <p:cNvSpPr txBox="1">
            <a:spLocks noChangeArrowheads="1"/>
          </p:cNvSpPr>
          <p:nvPr/>
        </p:nvSpPr>
        <p:spPr bwMode="auto">
          <a:xfrm>
            <a:off x="566670" y="2400622"/>
            <a:ext cx="3030738" cy="774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Himself,</a:t>
            </a:r>
          </a:p>
        </p:txBody>
      </p:sp>
      <p:sp>
        <p:nvSpPr>
          <p:cNvPr id="14" name="Rectangle 2">
            <a:extLst>
              <a:ext uri="{FF2B5EF4-FFF2-40B4-BE49-F238E27FC236}">
                <a16:creationId xmlns:a16="http://schemas.microsoft.com/office/drawing/2014/main" id="{E0B5333E-771E-F19B-ECF0-754CBC8664AF}"/>
              </a:ext>
            </a:extLst>
          </p:cNvPr>
          <p:cNvSpPr txBox="1">
            <a:spLocks noChangeArrowheads="1"/>
          </p:cNvSpPr>
          <p:nvPr/>
        </p:nvSpPr>
        <p:spPr bwMode="auto">
          <a:xfrm>
            <a:off x="4381858" y="2405774"/>
            <a:ext cx="4280472" cy="762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even the wicked</a:t>
            </a:r>
          </a:p>
        </p:txBody>
      </p:sp>
      <p:sp>
        <p:nvSpPr>
          <p:cNvPr id="15" name="Rectangle 2">
            <a:extLst>
              <a:ext uri="{FF2B5EF4-FFF2-40B4-BE49-F238E27FC236}">
                <a16:creationId xmlns:a16="http://schemas.microsoft.com/office/drawing/2014/main" id="{A9CA3606-71EA-C99B-119F-DF7001683A4A}"/>
              </a:ext>
            </a:extLst>
          </p:cNvPr>
          <p:cNvSpPr txBox="1">
            <a:spLocks noChangeArrowheads="1"/>
          </p:cNvSpPr>
          <p:nvPr/>
        </p:nvSpPr>
        <p:spPr bwMode="auto">
          <a:xfrm>
            <a:off x="821672" y="3075669"/>
            <a:ext cx="5064346" cy="76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the day of doom</a:t>
            </a:r>
          </a:p>
        </p:txBody>
      </p:sp>
      <p:sp>
        <p:nvSpPr>
          <p:cNvPr id="16" name="Rectangle 12">
            <a:extLst>
              <a:ext uri="{FF2B5EF4-FFF2-40B4-BE49-F238E27FC236}">
                <a16:creationId xmlns:a16="http://schemas.microsoft.com/office/drawing/2014/main" id="{DEA577FA-E925-E0FC-3B30-5BD692054A56}"/>
              </a:ext>
            </a:extLst>
          </p:cNvPr>
          <p:cNvSpPr>
            <a:spLocks noChangeArrowheads="1"/>
          </p:cNvSpPr>
          <p:nvPr/>
        </p:nvSpPr>
        <p:spPr bwMode="auto">
          <a:xfrm>
            <a:off x="811036" y="2671011"/>
            <a:ext cx="704944" cy="830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a:t>
            </a:r>
            <a:endParaRPr kumimoji="0" lang="en-US" altLang="en-US" sz="72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pic>
        <p:nvPicPr>
          <p:cNvPr id="21" name="Graphic 20" descr="Back">
            <a:extLst>
              <a:ext uri="{FF2B5EF4-FFF2-40B4-BE49-F238E27FC236}">
                <a16:creationId xmlns:a16="http://schemas.microsoft.com/office/drawing/2014/main" id="{E7180FE8-E989-FF0C-7F16-F30EB6EA1E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187409" y="743630"/>
            <a:ext cx="640080" cy="640080"/>
          </a:xfrm>
          <a:prstGeom prst="rect">
            <a:avLst/>
          </a:prstGeom>
          <a:effectLst>
            <a:glow rad="101600">
              <a:srgbClr val="7030A0">
                <a:alpha val="70000"/>
              </a:srgbClr>
            </a:glow>
            <a:softEdge rad="12700"/>
          </a:effectLst>
          <a:scene3d>
            <a:camera prst="orthographicFront"/>
            <a:lightRig rig="morning" dir="t"/>
          </a:scene3d>
          <a:sp3d prstMaterial="plastic">
            <a:bevelT w="127000" h="127000"/>
          </a:sp3d>
        </p:spPr>
      </p:pic>
      <p:pic>
        <p:nvPicPr>
          <p:cNvPr id="23" name="Graphic 22" descr="Back RTL">
            <a:extLst>
              <a:ext uri="{FF2B5EF4-FFF2-40B4-BE49-F238E27FC236}">
                <a16:creationId xmlns:a16="http://schemas.microsoft.com/office/drawing/2014/main" id="{2B96CA50-D2E5-8C26-8A1B-3A9A7C4713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8310925" y="743630"/>
            <a:ext cx="640080" cy="640080"/>
          </a:xfrm>
          <a:prstGeom prst="rect">
            <a:avLst/>
          </a:prstGeom>
          <a:effectLst>
            <a:glow rad="101600">
              <a:srgbClr val="7030A0">
                <a:alpha val="70000"/>
              </a:srgbClr>
            </a:glow>
            <a:softEdge rad="12700"/>
          </a:effectLst>
          <a:scene3d>
            <a:camera prst="orthographicFront"/>
            <a:lightRig rig="morning" dir="t"/>
          </a:scene3d>
          <a:sp3d prstMaterial="plastic">
            <a:bevelT w="127000" h="127000"/>
          </a:sp3d>
        </p:spPr>
      </p:pic>
      <p:sp>
        <p:nvSpPr>
          <p:cNvPr id="25" name="Rectangle 2">
            <a:extLst>
              <a:ext uri="{FF2B5EF4-FFF2-40B4-BE49-F238E27FC236}">
                <a16:creationId xmlns:a16="http://schemas.microsoft.com/office/drawing/2014/main" id="{CA1578FB-D7C6-B31B-8764-42B113BE37E8}"/>
              </a:ext>
            </a:extLst>
          </p:cNvPr>
          <p:cNvSpPr txBox="1">
            <a:spLocks noChangeArrowheads="1"/>
          </p:cNvSpPr>
          <p:nvPr/>
        </p:nvSpPr>
        <p:spPr bwMode="auto">
          <a:xfrm>
            <a:off x="2685588" y="5060675"/>
            <a:ext cx="333912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morning" dir="t"/>
            </a:scene3d>
            <a:sp3d extrusionH="57150" contourW="12700" prstMaterial="plastic">
              <a:bevelT w="38100" h="38100"/>
              <a:contourClr>
                <a:srgbClr val="00B05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has made all</a:t>
            </a:r>
            <a:endParaRPr kumimoji="0" lang="en-US" altLang="en-US" sz="4400" b="1" i="1" u="none" strike="noStrike" kern="0" cap="none" spc="0" normalizeH="0" baseline="0" noProof="0" dirty="0">
              <a:ln w="3175" cmpd="sng">
                <a:solidFill>
                  <a:srgbClr val="FFFFFF"/>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6" name="Rectangle 2">
            <a:extLst>
              <a:ext uri="{FF2B5EF4-FFF2-40B4-BE49-F238E27FC236}">
                <a16:creationId xmlns:a16="http://schemas.microsoft.com/office/drawing/2014/main" id="{82425EBC-0C4D-1EEA-3E7A-B4C782503987}"/>
              </a:ext>
            </a:extLst>
          </p:cNvPr>
          <p:cNvSpPr txBox="1">
            <a:spLocks noChangeArrowheads="1"/>
          </p:cNvSpPr>
          <p:nvPr/>
        </p:nvSpPr>
        <p:spPr bwMode="auto">
          <a:xfrm>
            <a:off x="6648930" y="2723213"/>
            <a:ext cx="1653122" cy="741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21C5FF"/>
                </a:solidFill>
                <a:effectLst>
                  <a:glow rad="101600">
                    <a:schemeClr val="tx1"/>
                  </a:glow>
                  <a:outerShdw blurRad="50800" algn="tl" rotWithShape="0">
                    <a:srgbClr val="000000"/>
                  </a:outerShdw>
                </a:effectLst>
                <a:latin typeface="Calibri" panose="020F0502020204030204" pitchFamily="34" charset="0"/>
              </a:rPr>
              <a:t>LORD</a:t>
            </a:r>
          </a:p>
        </p:txBody>
      </p:sp>
      <p:sp>
        <p:nvSpPr>
          <p:cNvPr id="20" name="TextBox 18">
            <a:extLst>
              <a:ext uri="{FF2B5EF4-FFF2-40B4-BE49-F238E27FC236}">
                <a16:creationId xmlns:a16="http://schemas.microsoft.com/office/drawing/2014/main" id="{61930204-2831-F259-37C8-17D2A6A610BC}"/>
              </a:ext>
            </a:extLst>
          </p:cNvPr>
          <p:cNvSpPr txBox="1"/>
          <p:nvPr/>
        </p:nvSpPr>
        <p:spPr>
          <a:xfrm>
            <a:off x="7503512" y="2062117"/>
            <a:ext cx="707136" cy="769441"/>
          </a:xfrm>
          <a:prstGeom prst="rect">
            <a:avLst/>
          </a:prstGeom>
          <a:noFill/>
          <a:scene3d>
            <a:camera prst="orthographicFront"/>
            <a:lightRig rig="sunrise" dir="t"/>
          </a:scene3d>
          <a:sp3d prstMaterial="plastic">
            <a:bevelT/>
          </a:sp3d>
        </p:spPr>
        <p:txBody>
          <a:bodyPr wrap="square" rtlCol="0">
            <a:spAutoFit/>
            <a:sp3d extrusionH="57150" prstMaterial="matte">
              <a:bevelT w="38100" h="38100"/>
            </a:sp3d>
          </a:bodyPr>
          <a:lstStyle/>
          <a:p>
            <a:r>
              <a:rPr lang="en-US" sz="4400" b="1" dirty="0">
                <a:ln w="17780" cmpd="sng">
                  <a:solidFill>
                    <a:srgbClr val="FFFFFF"/>
                  </a:solidFill>
                  <a:prstDash val="solid"/>
                  <a:miter lim="800000"/>
                </a:ln>
                <a:solidFill>
                  <a:srgbClr val="21C5FF"/>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27" name="LordRED" hidden="1">
            <a:extLst>
              <a:ext uri="{FF2B5EF4-FFF2-40B4-BE49-F238E27FC236}">
                <a16:creationId xmlns:a16="http://schemas.microsoft.com/office/drawing/2014/main" id="{6A9E45B8-8738-7F6D-9F3A-1C581E5DD904}"/>
              </a:ext>
            </a:extLst>
          </p:cNvPr>
          <p:cNvSpPr txBox="1">
            <a:spLocks noChangeArrowheads="1"/>
          </p:cNvSpPr>
          <p:nvPr/>
        </p:nvSpPr>
        <p:spPr bwMode="auto">
          <a:xfrm>
            <a:off x="1485347" y="2255520"/>
            <a:ext cx="1612454" cy="817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p>
        </p:txBody>
      </p:sp>
    </p:spTree>
    <p:extLst>
      <p:ext uri="{BB962C8B-B14F-4D97-AF65-F5344CB8AC3E}">
        <p14:creationId xmlns:p14="http://schemas.microsoft.com/office/powerpoint/2010/main" val="1617120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5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5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5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5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5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5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5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250"/>
                                        <p:tgtEl>
                                          <p:spTgt spid="1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250"/>
                                        <p:tgtEl>
                                          <p:spTgt spid="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250"/>
                                        <p:tgtEl>
                                          <p:spTgt spid="1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250"/>
                                        <p:tgtEl>
                                          <p:spTgt spid="1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250"/>
                                        <p:tgtEl>
                                          <p:spTgt spid="14"/>
                                        </p:tgtEl>
                                      </p:cBhvr>
                                    </p:animEffect>
                                  </p:childTnLst>
                                </p:cTn>
                              </p:par>
                              <p:par>
                                <p:cTn id="49" presetID="42" presetClass="path" presetSubtype="0" accel="50000" decel="50000" fill="hold" grpId="2" nodeType="withEffect">
                                  <p:stCondLst>
                                    <p:cond delay="0"/>
                                  </p:stCondLst>
                                  <p:childTnLst>
                                    <p:animMotion origin="layout" path="M 2.5E-6 -4.44444E-6 L 0.00885 -0.00486 " pathEditMode="relative" rAng="0" ptsTypes="AA">
                                      <p:cBhvr>
                                        <p:cTn id="50" dur="2000" fill="hold"/>
                                        <p:tgtEl>
                                          <p:spTgt spid="3"/>
                                        </p:tgtEl>
                                        <p:attrNameLst>
                                          <p:attrName>ppt_x</p:attrName>
                                          <p:attrName>ppt_y</p:attrName>
                                        </p:attrNameLst>
                                      </p:cBhvr>
                                      <p:rCtr x="434" y="-255"/>
                                    </p:animMotion>
                                  </p:childTnLst>
                                </p:cTn>
                              </p:par>
                              <p:par>
                                <p:cTn id="51" presetID="42" presetClass="path" presetSubtype="0" accel="50000" decel="50000" fill="hold" grpId="2" nodeType="withEffect">
                                  <p:stCondLst>
                                    <p:cond delay="0"/>
                                  </p:stCondLst>
                                  <p:childTnLst>
                                    <p:animMotion origin="layout" path="M -3.33333E-6 3.33333E-6 L -0.20989 -0.00417 " pathEditMode="relative" rAng="0" ptsTypes="AA">
                                      <p:cBhvr>
                                        <p:cTn id="52" dur="2000" fill="hold"/>
                                        <p:tgtEl>
                                          <p:spTgt spid="4"/>
                                        </p:tgtEl>
                                        <p:attrNameLst>
                                          <p:attrName>ppt_x</p:attrName>
                                          <p:attrName>ppt_y</p:attrName>
                                        </p:attrNameLst>
                                      </p:cBhvr>
                                      <p:rCtr x="-10503" y="-208"/>
                                    </p:animMotion>
                                  </p:childTnLst>
                                </p:cTn>
                              </p:par>
                              <p:par>
                                <p:cTn id="53" presetID="42" presetClass="path" presetSubtype="0" accel="50000" decel="50000" fill="hold" grpId="2" nodeType="withEffect">
                                  <p:stCondLst>
                                    <p:cond delay="0"/>
                                  </p:stCondLst>
                                  <p:childTnLst>
                                    <p:animMotion origin="layout" path="M 1.94444E-6 3.7037E-6 L 0.58177 -0.10255 " pathEditMode="relative" rAng="0" ptsTypes="AA">
                                      <p:cBhvr>
                                        <p:cTn id="54" dur="2000" fill="hold"/>
                                        <p:tgtEl>
                                          <p:spTgt spid="5"/>
                                        </p:tgtEl>
                                        <p:attrNameLst>
                                          <p:attrName>ppt_x</p:attrName>
                                          <p:attrName>ppt_y</p:attrName>
                                        </p:attrNameLst>
                                      </p:cBhvr>
                                      <p:rCtr x="29080" y="-5139"/>
                                    </p:animMotion>
                                  </p:childTnLst>
                                </p:cTn>
                              </p:par>
                              <p:par>
                                <p:cTn id="55" presetID="42" presetClass="path" presetSubtype="0" accel="50000" decel="50000" fill="hold" grpId="2" nodeType="withEffect">
                                  <p:stCondLst>
                                    <p:cond delay="0"/>
                                  </p:stCondLst>
                                  <p:childTnLst>
                                    <p:animMotion origin="layout" path="M 3.61111E-6 3.33333E-6 L -0.45868 -0.15116 " pathEditMode="relative" rAng="0" ptsTypes="AA">
                                      <p:cBhvr>
                                        <p:cTn id="56" dur="2000" fill="hold"/>
                                        <p:tgtEl>
                                          <p:spTgt spid="6"/>
                                        </p:tgtEl>
                                        <p:attrNameLst>
                                          <p:attrName>ppt_x</p:attrName>
                                          <p:attrName>ppt_y</p:attrName>
                                        </p:attrNameLst>
                                      </p:cBhvr>
                                      <p:rCtr x="-22934" y="-7569"/>
                                    </p:animMotion>
                                  </p:childTnLst>
                                </p:cTn>
                              </p:par>
                              <p:par>
                                <p:cTn id="57" presetID="42" presetClass="path" presetSubtype="0" accel="50000" decel="50000" fill="hold" grpId="2" nodeType="withEffect">
                                  <p:stCondLst>
                                    <p:cond delay="0"/>
                                  </p:stCondLst>
                                  <p:childTnLst>
                                    <p:animMotion origin="layout" path="M -8.33333E-7 -1.85185E-6 L 0.39306 -0.2493 " pathEditMode="relative" rAng="0" ptsTypes="AA">
                                      <p:cBhvr>
                                        <p:cTn id="58" dur="2000" fill="hold"/>
                                        <p:tgtEl>
                                          <p:spTgt spid="7"/>
                                        </p:tgtEl>
                                        <p:attrNameLst>
                                          <p:attrName>ppt_x</p:attrName>
                                          <p:attrName>ppt_y</p:attrName>
                                        </p:attrNameLst>
                                      </p:cBhvr>
                                      <p:rCtr x="19653" y="-12477"/>
                                    </p:animMotion>
                                  </p:childTnLst>
                                </p:cTn>
                              </p:par>
                              <p:par>
                                <p:cTn id="59" presetID="42" presetClass="path" presetSubtype="0" accel="50000" decel="50000" fill="hold" grpId="2" nodeType="withEffect">
                                  <p:stCondLst>
                                    <p:cond delay="0"/>
                                  </p:stCondLst>
                                  <p:childTnLst>
                                    <p:animMotion origin="layout" path="M -3.33333E-6 3.7037E-6 L -0.31493 -0.15186 " pathEditMode="relative" rAng="0" ptsTypes="AA">
                                      <p:cBhvr>
                                        <p:cTn id="60" dur="2000" fill="hold"/>
                                        <p:tgtEl>
                                          <p:spTgt spid="8"/>
                                        </p:tgtEl>
                                        <p:attrNameLst>
                                          <p:attrName>ppt_x</p:attrName>
                                          <p:attrName>ppt_y</p:attrName>
                                        </p:attrNameLst>
                                      </p:cBhvr>
                                      <p:rCtr x="-15747" y="-7593"/>
                                    </p:animMotion>
                                  </p:childTnLst>
                                </p:cTn>
                              </p:par>
                              <p:par>
                                <p:cTn id="61" presetID="42" presetClass="path" presetSubtype="0" accel="50000" decel="50000" fill="hold" grpId="2" nodeType="withEffect">
                                  <p:stCondLst>
                                    <p:cond delay="0"/>
                                  </p:stCondLst>
                                  <p:childTnLst>
                                    <p:animMotion origin="layout" path="M 4.16667E-6 0 L 0.58958 -0.24861 " pathEditMode="relative" rAng="0" ptsTypes="AA">
                                      <p:cBhvr>
                                        <p:cTn id="62" dur="2000" fill="hold"/>
                                        <p:tgtEl>
                                          <p:spTgt spid="9"/>
                                        </p:tgtEl>
                                        <p:attrNameLst>
                                          <p:attrName>ppt_x</p:attrName>
                                          <p:attrName>ppt_y</p:attrName>
                                        </p:attrNameLst>
                                      </p:cBhvr>
                                      <p:rCtr x="29479" y="-12431"/>
                                    </p:animMotion>
                                  </p:childTnLst>
                                </p:cTn>
                              </p:par>
                              <p:par>
                                <p:cTn id="63" presetID="42" presetClass="path" presetSubtype="0" accel="50000" decel="50000" fill="hold" grpId="2" nodeType="withEffect">
                                  <p:stCondLst>
                                    <p:cond delay="0"/>
                                  </p:stCondLst>
                                  <p:childTnLst>
                                    <p:animMotion origin="layout" path="M -3.33333E-6 0 L -0.12656 -0.15093 " pathEditMode="relative" rAng="0" ptsTypes="AA">
                                      <p:cBhvr>
                                        <p:cTn id="64" dur="2000" fill="hold"/>
                                        <p:tgtEl>
                                          <p:spTgt spid="10"/>
                                        </p:tgtEl>
                                        <p:attrNameLst>
                                          <p:attrName>ppt_x</p:attrName>
                                          <p:attrName>ppt_y</p:attrName>
                                        </p:attrNameLst>
                                      </p:cBhvr>
                                      <p:rCtr x="-6337" y="-7546"/>
                                    </p:animMotion>
                                  </p:childTnLst>
                                </p:cTn>
                              </p:par>
                              <p:par>
                                <p:cTn id="65" presetID="42" presetClass="path" presetSubtype="0" accel="50000" decel="50000" fill="hold" grpId="2" nodeType="withEffect">
                                  <p:stCondLst>
                                    <p:cond delay="0"/>
                                  </p:stCondLst>
                                  <p:childTnLst>
                                    <p:animMotion origin="layout" path="M -3.05556E-6 -3.7037E-6 L 0.00851 -0.15092 " pathEditMode="relative" rAng="0" ptsTypes="AA">
                                      <p:cBhvr>
                                        <p:cTn id="66" dur="2000" fill="hold"/>
                                        <p:tgtEl>
                                          <p:spTgt spid="11"/>
                                        </p:tgtEl>
                                        <p:attrNameLst>
                                          <p:attrName>ppt_x</p:attrName>
                                          <p:attrName>ppt_y</p:attrName>
                                        </p:attrNameLst>
                                      </p:cBhvr>
                                      <p:rCtr x="417" y="-7546"/>
                                    </p:animMotion>
                                  </p:childTnLst>
                                </p:cTn>
                              </p:par>
                              <p:par>
                                <p:cTn id="67" presetID="42" presetClass="path" presetSubtype="0" accel="50000" decel="50000" fill="hold" grpId="2" nodeType="withEffect">
                                  <p:stCondLst>
                                    <p:cond delay="0"/>
                                  </p:stCondLst>
                                  <p:childTnLst>
                                    <p:animMotion origin="layout" path="M 5.55556E-7 3.7037E-6 L -0.31476 0.48426 " pathEditMode="relative" rAng="0" ptsTypes="AA">
                                      <p:cBhvr>
                                        <p:cTn id="68" dur="2000" fill="hold"/>
                                        <p:tgtEl>
                                          <p:spTgt spid="12"/>
                                        </p:tgtEl>
                                        <p:attrNameLst>
                                          <p:attrName>ppt_x</p:attrName>
                                          <p:attrName>ppt_y</p:attrName>
                                        </p:attrNameLst>
                                      </p:cBhvr>
                                      <p:rCtr x="-15747" y="24213"/>
                                    </p:animMotion>
                                  </p:childTnLst>
                                </p:cTn>
                              </p:par>
                              <p:par>
                                <p:cTn id="69" presetID="42" presetClass="path" presetSubtype="0" accel="50000" decel="50000" fill="hold" grpId="2" nodeType="withEffect">
                                  <p:stCondLst>
                                    <p:cond delay="0"/>
                                  </p:stCondLst>
                                  <p:childTnLst>
                                    <p:animMotion origin="layout" path="M -4.16667E-6 -1.48148E-6 L 0.56945 0.38681 " pathEditMode="relative" rAng="0" ptsTypes="AA">
                                      <p:cBhvr>
                                        <p:cTn id="70" dur="2000" fill="hold"/>
                                        <p:tgtEl>
                                          <p:spTgt spid="13"/>
                                        </p:tgtEl>
                                        <p:attrNameLst>
                                          <p:attrName>ppt_x</p:attrName>
                                          <p:attrName>ppt_y</p:attrName>
                                        </p:attrNameLst>
                                      </p:cBhvr>
                                      <p:rCtr x="28472" y="19329"/>
                                    </p:animMotion>
                                  </p:childTnLst>
                                </p:cTn>
                              </p:par>
                              <p:par>
                                <p:cTn id="71" presetID="42" presetClass="path" presetSubtype="0" accel="50000" decel="50000" fill="hold" grpId="2" nodeType="withEffect">
                                  <p:stCondLst>
                                    <p:cond delay="0"/>
                                  </p:stCondLst>
                                  <p:childTnLst>
                                    <p:animMotion origin="layout" path="M -4.44444E-6 0 L -0.47361 0.48472 " pathEditMode="relative" rAng="0" ptsTypes="AA">
                                      <p:cBhvr>
                                        <p:cTn id="72" dur="2000" fill="hold"/>
                                        <p:tgtEl>
                                          <p:spTgt spid="14"/>
                                        </p:tgtEl>
                                        <p:attrNameLst>
                                          <p:attrName>ppt_x</p:attrName>
                                          <p:attrName>ppt_y</p:attrName>
                                        </p:attrNameLst>
                                      </p:cBhvr>
                                      <p:rCtr x="-23681" y="24236"/>
                                    </p:animMotion>
                                  </p:childTnLst>
                                </p:cTn>
                              </p:par>
                              <p:par>
                                <p:cTn id="73" presetID="42" presetClass="path" presetSubtype="0" accel="50000" decel="50000" fill="hold" grpId="2" nodeType="withEffect">
                                  <p:stCondLst>
                                    <p:cond delay="0"/>
                                  </p:stCondLst>
                                  <p:childTnLst>
                                    <p:animMotion origin="layout" path="M -2.77778E-7 1.85185E-6 L 0.34757 0.38611 " pathEditMode="relative" rAng="0" ptsTypes="AA">
                                      <p:cBhvr>
                                        <p:cTn id="74" dur="2000" fill="hold"/>
                                        <p:tgtEl>
                                          <p:spTgt spid="15"/>
                                        </p:tgtEl>
                                        <p:attrNameLst>
                                          <p:attrName>ppt_x</p:attrName>
                                          <p:attrName>ppt_y</p:attrName>
                                        </p:attrNameLst>
                                      </p:cBhvr>
                                      <p:rCtr x="17378" y="19306"/>
                                    </p:animMotion>
                                  </p:childTnLst>
                                </p:cTn>
                              </p:par>
                              <p:par>
                                <p:cTn id="75" presetID="10" presetClass="exit" presetSubtype="0" fill="hold" grpId="1" nodeType="withEffect">
                                  <p:stCondLst>
                                    <p:cond delay="0"/>
                                  </p:stCondLst>
                                  <p:childTnLst>
                                    <p:animEffect transition="out" filter="fade">
                                      <p:cBhvr>
                                        <p:cTn id="76" dur="1250"/>
                                        <p:tgtEl>
                                          <p:spTgt spid="3074"/>
                                        </p:tgtEl>
                                      </p:cBhvr>
                                    </p:animEffect>
                                    <p:set>
                                      <p:cBhvr>
                                        <p:cTn id="77" dur="1" fill="hold">
                                          <p:stCondLst>
                                            <p:cond delay="1249"/>
                                          </p:stCondLst>
                                        </p:cTn>
                                        <p:tgtEl>
                                          <p:spTgt spid="3074"/>
                                        </p:tgtEl>
                                        <p:attrNameLst>
                                          <p:attrName>style.visibility</p:attrName>
                                        </p:attrNameLst>
                                      </p:cBhvr>
                                      <p:to>
                                        <p:strVal val="hidden"/>
                                      </p:to>
                                    </p:set>
                                  </p:childTnLst>
                                </p:cTn>
                              </p:par>
                            </p:childTnLst>
                          </p:cTn>
                        </p:par>
                        <p:par>
                          <p:cTn id="78" fill="hold">
                            <p:stCondLst>
                              <p:cond delay="2000"/>
                            </p:stCondLst>
                            <p:childTnLst>
                              <p:par>
                                <p:cTn id="79" presetID="10" presetClass="entr" presetSubtype="0" fill="hold" grpId="0" nodeType="afterEffect">
                                  <p:stCondLst>
                                    <p:cond delay="0"/>
                                  </p:stCondLst>
                                  <p:childTnLst>
                                    <p:set>
                                      <p:cBhvr>
                                        <p:cTn id="80" dur="1" fill="hold">
                                          <p:stCondLst>
                                            <p:cond delay="0"/>
                                          </p:stCondLst>
                                        </p:cTn>
                                        <p:tgtEl>
                                          <p:spTgt spid="2"/>
                                        </p:tgtEl>
                                        <p:attrNameLst>
                                          <p:attrName>style.visibility</p:attrName>
                                        </p:attrNameLst>
                                      </p:cBhvr>
                                      <p:to>
                                        <p:strVal val="visible"/>
                                      </p:to>
                                    </p:set>
                                    <p:animEffect transition="in" filter="fade">
                                      <p:cBhvr>
                                        <p:cTn id="81" dur="250"/>
                                        <p:tgtEl>
                                          <p:spTgt spid="2"/>
                                        </p:tgtEl>
                                      </p:cBhvr>
                                    </p:animEffect>
                                  </p:childTnLst>
                                </p:cTn>
                              </p:par>
                              <p:par>
                                <p:cTn id="82" presetID="10" presetClass="exit" presetSubtype="0" fill="hold" grpId="1" nodeType="withEffect">
                                  <p:stCondLst>
                                    <p:cond delay="0"/>
                                  </p:stCondLst>
                                  <p:childTnLst>
                                    <p:animEffect transition="out" filter="fade">
                                      <p:cBhvr>
                                        <p:cTn id="83" dur="500"/>
                                        <p:tgtEl>
                                          <p:spTgt spid="3"/>
                                        </p:tgtEl>
                                      </p:cBhvr>
                                    </p:animEffect>
                                    <p:set>
                                      <p:cBhvr>
                                        <p:cTn id="84" dur="1" fill="hold">
                                          <p:stCondLst>
                                            <p:cond delay="499"/>
                                          </p:stCondLst>
                                        </p:cTn>
                                        <p:tgtEl>
                                          <p:spTgt spid="3"/>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4"/>
                                        </p:tgtEl>
                                      </p:cBhvr>
                                    </p:animEffect>
                                    <p:set>
                                      <p:cBhvr>
                                        <p:cTn id="87" dur="1" fill="hold">
                                          <p:stCondLst>
                                            <p:cond delay="499"/>
                                          </p:stCondLst>
                                        </p:cTn>
                                        <p:tgtEl>
                                          <p:spTgt spid="4"/>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5"/>
                                        </p:tgtEl>
                                      </p:cBhvr>
                                    </p:animEffect>
                                    <p:set>
                                      <p:cBhvr>
                                        <p:cTn id="90" dur="1" fill="hold">
                                          <p:stCondLst>
                                            <p:cond delay="499"/>
                                          </p:stCondLst>
                                        </p:cTn>
                                        <p:tgtEl>
                                          <p:spTgt spid="5"/>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6"/>
                                        </p:tgtEl>
                                      </p:cBhvr>
                                    </p:animEffect>
                                    <p:set>
                                      <p:cBhvr>
                                        <p:cTn id="93" dur="1" fill="hold">
                                          <p:stCondLst>
                                            <p:cond delay="499"/>
                                          </p:stCondLst>
                                        </p:cTn>
                                        <p:tgtEl>
                                          <p:spTgt spid="6"/>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7"/>
                                        </p:tgtEl>
                                      </p:cBhvr>
                                    </p:animEffect>
                                    <p:set>
                                      <p:cBhvr>
                                        <p:cTn id="96" dur="1" fill="hold">
                                          <p:stCondLst>
                                            <p:cond delay="499"/>
                                          </p:stCondLst>
                                        </p:cTn>
                                        <p:tgtEl>
                                          <p:spTgt spid="7"/>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8"/>
                                        </p:tgtEl>
                                      </p:cBhvr>
                                    </p:animEffect>
                                    <p:set>
                                      <p:cBhvr>
                                        <p:cTn id="99" dur="1" fill="hold">
                                          <p:stCondLst>
                                            <p:cond delay="499"/>
                                          </p:stCondLst>
                                        </p:cTn>
                                        <p:tgtEl>
                                          <p:spTgt spid="8"/>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9"/>
                                        </p:tgtEl>
                                      </p:cBhvr>
                                    </p:animEffect>
                                    <p:set>
                                      <p:cBhvr>
                                        <p:cTn id="102" dur="1" fill="hold">
                                          <p:stCondLst>
                                            <p:cond delay="499"/>
                                          </p:stCondLst>
                                        </p:cTn>
                                        <p:tgtEl>
                                          <p:spTgt spid="9"/>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10"/>
                                        </p:tgtEl>
                                      </p:cBhvr>
                                    </p:animEffect>
                                    <p:set>
                                      <p:cBhvr>
                                        <p:cTn id="105" dur="1" fill="hold">
                                          <p:stCondLst>
                                            <p:cond delay="499"/>
                                          </p:stCondLst>
                                        </p:cTn>
                                        <p:tgtEl>
                                          <p:spTgt spid="10"/>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11"/>
                                        </p:tgtEl>
                                      </p:cBhvr>
                                    </p:animEffect>
                                    <p:set>
                                      <p:cBhvr>
                                        <p:cTn id="108" dur="1" fill="hold">
                                          <p:stCondLst>
                                            <p:cond delay="499"/>
                                          </p:stCondLst>
                                        </p:cTn>
                                        <p:tgtEl>
                                          <p:spTgt spid="11"/>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12"/>
                                        </p:tgtEl>
                                      </p:cBhvr>
                                    </p:animEffect>
                                    <p:set>
                                      <p:cBhvr>
                                        <p:cTn id="111" dur="1" fill="hold">
                                          <p:stCondLst>
                                            <p:cond delay="499"/>
                                          </p:stCondLst>
                                        </p:cTn>
                                        <p:tgtEl>
                                          <p:spTgt spid="12"/>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13"/>
                                        </p:tgtEl>
                                      </p:cBhvr>
                                    </p:animEffect>
                                    <p:set>
                                      <p:cBhvr>
                                        <p:cTn id="114" dur="1" fill="hold">
                                          <p:stCondLst>
                                            <p:cond delay="499"/>
                                          </p:stCondLst>
                                        </p:cTn>
                                        <p:tgtEl>
                                          <p:spTgt spid="13"/>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14"/>
                                        </p:tgtEl>
                                      </p:cBhvr>
                                    </p:animEffect>
                                    <p:set>
                                      <p:cBhvr>
                                        <p:cTn id="117" dur="1" fill="hold">
                                          <p:stCondLst>
                                            <p:cond delay="499"/>
                                          </p:stCondLst>
                                        </p:cTn>
                                        <p:tgtEl>
                                          <p:spTgt spid="14"/>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15"/>
                                        </p:tgtEl>
                                      </p:cBhvr>
                                    </p:animEffect>
                                    <p:set>
                                      <p:cBhvr>
                                        <p:cTn id="120" dur="1" fill="hold">
                                          <p:stCondLst>
                                            <p:cond delay="499"/>
                                          </p:stCondLst>
                                        </p:cTn>
                                        <p:tgtEl>
                                          <p:spTgt spid="15"/>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39" presetClass="entr" presetSubtype="0" accel="100000" fill="hold" grpId="0" nodeType="clickEffect">
                                  <p:stCondLst>
                                    <p:cond delay="250"/>
                                  </p:stCondLst>
                                  <p:childTnLst>
                                    <p:set>
                                      <p:cBhvr>
                                        <p:cTn id="124" dur="1" fill="hold">
                                          <p:stCondLst>
                                            <p:cond delay="0"/>
                                          </p:stCondLst>
                                        </p:cTn>
                                        <p:tgtEl>
                                          <p:spTgt spid="16"/>
                                        </p:tgtEl>
                                        <p:attrNameLst>
                                          <p:attrName>style.visibility</p:attrName>
                                        </p:attrNameLst>
                                      </p:cBhvr>
                                      <p:to>
                                        <p:strVal val="visible"/>
                                      </p:to>
                                    </p:set>
                                    <p:anim calcmode="lin" valueType="num">
                                      <p:cBhvr>
                                        <p:cTn id="125" dur="1000" fill="hold"/>
                                        <p:tgtEl>
                                          <p:spTgt spid="16"/>
                                        </p:tgtEl>
                                        <p:attrNameLst>
                                          <p:attrName>ppt_h</p:attrName>
                                        </p:attrNameLst>
                                      </p:cBhvr>
                                      <p:tavLst>
                                        <p:tav tm="0">
                                          <p:val>
                                            <p:strVal val="#ppt_h/20"/>
                                          </p:val>
                                        </p:tav>
                                        <p:tav tm="50000">
                                          <p:val>
                                            <p:strVal val="#ppt_h/20"/>
                                          </p:val>
                                        </p:tav>
                                        <p:tav tm="100000">
                                          <p:val>
                                            <p:strVal val="#ppt_h"/>
                                          </p:val>
                                        </p:tav>
                                      </p:tavLst>
                                    </p:anim>
                                    <p:anim calcmode="lin" valueType="num">
                                      <p:cBhvr>
                                        <p:cTn id="126" dur="1000" fill="hold"/>
                                        <p:tgtEl>
                                          <p:spTgt spid="16"/>
                                        </p:tgtEl>
                                        <p:attrNameLst>
                                          <p:attrName>ppt_w</p:attrName>
                                        </p:attrNameLst>
                                      </p:cBhvr>
                                      <p:tavLst>
                                        <p:tav tm="0">
                                          <p:val>
                                            <p:strVal val="#ppt_w+.3"/>
                                          </p:val>
                                        </p:tav>
                                        <p:tav tm="50000">
                                          <p:val>
                                            <p:strVal val="#ppt_w+.3"/>
                                          </p:val>
                                        </p:tav>
                                        <p:tav tm="100000">
                                          <p:val>
                                            <p:strVal val="#ppt_w"/>
                                          </p:val>
                                        </p:tav>
                                      </p:tavLst>
                                    </p:anim>
                                    <p:anim calcmode="lin" valueType="num">
                                      <p:cBhvr>
                                        <p:cTn id="127" dur="1000" fill="hold"/>
                                        <p:tgtEl>
                                          <p:spTgt spid="16"/>
                                        </p:tgtEl>
                                        <p:attrNameLst>
                                          <p:attrName>ppt_x</p:attrName>
                                        </p:attrNameLst>
                                      </p:cBhvr>
                                      <p:tavLst>
                                        <p:tav tm="0">
                                          <p:val>
                                            <p:strVal val="#ppt_x-.3"/>
                                          </p:val>
                                        </p:tav>
                                        <p:tav tm="50000">
                                          <p:val>
                                            <p:strVal val="#ppt_x"/>
                                          </p:val>
                                        </p:tav>
                                        <p:tav tm="100000">
                                          <p:val>
                                            <p:strVal val="#ppt_x"/>
                                          </p:val>
                                        </p:tav>
                                      </p:tavLst>
                                    </p:anim>
                                    <p:anim calcmode="lin" valueType="num">
                                      <p:cBhvr>
                                        <p:cTn id="128" dur="1000" fill="hold"/>
                                        <p:tgtEl>
                                          <p:spTgt spid="16"/>
                                        </p:tgtEl>
                                        <p:attrNameLst>
                                          <p:attrName>ppt_y</p:attrName>
                                        </p:attrNameLst>
                                      </p:cBhvr>
                                      <p:tavLst>
                                        <p:tav tm="0">
                                          <p:val>
                                            <p:strVal val="#ppt_y"/>
                                          </p:val>
                                        </p:tav>
                                        <p:tav tm="100000">
                                          <p:val>
                                            <p:strVal val="#ppt_y"/>
                                          </p:val>
                                        </p:tav>
                                      </p:tavLst>
                                    </p:anim>
                                  </p:childTnLst>
                                </p:cTn>
                              </p:par>
                              <p:par>
                                <p:cTn id="129" presetID="2" presetClass="entr" presetSubtype="2" fill="hold" grpId="0" nodeType="withEffect">
                                  <p:stCondLst>
                                    <p:cond delay="0"/>
                                  </p:stCondLst>
                                  <p:childTnLst>
                                    <p:set>
                                      <p:cBhvr>
                                        <p:cTn id="130" dur="1" fill="hold">
                                          <p:stCondLst>
                                            <p:cond delay="0"/>
                                          </p:stCondLst>
                                        </p:cTn>
                                        <p:tgtEl>
                                          <p:spTgt spid="20"/>
                                        </p:tgtEl>
                                        <p:attrNameLst>
                                          <p:attrName>style.visibility</p:attrName>
                                        </p:attrNameLst>
                                      </p:cBhvr>
                                      <p:to>
                                        <p:strVal val="visible"/>
                                      </p:to>
                                    </p:set>
                                    <p:anim calcmode="lin" valueType="num">
                                      <p:cBhvr additive="base">
                                        <p:cTn id="131" dur="500" fill="hold"/>
                                        <p:tgtEl>
                                          <p:spTgt spid="20"/>
                                        </p:tgtEl>
                                        <p:attrNameLst>
                                          <p:attrName>ppt_x</p:attrName>
                                        </p:attrNameLst>
                                      </p:cBhvr>
                                      <p:tavLst>
                                        <p:tav tm="0">
                                          <p:val>
                                            <p:strVal val="1+#ppt_w/2"/>
                                          </p:val>
                                        </p:tav>
                                        <p:tav tm="100000">
                                          <p:val>
                                            <p:strVal val="#ppt_x"/>
                                          </p:val>
                                        </p:tav>
                                      </p:tavLst>
                                    </p:anim>
                                    <p:anim calcmode="lin" valueType="num">
                                      <p:cBhvr additive="base">
                                        <p:cTn id="13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18" presetClass="entr" presetSubtype="9" fill="hold" nodeType="clickEffect">
                                  <p:stCondLst>
                                    <p:cond delay="0"/>
                                  </p:stCondLst>
                                  <p:childTnLst>
                                    <p:set>
                                      <p:cBhvr>
                                        <p:cTn id="136" dur="1" fill="hold">
                                          <p:stCondLst>
                                            <p:cond delay="0"/>
                                          </p:stCondLst>
                                        </p:cTn>
                                        <p:tgtEl>
                                          <p:spTgt spid="23"/>
                                        </p:tgtEl>
                                        <p:attrNameLst>
                                          <p:attrName>style.visibility</p:attrName>
                                        </p:attrNameLst>
                                      </p:cBhvr>
                                      <p:to>
                                        <p:strVal val="visible"/>
                                      </p:to>
                                    </p:set>
                                    <p:animEffect transition="in" filter="strips(upLeft)">
                                      <p:cBhvr>
                                        <p:cTn id="137" dur="500"/>
                                        <p:tgtEl>
                                          <p:spTgt spid="23"/>
                                        </p:tgtEl>
                                      </p:cBhvr>
                                    </p:animEffect>
                                  </p:childTnLst>
                                </p:cTn>
                              </p:par>
                              <p:par>
                                <p:cTn id="138" presetID="18" presetClass="entr" presetSubtype="3" fill="hold" nodeType="withEffect">
                                  <p:stCondLst>
                                    <p:cond delay="0"/>
                                  </p:stCondLst>
                                  <p:childTnLst>
                                    <p:set>
                                      <p:cBhvr>
                                        <p:cTn id="139" dur="1" fill="hold">
                                          <p:stCondLst>
                                            <p:cond delay="0"/>
                                          </p:stCondLst>
                                        </p:cTn>
                                        <p:tgtEl>
                                          <p:spTgt spid="21"/>
                                        </p:tgtEl>
                                        <p:attrNameLst>
                                          <p:attrName>style.visibility</p:attrName>
                                        </p:attrNameLst>
                                      </p:cBhvr>
                                      <p:to>
                                        <p:strVal val="visible"/>
                                      </p:to>
                                    </p:set>
                                    <p:animEffect transition="in" filter="strips(upRight)">
                                      <p:cBhvr>
                                        <p:cTn id="140" dur="500"/>
                                        <p:tgtEl>
                                          <p:spTgt spid="21"/>
                                        </p:tgtEl>
                                      </p:cBhvr>
                                    </p:animEffect>
                                  </p:childTnLst>
                                </p:cTn>
                              </p:par>
                            </p:childTnLst>
                          </p:cTn>
                        </p:par>
                      </p:childTnLst>
                    </p:cTn>
                  </p:par>
                  <p:par>
                    <p:cTn id="141" fill="hold">
                      <p:stCondLst>
                        <p:cond delay="indefinite"/>
                      </p:stCondLst>
                      <p:childTnLst>
                        <p:par>
                          <p:cTn id="142" fill="hold">
                            <p:stCondLst>
                              <p:cond delay="0"/>
                            </p:stCondLst>
                            <p:childTnLst>
                              <p:par>
                                <p:cTn id="143" presetID="22" presetClass="entr" presetSubtype="8" fill="hold" grpId="0" nodeType="clickEffect">
                                  <p:stCondLst>
                                    <p:cond delay="0"/>
                                  </p:stCondLst>
                                  <p:childTnLst>
                                    <p:set>
                                      <p:cBhvr>
                                        <p:cTn id="144" dur="1" fill="hold">
                                          <p:stCondLst>
                                            <p:cond delay="0"/>
                                          </p:stCondLst>
                                        </p:cTn>
                                        <p:tgtEl>
                                          <p:spTgt spid="24"/>
                                        </p:tgtEl>
                                        <p:attrNameLst>
                                          <p:attrName>style.visibility</p:attrName>
                                        </p:attrNameLst>
                                      </p:cBhvr>
                                      <p:to>
                                        <p:strVal val="visible"/>
                                      </p:to>
                                    </p:set>
                                    <p:animEffect transition="in" filter="wipe(left)">
                                      <p:cBhvr>
                                        <p:cTn id="145" dur="500"/>
                                        <p:tgtEl>
                                          <p:spTgt spid="24"/>
                                        </p:tgtEl>
                                      </p:cBhvr>
                                    </p:animEffect>
                                  </p:childTnLst>
                                </p:cTn>
                              </p:par>
                              <p:par>
                                <p:cTn id="146" presetID="18" presetClass="emph" presetSubtype="0" fill="hold" grpId="1" nodeType="withEffect">
                                  <p:stCondLst>
                                    <p:cond delay="0"/>
                                  </p:stCondLst>
                                  <p:childTnLst>
                                    <p:set>
                                      <p:cBhvr override="childStyle">
                                        <p:cTn id="147" dur="500" fill="hold"/>
                                        <p:tgtEl>
                                          <p:spTgt spid="24"/>
                                        </p:tgtEl>
                                        <p:attrNameLst>
                                          <p:attrName>style.textDecorationUnderline</p:attrName>
                                        </p:attrNameLst>
                                      </p:cBhvr>
                                      <p:to>
                                        <p:strVal val="true"/>
                                      </p:to>
                                    </p:set>
                                  </p:childTnLst>
                                </p:cTn>
                              </p:par>
                              <p:par>
                                <p:cTn id="148" presetID="22" presetClass="entr" presetSubtype="8" fill="hold" grpId="0" nodeType="withEffect">
                                  <p:stCondLst>
                                    <p:cond delay="0"/>
                                  </p:stCondLst>
                                  <p:childTnLst>
                                    <p:set>
                                      <p:cBhvr>
                                        <p:cTn id="149" dur="1" fill="hold">
                                          <p:stCondLst>
                                            <p:cond delay="0"/>
                                          </p:stCondLst>
                                        </p:cTn>
                                        <p:tgtEl>
                                          <p:spTgt spid="25"/>
                                        </p:tgtEl>
                                        <p:attrNameLst>
                                          <p:attrName>style.visibility</p:attrName>
                                        </p:attrNameLst>
                                      </p:cBhvr>
                                      <p:to>
                                        <p:strVal val="visible"/>
                                      </p:to>
                                    </p:set>
                                    <p:animEffect transition="in" filter="wipe(left)">
                                      <p:cBhvr>
                                        <p:cTn id="150" dur="500"/>
                                        <p:tgtEl>
                                          <p:spTgt spid="25"/>
                                        </p:tgtEl>
                                      </p:cBhvr>
                                    </p:animEffect>
                                  </p:childTnLst>
                                </p:cTn>
                              </p:par>
                            </p:childTnLst>
                          </p:cTn>
                        </p:par>
                      </p:childTnLst>
                    </p:cTn>
                  </p:par>
                  <p:par>
                    <p:cTn id="151" fill="hold">
                      <p:stCondLst>
                        <p:cond delay="indefinite"/>
                      </p:stCondLst>
                      <p:childTnLst>
                        <p:par>
                          <p:cTn id="152" fill="hold">
                            <p:stCondLst>
                              <p:cond delay="0"/>
                            </p:stCondLst>
                            <p:childTnLst>
                              <p:par>
                                <p:cTn id="153" presetID="22" presetClass="entr" presetSubtype="4" fill="hold" grpId="0" nodeType="clickEffect">
                                  <p:stCondLst>
                                    <p:cond delay="400"/>
                                  </p:stCondLst>
                                  <p:childTnLst>
                                    <p:set>
                                      <p:cBhvr>
                                        <p:cTn id="154" dur="1" fill="hold">
                                          <p:stCondLst>
                                            <p:cond delay="0"/>
                                          </p:stCondLst>
                                        </p:cTn>
                                        <p:tgtEl>
                                          <p:spTgt spid="18"/>
                                        </p:tgtEl>
                                        <p:attrNameLst>
                                          <p:attrName>style.visibility</p:attrName>
                                        </p:attrNameLst>
                                      </p:cBhvr>
                                      <p:to>
                                        <p:strVal val="visible"/>
                                      </p:to>
                                    </p:set>
                                    <p:animEffect transition="in" filter="wipe(down)">
                                      <p:cBhvr>
                                        <p:cTn id="155" dur="500"/>
                                        <p:tgtEl>
                                          <p:spTgt spid="18"/>
                                        </p:tgtEl>
                                      </p:cBhvr>
                                    </p:animEffect>
                                  </p:childTnLst>
                                </p:cTn>
                              </p:par>
                              <p:par>
                                <p:cTn id="156" presetID="22" presetClass="entr" presetSubtype="1" fill="hold" grpId="0" nodeType="withEffect">
                                  <p:stCondLst>
                                    <p:cond delay="0"/>
                                  </p:stCondLst>
                                  <p:childTnLst>
                                    <p:set>
                                      <p:cBhvr>
                                        <p:cTn id="157" dur="1" fill="hold">
                                          <p:stCondLst>
                                            <p:cond delay="0"/>
                                          </p:stCondLst>
                                        </p:cTn>
                                        <p:tgtEl>
                                          <p:spTgt spid="19"/>
                                        </p:tgtEl>
                                        <p:attrNameLst>
                                          <p:attrName>style.visibility</p:attrName>
                                        </p:attrNameLst>
                                      </p:cBhvr>
                                      <p:to>
                                        <p:strVal val="visible"/>
                                      </p:to>
                                    </p:set>
                                    <p:animEffect transition="in" filter="wipe(up)">
                                      <p:cBhvr>
                                        <p:cTn id="158" dur="500"/>
                                        <p:tgtEl>
                                          <p:spTgt spid="19"/>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26"/>
                                        </p:tgtEl>
                                        <p:attrNameLst>
                                          <p:attrName>style.visibility</p:attrName>
                                        </p:attrNameLst>
                                      </p:cBhvr>
                                      <p:to>
                                        <p:strVal val="visible"/>
                                      </p:to>
                                    </p:set>
                                    <p:animEffect transition="in" filter="fade">
                                      <p:cBhvr>
                                        <p:cTn id="163" dur="250"/>
                                        <p:tgtEl>
                                          <p:spTgt spid="26"/>
                                        </p:tgtEl>
                                      </p:cBhvr>
                                    </p:animEffect>
                                  </p:childTnLst>
                                </p:cTn>
                              </p:par>
                              <p:par>
                                <p:cTn id="164" presetID="42" presetClass="path" presetSubtype="0" accel="50000" decel="50000" fill="hold" grpId="2" nodeType="withEffect">
                                  <p:stCondLst>
                                    <p:cond delay="0"/>
                                  </p:stCondLst>
                                  <p:childTnLst>
                                    <p:animMotion origin="layout" path="M -4.72222E-6 2.59259E-6 L -0.56701 -0.06297 " pathEditMode="relative" rAng="0" ptsTypes="AA">
                                      <p:cBhvr>
                                        <p:cTn id="165" dur="2000" fill="hold"/>
                                        <p:tgtEl>
                                          <p:spTgt spid="26"/>
                                        </p:tgtEl>
                                        <p:attrNameLst>
                                          <p:attrName>ppt_x</p:attrName>
                                          <p:attrName>ppt_y</p:attrName>
                                        </p:attrNameLst>
                                      </p:cBhvr>
                                      <p:rCtr x="-28351" y="-3148"/>
                                    </p:animMotion>
                                  </p:childTnLst>
                                </p:cTn>
                              </p:par>
                              <p:par>
                                <p:cTn id="166" presetID="10" presetClass="exit" presetSubtype="0" fill="hold" grpId="1" nodeType="withEffect">
                                  <p:stCondLst>
                                    <p:cond delay="0"/>
                                  </p:stCondLst>
                                  <p:childTnLst>
                                    <p:animEffect transition="out" filter="fade">
                                      <p:cBhvr>
                                        <p:cTn id="167" dur="1250"/>
                                        <p:tgtEl>
                                          <p:spTgt spid="2"/>
                                        </p:tgtEl>
                                      </p:cBhvr>
                                    </p:animEffect>
                                    <p:set>
                                      <p:cBhvr>
                                        <p:cTn id="168" dur="1" fill="hold">
                                          <p:stCondLst>
                                            <p:cond delay="1249"/>
                                          </p:stCondLst>
                                        </p:cTn>
                                        <p:tgtEl>
                                          <p:spTgt spid="2"/>
                                        </p:tgtEl>
                                        <p:attrNameLst>
                                          <p:attrName>style.visibility</p:attrName>
                                        </p:attrNameLst>
                                      </p:cBhvr>
                                      <p:to>
                                        <p:strVal val="hidden"/>
                                      </p:to>
                                    </p:set>
                                  </p:childTnLst>
                                </p:cTn>
                              </p:par>
                              <p:par>
                                <p:cTn id="169" presetID="10" presetClass="exit" presetSubtype="0" fill="hold" grpId="1" nodeType="withEffect">
                                  <p:stCondLst>
                                    <p:cond delay="0"/>
                                  </p:stCondLst>
                                  <p:childTnLst>
                                    <p:animEffect transition="out" filter="fade">
                                      <p:cBhvr>
                                        <p:cTn id="170" dur="750"/>
                                        <p:tgtEl>
                                          <p:spTgt spid="16"/>
                                        </p:tgtEl>
                                      </p:cBhvr>
                                    </p:animEffect>
                                    <p:set>
                                      <p:cBhvr>
                                        <p:cTn id="171" dur="1" fill="hold">
                                          <p:stCondLst>
                                            <p:cond delay="749"/>
                                          </p:stCondLst>
                                        </p:cTn>
                                        <p:tgtEl>
                                          <p:spTgt spid="16"/>
                                        </p:tgtEl>
                                        <p:attrNameLst>
                                          <p:attrName>style.visibility</p:attrName>
                                        </p:attrNameLst>
                                      </p:cBhvr>
                                      <p:to>
                                        <p:strVal val="hidden"/>
                                      </p:to>
                                    </p:set>
                                  </p:childTnLst>
                                </p:cTn>
                              </p:par>
                              <p:par>
                                <p:cTn id="172" presetID="10" presetClass="exit" presetSubtype="0" fill="hold" grpId="2" nodeType="withEffect">
                                  <p:stCondLst>
                                    <p:cond delay="0"/>
                                  </p:stCondLst>
                                  <p:childTnLst>
                                    <p:animEffect transition="out" filter="fade">
                                      <p:cBhvr>
                                        <p:cTn id="173" dur="500"/>
                                        <p:tgtEl>
                                          <p:spTgt spid="24"/>
                                        </p:tgtEl>
                                      </p:cBhvr>
                                    </p:animEffect>
                                    <p:set>
                                      <p:cBhvr>
                                        <p:cTn id="174" dur="1" fill="hold">
                                          <p:stCondLst>
                                            <p:cond delay="499"/>
                                          </p:stCondLst>
                                        </p:cTn>
                                        <p:tgtEl>
                                          <p:spTgt spid="24"/>
                                        </p:tgtEl>
                                        <p:attrNameLst>
                                          <p:attrName>style.visibility</p:attrName>
                                        </p:attrNameLst>
                                      </p:cBhvr>
                                      <p:to>
                                        <p:strVal val="hidden"/>
                                      </p:to>
                                    </p:set>
                                  </p:childTnLst>
                                </p:cTn>
                              </p:par>
                              <p:par>
                                <p:cTn id="175" presetID="10" presetClass="exit" presetSubtype="0" fill="hold" grpId="1" nodeType="withEffect">
                                  <p:stCondLst>
                                    <p:cond delay="0"/>
                                  </p:stCondLst>
                                  <p:childTnLst>
                                    <p:animEffect transition="out" filter="fade">
                                      <p:cBhvr>
                                        <p:cTn id="176" dur="500"/>
                                        <p:tgtEl>
                                          <p:spTgt spid="25"/>
                                        </p:tgtEl>
                                      </p:cBhvr>
                                    </p:animEffect>
                                    <p:set>
                                      <p:cBhvr>
                                        <p:cTn id="177" dur="1" fill="hold">
                                          <p:stCondLst>
                                            <p:cond delay="499"/>
                                          </p:stCondLst>
                                        </p:cTn>
                                        <p:tgtEl>
                                          <p:spTgt spid="25"/>
                                        </p:tgtEl>
                                        <p:attrNameLst>
                                          <p:attrName>style.visibility</p:attrName>
                                        </p:attrNameLst>
                                      </p:cBhvr>
                                      <p:to>
                                        <p:strVal val="hidden"/>
                                      </p:to>
                                    </p:set>
                                  </p:childTnLst>
                                </p:cTn>
                              </p:par>
                              <p:par>
                                <p:cTn id="178" presetID="10" presetClass="exit" presetSubtype="0" fill="hold" grpId="2" nodeType="withEffect">
                                  <p:stCondLst>
                                    <p:cond delay="0"/>
                                  </p:stCondLst>
                                  <p:childTnLst>
                                    <p:animEffect transition="out" filter="fade">
                                      <p:cBhvr>
                                        <p:cTn id="179" dur="500"/>
                                        <p:tgtEl>
                                          <p:spTgt spid="25"/>
                                        </p:tgtEl>
                                      </p:cBhvr>
                                    </p:animEffect>
                                    <p:set>
                                      <p:cBhvr>
                                        <p:cTn id="180" dur="1" fill="hold">
                                          <p:stCondLst>
                                            <p:cond delay="499"/>
                                          </p:stCondLst>
                                        </p:cTn>
                                        <p:tgtEl>
                                          <p:spTgt spid="25"/>
                                        </p:tgtEl>
                                        <p:attrNameLst>
                                          <p:attrName>style.visibility</p:attrName>
                                        </p:attrNameLst>
                                      </p:cBhvr>
                                      <p:to>
                                        <p:strVal val="hidden"/>
                                      </p:to>
                                    </p:set>
                                  </p:childTnLst>
                                </p:cTn>
                              </p:par>
                              <p:par>
                                <p:cTn id="181" presetID="10" presetClass="exit" presetSubtype="0" fill="hold" nodeType="withEffect">
                                  <p:stCondLst>
                                    <p:cond delay="0"/>
                                  </p:stCondLst>
                                  <p:childTnLst>
                                    <p:animEffect transition="out" filter="fade">
                                      <p:cBhvr>
                                        <p:cTn id="182" dur="500"/>
                                        <p:tgtEl>
                                          <p:spTgt spid="23"/>
                                        </p:tgtEl>
                                      </p:cBhvr>
                                    </p:animEffect>
                                    <p:set>
                                      <p:cBhvr>
                                        <p:cTn id="183" dur="1" fill="hold">
                                          <p:stCondLst>
                                            <p:cond delay="499"/>
                                          </p:stCondLst>
                                        </p:cTn>
                                        <p:tgtEl>
                                          <p:spTgt spid="23"/>
                                        </p:tgtEl>
                                        <p:attrNameLst>
                                          <p:attrName>style.visibility</p:attrName>
                                        </p:attrNameLst>
                                      </p:cBhvr>
                                      <p:to>
                                        <p:strVal val="hidden"/>
                                      </p:to>
                                    </p:set>
                                  </p:childTnLst>
                                </p:cTn>
                              </p:par>
                              <p:par>
                                <p:cTn id="184" presetID="10" presetClass="exit" presetSubtype="0" fill="hold" nodeType="withEffect">
                                  <p:stCondLst>
                                    <p:cond delay="0"/>
                                  </p:stCondLst>
                                  <p:childTnLst>
                                    <p:animEffect transition="out" filter="fade">
                                      <p:cBhvr>
                                        <p:cTn id="185" dur="500"/>
                                        <p:tgtEl>
                                          <p:spTgt spid="21"/>
                                        </p:tgtEl>
                                      </p:cBhvr>
                                    </p:animEffect>
                                    <p:set>
                                      <p:cBhvr>
                                        <p:cTn id="186" dur="1" fill="hold">
                                          <p:stCondLst>
                                            <p:cond delay="499"/>
                                          </p:stCondLst>
                                        </p:cTn>
                                        <p:tgtEl>
                                          <p:spTgt spid="21"/>
                                        </p:tgtEl>
                                        <p:attrNameLst>
                                          <p:attrName>style.visibility</p:attrName>
                                        </p:attrNameLst>
                                      </p:cBhvr>
                                      <p:to>
                                        <p:strVal val="hidden"/>
                                      </p:to>
                                    </p:set>
                                  </p:childTnLst>
                                </p:cTn>
                              </p:par>
                              <p:par>
                                <p:cTn id="187" presetID="10" presetClass="exit" presetSubtype="0" fill="hold" grpId="1" nodeType="withEffect">
                                  <p:stCondLst>
                                    <p:cond delay="0"/>
                                  </p:stCondLst>
                                  <p:childTnLst>
                                    <p:animEffect transition="out" filter="fade">
                                      <p:cBhvr>
                                        <p:cTn id="188" dur="500"/>
                                        <p:tgtEl>
                                          <p:spTgt spid="18"/>
                                        </p:tgtEl>
                                      </p:cBhvr>
                                    </p:animEffect>
                                    <p:set>
                                      <p:cBhvr>
                                        <p:cTn id="189" dur="1" fill="hold">
                                          <p:stCondLst>
                                            <p:cond delay="499"/>
                                          </p:stCondLst>
                                        </p:cTn>
                                        <p:tgtEl>
                                          <p:spTgt spid="18"/>
                                        </p:tgtEl>
                                        <p:attrNameLst>
                                          <p:attrName>style.visibility</p:attrName>
                                        </p:attrNameLst>
                                      </p:cBhvr>
                                      <p:to>
                                        <p:strVal val="hidden"/>
                                      </p:to>
                                    </p:set>
                                  </p:childTnLst>
                                </p:cTn>
                              </p:par>
                              <p:par>
                                <p:cTn id="190" presetID="10" presetClass="exit" presetSubtype="0" fill="hold" grpId="1" nodeType="withEffect">
                                  <p:stCondLst>
                                    <p:cond delay="0"/>
                                  </p:stCondLst>
                                  <p:childTnLst>
                                    <p:animEffect transition="out" filter="fade">
                                      <p:cBhvr>
                                        <p:cTn id="191" dur="500"/>
                                        <p:tgtEl>
                                          <p:spTgt spid="19"/>
                                        </p:tgtEl>
                                      </p:cBhvr>
                                    </p:animEffect>
                                    <p:set>
                                      <p:cBhvr>
                                        <p:cTn id="192" dur="1" fill="hold">
                                          <p:stCondLst>
                                            <p:cond delay="499"/>
                                          </p:stCondLst>
                                        </p:cTn>
                                        <p:tgtEl>
                                          <p:spTgt spid="19"/>
                                        </p:tgtEl>
                                        <p:attrNameLst>
                                          <p:attrName>style.visibility</p:attrName>
                                        </p:attrNameLst>
                                      </p:cBhvr>
                                      <p:to>
                                        <p:strVal val="hidden"/>
                                      </p:to>
                                    </p:set>
                                  </p:childTnLst>
                                </p:cTn>
                              </p:par>
                              <p:par>
                                <p:cTn id="193" presetID="10" presetClass="exit" presetSubtype="0" fill="hold" grpId="1" nodeType="withEffect">
                                  <p:stCondLst>
                                    <p:cond delay="0"/>
                                  </p:stCondLst>
                                  <p:childTnLst>
                                    <p:animEffect transition="out" filter="fade">
                                      <p:cBhvr>
                                        <p:cTn id="194" dur="500"/>
                                        <p:tgtEl>
                                          <p:spTgt spid="20"/>
                                        </p:tgtEl>
                                      </p:cBhvr>
                                    </p:animEffect>
                                    <p:set>
                                      <p:cBhvr>
                                        <p:cTn id="195"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4" grpId="2"/>
      <p:bldP spid="19" grpId="0" animBg="1"/>
      <p:bldP spid="19" grpId="1" animBg="1"/>
      <p:bldP spid="18" grpId="0" animBg="1"/>
      <p:bldP spid="18" grpId="1" animBg="1"/>
      <p:bldP spid="2" grpId="0"/>
      <p:bldP spid="2" grpId="1"/>
      <p:bldP spid="3074" grpId="0"/>
      <p:bldP spid="3074" grpId="1"/>
      <p:bldP spid="3" grpId="0"/>
      <p:bldP spid="3" grpId="1"/>
      <p:bldP spid="3" grpId="2"/>
      <p:bldP spid="4" grpId="0"/>
      <p:bldP spid="4" grpId="1"/>
      <p:bldP spid="4"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25" grpId="0"/>
      <p:bldP spid="25" grpId="1"/>
      <p:bldP spid="25" grpId="2"/>
      <p:bldP spid="26" grpId="0"/>
      <p:bldP spid="26" grpId="2"/>
      <p:bldP spid="20" grpId="0"/>
      <p:bldP spid="20"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99FF7BD-03FC-FE80-EC25-30F91152B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Final">
            <a:extLst>
              <a:ext uri="{FF2B5EF4-FFF2-40B4-BE49-F238E27FC236}">
                <a16:creationId xmlns:a16="http://schemas.microsoft.com/office/drawing/2014/main" id="{6CD9FFFA-C305-D556-64E4-FE2D4D182DF5}"/>
              </a:ext>
            </a:extLst>
          </p:cNvPr>
          <p:cNvSpPr txBox="1">
            <a:spLocks noChangeArrowheads="1"/>
          </p:cNvSpPr>
          <p:nvPr/>
        </p:nvSpPr>
        <p:spPr bwMode="auto">
          <a:xfrm>
            <a:off x="1644316" y="1300480"/>
            <a:ext cx="5855368" cy="4165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 spirit of a man</a:t>
            </a:r>
          </a:p>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is the lamp of the LORD</a:t>
            </a:r>
          </a:p>
          <a:p>
            <a:pPr eaLnBrk="1" hangingPunct="1"/>
            <a:endPar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B0F0"/>
                </a:solidFill>
                <a:effectLst>
                  <a:glow rad="101600">
                    <a:schemeClr val="tx1"/>
                  </a:glow>
                  <a:outerShdw blurRad="50800" algn="tl" rotWithShape="0">
                    <a:srgbClr val="000000"/>
                  </a:outerShdw>
                </a:effectLst>
                <a:latin typeface="Calibri" panose="020F0502020204030204" pitchFamily="34" charset="0"/>
              </a:rPr>
              <a:t>Searching all the inner</a:t>
            </a:r>
          </a:p>
          <a:p>
            <a:pPr eaLnBrk="1" hangingPunct="1"/>
            <a:r>
              <a:rPr lang="en-US" altLang="en-US" b="1" kern="0" dirty="0">
                <a:ln w="17780" cmpd="sng">
                  <a:solidFill>
                    <a:srgbClr val="FFFFFF"/>
                  </a:solidFill>
                  <a:prstDash val="solid"/>
                  <a:miter lim="800000"/>
                </a:ln>
                <a:solidFill>
                  <a:srgbClr val="00B0F0"/>
                </a:solidFill>
                <a:effectLst>
                  <a:glow rad="101600">
                    <a:schemeClr val="tx1"/>
                  </a:glow>
                  <a:outerShdw blurRad="50800" algn="tl" rotWithShape="0">
                    <a:srgbClr val="000000"/>
                  </a:outerShdw>
                </a:effectLst>
                <a:latin typeface="Calibri" panose="020F0502020204030204" pitchFamily="34" charset="0"/>
              </a:rPr>
              <a:t> depths of his heart</a:t>
            </a:r>
            <a:endParaRPr lang="en-US" altLang="en-US" sz="3200" b="1" i="1" kern="0" dirty="0">
              <a:ln w="17780" cmpd="sng">
                <a:solidFill>
                  <a:srgbClr val="FFFFFF"/>
                </a:solidFill>
                <a:prstDash val="solid"/>
                <a:miter lim="800000"/>
              </a:ln>
              <a:solidFill>
                <a:srgbClr val="00B0F0"/>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457200" y="1467356"/>
            <a:ext cx="8229600" cy="239928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spirit of a man is the lamp of the LORD, Searching all the inner depths of his heart.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20:27 </a:t>
            </a:r>
          </a:p>
        </p:txBody>
      </p:sp>
      <p:sp>
        <p:nvSpPr>
          <p:cNvPr id="3" name="Rectangle 2">
            <a:extLst>
              <a:ext uri="{FF2B5EF4-FFF2-40B4-BE49-F238E27FC236}">
                <a16:creationId xmlns:a16="http://schemas.microsoft.com/office/drawing/2014/main" id="{DCE64196-A79D-1536-ED71-704395619AC8}"/>
              </a:ext>
            </a:extLst>
          </p:cNvPr>
          <p:cNvSpPr txBox="1">
            <a:spLocks noChangeArrowheads="1"/>
          </p:cNvSpPr>
          <p:nvPr/>
        </p:nvSpPr>
        <p:spPr bwMode="auto">
          <a:xfrm>
            <a:off x="519721" y="1591773"/>
            <a:ext cx="4822436" cy="806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spirit of a man</a:t>
            </a:r>
          </a:p>
        </p:txBody>
      </p:sp>
      <p:sp>
        <p:nvSpPr>
          <p:cNvPr id="4" name="Rectangle 2">
            <a:extLst>
              <a:ext uri="{FF2B5EF4-FFF2-40B4-BE49-F238E27FC236}">
                <a16:creationId xmlns:a16="http://schemas.microsoft.com/office/drawing/2014/main" id="{C1BFD433-0B01-0097-A168-4867C8E928BF}"/>
              </a:ext>
            </a:extLst>
          </p:cNvPr>
          <p:cNvSpPr txBox="1">
            <a:spLocks noChangeArrowheads="1"/>
          </p:cNvSpPr>
          <p:nvPr/>
        </p:nvSpPr>
        <p:spPr bwMode="auto">
          <a:xfrm>
            <a:off x="4868214" y="1603805"/>
            <a:ext cx="387442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 the lamp of</a:t>
            </a:r>
          </a:p>
        </p:txBody>
      </p:sp>
      <p:sp>
        <p:nvSpPr>
          <p:cNvPr id="5" name="Rectangle 2">
            <a:extLst>
              <a:ext uri="{FF2B5EF4-FFF2-40B4-BE49-F238E27FC236}">
                <a16:creationId xmlns:a16="http://schemas.microsoft.com/office/drawing/2014/main" id="{68BCE756-3C1D-1A76-94CB-F985FF903C0C}"/>
              </a:ext>
            </a:extLst>
          </p:cNvPr>
          <p:cNvSpPr txBox="1">
            <a:spLocks noChangeArrowheads="1"/>
          </p:cNvSpPr>
          <p:nvPr/>
        </p:nvSpPr>
        <p:spPr bwMode="auto">
          <a:xfrm>
            <a:off x="525458" y="2289606"/>
            <a:ext cx="2646558" cy="75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LORD</a:t>
            </a:r>
          </a:p>
        </p:txBody>
      </p:sp>
      <p:sp>
        <p:nvSpPr>
          <p:cNvPr id="6" name="Rectangle 2">
            <a:extLst>
              <a:ext uri="{FF2B5EF4-FFF2-40B4-BE49-F238E27FC236}">
                <a16:creationId xmlns:a16="http://schemas.microsoft.com/office/drawing/2014/main" id="{B36ABC0B-C47B-3E96-4B00-04533B6A5A00}"/>
              </a:ext>
            </a:extLst>
          </p:cNvPr>
          <p:cNvSpPr txBox="1">
            <a:spLocks noChangeArrowheads="1"/>
          </p:cNvSpPr>
          <p:nvPr/>
        </p:nvSpPr>
        <p:spPr bwMode="auto">
          <a:xfrm>
            <a:off x="2962142" y="2277573"/>
            <a:ext cx="567221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Searching all the inner</a:t>
            </a:r>
          </a:p>
        </p:txBody>
      </p:sp>
      <p:sp>
        <p:nvSpPr>
          <p:cNvPr id="7" name="Rectangle 2">
            <a:extLst>
              <a:ext uri="{FF2B5EF4-FFF2-40B4-BE49-F238E27FC236}">
                <a16:creationId xmlns:a16="http://schemas.microsoft.com/office/drawing/2014/main" id="{595E5F6A-A734-E6CA-AEFF-C68B6C5EA80B}"/>
              </a:ext>
            </a:extLst>
          </p:cNvPr>
          <p:cNvSpPr txBox="1">
            <a:spLocks noChangeArrowheads="1"/>
          </p:cNvSpPr>
          <p:nvPr/>
        </p:nvSpPr>
        <p:spPr bwMode="auto">
          <a:xfrm>
            <a:off x="512579" y="2951342"/>
            <a:ext cx="4877567" cy="776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depths of his heart</a:t>
            </a:r>
          </a:p>
        </p:txBody>
      </p:sp>
      <p:sp>
        <p:nvSpPr>
          <p:cNvPr id="8" name="Rectangle 2">
            <a:extLst>
              <a:ext uri="{FF2B5EF4-FFF2-40B4-BE49-F238E27FC236}">
                <a16:creationId xmlns:a16="http://schemas.microsoft.com/office/drawing/2014/main" id="{A56C5DF1-103F-F631-8588-923D70548901}"/>
              </a:ext>
            </a:extLst>
          </p:cNvPr>
          <p:cNvSpPr txBox="1">
            <a:spLocks noChangeArrowheads="1"/>
          </p:cNvSpPr>
          <p:nvPr/>
        </p:nvSpPr>
        <p:spPr bwMode="auto">
          <a:xfrm>
            <a:off x="1485347" y="2255520"/>
            <a:ext cx="1612454" cy="817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21C5FF"/>
                </a:solidFill>
                <a:effectLst>
                  <a:glow rad="101600">
                    <a:schemeClr val="tx1"/>
                  </a:glow>
                  <a:outerShdw blurRad="50800" algn="tl" rotWithShape="0">
                    <a:srgbClr val="000000"/>
                  </a:outerShdw>
                </a:effectLst>
                <a:latin typeface="Calibri" panose="020F0502020204030204" pitchFamily="34" charset="0"/>
              </a:rPr>
              <a:t>LORD</a:t>
            </a:r>
          </a:p>
        </p:txBody>
      </p:sp>
      <p:sp>
        <p:nvSpPr>
          <p:cNvPr id="11" name="Rectangle 2">
            <a:extLst>
              <a:ext uri="{FF2B5EF4-FFF2-40B4-BE49-F238E27FC236}">
                <a16:creationId xmlns:a16="http://schemas.microsoft.com/office/drawing/2014/main" id="{F309B4CC-BFEC-E2CE-B83D-7082B0282F31}"/>
              </a:ext>
            </a:extLst>
          </p:cNvPr>
          <p:cNvSpPr txBox="1">
            <a:spLocks noChangeArrowheads="1"/>
          </p:cNvSpPr>
          <p:nvPr/>
        </p:nvSpPr>
        <p:spPr bwMode="auto">
          <a:xfrm>
            <a:off x="3128791" y="1975619"/>
            <a:ext cx="1492149" cy="79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lamp</a:t>
            </a:r>
          </a:p>
        </p:txBody>
      </p:sp>
      <p:sp>
        <p:nvSpPr>
          <p:cNvPr id="9" name="Oval 44">
            <a:extLst>
              <a:ext uri="{FF2B5EF4-FFF2-40B4-BE49-F238E27FC236}">
                <a16:creationId xmlns:a16="http://schemas.microsoft.com/office/drawing/2014/main" id="{1AF35502-ECCD-C8C3-D1B5-7E419AC448C1}"/>
              </a:ext>
            </a:extLst>
          </p:cNvPr>
          <p:cNvSpPr/>
          <p:nvPr/>
        </p:nvSpPr>
        <p:spPr>
          <a:xfrm>
            <a:off x="3106756" y="1972019"/>
            <a:ext cx="1465244" cy="870333"/>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13" name="Rectangle 2">
            <a:extLst>
              <a:ext uri="{FF2B5EF4-FFF2-40B4-BE49-F238E27FC236}">
                <a16:creationId xmlns:a16="http://schemas.microsoft.com/office/drawing/2014/main" id="{A09B86E9-1F1B-8FEE-50D4-8445B9954E45}"/>
              </a:ext>
            </a:extLst>
          </p:cNvPr>
          <p:cNvSpPr txBox="1">
            <a:spLocks noChangeArrowheads="1"/>
          </p:cNvSpPr>
          <p:nvPr/>
        </p:nvSpPr>
        <p:spPr bwMode="auto">
          <a:xfrm>
            <a:off x="589936" y="2913415"/>
            <a:ext cx="2934929" cy="904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Almighty gives </a:t>
            </a:r>
          </a:p>
          <a:p>
            <a:pPr eaLnBrk="1" hangingPunct="1"/>
            <a:r>
              <a:rPr lang="en-US" altLang="en-US" sz="28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me life   Job 33:4 </a:t>
            </a:r>
          </a:p>
        </p:txBody>
      </p:sp>
      <p:sp>
        <p:nvSpPr>
          <p:cNvPr id="15" name="Rectangle 2">
            <a:extLst>
              <a:ext uri="{FF2B5EF4-FFF2-40B4-BE49-F238E27FC236}">
                <a16:creationId xmlns:a16="http://schemas.microsoft.com/office/drawing/2014/main" id="{0AD0870B-3EA6-AFF7-C88E-B2FA74EF963B}"/>
              </a:ext>
            </a:extLst>
          </p:cNvPr>
          <p:cNvSpPr txBox="1">
            <a:spLocks noChangeArrowheads="1"/>
          </p:cNvSpPr>
          <p:nvPr/>
        </p:nvSpPr>
        <p:spPr bwMode="auto">
          <a:xfrm>
            <a:off x="4735744" y="2843079"/>
            <a:ext cx="3845547" cy="95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gives breath to </a:t>
            </a:r>
          </a:p>
          <a:p>
            <a:pPr eaLnBrk="1" hangingPunct="1"/>
            <a:r>
              <a:rPr lang="en-US" altLang="en-US" sz="28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the people   Isaiah 42:5 </a:t>
            </a:r>
          </a:p>
        </p:txBody>
      </p:sp>
      <p:sp>
        <p:nvSpPr>
          <p:cNvPr id="16" name="Rectangle 2">
            <a:extLst>
              <a:ext uri="{FF2B5EF4-FFF2-40B4-BE49-F238E27FC236}">
                <a16:creationId xmlns:a16="http://schemas.microsoft.com/office/drawing/2014/main" id="{78A5A3DE-D58D-F4ED-AD1B-70AEC93F455E}"/>
              </a:ext>
            </a:extLst>
          </p:cNvPr>
          <p:cNvSpPr txBox="1">
            <a:spLocks noChangeArrowheads="1"/>
          </p:cNvSpPr>
          <p:nvPr/>
        </p:nvSpPr>
        <p:spPr bwMode="auto">
          <a:xfrm>
            <a:off x="1052051" y="324508"/>
            <a:ext cx="2605549" cy="1002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forms the spirit </a:t>
            </a:r>
          </a:p>
          <a:p>
            <a:pPr eaLnBrk="1" hangingPunct="1"/>
            <a:r>
              <a:rPr lang="en-US" altLang="en-US" sz="28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Zec 12:1 </a:t>
            </a:r>
          </a:p>
        </p:txBody>
      </p:sp>
      <p:sp>
        <p:nvSpPr>
          <p:cNvPr id="17" name="Rectangle 2">
            <a:extLst>
              <a:ext uri="{FF2B5EF4-FFF2-40B4-BE49-F238E27FC236}">
                <a16:creationId xmlns:a16="http://schemas.microsoft.com/office/drawing/2014/main" id="{D4E37741-8871-1ED5-6C92-D6A3265BDAD2}"/>
              </a:ext>
            </a:extLst>
          </p:cNvPr>
          <p:cNvSpPr txBox="1">
            <a:spLocks noChangeArrowheads="1"/>
          </p:cNvSpPr>
          <p:nvPr/>
        </p:nvSpPr>
        <p:spPr bwMode="auto">
          <a:xfrm>
            <a:off x="4665406" y="324508"/>
            <a:ext cx="3667434" cy="94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spirit will return to God </a:t>
            </a:r>
          </a:p>
          <a:p>
            <a:pPr eaLnBrk="1" hangingPunct="1"/>
            <a:r>
              <a:rPr lang="en-US" altLang="en-US" sz="28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who gave it    </a:t>
            </a:r>
            <a:r>
              <a:rPr lang="en-US" altLang="en-US" sz="2800" b="1" i="1" kern="0" dirty="0" err="1">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Ec</a:t>
            </a:r>
            <a:r>
              <a:rPr lang="en-US" altLang="en-US" sz="28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 12:6 </a:t>
            </a:r>
          </a:p>
        </p:txBody>
      </p:sp>
      <p:sp>
        <p:nvSpPr>
          <p:cNvPr id="12" name="16-Point Star 3">
            <a:extLst>
              <a:ext uri="{FF2B5EF4-FFF2-40B4-BE49-F238E27FC236}">
                <a16:creationId xmlns:a16="http://schemas.microsoft.com/office/drawing/2014/main" id="{0B415990-E29F-0129-46AD-E6C2795BE293}"/>
              </a:ext>
            </a:extLst>
          </p:cNvPr>
          <p:cNvSpPr/>
          <p:nvPr/>
        </p:nvSpPr>
        <p:spPr>
          <a:xfrm flipH="1">
            <a:off x="6279614" y="4250486"/>
            <a:ext cx="1124578" cy="1062398"/>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4-Point Star 4">
            <a:extLst>
              <a:ext uri="{FF2B5EF4-FFF2-40B4-BE49-F238E27FC236}">
                <a16:creationId xmlns:a16="http://schemas.microsoft.com/office/drawing/2014/main" id="{1701792C-0727-D6C7-D7F5-F04BA5BF06AA}"/>
              </a:ext>
            </a:extLst>
          </p:cNvPr>
          <p:cNvSpPr/>
          <p:nvPr/>
        </p:nvSpPr>
        <p:spPr>
          <a:xfrm flipH="1">
            <a:off x="6257105" y="4266282"/>
            <a:ext cx="1157246" cy="1046444"/>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45470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xit" presetSubtype="0" fill="hold" grpId="1" nodeType="after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25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50"/>
                                        <p:tgtEl>
                                          <p:spTgt spid="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5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25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50"/>
                                        <p:tgtEl>
                                          <p:spTgt spid="7"/>
                                        </p:tgtEl>
                                      </p:cBhvr>
                                    </p:animEffect>
                                  </p:childTnLst>
                                </p:cTn>
                              </p:par>
                              <p:par>
                                <p:cTn id="34" presetID="42" presetClass="path" presetSubtype="0" accel="50000" decel="50000" fill="hold" grpId="2" nodeType="withEffect">
                                  <p:stCondLst>
                                    <p:cond delay="0"/>
                                  </p:stCondLst>
                                  <p:childTnLst>
                                    <p:animMotion origin="layout" path="M 3.88889E-6 -2.22222E-6 L 0.17951 -0.04213 " pathEditMode="relative" rAng="0" ptsTypes="AA">
                                      <p:cBhvr>
                                        <p:cTn id="35" dur="2000" fill="hold"/>
                                        <p:tgtEl>
                                          <p:spTgt spid="3"/>
                                        </p:tgtEl>
                                        <p:attrNameLst>
                                          <p:attrName>ppt_x</p:attrName>
                                          <p:attrName>ppt_y</p:attrName>
                                        </p:attrNameLst>
                                      </p:cBhvr>
                                      <p:rCtr x="8976" y="-2106"/>
                                    </p:animMotion>
                                  </p:childTnLst>
                                </p:cTn>
                              </p:par>
                              <p:par>
                                <p:cTn id="36" presetID="42" presetClass="path" presetSubtype="0" accel="50000" decel="50000" fill="hold" grpId="2" nodeType="withEffect">
                                  <p:stCondLst>
                                    <p:cond delay="0"/>
                                  </p:stCondLst>
                                  <p:childTnLst>
                                    <p:animMotion origin="layout" path="M -8.33333E-7 7.40741E-7 L -0.36406 0.05532 " pathEditMode="relative" rAng="0" ptsTypes="AA">
                                      <p:cBhvr>
                                        <p:cTn id="37" dur="2000" fill="hold"/>
                                        <p:tgtEl>
                                          <p:spTgt spid="4"/>
                                        </p:tgtEl>
                                        <p:attrNameLst>
                                          <p:attrName>ppt_x</p:attrName>
                                          <p:attrName>ppt_y</p:attrName>
                                        </p:attrNameLst>
                                      </p:cBhvr>
                                      <p:rCtr x="-18212" y="2755"/>
                                    </p:animMotion>
                                  </p:childTnLst>
                                </p:cTn>
                              </p:par>
                              <p:par>
                                <p:cTn id="38" presetID="42" presetClass="path" presetSubtype="0" accel="50000" decel="50000" fill="hold" grpId="2" nodeType="withEffect">
                                  <p:stCondLst>
                                    <p:cond delay="0"/>
                                  </p:stCondLst>
                                  <p:childTnLst>
                                    <p:animMotion origin="layout" path="M -3.33333E-6 4.07407E-6 L 0.48455 -0.0419 " pathEditMode="relative" rAng="0" ptsTypes="AA">
                                      <p:cBhvr>
                                        <p:cTn id="39" dur="2000" fill="hold"/>
                                        <p:tgtEl>
                                          <p:spTgt spid="5"/>
                                        </p:tgtEl>
                                        <p:attrNameLst>
                                          <p:attrName>ppt_x</p:attrName>
                                          <p:attrName>ppt_y</p:attrName>
                                        </p:attrNameLst>
                                      </p:cBhvr>
                                      <p:rCtr x="24219" y="-2106"/>
                                    </p:animMotion>
                                  </p:childTnLst>
                                </p:cTn>
                              </p:par>
                              <p:par>
                                <p:cTn id="40" presetID="42" presetClass="path" presetSubtype="0" accel="50000" decel="50000" fill="hold" grpId="2" nodeType="withEffect">
                                  <p:stCondLst>
                                    <p:cond delay="0"/>
                                  </p:stCondLst>
                                  <p:childTnLst>
                                    <p:animMotion origin="layout" path="M 2.22222E-6 1.11111E-6 L -0.12709 0.25069 " pathEditMode="relative" rAng="0" ptsTypes="AA">
                                      <p:cBhvr>
                                        <p:cTn id="41" dur="2000" fill="hold"/>
                                        <p:tgtEl>
                                          <p:spTgt spid="6"/>
                                        </p:tgtEl>
                                        <p:attrNameLst>
                                          <p:attrName>ppt_x</p:attrName>
                                          <p:attrName>ppt_y</p:attrName>
                                        </p:attrNameLst>
                                      </p:cBhvr>
                                      <p:rCtr x="-6354" y="12523"/>
                                    </p:animMotion>
                                  </p:childTnLst>
                                </p:cTn>
                              </p:par>
                              <p:par>
                                <p:cTn id="42" presetID="42" presetClass="path" presetSubtype="0" accel="50000" decel="50000" fill="hold" grpId="2" nodeType="withEffect">
                                  <p:stCondLst>
                                    <p:cond delay="0"/>
                                  </p:stCondLst>
                                  <p:childTnLst>
                                    <p:animMotion origin="layout" path="M -3.05556E-6 4.44444E-6 L 0.18403 0.25092 " pathEditMode="relative" rAng="0" ptsTypes="AA">
                                      <p:cBhvr>
                                        <p:cTn id="43" dur="2000" fill="hold"/>
                                        <p:tgtEl>
                                          <p:spTgt spid="7"/>
                                        </p:tgtEl>
                                        <p:attrNameLst>
                                          <p:attrName>ppt_x</p:attrName>
                                          <p:attrName>ppt_y</p:attrName>
                                        </p:attrNameLst>
                                      </p:cBhvr>
                                      <p:rCtr x="9201" y="12546"/>
                                    </p:animMotion>
                                  </p:childTnLst>
                                </p:cTn>
                              </p:par>
                              <p:par>
                                <p:cTn id="44" presetID="10" presetClass="exit" presetSubtype="0" fill="hold" grpId="1" nodeType="withEffect">
                                  <p:stCondLst>
                                    <p:cond delay="0"/>
                                  </p:stCondLst>
                                  <p:childTnLst>
                                    <p:animEffect transition="out" filter="fade">
                                      <p:cBhvr>
                                        <p:cTn id="45" dur="1250"/>
                                        <p:tgtEl>
                                          <p:spTgt spid="3074"/>
                                        </p:tgtEl>
                                      </p:cBhvr>
                                    </p:animEffect>
                                    <p:set>
                                      <p:cBhvr>
                                        <p:cTn id="46" dur="1" fill="hold">
                                          <p:stCondLst>
                                            <p:cond delay="1249"/>
                                          </p:stCondLst>
                                        </p:cTn>
                                        <p:tgtEl>
                                          <p:spTgt spid="3074"/>
                                        </p:tgtEl>
                                        <p:attrNameLst>
                                          <p:attrName>style.visibility</p:attrName>
                                        </p:attrNameLst>
                                      </p:cBhvr>
                                      <p:to>
                                        <p:strVal val="hidden"/>
                                      </p:to>
                                    </p:set>
                                  </p:childTnLst>
                                </p:cTn>
                              </p:par>
                            </p:childTnLst>
                          </p:cTn>
                        </p:par>
                        <p:par>
                          <p:cTn id="47" fill="hold">
                            <p:stCondLst>
                              <p:cond delay="2000"/>
                            </p:stCondLst>
                            <p:childTnLst>
                              <p:par>
                                <p:cTn id="48" presetID="10" presetClass="entr" presetSubtype="0" fill="hold" grpId="0" nodeType="after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250"/>
                                        <p:tgtEl>
                                          <p:spTgt spid="2"/>
                                        </p:tgtEl>
                                      </p:cBhvr>
                                    </p:animEffect>
                                  </p:childTnLst>
                                </p:cTn>
                              </p:par>
                              <p:par>
                                <p:cTn id="51" presetID="10" presetClass="exit" presetSubtype="0" fill="hold" grpId="1" nodeType="withEffect">
                                  <p:stCondLst>
                                    <p:cond delay="0"/>
                                  </p:stCondLst>
                                  <p:childTnLst>
                                    <p:animEffect transition="out" filter="fade">
                                      <p:cBhvr>
                                        <p:cTn id="52" dur="500"/>
                                        <p:tgtEl>
                                          <p:spTgt spid="3"/>
                                        </p:tgtEl>
                                      </p:cBhvr>
                                    </p:animEffect>
                                    <p:set>
                                      <p:cBhvr>
                                        <p:cTn id="53" dur="1" fill="hold">
                                          <p:stCondLst>
                                            <p:cond delay="499"/>
                                          </p:stCondLst>
                                        </p:cTn>
                                        <p:tgtEl>
                                          <p:spTgt spid="3"/>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4"/>
                                        </p:tgtEl>
                                      </p:cBhvr>
                                    </p:animEffect>
                                    <p:set>
                                      <p:cBhvr>
                                        <p:cTn id="56" dur="1" fill="hold">
                                          <p:stCondLst>
                                            <p:cond delay="499"/>
                                          </p:stCondLst>
                                        </p:cTn>
                                        <p:tgtEl>
                                          <p:spTgt spid="4"/>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5"/>
                                        </p:tgtEl>
                                      </p:cBhvr>
                                    </p:animEffect>
                                    <p:set>
                                      <p:cBhvr>
                                        <p:cTn id="59" dur="1" fill="hold">
                                          <p:stCondLst>
                                            <p:cond delay="499"/>
                                          </p:stCondLst>
                                        </p:cTn>
                                        <p:tgtEl>
                                          <p:spTgt spid="5"/>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6"/>
                                        </p:tgtEl>
                                      </p:cBhvr>
                                    </p:animEffect>
                                    <p:set>
                                      <p:cBhvr>
                                        <p:cTn id="62" dur="1" fill="hold">
                                          <p:stCondLst>
                                            <p:cond delay="499"/>
                                          </p:stCondLst>
                                        </p:cTn>
                                        <p:tgtEl>
                                          <p:spTgt spid="6"/>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0" presetClass="entr" presetSubtype="0" fill="hold" grpId="0"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dissolve">
                                      <p:cBhvr>
                                        <p:cTn id="70" dur="500">
                                          <p:stCondLst>
                                            <p:cond delay="0"/>
                                          </p:stCondLst>
                                        </p:cTn>
                                        <p:tgtEl>
                                          <p:spTgt spid="9"/>
                                        </p:tgtEl>
                                      </p:cBhvr>
                                    </p:animEffect>
                                    <p:anim to="" calcmode="lin" valueType="num">
                                      <p:cBhvr>
                                        <p:cTn id="71"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72"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73" presetID="21" presetClass="entr" presetSubtype="8" fill="hold" grpId="0" nodeType="withEffect">
                                  <p:stCondLst>
                                    <p:cond delay="250"/>
                                  </p:stCondLst>
                                  <p:childTnLst>
                                    <p:set>
                                      <p:cBhvr>
                                        <p:cTn id="74" dur="1" fill="hold">
                                          <p:stCondLst>
                                            <p:cond delay="0"/>
                                          </p:stCondLst>
                                        </p:cTn>
                                        <p:tgtEl>
                                          <p:spTgt spid="11"/>
                                        </p:tgtEl>
                                        <p:attrNameLst>
                                          <p:attrName>style.visibility</p:attrName>
                                        </p:attrNameLst>
                                      </p:cBhvr>
                                      <p:to>
                                        <p:strVal val="visible"/>
                                      </p:to>
                                    </p:set>
                                    <p:animEffect transition="in" filter="wheel(8)">
                                      <p:cBhvr>
                                        <p:cTn id="75" dur="1250"/>
                                        <p:tgtEl>
                                          <p:spTgt spid="11"/>
                                        </p:tgtEl>
                                      </p:cBhvr>
                                    </p:animEffect>
                                  </p:childTnLst>
                                </p:cTn>
                              </p:par>
                              <p:par>
                                <p:cTn id="76" presetID="23" presetClass="entr" presetSubtype="16" fill="hold" grpId="1" nodeType="withEffect">
                                  <p:stCondLst>
                                    <p:cond delay="1000"/>
                                  </p:stCondLst>
                                  <p:childTnLst>
                                    <p:set>
                                      <p:cBhvr>
                                        <p:cTn id="77" dur="1" fill="hold">
                                          <p:stCondLst>
                                            <p:cond delay="0"/>
                                          </p:stCondLst>
                                        </p:cTn>
                                        <p:tgtEl>
                                          <p:spTgt spid="12"/>
                                        </p:tgtEl>
                                        <p:attrNameLst>
                                          <p:attrName>style.visibility</p:attrName>
                                        </p:attrNameLst>
                                      </p:cBhvr>
                                      <p:to>
                                        <p:strVal val="visible"/>
                                      </p:to>
                                    </p:set>
                                    <p:anim calcmode="lin" valueType="num">
                                      <p:cBhvr>
                                        <p:cTn id="78" dur="500" fill="hold"/>
                                        <p:tgtEl>
                                          <p:spTgt spid="12"/>
                                        </p:tgtEl>
                                        <p:attrNameLst>
                                          <p:attrName>ppt_w</p:attrName>
                                        </p:attrNameLst>
                                      </p:cBhvr>
                                      <p:tavLst>
                                        <p:tav tm="0">
                                          <p:val>
                                            <p:fltVal val="0"/>
                                          </p:val>
                                        </p:tav>
                                        <p:tav tm="100000">
                                          <p:val>
                                            <p:strVal val="#ppt_w"/>
                                          </p:val>
                                        </p:tav>
                                      </p:tavLst>
                                    </p:anim>
                                    <p:anim calcmode="lin" valueType="num">
                                      <p:cBhvr>
                                        <p:cTn id="79" dur="500" fill="hold"/>
                                        <p:tgtEl>
                                          <p:spTgt spid="12"/>
                                        </p:tgtEl>
                                        <p:attrNameLst>
                                          <p:attrName>ppt_h</p:attrName>
                                        </p:attrNameLst>
                                      </p:cBhvr>
                                      <p:tavLst>
                                        <p:tav tm="0">
                                          <p:val>
                                            <p:fltVal val="0"/>
                                          </p:val>
                                        </p:tav>
                                        <p:tav tm="100000">
                                          <p:val>
                                            <p:strVal val="#ppt_h"/>
                                          </p:val>
                                        </p:tav>
                                      </p:tavLst>
                                    </p:anim>
                                  </p:childTnLst>
                                </p:cTn>
                              </p:par>
                              <p:par>
                                <p:cTn id="80" presetID="23" presetClass="entr" presetSubtype="16" fill="hold" grpId="1" nodeType="withEffect">
                                  <p:stCondLst>
                                    <p:cond delay="1000"/>
                                  </p:stCondLst>
                                  <p:childTnLst>
                                    <p:set>
                                      <p:cBhvr>
                                        <p:cTn id="81" dur="1" fill="hold">
                                          <p:stCondLst>
                                            <p:cond delay="0"/>
                                          </p:stCondLst>
                                        </p:cTn>
                                        <p:tgtEl>
                                          <p:spTgt spid="14"/>
                                        </p:tgtEl>
                                        <p:attrNameLst>
                                          <p:attrName>style.visibility</p:attrName>
                                        </p:attrNameLst>
                                      </p:cBhvr>
                                      <p:to>
                                        <p:strVal val="visible"/>
                                      </p:to>
                                    </p:set>
                                    <p:anim calcmode="lin" valueType="num">
                                      <p:cBhvr>
                                        <p:cTn id="82" dur="500" fill="hold"/>
                                        <p:tgtEl>
                                          <p:spTgt spid="14"/>
                                        </p:tgtEl>
                                        <p:attrNameLst>
                                          <p:attrName>ppt_w</p:attrName>
                                        </p:attrNameLst>
                                      </p:cBhvr>
                                      <p:tavLst>
                                        <p:tav tm="0">
                                          <p:val>
                                            <p:fltVal val="0"/>
                                          </p:val>
                                        </p:tav>
                                        <p:tav tm="100000">
                                          <p:val>
                                            <p:strVal val="#ppt_w"/>
                                          </p:val>
                                        </p:tav>
                                      </p:tavLst>
                                    </p:anim>
                                    <p:anim calcmode="lin" valueType="num">
                                      <p:cBhvr>
                                        <p:cTn id="83" dur="500" fill="hold"/>
                                        <p:tgtEl>
                                          <p:spTgt spid="14"/>
                                        </p:tgtEl>
                                        <p:attrNameLst>
                                          <p:attrName>ppt_h</p:attrName>
                                        </p:attrNameLst>
                                      </p:cBhvr>
                                      <p:tavLst>
                                        <p:tav tm="0">
                                          <p:val>
                                            <p:fltVal val="0"/>
                                          </p:val>
                                        </p:tav>
                                        <p:tav tm="100000">
                                          <p:val>
                                            <p:strVal val="#ppt_h"/>
                                          </p:val>
                                        </p:tav>
                                      </p:tavLst>
                                    </p:anim>
                                  </p:childTnLst>
                                </p:cTn>
                              </p:par>
                              <p:par>
                                <p:cTn id="84" presetID="8" presetClass="emph" presetSubtype="0" repeatCount="indefinite" fill="hold" grpId="0" nodeType="withEffect">
                                  <p:stCondLst>
                                    <p:cond delay="1000"/>
                                  </p:stCondLst>
                                  <p:childTnLst>
                                    <p:animRot by="-21600000">
                                      <p:cBhvr>
                                        <p:cTn id="85" dur="1000" fill="hold"/>
                                        <p:tgtEl>
                                          <p:spTgt spid="12"/>
                                        </p:tgtEl>
                                        <p:attrNameLst>
                                          <p:attrName>r</p:attrName>
                                        </p:attrNameLst>
                                      </p:cBhvr>
                                    </p:animRot>
                                  </p:childTnLst>
                                </p:cTn>
                              </p:par>
                              <p:par>
                                <p:cTn id="86" presetID="8" presetClass="emph" presetSubtype="0" repeatCount="indefinite" fill="hold" grpId="0" nodeType="withEffect">
                                  <p:stCondLst>
                                    <p:cond delay="1000"/>
                                  </p:stCondLst>
                                  <p:childTnLst>
                                    <p:animRot by="21600000">
                                      <p:cBhvr>
                                        <p:cTn id="87" dur="500" fill="hold"/>
                                        <p:tgtEl>
                                          <p:spTgt spid="14"/>
                                        </p:tgtEl>
                                        <p:attrNameLst>
                                          <p:attrName>r</p:attrName>
                                        </p:attrNameLst>
                                      </p:cBhvr>
                                    </p:animRot>
                                  </p:childTnLst>
                                </p:cTn>
                              </p:par>
                            </p:childTnLst>
                          </p:cTn>
                        </p:par>
                      </p:childTnLst>
                    </p:cTn>
                  </p:par>
                  <p:par>
                    <p:cTn id="88" fill="hold">
                      <p:stCondLst>
                        <p:cond delay="indefinite"/>
                      </p:stCondLst>
                      <p:childTnLst>
                        <p:par>
                          <p:cTn id="89" fill="hold">
                            <p:stCondLst>
                              <p:cond delay="0"/>
                            </p:stCondLst>
                            <p:childTnLst>
                              <p:par>
                                <p:cTn id="90" presetID="23" presetClass="entr" presetSubtype="16" fill="hold" grpId="0" nodeType="clickEffect">
                                  <p:stCondLst>
                                    <p:cond delay="0"/>
                                  </p:stCondLst>
                                  <p:childTnLst>
                                    <p:set>
                                      <p:cBhvr>
                                        <p:cTn id="91" dur="1" fill="hold">
                                          <p:stCondLst>
                                            <p:cond delay="0"/>
                                          </p:stCondLst>
                                        </p:cTn>
                                        <p:tgtEl>
                                          <p:spTgt spid="13"/>
                                        </p:tgtEl>
                                        <p:attrNameLst>
                                          <p:attrName>style.visibility</p:attrName>
                                        </p:attrNameLst>
                                      </p:cBhvr>
                                      <p:to>
                                        <p:strVal val="visible"/>
                                      </p:to>
                                    </p:set>
                                    <p:anim calcmode="lin" valueType="num">
                                      <p:cBhvr>
                                        <p:cTn id="92" dur="1000" fill="hold"/>
                                        <p:tgtEl>
                                          <p:spTgt spid="13"/>
                                        </p:tgtEl>
                                        <p:attrNameLst>
                                          <p:attrName>ppt_w</p:attrName>
                                        </p:attrNameLst>
                                      </p:cBhvr>
                                      <p:tavLst>
                                        <p:tav tm="0">
                                          <p:val>
                                            <p:fltVal val="0"/>
                                          </p:val>
                                        </p:tav>
                                        <p:tav tm="100000">
                                          <p:val>
                                            <p:strVal val="#ppt_w"/>
                                          </p:val>
                                        </p:tav>
                                      </p:tavLst>
                                    </p:anim>
                                    <p:anim calcmode="lin" valueType="num">
                                      <p:cBhvr>
                                        <p:cTn id="93" dur="1000" fill="hold"/>
                                        <p:tgtEl>
                                          <p:spTgt spid="13"/>
                                        </p:tgtEl>
                                        <p:attrNameLst>
                                          <p:attrName>ppt_h</p:attrName>
                                        </p:attrNameLst>
                                      </p:cBhvr>
                                      <p:tavLst>
                                        <p:tav tm="0">
                                          <p:val>
                                            <p:fltVal val="0"/>
                                          </p:val>
                                        </p:tav>
                                        <p:tav tm="100000">
                                          <p:val>
                                            <p:strVal val="#ppt_h"/>
                                          </p:val>
                                        </p:tav>
                                      </p:tavLst>
                                    </p:anim>
                                  </p:childTnLst>
                                </p:cTn>
                              </p:par>
                              <p:par>
                                <p:cTn id="94" presetID="42" presetClass="path" presetSubtype="0" accel="50000" decel="50000" fill="hold" grpId="2" nodeType="withEffect">
                                  <p:stCondLst>
                                    <p:cond delay="0"/>
                                  </p:stCondLst>
                                  <p:childTnLst>
                                    <p:animMotion origin="layout" path="M 2.77556E-17 -7.40741E-7 L 0.19375 -0.13773 " pathEditMode="relative" rAng="0" ptsTypes="AA">
                                      <p:cBhvr>
                                        <p:cTn id="95" dur="1000" spd="-100000" fill="hold"/>
                                        <p:tgtEl>
                                          <p:spTgt spid="13"/>
                                        </p:tgtEl>
                                        <p:attrNameLst>
                                          <p:attrName>ppt_x</p:attrName>
                                          <p:attrName>ppt_y</p:attrName>
                                        </p:attrNameLst>
                                      </p:cBhvr>
                                      <p:rCtr x="9687" y="-6898"/>
                                    </p:animMotion>
                                  </p:childTnLst>
                                </p:cTn>
                              </p:par>
                              <p:par>
                                <p:cTn id="96" presetID="23" presetClass="entr" presetSubtype="16" fill="hold" grpId="0" nodeType="withEffect">
                                  <p:stCondLst>
                                    <p:cond delay="0"/>
                                  </p:stCondLst>
                                  <p:childTnLst>
                                    <p:set>
                                      <p:cBhvr>
                                        <p:cTn id="97" dur="1" fill="hold">
                                          <p:stCondLst>
                                            <p:cond delay="0"/>
                                          </p:stCondLst>
                                        </p:cTn>
                                        <p:tgtEl>
                                          <p:spTgt spid="15"/>
                                        </p:tgtEl>
                                        <p:attrNameLst>
                                          <p:attrName>style.visibility</p:attrName>
                                        </p:attrNameLst>
                                      </p:cBhvr>
                                      <p:to>
                                        <p:strVal val="visible"/>
                                      </p:to>
                                    </p:set>
                                    <p:anim calcmode="lin" valueType="num">
                                      <p:cBhvr>
                                        <p:cTn id="98" dur="1000" fill="hold"/>
                                        <p:tgtEl>
                                          <p:spTgt spid="15"/>
                                        </p:tgtEl>
                                        <p:attrNameLst>
                                          <p:attrName>ppt_w</p:attrName>
                                        </p:attrNameLst>
                                      </p:cBhvr>
                                      <p:tavLst>
                                        <p:tav tm="0">
                                          <p:val>
                                            <p:fltVal val="0"/>
                                          </p:val>
                                        </p:tav>
                                        <p:tav tm="100000">
                                          <p:val>
                                            <p:strVal val="#ppt_w"/>
                                          </p:val>
                                        </p:tav>
                                      </p:tavLst>
                                    </p:anim>
                                    <p:anim calcmode="lin" valueType="num">
                                      <p:cBhvr>
                                        <p:cTn id="99" dur="1000" fill="hold"/>
                                        <p:tgtEl>
                                          <p:spTgt spid="15"/>
                                        </p:tgtEl>
                                        <p:attrNameLst>
                                          <p:attrName>ppt_h</p:attrName>
                                        </p:attrNameLst>
                                      </p:cBhvr>
                                      <p:tavLst>
                                        <p:tav tm="0">
                                          <p:val>
                                            <p:fltVal val="0"/>
                                          </p:val>
                                        </p:tav>
                                        <p:tav tm="100000">
                                          <p:val>
                                            <p:strVal val="#ppt_h"/>
                                          </p:val>
                                        </p:tav>
                                      </p:tavLst>
                                    </p:anim>
                                  </p:childTnLst>
                                </p:cTn>
                              </p:par>
                              <p:par>
                                <p:cTn id="100" presetID="42" presetClass="path" presetSubtype="0" accel="50000" decel="50000" fill="hold" grpId="2" nodeType="withEffect">
                                  <p:stCondLst>
                                    <p:cond delay="0"/>
                                  </p:stCondLst>
                                  <p:childTnLst>
                                    <p:animMotion origin="layout" path="M 5E-6 -7.40741E-7 L -0.30834 -0.12986 " pathEditMode="relative" rAng="0" ptsTypes="AA">
                                      <p:cBhvr>
                                        <p:cTn id="101" dur="1000" spd="-100000" fill="hold"/>
                                        <p:tgtEl>
                                          <p:spTgt spid="15"/>
                                        </p:tgtEl>
                                        <p:attrNameLst>
                                          <p:attrName>ppt_x</p:attrName>
                                          <p:attrName>ppt_y</p:attrName>
                                        </p:attrNameLst>
                                      </p:cBhvr>
                                      <p:rCtr x="-15417" y="-6505"/>
                                    </p:animMotion>
                                  </p:childTnLst>
                                </p:cTn>
                              </p:par>
                              <p:par>
                                <p:cTn id="102" presetID="23" presetClass="entr" presetSubtype="16" fill="hold" grpId="0" nodeType="withEffect">
                                  <p:stCondLst>
                                    <p:cond delay="0"/>
                                  </p:stCondLst>
                                  <p:childTnLst>
                                    <p:set>
                                      <p:cBhvr>
                                        <p:cTn id="103" dur="1" fill="hold">
                                          <p:stCondLst>
                                            <p:cond delay="0"/>
                                          </p:stCondLst>
                                        </p:cTn>
                                        <p:tgtEl>
                                          <p:spTgt spid="16"/>
                                        </p:tgtEl>
                                        <p:attrNameLst>
                                          <p:attrName>style.visibility</p:attrName>
                                        </p:attrNameLst>
                                      </p:cBhvr>
                                      <p:to>
                                        <p:strVal val="visible"/>
                                      </p:to>
                                    </p:set>
                                    <p:anim calcmode="lin" valueType="num">
                                      <p:cBhvr>
                                        <p:cTn id="104" dur="1000" fill="hold"/>
                                        <p:tgtEl>
                                          <p:spTgt spid="16"/>
                                        </p:tgtEl>
                                        <p:attrNameLst>
                                          <p:attrName>ppt_w</p:attrName>
                                        </p:attrNameLst>
                                      </p:cBhvr>
                                      <p:tavLst>
                                        <p:tav tm="0">
                                          <p:val>
                                            <p:fltVal val="0"/>
                                          </p:val>
                                        </p:tav>
                                        <p:tav tm="100000">
                                          <p:val>
                                            <p:strVal val="#ppt_w"/>
                                          </p:val>
                                        </p:tav>
                                      </p:tavLst>
                                    </p:anim>
                                    <p:anim calcmode="lin" valueType="num">
                                      <p:cBhvr>
                                        <p:cTn id="105" dur="1000" fill="hold"/>
                                        <p:tgtEl>
                                          <p:spTgt spid="16"/>
                                        </p:tgtEl>
                                        <p:attrNameLst>
                                          <p:attrName>ppt_h</p:attrName>
                                        </p:attrNameLst>
                                      </p:cBhvr>
                                      <p:tavLst>
                                        <p:tav tm="0">
                                          <p:val>
                                            <p:fltVal val="0"/>
                                          </p:val>
                                        </p:tav>
                                        <p:tav tm="100000">
                                          <p:val>
                                            <p:strVal val="#ppt_h"/>
                                          </p:val>
                                        </p:tav>
                                      </p:tavLst>
                                    </p:anim>
                                  </p:childTnLst>
                                </p:cTn>
                              </p:par>
                              <p:par>
                                <p:cTn id="106" presetID="42" presetClass="path" presetSubtype="0" accel="50000" decel="50000" fill="hold" grpId="2" nodeType="withEffect">
                                  <p:stCondLst>
                                    <p:cond delay="0"/>
                                  </p:stCondLst>
                                  <p:childTnLst>
                                    <p:animMotion origin="layout" path="M 4.72222E-6 -3.7037E-7 L 0.16006 0.23426 " pathEditMode="relative" rAng="0" ptsTypes="AA">
                                      <p:cBhvr>
                                        <p:cTn id="107" dur="1000" spd="-100000" fill="hold"/>
                                        <p:tgtEl>
                                          <p:spTgt spid="16"/>
                                        </p:tgtEl>
                                        <p:attrNameLst>
                                          <p:attrName>ppt_x</p:attrName>
                                          <p:attrName>ppt_y</p:attrName>
                                        </p:attrNameLst>
                                      </p:cBhvr>
                                      <p:rCtr x="8003" y="11713"/>
                                    </p:animMotion>
                                  </p:childTnLst>
                                </p:cTn>
                              </p:par>
                              <p:par>
                                <p:cTn id="108" presetID="23" presetClass="entr" presetSubtype="16" fill="hold" grpId="0" nodeType="withEffect">
                                  <p:stCondLst>
                                    <p:cond delay="0"/>
                                  </p:stCondLst>
                                  <p:childTnLst>
                                    <p:set>
                                      <p:cBhvr>
                                        <p:cTn id="109" dur="1" fill="hold">
                                          <p:stCondLst>
                                            <p:cond delay="0"/>
                                          </p:stCondLst>
                                        </p:cTn>
                                        <p:tgtEl>
                                          <p:spTgt spid="17"/>
                                        </p:tgtEl>
                                        <p:attrNameLst>
                                          <p:attrName>style.visibility</p:attrName>
                                        </p:attrNameLst>
                                      </p:cBhvr>
                                      <p:to>
                                        <p:strVal val="visible"/>
                                      </p:to>
                                    </p:set>
                                    <p:anim calcmode="lin" valueType="num">
                                      <p:cBhvr>
                                        <p:cTn id="110" dur="1000" fill="hold"/>
                                        <p:tgtEl>
                                          <p:spTgt spid="17"/>
                                        </p:tgtEl>
                                        <p:attrNameLst>
                                          <p:attrName>ppt_w</p:attrName>
                                        </p:attrNameLst>
                                      </p:cBhvr>
                                      <p:tavLst>
                                        <p:tav tm="0">
                                          <p:val>
                                            <p:fltVal val="0"/>
                                          </p:val>
                                        </p:tav>
                                        <p:tav tm="100000">
                                          <p:val>
                                            <p:strVal val="#ppt_w"/>
                                          </p:val>
                                        </p:tav>
                                      </p:tavLst>
                                    </p:anim>
                                    <p:anim calcmode="lin" valueType="num">
                                      <p:cBhvr>
                                        <p:cTn id="111" dur="1000" fill="hold"/>
                                        <p:tgtEl>
                                          <p:spTgt spid="17"/>
                                        </p:tgtEl>
                                        <p:attrNameLst>
                                          <p:attrName>ppt_h</p:attrName>
                                        </p:attrNameLst>
                                      </p:cBhvr>
                                      <p:tavLst>
                                        <p:tav tm="0">
                                          <p:val>
                                            <p:fltVal val="0"/>
                                          </p:val>
                                        </p:tav>
                                        <p:tav tm="100000">
                                          <p:val>
                                            <p:strVal val="#ppt_h"/>
                                          </p:val>
                                        </p:tav>
                                      </p:tavLst>
                                    </p:anim>
                                  </p:childTnLst>
                                </p:cTn>
                              </p:par>
                              <p:par>
                                <p:cTn id="112" presetID="42" presetClass="path" presetSubtype="0" accel="50000" decel="50000" fill="hold" grpId="2" nodeType="withEffect">
                                  <p:stCondLst>
                                    <p:cond delay="0"/>
                                  </p:stCondLst>
                                  <p:childTnLst>
                                    <p:animMotion origin="layout" path="M -3.88889E-6 -2.22222E-6 L -0.29323 0.23866 " pathEditMode="relative" rAng="0" ptsTypes="AA">
                                      <p:cBhvr>
                                        <p:cTn id="113" dur="1000" spd="-100000" fill="hold"/>
                                        <p:tgtEl>
                                          <p:spTgt spid="17"/>
                                        </p:tgtEl>
                                        <p:attrNameLst>
                                          <p:attrName>ppt_x</p:attrName>
                                          <p:attrName>ppt_y</p:attrName>
                                        </p:attrNameLst>
                                      </p:cBhvr>
                                      <p:rCtr x="-14670" y="11921"/>
                                    </p:animMotion>
                                  </p:childTnLst>
                                </p:cTn>
                              </p:par>
                              <p:par>
                                <p:cTn id="114" presetID="23" presetClass="exit" presetSubtype="16" fill="hold" grpId="2" nodeType="withEffect">
                                  <p:stCondLst>
                                    <p:cond delay="0"/>
                                  </p:stCondLst>
                                  <p:childTnLst>
                                    <p:anim calcmode="lin" valueType="num">
                                      <p:cBhvr>
                                        <p:cTn id="115" dur="500"/>
                                        <p:tgtEl>
                                          <p:spTgt spid="12"/>
                                        </p:tgtEl>
                                        <p:attrNameLst>
                                          <p:attrName>ppt_w</p:attrName>
                                        </p:attrNameLst>
                                      </p:cBhvr>
                                      <p:tavLst>
                                        <p:tav tm="0">
                                          <p:val>
                                            <p:strVal val="ppt_w"/>
                                          </p:val>
                                        </p:tav>
                                        <p:tav tm="100000">
                                          <p:val>
                                            <p:strVal val="4*ppt_w"/>
                                          </p:val>
                                        </p:tav>
                                      </p:tavLst>
                                    </p:anim>
                                    <p:anim calcmode="lin" valueType="num">
                                      <p:cBhvr>
                                        <p:cTn id="116" dur="500"/>
                                        <p:tgtEl>
                                          <p:spTgt spid="12"/>
                                        </p:tgtEl>
                                        <p:attrNameLst>
                                          <p:attrName>ppt_h</p:attrName>
                                        </p:attrNameLst>
                                      </p:cBhvr>
                                      <p:tavLst>
                                        <p:tav tm="0">
                                          <p:val>
                                            <p:strVal val="ppt_h"/>
                                          </p:val>
                                        </p:tav>
                                        <p:tav tm="100000">
                                          <p:val>
                                            <p:strVal val="4*ppt_h"/>
                                          </p:val>
                                        </p:tav>
                                      </p:tavLst>
                                    </p:anim>
                                    <p:set>
                                      <p:cBhvr>
                                        <p:cTn id="117" dur="1" fill="hold">
                                          <p:stCondLst>
                                            <p:cond delay="499"/>
                                          </p:stCondLst>
                                        </p:cTn>
                                        <p:tgtEl>
                                          <p:spTgt spid="12"/>
                                        </p:tgtEl>
                                        <p:attrNameLst>
                                          <p:attrName>style.visibility</p:attrName>
                                        </p:attrNameLst>
                                      </p:cBhvr>
                                      <p:to>
                                        <p:strVal val="hidden"/>
                                      </p:to>
                                    </p:set>
                                  </p:childTnLst>
                                </p:cTn>
                              </p:par>
                              <p:par>
                                <p:cTn id="118" presetID="23" presetClass="exit" presetSubtype="16" fill="hold" grpId="2" nodeType="withEffect">
                                  <p:stCondLst>
                                    <p:cond delay="0"/>
                                  </p:stCondLst>
                                  <p:childTnLst>
                                    <p:anim calcmode="lin" valueType="num">
                                      <p:cBhvr>
                                        <p:cTn id="119" dur="500"/>
                                        <p:tgtEl>
                                          <p:spTgt spid="14"/>
                                        </p:tgtEl>
                                        <p:attrNameLst>
                                          <p:attrName>ppt_w</p:attrName>
                                        </p:attrNameLst>
                                      </p:cBhvr>
                                      <p:tavLst>
                                        <p:tav tm="0">
                                          <p:val>
                                            <p:strVal val="ppt_w"/>
                                          </p:val>
                                        </p:tav>
                                        <p:tav tm="100000">
                                          <p:val>
                                            <p:strVal val="4*ppt_w"/>
                                          </p:val>
                                        </p:tav>
                                      </p:tavLst>
                                    </p:anim>
                                    <p:anim calcmode="lin" valueType="num">
                                      <p:cBhvr>
                                        <p:cTn id="120" dur="500"/>
                                        <p:tgtEl>
                                          <p:spTgt spid="14"/>
                                        </p:tgtEl>
                                        <p:attrNameLst>
                                          <p:attrName>ppt_h</p:attrName>
                                        </p:attrNameLst>
                                      </p:cBhvr>
                                      <p:tavLst>
                                        <p:tav tm="0">
                                          <p:val>
                                            <p:strVal val="ppt_h"/>
                                          </p:val>
                                        </p:tav>
                                        <p:tav tm="100000">
                                          <p:val>
                                            <p:strVal val="4*ppt_h"/>
                                          </p:val>
                                        </p:tav>
                                      </p:tavLst>
                                    </p:anim>
                                    <p:set>
                                      <p:cBhvr>
                                        <p:cTn id="121" dur="1" fill="hold">
                                          <p:stCondLst>
                                            <p:cond delay="499"/>
                                          </p:stCondLst>
                                        </p:cTn>
                                        <p:tgtEl>
                                          <p:spTgt spid="14"/>
                                        </p:tgtEl>
                                        <p:attrNameLst>
                                          <p:attrName>style.visibility</p:attrName>
                                        </p:attrNameLst>
                                      </p:cBhvr>
                                      <p:to>
                                        <p:strVal val="hidden"/>
                                      </p:to>
                                    </p:set>
                                  </p:childTnLst>
                                </p:cTn>
                              </p:par>
                              <p:par>
                                <p:cTn id="122" presetID="10" presetClass="exit" presetSubtype="0" fill="hold" grpId="3" nodeType="withEffect">
                                  <p:stCondLst>
                                    <p:cond delay="0"/>
                                  </p:stCondLst>
                                  <p:childTnLst>
                                    <p:animEffect transition="out" filter="fade">
                                      <p:cBhvr>
                                        <p:cTn id="123" dur="500"/>
                                        <p:tgtEl>
                                          <p:spTgt spid="12"/>
                                        </p:tgtEl>
                                      </p:cBhvr>
                                    </p:animEffect>
                                    <p:set>
                                      <p:cBhvr>
                                        <p:cTn id="124" dur="1" fill="hold">
                                          <p:stCondLst>
                                            <p:cond delay="499"/>
                                          </p:stCondLst>
                                        </p:cTn>
                                        <p:tgtEl>
                                          <p:spTgt spid="12"/>
                                        </p:tgtEl>
                                        <p:attrNameLst>
                                          <p:attrName>style.visibility</p:attrName>
                                        </p:attrNameLst>
                                      </p:cBhvr>
                                      <p:to>
                                        <p:strVal val="hidden"/>
                                      </p:to>
                                    </p:set>
                                  </p:childTnLst>
                                </p:cTn>
                              </p:par>
                              <p:par>
                                <p:cTn id="125" presetID="10" presetClass="exit" presetSubtype="0" fill="hold" grpId="3" nodeType="withEffect">
                                  <p:stCondLst>
                                    <p:cond delay="0"/>
                                  </p:stCondLst>
                                  <p:childTnLst>
                                    <p:animEffect transition="out" filter="fade">
                                      <p:cBhvr>
                                        <p:cTn id="126" dur="500"/>
                                        <p:tgtEl>
                                          <p:spTgt spid="14"/>
                                        </p:tgtEl>
                                      </p:cBhvr>
                                    </p:animEffect>
                                    <p:set>
                                      <p:cBhvr>
                                        <p:cTn id="12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74" grpId="0"/>
      <p:bldP spid="3074" grpId="1"/>
      <p:bldP spid="3" grpId="0"/>
      <p:bldP spid="3" grpId="1"/>
      <p:bldP spid="3" grpId="2"/>
      <p:bldP spid="4" grpId="0"/>
      <p:bldP spid="4" grpId="1"/>
      <p:bldP spid="4" grpId="2"/>
      <p:bldP spid="5" grpId="0"/>
      <p:bldP spid="5" grpId="1"/>
      <p:bldP spid="5" grpId="2"/>
      <p:bldP spid="6" grpId="0"/>
      <p:bldP spid="6" grpId="1"/>
      <p:bldP spid="6" grpId="2"/>
      <p:bldP spid="7" grpId="0"/>
      <p:bldP spid="7" grpId="1"/>
      <p:bldP spid="7" grpId="2"/>
      <p:bldP spid="8" grpId="1"/>
      <p:bldP spid="11" grpId="0"/>
      <p:bldP spid="9" grpId="0" animBg="1"/>
      <p:bldP spid="13" grpId="0"/>
      <p:bldP spid="13" grpId="2"/>
      <p:bldP spid="15" grpId="0"/>
      <p:bldP spid="15" grpId="2"/>
      <p:bldP spid="16" grpId="0"/>
      <p:bldP spid="16" grpId="2"/>
      <p:bldP spid="17" grpId="0"/>
      <p:bldP spid="17" grpId="2"/>
      <p:bldP spid="12" grpId="0" animBg="1"/>
      <p:bldP spid="12" grpId="1" animBg="1"/>
      <p:bldP spid="12" grpId="2" animBg="1"/>
      <p:bldP spid="12" grpId="3" animBg="1"/>
      <p:bldP spid="14" grpId="0" animBg="1"/>
      <p:bldP spid="14" grpId="1" animBg="1"/>
      <p:bldP spid="14" grpId="2" animBg="1"/>
      <p:bldP spid="14" grpId="3"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40879A-208E-B5D7-525D-AC739B3884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2" name="Final">
            <a:extLst>
              <a:ext uri="{FF2B5EF4-FFF2-40B4-BE49-F238E27FC236}">
                <a16:creationId xmlns:a16="http://schemas.microsoft.com/office/drawing/2014/main" id="{54EE8B74-4E16-5580-A7C6-7F7C84233823}"/>
              </a:ext>
            </a:extLst>
          </p:cNvPr>
          <p:cNvSpPr txBox="1">
            <a:spLocks noChangeArrowheads="1"/>
          </p:cNvSpPr>
          <p:nvPr/>
        </p:nvSpPr>
        <p:spPr bwMode="auto">
          <a:xfrm>
            <a:off x="748485" y="245660"/>
            <a:ext cx="7647031" cy="6366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chemeClr val="bg1"/>
                  </a:solidFill>
                  <a:prstDash val="solid"/>
                  <a:miter lim="800000"/>
                </a:ln>
                <a:solidFill>
                  <a:srgbClr val="FFCF37"/>
                </a:solidFill>
                <a:effectLst>
                  <a:glow rad="101600">
                    <a:schemeClr val="tx1"/>
                  </a:glow>
                  <a:outerShdw blurRad="50800" algn="tl" rotWithShape="0">
                    <a:schemeClr val="bg1"/>
                  </a:outerShdw>
                </a:effectLst>
                <a:latin typeface="Calibri" panose="020F0502020204030204" pitchFamily="34" charset="0"/>
              </a:rPr>
              <a:t>A man's steps are of the LORD</a:t>
            </a:r>
            <a:br>
              <a:rPr lang="en-US" altLang="en-US" b="1" kern="0" dirty="0">
                <a:ln w="3175" cmpd="sng">
                  <a:solidFill>
                    <a:schemeClr val="bg1"/>
                  </a:solidFill>
                  <a:prstDash val="solid"/>
                  <a:miter lim="800000"/>
                </a:ln>
                <a:solidFill>
                  <a:srgbClr val="FFCF37"/>
                </a:solidFill>
                <a:effectLst>
                  <a:glow rad="101600">
                    <a:schemeClr val="tx1"/>
                  </a:glow>
                  <a:outerShdw blurRad="50800" algn="tl" rotWithShape="0">
                    <a:schemeClr val="bg1"/>
                  </a:outerShdw>
                </a:effectLst>
                <a:latin typeface="Calibri" panose="020F0502020204030204" pitchFamily="34" charset="0"/>
              </a:rPr>
            </a:br>
            <a:r>
              <a:rPr lang="en-US" altLang="en-US" b="1" kern="0" dirty="0">
                <a:ln w="3175" cmpd="sng">
                  <a:solidFill>
                    <a:schemeClr val="bg1"/>
                  </a:solidFill>
                  <a:prstDash val="solid"/>
                  <a:miter lim="800000"/>
                </a:ln>
                <a:solidFill>
                  <a:srgbClr val="FFCF37"/>
                </a:solidFill>
                <a:effectLst>
                  <a:glow rad="101600">
                    <a:schemeClr val="tx1"/>
                  </a:glow>
                  <a:outerShdw blurRad="50800" algn="tl" rotWithShape="0">
                    <a:schemeClr val="bg1"/>
                  </a:outerShdw>
                </a:effectLst>
                <a:latin typeface="Calibri" panose="020F0502020204030204" pitchFamily="34" charset="0"/>
              </a:rPr>
              <a:t>the LORD weighs the hearts</a:t>
            </a:r>
            <a:br>
              <a:rPr lang="en-US" altLang="en-US" b="1" kern="0" dirty="0">
                <a:ln w="3175" cmpd="sng">
                  <a:solidFill>
                    <a:schemeClr val="bg1"/>
                  </a:solidFill>
                  <a:prstDash val="solid"/>
                  <a:miter lim="800000"/>
                </a:ln>
                <a:solidFill>
                  <a:srgbClr val="00B0F0"/>
                </a:solidFill>
                <a:effectLst>
                  <a:glow rad="101600">
                    <a:schemeClr val="tx1"/>
                  </a:glow>
                  <a:outerShdw blurRad="50800" algn="tl" rotWithShape="0">
                    <a:schemeClr val="bg1"/>
                  </a:outerShdw>
                </a:effectLst>
                <a:latin typeface="Calibri" panose="020F0502020204030204" pitchFamily="34" charset="0"/>
              </a:rPr>
            </a:br>
            <a:br>
              <a:rPr lang="en-US" altLang="en-US" sz="2000" b="1" kern="0" dirty="0">
                <a:ln w="3175" cmpd="sng">
                  <a:solidFill>
                    <a:schemeClr val="bg1"/>
                  </a:solidFill>
                  <a:prstDash val="solid"/>
                  <a:miter lim="800000"/>
                </a:ln>
                <a:solidFill>
                  <a:srgbClr val="00B0F0"/>
                </a:solidFill>
                <a:effectLst>
                  <a:glow rad="101600">
                    <a:schemeClr val="tx1"/>
                  </a:glow>
                  <a:outerShdw blurRad="50800" algn="tl" rotWithShape="0">
                    <a:schemeClr val="bg1"/>
                  </a:outerShdw>
                </a:effectLst>
                <a:latin typeface="Calibri" panose="020F0502020204030204" pitchFamily="34" charset="0"/>
              </a:rPr>
            </a:br>
            <a:r>
              <a:rPr lang="en-US" altLang="en-US" b="1" kern="0" dirty="0">
                <a:ln w="3175" cmpd="sng">
                  <a:solidFill>
                    <a:schemeClr val="bg1"/>
                  </a:solidFill>
                  <a:prstDash val="solid"/>
                  <a:miter lim="800000"/>
                </a:ln>
                <a:solidFill>
                  <a:srgbClr val="CC66FF"/>
                </a:solidFill>
                <a:effectLst>
                  <a:glow rad="101600">
                    <a:schemeClr val="tx1"/>
                  </a:glow>
                  <a:outerShdw blurRad="50800" algn="tl" rotWithShape="0">
                    <a:schemeClr val="bg1"/>
                  </a:outerShdw>
                </a:effectLst>
                <a:latin typeface="Calibri" panose="020F0502020204030204" pitchFamily="34" charset="0"/>
              </a:rPr>
              <a:t>How can a man </a:t>
            </a:r>
            <a:br>
              <a:rPr lang="en-US" altLang="en-US" b="1" kern="0" dirty="0">
                <a:ln w="3175" cmpd="sng">
                  <a:solidFill>
                    <a:schemeClr val="bg1"/>
                  </a:solidFill>
                  <a:prstDash val="solid"/>
                  <a:miter lim="800000"/>
                </a:ln>
                <a:solidFill>
                  <a:srgbClr val="CC66FF"/>
                </a:solidFill>
                <a:effectLst>
                  <a:glow rad="101600">
                    <a:schemeClr val="tx1"/>
                  </a:glow>
                  <a:outerShdw blurRad="50800" algn="tl" rotWithShape="0">
                    <a:schemeClr val="bg1"/>
                  </a:outerShdw>
                </a:effectLst>
                <a:latin typeface="Calibri" panose="020F0502020204030204" pitchFamily="34" charset="0"/>
              </a:rPr>
            </a:br>
            <a:r>
              <a:rPr lang="en-US" altLang="en-US" b="1" kern="0" dirty="0">
                <a:ln w="3175" cmpd="sng">
                  <a:solidFill>
                    <a:schemeClr val="bg1"/>
                  </a:solidFill>
                  <a:prstDash val="solid"/>
                  <a:miter lim="800000"/>
                </a:ln>
                <a:solidFill>
                  <a:srgbClr val="CC66FF"/>
                </a:solidFill>
                <a:effectLst>
                  <a:glow rad="101600">
                    <a:schemeClr val="tx1"/>
                  </a:glow>
                  <a:outerShdw blurRad="50800" algn="tl" rotWithShape="0">
                    <a:schemeClr val="bg1"/>
                  </a:outerShdw>
                </a:effectLst>
                <a:latin typeface="Calibri" panose="020F0502020204030204" pitchFamily="34" charset="0"/>
              </a:rPr>
              <a:t>understand his own way?</a:t>
            </a:r>
            <a:br>
              <a:rPr lang="en-US" altLang="en-US" b="1" kern="0" dirty="0">
                <a:ln w="3175" cmpd="sng">
                  <a:solidFill>
                    <a:schemeClr val="bg1"/>
                  </a:solidFill>
                  <a:prstDash val="solid"/>
                  <a:miter lim="800000"/>
                </a:ln>
                <a:solidFill>
                  <a:srgbClr val="CC66FF"/>
                </a:solidFill>
                <a:effectLst>
                  <a:glow rad="101600">
                    <a:schemeClr val="tx1"/>
                  </a:glow>
                  <a:outerShdw blurRad="50800" algn="tl" rotWithShape="0">
                    <a:schemeClr val="bg1"/>
                  </a:outerShdw>
                </a:effectLst>
                <a:latin typeface="Calibri" panose="020F0502020204030204" pitchFamily="34" charset="0"/>
              </a:rPr>
            </a:br>
            <a:br>
              <a:rPr lang="en-US" altLang="en-US" sz="2000" b="1" kern="0" dirty="0">
                <a:ln w="3175" cmpd="sng">
                  <a:solidFill>
                    <a:schemeClr val="bg1"/>
                  </a:solidFill>
                  <a:prstDash val="solid"/>
                  <a:miter lim="800000"/>
                </a:ln>
                <a:solidFill>
                  <a:srgbClr val="00B0F0"/>
                </a:solidFill>
                <a:effectLst>
                  <a:glow rad="101600">
                    <a:schemeClr val="tx1"/>
                  </a:glow>
                  <a:outerShdw blurRad="50800" algn="tl" rotWithShape="0">
                    <a:schemeClr val="bg1"/>
                  </a:outerShdw>
                </a:effectLst>
                <a:latin typeface="Calibri" panose="020F0502020204030204" pitchFamily="34" charset="0"/>
              </a:rPr>
            </a:br>
            <a:r>
              <a:rPr lang="en-US" altLang="en-US" b="1" kern="0" dirty="0">
                <a:ln w="3175" cmpd="sng">
                  <a:solidFill>
                    <a:schemeClr val="bg1"/>
                  </a:solidFill>
                  <a:prstDash val="solid"/>
                  <a:miter lim="800000"/>
                </a:ln>
                <a:solidFill>
                  <a:srgbClr val="00B0F0"/>
                </a:solidFill>
                <a:effectLst>
                  <a:glow rad="101600">
                    <a:schemeClr val="tx1"/>
                  </a:glow>
                  <a:outerShdw blurRad="50800" algn="tl" rotWithShape="0">
                    <a:schemeClr val="bg1"/>
                  </a:outerShdw>
                </a:effectLst>
                <a:latin typeface="Calibri" panose="020F0502020204030204" pitchFamily="34" charset="0"/>
              </a:rPr>
              <a:t>Every way of a man </a:t>
            </a:r>
            <a:br>
              <a:rPr lang="en-US" altLang="en-US" b="1" kern="0" dirty="0">
                <a:ln w="3175" cmpd="sng">
                  <a:solidFill>
                    <a:schemeClr val="bg1"/>
                  </a:solidFill>
                  <a:prstDash val="solid"/>
                  <a:miter lim="800000"/>
                </a:ln>
                <a:solidFill>
                  <a:srgbClr val="00B0F0"/>
                </a:solidFill>
                <a:effectLst>
                  <a:glow rad="101600">
                    <a:schemeClr val="tx1"/>
                  </a:glow>
                  <a:outerShdw blurRad="50800" algn="tl" rotWithShape="0">
                    <a:schemeClr val="bg1"/>
                  </a:outerShdw>
                </a:effectLst>
                <a:latin typeface="Calibri" panose="020F0502020204030204" pitchFamily="34" charset="0"/>
              </a:rPr>
            </a:br>
            <a:r>
              <a:rPr lang="en-US" altLang="en-US" b="1" kern="0" dirty="0">
                <a:ln w="3175" cmpd="sng">
                  <a:solidFill>
                    <a:schemeClr val="bg1"/>
                  </a:solidFill>
                  <a:prstDash val="solid"/>
                  <a:miter lim="800000"/>
                </a:ln>
                <a:solidFill>
                  <a:srgbClr val="00B0F0"/>
                </a:solidFill>
                <a:effectLst>
                  <a:glow rad="101600">
                    <a:schemeClr val="tx1"/>
                  </a:glow>
                  <a:outerShdw blurRad="50800" algn="tl" rotWithShape="0">
                    <a:schemeClr val="bg1"/>
                  </a:outerShdw>
                </a:effectLst>
                <a:latin typeface="Calibri" panose="020F0502020204030204" pitchFamily="34" charset="0"/>
              </a:rPr>
              <a:t>is right in his own eyes</a:t>
            </a:r>
            <a:br>
              <a:rPr lang="en-US" altLang="en-US" b="1" kern="0" dirty="0">
                <a:ln w="3175" cmpd="sng">
                  <a:solidFill>
                    <a:schemeClr val="bg1"/>
                  </a:solidFill>
                  <a:prstDash val="solid"/>
                  <a:miter lim="800000"/>
                </a:ln>
                <a:solidFill>
                  <a:srgbClr val="00B0F0"/>
                </a:solidFill>
                <a:effectLst>
                  <a:glow rad="101600">
                    <a:schemeClr val="tx1"/>
                  </a:glow>
                  <a:outerShdw blurRad="50800" algn="tl" rotWithShape="0">
                    <a:schemeClr val="bg1"/>
                  </a:outerShdw>
                </a:effectLst>
                <a:latin typeface="Calibri" panose="020F0502020204030204" pitchFamily="34" charset="0"/>
              </a:rPr>
            </a:br>
            <a:br>
              <a:rPr lang="en-US" altLang="en-US" sz="2000" b="1" i="1" kern="0" dirty="0">
                <a:ln w="3175" cmpd="sng">
                  <a:solidFill>
                    <a:schemeClr val="bg1"/>
                  </a:solidFill>
                  <a:prstDash val="solid"/>
                  <a:miter lim="800000"/>
                </a:ln>
                <a:solidFill>
                  <a:srgbClr val="00B0F0"/>
                </a:solidFill>
                <a:effectLst>
                  <a:glow rad="101600">
                    <a:schemeClr val="tx1"/>
                  </a:glow>
                  <a:outerShdw blurRad="50800" algn="tl" rotWithShape="0">
                    <a:schemeClr val="bg1"/>
                  </a:outerShdw>
                </a:effectLst>
                <a:latin typeface="Calibri" panose="020F0502020204030204" pitchFamily="34" charset="0"/>
              </a:rPr>
            </a:br>
            <a:r>
              <a:rPr lang="en-US" altLang="en-US" b="1" kern="0" dirty="0">
                <a:ln w="3175" cmpd="sng">
                  <a:solidFill>
                    <a:schemeClr val="bg1"/>
                  </a:solidFill>
                  <a:prstDash val="solid"/>
                  <a:miter lim="800000"/>
                </a:ln>
                <a:solidFill>
                  <a:schemeClr val="bg2">
                    <a:lumMod val="50000"/>
                  </a:schemeClr>
                </a:solidFill>
                <a:effectLst>
                  <a:glow rad="101600">
                    <a:schemeClr val="tx1"/>
                  </a:glow>
                  <a:outerShdw blurRad="50800" algn="tl" rotWithShape="0">
                    <a:schemeClr val="bg1"/>
                  </a:outerShdw>
                </a:effectLst>
                <a:latin typeface="Calibri" panose="020F0502020204030204" pitchFamily="34" charset="0"/>
              </a:rPr>
              <a:t>a way that seems right to a man</a:t>
            </a:r>
            <a:br>
              <a:rPr lang="en-US" altLang="en-US" b="1" kern="0" dirty="0">
                <a:ln w="3175" cmpd="sng">
                  <a:solidFill>
                    <a:schemeClr val="bg1"/>
                  </a:solidFill>
                  <a:prstDash val="solid"/>
                  <a:miter lim="800000"/>
                </a:ln>
                <a:solidFill>
                  <a:schemeClr val="bg2">
                    <a:lumMod val="50000"/>
                  </a:schemeClr>
                </a:solidFill>
                <a:effectLst>
                  <a:glow rad="101600">
                    <a:schemeClr val="tx1"/>
                  </a:glow>
                  <a:outerShdw blurRad="50800" algn="tl" rotWithShape="0">
                    <a:schemeClr val="bg1"/>
                  </a:outerShdw>
                </a:effectLst>
                <a:latin typeface="Calibri" panose="020F0502020204030204" pitchFamily="34" charset="0"/>
              </a:rPr>
            </a:br>
            <a:r>
              <a:rPr lang="en-US" altLang="en-US" b="1" kern="0" dirty="0">
                <a:ln w="3175" cmpd="sng">
                  <a:solidFill>
                    <a:schemeClr val="bg1"/>
                  </a:solidFill>
                  <a:prstDash val="solid"/>
                  <a:miter lim="800000"/>
                </a:ln>
                <a:solidFill>
                  <a:schemeClr val="bg2">
                    <a:lumMod val="50000"/>
                  </a:schemeClr>
                </a:solidFill>
                <a:effectLst>
                  <a:glow rad="101600">
                    <a:schemeClr val="tx1"/>
                  </a:glow>
                  <a:outerShdw blurRad="50800" algn="tl" rotWithShape="0">
                    <a:schemeClr val="bg1"/>
                  </a:outerShdw>
                </a:effectLst>
                <a:latin typeface="Calibri" panose="020F0502020204030204" pitchFamily="34" charset="0"/>
              </a:rPr>
              <a:t>But its end is the way of death</a:t>
            </a:r>
            <a:endParaRPr lang="en-US" altLang="en-US" b="1" i="1" kern="0" dirty="0">
              <a:ln w="3175" cmpd="sng">
                <a:solidFill>
                  <a:schemeClr val="bg1"/>
                </a:solidFill>
                <a:prstDash val="solid"/>
                <a:miter lim="800000"/>
              </a:ln>
              <a:solidFill>
                <a:schemeClr val="bg2">
                  <a:lumMod val="50000"/>
                </a:schemeClr>
              </a:solidFill>
              <a:effectLst>
                <a:glow rad="101600">
                  <a:schemeClr val="tx1"/>
                </a:glow>
                <a:outerShdw blurRad="50800" algn="tl" rotWithShape="0">
                  <a:schemeClr val="bg1"/>
                </a:outerShdw>
              </a:effectLst>
              <a:latin typeface="Calibri" panose="020F0502020204030204" pitchFamily="34" charset="0"/>
            </a:endParaRPr>
          </a:p>
        </p:txBody>
      </p:sp>
      <p:sp>
        <p:nvSpPr>
          <p:cNvPr id="3074" name="Rectangle 2"/>
          <p:cNvSpPr>
            <a:spLocks noGrp="1" noChangeArrowheads="1"/>
          </p:cNvSpPr>
          <p:nvPr>
            <p:ph type="title"/>
          </p:nvPr>
        </p:nvSpPr>
        <p:spPr>
          <a:xfrm>
            <a:off x="457200" y="2210218"/>
            <a:ext cx="8229600" cy="243756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dirty="0">
                <a:ln w="17780" cmpd="sng">
                  <a:solidFill>
                    <a:srgbClr val="FFFFFF"/>
                  </a:solidFill>
                  <a:prstDash val="solid"/>
                  <a:miter lim="800000"/>
                </a:ln>
                <a:solidFill>
                  <a:srgbClr val="99CC00"/>
                </a:solidFill>
                <a:effectLst>
                  <a:glow rad="101600">
                    <a:schemeClr val="tx1"/>
                  </a:glow>
                  <a:outerShdw blurRad="50800" algn="tl" rotWithShape="0">
                    <a:srgbClr val="000000"/>
                  </a:outerShdw>
                </a:effectLst>
                <a:latin typeface="Calibri" panose="020F0502020204030204" pitchFamily="34" charset="0"/>
              </a:rPr>
              <a:t>A man's steps are of the LORD; How then can a man understand his own way? </a:t>
            </a:r>
            <a:r>
              <a:rPr lang="en-US" altLang="en-US" sz="3200" b="1" dirty="0">
                <a:ln w="17780" cmpd="sng">
                  <a:solidFill>
                    <a:srgbClr val="FFFFFF"/>
                  </a:solidFill>
                  <a:prstDash val="solid"/>
                  <a:miter lim="800000"/>
                </a:ln>
                <a:solidFill>
                  <a:srgbClr val="99CC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99CC00"/>
                </a:solidFill>
                <a:effectLst>
                  <a:glow rad="101600">
                    <a:schemeClr val="tx1"/>
                  </a:glow>
                  <a:outerShdw blurRad="50800" algn="tl" rotWithShape="0">
                    <a:srgbClr val="000000"/>
                  </a:outerShdw>
                </a:effectLst>
                <a:latin typeface="Calibri" panose="020F0502020204030204" pitchFamily="34" charset="0"/>
              </a:rPr>
              <a:t>Proverbs 20:24 </a:t>
            </a:r>
          </a:p>
        </p:txBody>
      </p:sp>
      <p:sp>
        <p:nvSpPr>
          <p:cNvPr id="2" name="Rectangle 2">
            <a:extLst>
              <a:ext uri="{FF2B5EF4-FFF2-40B4-BE49-F238E27FC236}">
                <a16:creationId xmlns:a16="http://schemas.microsoft.com/office/drawing/2014/main" id="{9E7BBD9A-05E8-E983-6491-472C09E1F1CA}"/>
              </a:ext>
            </a:extLst>
          </p:cNvPr>
          <p:cNvSpPr txBox="1">
            <a:spLocks noChangeArrowheads="1"/>
          </p:cNvSpPr>
          <p:nvPr/>
        </p:nvSpPr>
        <p:spPr bwMode="auto">
          <a:xfrm>
            <a:off x="457200" y="3205177"/>
            <a:ext cx="8229600" cy="2357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99CC00"/>
                </a:solidFill>
                <a:effectLst>
                  <a:glow rad="101600">
                    <a:schemeClr val="tx1"/>
                  </a:glow>
                  <a:outerShdw blurRad="50800" algn="tl" rotWithShape="0">
                    <a:srgbClr val="000000"/>
                  </a:outerShdw>
                </a:effectLst>
                <a:latin typeface="Calibri" panose="020F0502020204030204" pitchFamily="34" charset="0"/>
              </a:rPr>
              <a:t>Every way of a man is right in his own eyes, But the LORD weighs the hearts. </a:t>
            </a:r>
            <a:r>
              <a:rPr lang="en-US" altLang="en-US" sz="3200" b="1" i="1" kern="0" dirty="0">
                <a:ln w="17780" cmpd="sng">
                  <a:solidFill>
                    <a:srgbClr val="FFFFFF"/>
                  </a:solidFill>
                  <a:prstDash val="solid"/>
                  <a:miter lim="800000"/>
                </a:ln>
                <a:solidFill>
                  <a:srgbClr val="99CC00"/>
                </a:solidFill>
                <a:effectLst>
                  <a:glow rad="101600">
                    <a:schemeClr val="tx1"/>
                  </a:glow>
                  <a:outerShdw blurRad="50800" algn="tl" rotWithShape="0">
                    <a:srgbClr val="000000"/>
                  </a:outerShdw>
                </a:effectLst>
                <a:latin typeface="Calibri" panose="020F0502020204030204" pitchFamily="34" charset="0"/>
              </a:rPr>
              <a:t>— Proverbs 21-2 </a:t>
            </a:r>
          </a:p>
        </p:txBody>
      </p:sp>
      <p:sp>
        <p:nvSpPr>
          <p:cNvPr id="8" name="Rectangle 2">
            <a:extLst>
              <a:ext uri="{FF2B5EF4-FFF2-40B4-BE49-F238E27FC236}">
                <a16:creationId xmlns:a16="http://schemas.microsoft.com/office/drawing/2014/main" id="{FAEF7CF9-E2EB-7E0B-1310-CB11D1727730}"/>
              </a:ext>
            </a:extLst>
          </p:cNvPr>
          <p:cNvSpPr txBox="1">
            <a:spLocks noChangeArrowheads="1"/>
          </p:cNvSpPr>
          <p:nvPr/>
        </p:nvSpPr>
        <p:spPr bwMode="auto">
          <a:xfrm>
            <a:off x="623455" y="2165558"/>
            <a:ext cx="7897091" cy="2399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99CC00"/>
                </a:solidFill>
                <a:effectLst>
                  <a:glow rad="101600">
                    <a:schemeClr val="tx1"/>
                  </a:glow>
                  <a:outerShdw blurRad="50800" algn="tl" rotWithShape="0">
                    <a:srgbClr val="000000"/>
                  </a:outerShdw>
                </a:effectLst>
                <a:latin typeface="Calibri" panose="020F0502020204030204" pitchFamily="34" charset="0"/>
              </a:rPr>
              <a:t>There is a way that seems right to a man, But its end is the way of death. </a:t>
            </a:r>
            <a:r>
              <a:rPr lang="en-US" altLang="en-US" sz="3200" b="1" kern="0" dirty="0">
                <a:ln w="17780" cmpd="sng">
                  <a:solidFill>
                    <a:srgbClr val="FFFFFF"/>
                  </a:solidFill>
                  <a:prstDash val="solid"/>
                  <a:miter lim="800000"/>
                </a:ln>
                <a:solidFill>
                  <a:srgbClr val="99CC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99CC00"/>
                </a:solidFill>
                <a:effectLst>
                  <a:glow rad="101600">
                    <a:schemeClr val="tx1"/>
                  </a:glow>
                  <a:outerShdw blurRad="50800" algn="tl" rotWithShape="0">
                    <a:srgbClr val="000000"/>
                  </a:outerShdw>
                </a:effectLst>
                <a:latin typeface="Calibri" panose="020F0502020204030204" pitchFamily="34" charset="0"/>
              </a:rPr>
              <a:t>Proverbs 16:25</a:t>
            </a:r>
          </a:p>
        </p:txBody>
      </p:sp>
      <p:sp>
        <p:nvSpPr>
          <p:cNvPr id="10" name="Rectangle: Rounded Corners 9">
            <a:extLst>
              <a:ext uri="{FF2B5EF4-FFF2-40B4-BE49-F238E27FC236}">
                <a16:creationId xmlns:a16="http://schemas.microsoft.com/office/drawing/2014/main" id="{CF689B7E-2C09-683A-69A3-564FF7E5C6A9}"/>
              </a:ext>
            </a:extLst>
          </p:cNvPr>
          <p:cNvSpPr/>
          <p:nvPr/>
        </p:nvSpPr>
        <p:spPr>
          <a:xfrm>
            <a:off x="3307170" y="1541273"/>
            <a:ext cx="1095641" cy="609176"/>
          </a:xfrm>
          <a:prstGeom prst="roundRect">
            <a:avLst/>
          </a:prstGeom>
          <a:noFill/>
          <a:ln w="57150" cap="flat" cmpd="sng" algn="ctr">
            <a:solidFill>
              <a:srgbClr val="21C5FF"/>
            </a:solidFill>
            <a:prstDash val="solid"/>
          </a:ln>
          <a:effectLst>
            <a:glow rad="38100">
              <a:schemeClr val="bg1"/>
            </a:glow>
          </a:effectLst>
          <a:scene3d>
            <a:camera prst="orthographicFront"/>
            <a:lightRig rig="freezing" dir="t"/>
          </a:scene3d>
          <a:sp3d prstMaterial="plastic">
            <a:bevelT/>
          </a:sp3d>
        </p:spPr>
        <p:txBody>
          <a:bodyPr rtlCol="0" anchor="ctr"/>
          <a:lstStyle/>
          <a:p>
            <a:pPr algn="ctr" fontAlgn="auto">
              <a:spcBef>
                <a:spcPts val="0"/>
              </a:spcBef>
              <a:spcAft>
                <a:spcPts val="0"/>
              </a:spcAft>
            </a:pPr>
            <a:endParaRPr lang="en-US" kern="0">
              <a:ln w="57150">
                <a:solidFill>
                  <a:prstClr val="black"/>
                </a:solidFill>
              </a:ln>
              <a:solidFill>
                <a:srgbClr val="00B0F0"/>
              </a:solidFill>
              <a:latin typeface="Arial"/>
            </a:endParaRPr>
          </a:p>
        </p:txBody>
      </p:sp>
      <p:sp>
        <p:nvSpPr>
          <p:cNvPr id="11" name="Rectangle: Rounded Corners 10">
            <a:extLst>
              <a:ext uri="{FF2B5EF4-FFF2-40B4-BE49-F238E27FC236}">
                <a16:creationId xmlns:a16="http://schemas.microsoft.com/office/drawing/2014/main" id="{FDDBC40D-0C05-A357-42DE-AD0BBE1FFD6D}"/>
              </a:ext>
            </a:extLst>
          </p:cNvPr>
          <p:cNvSpPr/>
          <p:nvPr/>
        </p:nvSpPr>
        <p:spPr>
          <a:xfrm>
            <a:off x="2137846" y="4729667"/>
            <a:ext cx="1095641" cy="609176"/>
          </a:xfrm>
          <a:prstGeom prst="roundRect">
            <a:avLst/>
          </a:prstGeom>
          <a:noFill/>
          <a:ln w="57150" cap="flat" cmpd="sng" algn="ctr">
            <a:solidFill>
              <a:srgbClr val="21C5FF"/>
            </a:solidFill>
            <a:prstDash val="solid"/>
          </a:ln>
          <a:effectLst>
            <a:glow rad="38100">
              <a:schemeClr val="bg1"/>
            </a:glow>
          </a:effectLst>
          <a:scene3d>
            <a:camera prst="orthographicFront"/>
            <a:lightRig rig="freezing" dir="t"/>
          </a:scene3d>
          <a:sp3d prstMaterial="plastic">
            <a:bevelT/>
          </a:sp3d>
        </p:spPr>
        <p:txBody>
          <a:bodyPr rtlCol="0" anchor="ctr"/>
          <a:lstStyle/>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p:txBody>
      </p:sp>
      <p:sp>
        <p:nvSpPr>
          <p:cNvPr id="12" name="Rectangle: Rounded Corners 11">
            <a:extLst>
              <a:ext uri="{FF2B5EF4-FFF2-40B4-BE49-F238E27FC236}">
                <a16:creationId xmlns:a16="http://schemas.microsoft.com/office/drawing/2014/main" id="{4FC3AB17-366E-8F2D-E546-152ECCB7F41C}"/>
              </a:ext>
            </a:extLst>
          </p:cNvPr>
          <p:cNvSpPr/>
          <p:nvPr/>
        </p:nvSpPr>
        <p:spPr>
          <a:xfrm>
            <a:off x="3326566" y="2463987"/>
            <a:ext cx="1095641" cy="609176"/>
          </a:xfrm>
          <a:prstGeom prst="roundRect">
            <a:avLst/>
          </a:prstGeom>
          <a:noFill/>
          <a:ln w="57150" cap="flat" cmpd="sng" algn="ctr">
            <a:solidFill>
              <a:srgbClr val="21C5FF"/>
            </a:solidFill>
            <a:prstDash val="solid"/>
          </a:ln>
          <a:effectLst>
            <a:glow rad="38100">
              <a:schemeClr val="bg1"/>
            </a:glow>
          </a:effectLst>
          <a:scene3d>
            <a:camera prst="orthographicFront"/>
            <a:lightRig rig="freezing" dir="t"/>
          </a:scene3d>
          <a:sp3d prstMaterial="plastic">
            <a:bevelT/>
          </a:sp3d>
        </p:spPr>
        <p:txBody>
          <a:bodyPr rtlCol="0" anchor="ctr"/>
          <a:lstStyle/>
          <a:p>
            <a:pPr algn="ctr" fontAlgn="auto">
              <a:spcBef>
                <a:spcPts val="0"/>
              </a:spcBef>
              <a:spcAft>
                <a:spcPts val="0"/>
              </a:spcAft>
            </a:pPr>
            <a:endParaRPr lang="en-US" kern="0">
              <a:ln w="57150">
                <a:solidFill>
                  <a:prstClr val="black"/>
                </a:solidFill>
              </a:ln>
              <a:solidFill>
                <a:srgbClr val="00B0F0"/>
              </a:solidFill>
              <a:latin typeface="Arial"/>
            </a:endParaRPr>
          </a:p>
        </p:txBody>
      </p:sp>
      <p:sp>
        <p:nvSpPr>
          <p:cNvPr id="13" name="Rectangle: Rounded Corners 12">
            <a:extLst>
              <a:ext uri="{FF2B5EF4-FFF2-40B4-BE49-F238E27FC236}">
                <a16:creationId xmlns:a16="http://schemas.microsoft.com/office/drawing/2014/main" id="{CF64DE74-6117-635F-5FC0-34FB2BA51CC7}"/>
              </a:ext>
            </a:extLst>
          </p:cNvPr>
          <p:cNvSpPr/>
          <p:nvPr/>
        </p:nvSpPr>
        <p:spPr>
          <a:xfrm>
            <a:off x="7191784" y="3139406"/>
            <a:ext cx="1095641" cy="609176"/>
          </a:xfrm>
          <a:prstGeom prst="roundRect">
            <a:avLst/>
          </a:prstGeom>
          <a:noFill/>
          <a:ln w="57150" cap="flat" cmpd="sng" algn="ctr">
            <a:solidFill>
              <a:srgbClr val="21C5FF"/>
            </a:solidFill>
            <a:prstDash val="solid"/>
          </a:ln>
          <a:effectLst>
            <a:glow rad="38100">
              <a:schemeClr val="bg1"/>
            </a:glow>
          </a:effectLst>
          <a:scene3d>
            <a:camera prst="orthographicFront"/>
            <a:lightRig rig="freezing" dir="t"/>
          </a:scene3d>
          <a:sp3d prstMaterial="plastic">
            <a:bevelT/>
          </a:sp3d>
        </p:spPr>
        <p:txBody>
          <a:bodyPr rtlCol="0" anchor="ctr"/>
          <a:lstStyle/>
          <a:p>
            <a:pPr algn="ctr" fontAlgn="auto">
              <a:spcBef>
                <a:spcPts val="0"/>
              </a:spcBef>
              <a:spcAft>
                <a:spcPts val="0"/>
              </a:spcAft>
            </a:pPr>
            <a:endParaRPr lang="en-US" kern="0">
              <a:ln w="57150">
                <a:solidFill>
                  <a:prstClr val="black"/>
                </a:solidFill>
              </a:ln>
              <a:solidFill>
                <a:srgbClr val="00B0F0"/>
              </a:solidFill>
              <a:latin typeface="Arial"/>
            </a:endParaRPr>
          </a:p>
        </p:txBody>
      </p:sp>
      <p:sp>
        <p:nvSpPr>
          <p:cNvPr id="16" name="Rectangle 2">
            <a:extLst>
              <a:ext uri="{FF2B5EF4-FFF2-40B4-BE49-F238E27FC236}">
                <a16:creationId xmlns:a16="http://schemas.microsoft.com/office/drawing/2014/main" id="{8E01E5A7-9DA1-7E8D-3EBC-7890B1E7FE0D}"/>
              </a:ext>
            </a:extLst>
          </p:cNvPr>
          <p:cNvSpPr txBox="1">
            <a:spLocks noChangeArrowheads="1"/>
          </p:cNvSpPr>
          <p:nvPr/>
        </p:nvSpPr>
        <p:spPr bwMode="auto">
          <a:xfrm>
            <a:off x="857250" y="0"/>
            <a:ext cx="7408445"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C00FF"/>
                </a:solidFill>
                <a:effectLst>
                  <a:glow rad="101600">
                    <a:schemeClr val="tx1"/>
                  </a:glow>
                  <a:outerShdw blurRad="50800" algn="tl" rotWithShape="0">
                    <a:srgbClr val="000000"/>
                  </a:outerShdw>
                </a:effectLst>
                <a:latin typeface="Calibri" panose="020F0502020204030204" pitchFamily="34" charset="0"/>
              </a:rPr>
              <a:t>A man's steps are of the LORD</a:t>
            </a:r>
          </a:p>
        </p:txBody>
      </p:sp>
      <p:sp>
        <p:nvSpPr>
          <p:cNvPr id="19" name="Rectangle 2">
            <a:extLst>
              <a:ext uri="{FF2B5EF4-FFF2-40B4-BE49-F238E27FC236}">
                <a16:creationId xmlns:a16="http://schemas.microsoft.com/office/drawing/2014/main" id="{A00878D3-9A92-1CF9-85A6-F5AF393B1843}"/>
              </a:ext>
            </a:extLst>
          </p:cNvPr>
          <p:cNvSpPr txBox="1">
            <a:spLocks noChangeArrowheads="1"/>
          </p:cNvSpPr>
          <p:nvPr/>
        </p:nvSpPr>
        <p:spPr bwMode="auto">
          <a:xfrm>
            <a:off x="3984817" y="5236118"/>
            <a:ext cx="458768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rPr>
              <a:t>the LORD weighs</a:t>
            </a:r>
          </a:p>
        </p:txBody>
      </p:sp>
      <p:sp>
        <p:nvSpPr>
          <p:cNvPr id="20" name="Rectangle 2">
            <a:extLst>
              <a:ext uri="{FF2B5EF4-FFF2-40B4-BE49-F238E27FC236}">
                <a16:creationId xmlns:a16="http://schemas.microsoft.com/office/drawing/2014/main" id="{AD32F19E-2A40-731F-062D-CBDAD2B94B04}"/>
              </a:ext>
            </a:extLst>
          </p:cNvPr>
          <p:cNvSpPr txBox="1">
            <a:spLocks noChangeArrowheads="1"/>
          </p:cNvSpPr>
          <p:nvPr/>
        </p:nvSpPr>
        <p:spPr bwMode="auto">
          <a:xfrm>
            <a:off x="1621307" y="5883442"/>
            <a:ext cx="2847164" cy="829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rPr>
              <a:t>the hearts</a:t>
            </a:r>
          </a:p>
        </p:txBody>
      </p:sp>
      <p:sp>
        <p:nvSpPr>
          <p:cNvPr id="21" name="Rectangle 2">
            <a:extLst>
              <a:ext uri="{FF2B5EF4-FFF2-40B4-BE49-F238E27FC236}">
                <a16:creationId xmlns:a16="http://schemas.microsoft.com/office/drawing/2014/main" id="{747522C7-E881-4BA5-8F09-46E1A0183FF6}"/>
              </a:ext>
            </a:extLst>
          </p:cNvPr>
          <p:cNvSpPr txBox="1">
            <a:spLocks noChangeArrowheads="1"/>
          </p:cNvSpPr>
          <p:nvPr/>
        </p:nvSpPr>
        <p:spPr bwMode="auto">
          <a:xfrm>
            <a:off x="642938" y="704851"/>
            <a:ext cx="1362014" cy="78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C00FF"/>
                </a:solidFill>
                <a:effectLst>
                  <a:glow rad="101600">
                    <a:schemeClr val="tx1"/>
                  </a:glow>
                  <a:outerShdw blurRad="50800" algn="tl" rotWithShape="0">
                    <a:srgbClr val="000000"/>
                  </a:outerShdw>
                </a:effectLst>
                <a:latin typeface="Calibri" panose="020F0502020204030204" pitchFamily="34" charset="0"/>
              </a:rPr>
              <a:t>How</a:t>
            </a:r>
          </a:p>
        </p:txBody>
      </p:sp>
      <p:sp>
        <p:nvSpPr>
          <p:cNvPr id="22" name="Rectangle 2">
            <a:extLst>
              <a:ext uri="{FF2B5EF4-FFF2-40B4-BE49-F238E27FC236}">
                <a16:creationId xmlns:a16="http://schemas.microsoft.com/office/drawing/2014/main" id="{1F181BA0-CEA4-8191-D87B-4C611BCFCC2B}"/>
              </a:ext>
            </a:extLst>
          </p:cNvPr>
          <p:cNvSpPr txBox="1">
            <a:spLocks noChangeArrowheads="1"/>
          </p:cNvSpPr>
          <p:nvPr/>
        </p:nvSpPr>
        <p:spPr bwMode="auto">
          <a:xfrm>
            <a:off x="3007895" y="721895"/>
            <a:ext cx="2728536" cy="749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C00FF"/>
                </a:solidFill>
                <a:effectLst>
                  <a:glow rad="101600">
                    <a:schemeClr val="tx1"/>
                  </a:glow>
                  <a:outerShdw blurRad="50800" algn="tl" rotWithShape="0">
                    <a:srgbClr val="000000"/>
                  </a:outerShdw>
                </a:effectLst>
                <a:latin typeface="Calibri" panose="020F0502020204030204" pitchFamily="34" charset="0"/>
              </a:rPr>
              <a:t>can a man</a:t>
            </a:r>
          </a:p>
        </p:txBody>
      </p:sp>
      <p:sp>
        <p:nvSpPr>
          <p:cNvPr id="23" name="Rectangle 2">
            <a:extLst>
              <a:ext uri="{FF2B5EF4-FFF2-40B4-BE49-F238E27FC236}">
                <a16:creationId xmlns:a16="http://schemas.microsoft.com/office/drawing/2014/main" id="{290320CC-6119-6866-E7B7-46C579C96EAF}"/>
              </a:ext>
            </a:extLst>
          </p:cNvPr>
          <p:cNvSpPr txBox="1">
            <a:spLocks noChangeArrowheads="1"/>
          </p:cNvSpPr>
          <p:nvPr/>
        </p:nvSpPr>
        <p:spPr bwMode="auto">
          <a:xfrm>
            <a:off x="5462337" y="721894"/>
            <a:ext cx="3110163" cy="74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C00FF"/>
                </a:solidFill>
                <a:effectLst>
                  <a:glow rad="101600">
                    <a:schemeClr val="tx1"/>
                  </a:glow>
                  <a:outerShdw blurRad="50800" algn="tl" rotWithShape="0">
                    <a:srgbClr val="000000"/>
                  </a:outerShdw>
                </a:effectLst>
                <a:latin typeface="Calibri" panose="020F0502020204030204" pitchFamily="34" charset="0"/>
              </a:rPr>
              <a:t>understand</a:t>
            </a:r>
          </a:p>
        </p:txBody>
      </p:sp>
      <p:sp>
        <p:nvSpPr>
          <p:cNvPr id="24" name="Rectangle 2">
            <a:extLst>
              <a:ext uri="{FF2B5EF4-FFF2-40B4-BE49-F238E27FC236}">
                <a16:creationId xmlns:a16="http://schemas.microsoft.com/office/drawing/2014/main" id="{0705E7DA-8B1B-E21D-B12A-573E6DF0DD75}"/>
              </a:ext>
            </a:extLst>
          </p:cNvPr>
          <p:cNvSpPr txBox="1">
            <a:spLocks noChangeArrowheads="1"/>
          </p:cNvSpPr>
          <p:nvPr/>
        </p:nvSpPr>
        <p:spPr bwMode="auto">
          <a:xfrm>
            <a:off x="1235868" y="1347788"/>
            <a:ext cx="3569495" cy="83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C00FF"/>
                </a:solidFill>
                <a:effectLst>
                  <a:glow rad="101600">
                    <a:schemeClr val="tx1"/>
                  </a:glow>
                  <a:outerShdw blurRad="50800" algn="tl" rotWithShape="0">
                    <a:srgbClr val="000000"/>
                  </a:outerShdw>
                </a:effectLst>
                <a:latin typeface="Calibri" panose="020F0502020204030204" pitchFamily="34" charset="0"/>
              </a:rPr>
              <a:t>his own way?</a:t>
            </a:r>
          </a:p>
        </p:txBody>
      </p:sp>
      <p:sp>
        <p:nvSpPr>
          <p:cNvPr id="25" name="Rectangle 2">
            <a:extLst>
              <a:ext uri="{FF2B5EF4-FFF2-40B4-BE49-F238E27FC236}">
                <a16:creationId xmlns:a16="http://schemas.microsoft.com/office/drawing/2014/main" id="{36176CD3-46B6-2ECE-76B4-18CF6BFCAE4D}"/>
              </a:ext>
            </a:extLst>
          </p:cNvPr>
          <p:cNvSpPr txBox="1">
            <a:spLocks noChangeArrowheads="1"/>
          </p:cNvSpPr>
          <p:nvPr/>
        </p:nvSpPr>
        <p:spPr bwMode="auto">
          <a:xfrm>
            <a:off x="533928" y="4571883"/>
            <a:ext cx="5023559" cy="764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rPr>
              <a:t>Every way of a man</a:t>
            </a:r>
          </a:p>
        </p:txBody>
      </p:sp>
      <p:sp>
        <p:nvSpPr>
          <p:cNvPr id="26" name="Rectangle 2">
            <a:extLst>
              <a:ext uri="{FF2B5EF4-FFF2-40B4-BE49-F238E27FC236}">
                <a16:creationId xmlns:a16="http://schemas.microsoft.com/office/drawing/2014/main" id="{8DB585DD-5CDB-68F4-1068-000E1A3EFAAD}"/>
              </a:ext>
            </a:extLst>
          </p:cNvPr>
          <p:cNvSpPr txBox="1">
            <a:spLocks noChangeArrowheads="1"/>
          </p:cNvSpPr>
          <p:nvPr/>
        </p:nvSpPr>
        <p:spPr bwMode="auto">
          <a:xfrm>
            <a:off x="5205287" y="4564497"/>
            <a:ext cx="340531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rPr>
              <a:t>is right in his</a:t>
            </a:r>
          </a:p>
        </p:txBody>
      </p:sp>
      <p:sp>
        <p:nvSpPr>
          <p:cNvPr id="27" name="Rectangle 2">
            <a:extLst>
              <a:ext uri="{FF2B5EF4-FFF2-40B4-BE49-F238E27FC236}">
                <a16:creationId xmlns:a16="http://schemas.microsoft.com/office/drawing/2014/main" id="{913BD33F-81D0-3B1E-F6EB-38F7BFB8DCF4}"/>
              </a:ext>
            </a:extLst>
          </p:cNvPr>
          <p:cNvSpPr txBox="1">
            <a:spLocks noChangeArrowheads="1"/>
          </p:cNvSpPr>
          <p:nvPr/>
        </p:nvSpPr>
        <p:spPr bwMode="auto">
          <a:xfrm>
            <a:off x="745958" y="5209674"/>
            <a:ext cx="2519400" cy="83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rPr>
              <a:t>own eyes</a:t>
            </a:r>
          </a:p>
        </p:txBody>
      </p:sp>
      <p:sp>
        <p:nvSpPr>
          <p:cNvPr id="28" name="Rectangle 2">
            <a:extLst>
              <a:ext uri="{FF2B5EF4-FFF2-40B4-BE49-F238E27FC236}">
                <a16:creationId xmlns:a16="http://schemas.microsoft.com/office/drawing/2014/main" id="{1B5D8C6B-6B71-6A4B-16C0-4BC428DBD16D}"/>
              </a:ext>
            </a:extLst>
          </p:cNvPr>
          <p:cNvSpPr txBox="1">
            <a:spLocks noChangeArrowheads="1"/>
          </p:cNvSpPr>
          <p:nvPr/>
        </p:nvSpPr>
        <p:spPr bwMode="auto">
          <a:xfrm>
            <a:off x="2790825" y="2300289"/>
            <a:ext cx="5643312" cy="788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99CC00"/>
                </a:solidFill>
                <a:effectLst>
                  <a:glow rad="101600">
                    <a:schemeClr val="tx1"/>
                  </a:glow>
                  <a:outerShdw blurRad="50800" algn="tl" rotWithShape="0">
                    <a:srgbClr val="000000"/>
                  </a:outerShdw>
                </a:effectLst>
                <a:latin typeface="Calibri" panose="020F0502020204030204" pitchFamily="34" charset="0"/>
              </a:rPr>
              <a:t>a way that seems right</a:t>
            </a:r>
          </a:p>
        </p:txBody>
      </p:sp>
      <p:sp>
        <p:nvSpPr>
          <p:cNvPr id="29" name="Rectangle 2">
            <a:extLst>
              <a:ext uri="{FF2B5EF4-FFF2-40B4-BE49-F238E27FC236}">
                <a16:creationId xmlns:a16="http://schemas.microsoft.com/office/drawing/2014/main" id="{A5BA8185-AB26-8897-F386-181B5764A7C8}"/>
              </a:ext>
            </a:extLst>
          </p:cNvPr>
          <p:cNvSpPr txBox="1">
            <a:spLocks noChangeArrowheads="1"/>
          </p:cNvSpPr>
          <p:nvPr/>
        </p:nvSpPr>
        <p:spPr bwMode="auto">
          <a:xfrm>
            <a:off x="742951" y="2947737"/>
            <a:ext cx="2417034" cy="83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99CC00"/>
                </a:solidFill>
                <a:effectLst>
                  <a:glow rad="101600">
                    <a:schemeClr val="tx1"/>
                  </a:glow>
                  <a:outerShdw blurRad="50800" algn="tl" rotWithShape="0">
                    <a:srgbClr val="000000"/>
                  </a:outerShdw>
                </a:effectLst>
                <a:latin typeface="Calibri" panose="020F0502020204030204" pitchFamily="34" charset="0"/>
              </a:rPr>
              <a:t>to a man</a:t>
            </a:r>
          </a:p>
        </p:txBody>
      </p:sp>
      <p:sp>
        <p:nvSpPr>
          <p:cNvPr id="30" name="Rectangle 2">
            <a:extLst>
              <a:ext uri="{FF2B5EF4-FFF2-40B4-BE49-F238E27FC236}">
                <a16:creationId xmlns:a16="http://schemas.microsoft.com/office/drawing/2014/main" id="{69FD1679-4A1D-4CD9-AFCC-BABEDF472030}"/>
              </a:ext>
            </a:extLst>
          </p:cNvPr>
          <p:cNvSpPr txBox="1">
            <a:spLocks noChangeArrowheads="1"/>
          </p:cNvSpPr>
          <p:nvPr/>
        </p:nvSpPr>
        <p:spPr bwMode="auto">
          <a:xfrm>
            <a:off x="3040856" y="2959768"/>
            <a:ext cx="5393532" cy="809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99CC00"/>
                </a:solidFill>
                <a:effectLst>
                  <a:glow rad="101600">
                    <a:schemeClr val="tx1"/>
                  </a:glow>
                  <a:outerShdw blurRad="50800" algn="tl" rotWithShape="0">
                    <a:srgbClr val="000000"/>
                  </a:outerShdw>
                </a:effectLst>
                <a:latin typeface="Calibri" panose="020F0502020204030204" pitchFamily="34" charset="0"/>
              </a:rPr>
              <a:t>But its end is the way</a:t>
            </a:r>
          </a:p>
        </p:txBody>
      </p:sp>
      <p:sp>
        <p:nvSpPr>
          <p:cNvPr id="31" name="Rectangle 2">
            <a:extLst>
              <a:ext uri="{FF2B5EF4-FFF2-40B4-BE49-F238E27FC236}">
                <a16:creationId xmlns:a16="http://schemas.microsoft.com/office/drawing/2014/main" id="{CB01060C-885F-00F4-2BE3-1B63E09AA8A6}"/>
              </a:ext>
            </a:extLst>
          </p:cNvPr>
          <p:cNvSpPr txBox="1">
            <a:spLocks noChangeArrowheads="1"/>
          </p:cNvSpPr>
          <p:nvPr/>
        </p:nvSpPr>
        <p:spPr bwMode="auto">
          <a:xfrm>
            <a:off x="1740694" y="3633537"/>
            <a:ext cx="2409825" cy="80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99CC00"/>
                </a:solidFill>
                <a:effectLst>
                  <a:glow rad="101600">
                    <a:schemeClr val="tx1"/>
                  </a:glow>
                  <a:outerShdw blurRad="50800" algn="tl" rotWithShape="0">
                    <a:srgbClr val="000000"/>
                  </a:outerShdw>
                </a:effectLst>
                <a:latin typeface="Calibri" panose="020F0502020204030204" pitchFamily="34" charset="0"/>
              </a:rPr>
              <a:t>of death</a:t>
            </a:r>
          </a:p>
        </p:txBody>
      </p:sp>
      <p:pic>
        <p:nvPicPr>
          <p:cNvPr id="3076" name="Graphic 3075" descr="Eye">
            <a:extLst>
              <a:ext uri="{FF2B5EF4-FFF2-40B4-BE49-F238E27FC236}">
                <a16:creationId xmlns:a16="http://schemas.microsoft.com/office/drawing/2014/main" id="{EE6E255B-AD85-5E2D-AA3E-E8067D7B7E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4950" y="3824416"/>
            <a:ext cx="914400" cy="914400"/>
          </a:xfrm>
          <a:prstGeom prst="rect">
            <a:avLst/>
          </a:prstGeom>
          <a:effectLst>
            <a:glow rad="101600">
              <a:schemeClr val="accent4">
                <a:satMod val="175000"/>
                <a:alpha val="40000"/>
              </a:schemeClr>
            </a:glow>
          </a:effectLst>
        </p:spPr>
      </p:pic>
      <p:pic>
        <p:nvPicPr>
          <p:cNvPr id="3078" name="Graphic 3077" descr="Drama">
            <a:extLst>
              <a:ext uri="{FF2B5EF4-FFF2-40B4-BE49-F238E27FC236}">
                <a16:creationId xmlns:a16="http://schemas.microsoft.com/office/drawing/2014/main" id="{3140BD16-BE2C-81A7-BEBE-537E29E6FF6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72400" y="2230395"/>
            <a:ext cx="914400" cy="914400"/>
          </a:xfrm>
          <a:prstGeom prst="rect">
            <a:avLst/>
          </a:prstGeom>
        </p:spPr>
      </p:pic>
      <p:pic>
        <p:nvPicPr>
          <p:cNvPr id="3080" name="Graphic 3079" descr="Podium">
            <a:extLst>
              <a:ext uri="{FF2B5EF4-FFF2-40B4-BE49-F238E27FC236}">
                <a16:creationId xmlns:a16="http://schemas.microsoft.com/office/drawing/2014/main" id="{F790B8BC-5BE1-EEB2-2A74-2B43DC45213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4206" y="759940"/>
            <a:ext cx="766118" cy="766118"/>
          </a:xfrm>
          <a:prstGeom prst="rect">
            <a:avLst/>
          </a:prstGeom>
        </p:spPr>
      </p:pic>
      <p:pic>
        <p:nvPicPr>
          <p:cNvPr id="3084" name="Graphic 3083" descr="Solar system">
            <a:extLst>
              <a:ext uri="{FF2B5EF4-FFF2-40B4-BE49-F238E27FC236}">
                <a16:creationId xmlns:a16="http://schemas.microsoft.com/office/drawing/2014/main" id="{49867C2D-D9F4-8C6C-3937-12C15E7E926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31893" y="562233"/>
            <a:ext cx="914400" cy="914400"/>
          </a:xfrm>
          <a:prstGeom prst="rect">
            <a:avLst/>
          </a:prstGeom>
        </p:spPr>
      </p:pic>
      <p:pic>
        <p:nvPicPr>
          <p:cNvPr id="3086" name="Graphic 3085" descr="Blind">
            <a:extLst>
              <a:ext uri="{FF2B5EF4-FFF2-40B4-BE49-F238E27FC236}">
                <a16:creationId xmlns:a16="http://schemas.microsoft.com/office/drawing/2014/main" id="{49223C00-9559-3A69-04AC-D384112AD78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438768" y="3824416"/>
            <a:ext cx="914400" cy="914400"/>
          </a:xfrm>
          <a:prstGeom prst="rect">
            <a:avLst/>
          </a:prstGeom>
        </p:spPr>
      </p:pic>
      <p:sp>
        <p:nvSpPr>
          <p:cNvPr id="3087" name="Up Arrow 13">
            <a:extLst>
              <a:ext uri="{FF2B5EF4-FFF2-40B4-BE49-F238E27FC236}">
                <a16:creationId xmlns:a16="http://schemas.microsoft.com/office/drawing/2014/main" id="{09646A28-00B0-3BB0-4DC7-2AB81B06E85F}"/>
              </a:ext>
            </a:extLst>
          </p:cNvPr>
          <p:cNvSpPr/>
          <p:nvPr/>
        </p:nvSpPr>
        <p:spPr>
          <a:xfrm>
            <a:off x="369945" y="1668162"/>
            <a:ext cx="417961" cy="2743201"/>
          </a:xfrm>
          <a:prstGeom prst="upArrow">
            <a:avLst>
              <a:gd name="adj1" fmla="val 44338"/>
              <a:gd name="adj2" fmla="val 98560"/>
            </a:avLst>
          </a:prstGeom>
          <a:solidFill>
            <a:schemeClr val="bg1"/>
          </a:solidFill>
          <a:ln>
            <a:solidFill>
              <a:srgbClr val="FFFF00"/>
            </a:solidFill>
          </a:ln>
          <a:effectLst>
            <a:glow rad="635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8" name="Down Arrow">
            <a:extLst>
              <a:ext uri="{FF2B5EF4-FFF2-40B4-BE49-F238E27FC236}">
                <a16:creationId xmlns:a16="http://schemas.microsoft.com/office/drawing/2014/main" id="{F039A716-8638-A9B1-AC5A-68A6DDF9F040}"/>
              </a:ext>
            </a:extLst>
          </p:cNvPr>
          <p:cNvSpPr/>
          <p:nvPr/>
        </p:nvSpPr>
        <p:spPr>
          <a:xfrm rot="10800000">
            <a:off x="8433905" y="4460789"/>
            <a:ext cx="417961" cy="2218618"/>
          </a:xfrm>
          <a:prstGeom prst="upArrow">
            <a:avLst>
              <a:gd name="adj1" fmla="val 44338"/>
              <a:gd name="adj2" fmla="val 98560"/>
            </a:avLst>
          </a:prstGeom>
          <a:solidFill>
            <a:schemeClr val="tx1"/>
          </a:solidFill>
          <a:ln>
            <a:solidFill>
              <a:srgbClr val="FF0000"/>
            </a:solidFill>
          </a:ln>
          <a:effectLst>
            <a:glow rad="50800">
              <a:schemeClr val="bg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2" name="Graphic 3081" descr="Baby crawling">
            <a:extLst>
              <a:ext uri="{FF2B5EF4-FFF2-40B4-BE49-F238E27FC236}">
                <a16:creationId xmlns:a16="http://schemas.microsoft.com/office/drawing/2014/main" id="{A6C94B37-9930-4D7F-CCD0-4E918C8DBB6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83059" y="2218037"/>
            <a:ext cx="914400" cy="914400"/>
          </a:xfrm>
          <a:prstGeom prst="rect">
            <a:avLst/>
          </a:prstGeom>
        </p:spPr>
      </p:pic>
      <p:sp>
        <p:nvSpPr>
          <p:cNvPr id="14" name="BottomRED" hidden="1">
            <a:extLst>
              <a:ext uri="{FF2B5EF4-FFF2-40B4-BE49-F238E27FC236}">
                <a16:creationId xmlns:a16="http://schemas.microsoft.com/office/drawing/2014/main" id="{9F9E8E20-5AB8-3CCE-A1B8-05C64B92F20D}"/>
              </a:ext>
            </a:extLst>
          </p:cNvPr>
          <p:cNvSpPr txBox="1">
            <a:spLocks noChangeArrowheads="1"/>
          </p:cNvSpPr>
          <p:nvPr/>
        </p:nvSpPr>
        <p:spPr bwMode="auto">
          <a:xfrm>
            <a:off x="463665" y="4622799"/>
            <a:ext cx="8229600" cy="2007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Every way of a man is right in his own eyes, But the LORD weighs the hearts. </a:t>
            </a:r>
            <a:r>
              <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 Proverbs 21-2 </a:t>
            </a:r>
          </a:p>
        </p:txBody>
      </p:sp>
      <p:sp>
        <p:nvSpPr>
          <p:cNvPr id="15" name="TopRED" hidden="1">
            <a:extLst>
              <a:ext uri="{FF2B5EF4-FFF2-40B4-BE49-F238E27FC236}">
                <a16:creationId xmlns:a16="http://schemas.microsoft.com/office/drawing/2014/main" id="{CF62CB7C-A6BC-F7EE-8E8C-3202CB1DFC3D}"/>
              </a:ext>
            </a:extLst>
          </p:cNvPr>
          <p:cNvSpPr txBox="1">
            <a:spLocks noChangeArrowheads="1"/>
          </p:cNvSpPr>
          <p:nvPr/>
        </p:nvSpPr>
        <p:spPr bwMode="auto">
          <a:xfrm>
            <a:off x="455924" y="-121920"/>
            <a:ext cx="8229600" cy="2437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 man's steps are of the LORD; How then can a man understand his own way? </a:t>
            </a:r>
            <a:r>
              <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 </a:t>
            </a:r>
            <a:r>
              <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Proverbs 20:24 </a:t>
            </a:r>
          </a:p>
        </p:txBody>
      </p:sp>
    </p:spTree>
    <p:extLst>
      <p:ext uri="{BB962C8B-B14F-4D97-AF65-F5344CB8AC3E}">
        <p14:creationId xmlns:p14="http://schemas.microsoft.com/office/powerpoint/2010/main" val="2857416182"/>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21" presetClass="entr" presetSubtype="8" fill="hold" grpId="5" nodeType="with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wheel(8)">
                                      <p:cBhvr>
                                        <p:cTn id="11" dur="1000"/>
                                        <p:tgtEl>
                                          <p:spTgt spid="3074"/>
                                        </p:tgtEl>
                                      </p:cBhvr>
                                    </p:animEffect>
                                  </p:childTnLst>
                                </p:cTn>
                              </p:par>
                              <p:par>
                                <p:cTn id="12" presetID="42" presetClass="path" presetSubtype="0" accel="50000" decel="50000" fill="hold" grpId="4" nodeType="withEffect">
                                  <p:stCondLst>
                                    <p:cond delay="0"/>
                                  </p:stCondLst>
                                  <p:childTnLst>
                                    <p:animMotion origin="layout" path="M 0 0 L 0.01163 0.06736 " pathEditMode="relative" rAng="0" ptsTypes="AA">
                                      <p:cBhvr>
                                        <p:cTn id="13" dur="1000" spd="-100000" fill="hold"/>
                                        <p:tgtEl>
                                          <p:spTgt spid="3074"/>
                                        </p:tgtEl>
                                        <p:attrNameLst>
                                          <p:attrName>ppt_x</p:attrName>
                                          <p:attrName>ppt_y</p:attrName>
                                        </p:attrNameLst>
                                      </p:cBhvr>
                                      <p:rCtr x="573" y="3356"/>
                                    </p:animMotion>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grpId="2" nodeType="clickEffect">
                                  <p:stCondLst>
                                    <p:cond delay="0"/>
                                  </p:stCondLst>
                                  <p:childTnLst>
                                    <p:animMotion origin="layout" path="M 0 0 L 0 -0.22894 " pathEditMode="relative" rAng="0" ptsTypes="AA">
                                      <p:cBhvr>
                                        <p:cTn id="17" dur="1250" fill="hold"/>
                                        <p:tgtEl>
                                          <p:spTgt spid="3074"/>
                                        </p:tgtEl>
                                        <p:attrNameLst>
                                          <p:attrName>ppt_x</p:attrName>
                                          <p:attrName>ppt_y</p:attrName>
                                        </p:attrNameLst>
                                      </p:cBhvr>
                                      <p:rCtr x="0" y="-11458"/>
                                    </p:animMotion>
                                  </p:childTnLst>
                                </p:cTn>
                              </p:par>
                              <p:par>
                                <p:cTn id="18" presetID="3" presetClass="emph" presetSubtype="10" fill="hold" grpId="6" nodeType="withEffect">
                                  <p:stCondLst>
                                    <p:cond delay="0"/>
                                  </p:stCondLst>
                                  <p:childTnLst>
                                    <p:animClr clrSpc="hsl" dir="ccw">
                                      <p:cBhvr override="childStyle">
                                        <p:cTn id="19" dur="1250" fill="hold"/>
                                        <p:tgtEl>
                                          <p:spTgt spid="3074"/>
                                        </p:tgtEl>
                                        <p:attrNameLst>
                                          <p:attrName>style.color</p:attrName>
                                        </p:attrNameLst>
                                      </p:cBhvr>
                                      <p:to>
                                        <a:srgbClr val="CC00FF"/>
                                      </p:to>
                                    </p:animClr>
                                  </p:childTnLst>
                                </p:cTn>
                              </p:par>
                              <p:par>
                                <p:cTn id="20" presetID="17" presetClass="entr" presetSubtype="10" fill="hold" grpId="0" nodeType="withEffect">
                                  <p:stCondLst>
                                    <p:cond delay="75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grpId="2" nodeType="clickEffect">
                                  <p:stCondLst>
                                    <p:cond delay="0"/>
                                  </p:stCondLst>
                                  <p:childTnLst>
                                    <p:animMotion origin="layout" path="M 0 -3.7037E-7 L 0 0.18102 " pathEditMode="relative" rAng="0" ptsTypes="AA">
                                      <p:cBhvr>
                                        <p:cTn id="27" dur="1500" fill="hold"/>
                                        <p:tgtEl>
                                          <p:spTgt spid="2"/>
                                        </p:tgtEl>
                                        <p:attrNameLst>
                                          <p:attrName>ppt_x</p:attrName>
                                          <p:attrName>ppt_y</p:attrName>
                                        </p:attrNameLst>
                                      </p:cBhvr>
                                      <p:rCtr x="0" y="9051"/>
                                    </p:animMotion>
                                  </p:childTnLst>
                                </p:cTn>
                              </p:par>
                              <p:par>
                                <p:cTn id="28" presetID="42" presetClass="path" presetSubtype="0" accel="50000" decel="50000" fill="hold" grpId="3" nodeType="withEffect">
                                  <p:stCondLst>
                                    <p:cond delay="0"/>
                                  </p:stCondLst>
                                  <p:childTnLst>
                                    <p:animMotion origin="layout" path="M 0 -0.22894 L 0 -0.34028 " pathEditMode="relative" rAng="0" ptsTypes="AA">
                                      <p:cBhvr>
                                        <p:cTn id="29" dur="1500" fill="hold"/>
                                        <p:tgtEl>
                                          <p:spTgt spid="3074"/>
                                        </p:tgtEl>
                                        <p:attrNameLst>
                                          <p:attrName>ppt_x</p:attrName>
                                          <p:attrName>ppt_y</p:attrName>
                                        </p:attrNameLst>
                                      </p:cBhvr>
                                      <p:rCtr x="0" y="-5579"/>
                                    </p:animMotion>
                                  </p:childTnLst>
                                </p:cTn>
                              </p:par>
                              <p:par>
                                <p:cTn id="30" presetID="3" presetClass="emph" presetSubtype="6" fill="hold" grpId="3" nodeType="withEffect">
                                  <p:stCondLst>
                                    <p:cond delay="0"/>
                                  </p:stCondLst>
                                  <p:childTnLst>
                                    <p:animClr clrSpc="hsl" dir="cw">
                                      <p:cBhvr override="childStyle">
                                        <p:cTn id="31" dur="1500" fill="hold"/>
                                        <p:tgtEl>
                                          <p:spTgt spid="2"/>
                                        </p:tgtEl>
                                        <p:attrNameLst>
                                          <p:attrName>style.color</p:attrName>
                                        </p:attrNameLst>
                                      </p:cBhvr>
                                      <p:to>
                                        <a:srgbClr val="FF9900"/>
                                      </p:to>
                                    </p:animClr>
                                  </p:childTnLst>
                                </p:cTn>
                              </p:par>
                              <p:par>
                                <p:cTn id="32" presetID="42" presetClass="entr" presetSubtype="0" fill="hold" grpId="0" nodeType="withEffect">
                                  <p:stCondLst>
                                    <p:cond delay="100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dissolve">
                                      <p:cBhvr>
                                        <p:cTn id="41" dur="500">
                                          <p:stCondLst>
                                            <p:cond delay="0"/>
                                          </p:stCondLst>
                                        </p:cTn>
                                        <p:tgtEl>
                                          <p:spTgt spid="10"/>
                                        </p:tgtEl>
                                      </p:cBhvr>
                                    </p:animEffect>
                                    <p:anim to="" calcmode="lin" valueType="num">
                                      <p:cBhvr>
                                        <p:cTn id="42"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43"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44" presetID="0"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dissolve">
                                      <p:cBhvr>
                                        <p:cTn id="46" dur="500">
                                          <p:stCondLst>
                                            <p:cond delay="0"/>
                                          </p:stCondLst>
                                        </p:cTn>
                                        <p:tgtEl>
                                          <p:spTgt spid="12"/>
                                        </p:tgtEl>
                                      </p:cBhvr>
                                    </p:animEffect>
                                    <p:anim to="" calcmode="lin" valueType="num">
                                      <p:cBhvr>
                                        <p:cTn id="47"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48" dur="500" fill="hold">
                                          <p:stCondLst>
                                            <p:cond delay="0"/>
                                          </p:stCondLst>
                                        </p:cTn>
                                        <p:tgtEl>
                                          <p:spTgt spid="12"/>
                                        </p:tgtEl>
                                        <p:attrNameLst>
                                          <p:attrName>ppt_h</p:attrName>
                                        </p:attrNameLst>
                                      </p:cBhvr>
                                      <p:tavLst>
                                        <p:tav tm="0">
                                          <p:val>
                                            <p:strVal val="#ppt_h*4"/>
                                          </p:val>
                                        </p:tav>
                                        <p:tav tm="100000">
                                          <p:val>
                                            <p:strVal val="#ppt_h"/>
                                          </p:val>
                                        </p:tav>
                                      </p:tavLst>
                                    </p:anim>
                                  </p:childTnLst>
                                </p:cTn>
                              </p:par>
                              <p:par>
                                <p:cTn id="49" presetID="0"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dissolve">
                                      <p:cBhvr>
                                        <p:cTn id="51" dur="500">
                                          <p:stCondLst>
                                            <p:cond delay="0"/>
                                          </p:stCondLst>
                                        </p:cTn>
                                        <p:tgtEl>
                                          <p:spTgt spid="13"/>
                                        </p:tgtEl>
                                      </p:cBhvr>
                                    </p:animEffect>
                                    <p:anim to="" calcmode="lin" valueType="num">
                                      <p:cBhvr>
                                        <p:cTn id="52"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53" dur="500" fill="hold">
                                          <p:stCondLst>
                                            <p:cond delay="0"/>
                                          </p:stCondLst>
                                        </p:cTn>
                                        <p:tgtEl>
                                          <p:spTgt spid="13"/>
                                        </p:tgtEl>
                                        <p:attrNameLst>
                                          <p:attrName>ppt_h</p:attrName>
                                        </p:attrNameLst>
                                      </p:cBhvr>
                                      <p:tavLst>
                                        <p:tav tm="0">
                                          <p:val>
                                            <p:strVal val="#ppt_h*4"/>
                                          </p:val>
                                        </p:tav>
                                        <p:tav tm="100000">
                                          <p:val>
                                            <p:strVal val="#ppt_h"/>
                                          </p:val>
                                        </p:tav>
                                      </p:tavLst>
                                    </p:anim>
                                  </p:childTnLst>
                                </p:cTn>
                              </p:par>
                              <p:par>
                                <p:cTn id="54" presetID="0" presetClass="entr" presetSubtype="0"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dissolve">
                                      <p:cBhvr>
                                        <p:cTn id="56" dur="500">
                                          <p:stCondLst>
                                            <p:cond delay="0"/>
                                          </p:stCondLst>
                                        </p:cTn>
                                        <p:tgtEl>
                                          <p:spTgt spid="11"/>
                                        </p:tgtEl>
                                      </p:cBhvr>
                                    </p:animEffect>
                                    <p:anim to="" calcmode="lin" valueType="num">
                                      <p:cBhvr>
                                        <p:cTn id="57"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58"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250"/>
                                        <p:tgtEl>
                                          <p:spTgt spid="1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250"/>
                                        <p:tgtEl>
                                          <p:spTgt spid="1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250"/>
                                        <p:tgtEl>
                                          <p:spTgt spid="2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250"/>
                                        <p:tgtEl>
                                          <p:spTgt spid="2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250"/>
                                        <p:tgtEl>
                                          <p:spTgt spid="2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fade">
                                      <p:cBhvr>
                                        <p:cTn id="78" dur="250"/>
                                        <p:tgtEl>
                                          <p:spTgt spid="23"/>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fade">
                                      <p:cBhvr>
                                        <p:cTn id="81" dur="250"/>
                                        <p:tgtEl>
                                          <p:spTgt spid="2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fade">
                                      <p:cBhvr>
                                        <p:cTn id="84" dur="250"/>
                                        <p:tgtEl>
                                          <p:spTgt spid="27"/>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fade">
                                      <p:cBhvr>
                                        <p:cTn id="87" dur="250"/>
                                        <p:tgtEl>
                                          <p:spTgt spid="25"/>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6"/>
                                        </p:tgtEl>
                                        <p:attrNameLst>
                                          <p:attrName>style.visibility</p:attrName>
                                        </p:attrNameLst>
                                      </p:cBhvr>
                                      <p:to>
                                        <p:strVal val="visible"/>
                                      </p:to>
                                    </p:set>
                                    <p:animEffect transition="in" filter="fade">
                                      <p:cBhvr>
                                        <p:cTn id="90" dur="250"/>
                                        <p:tgtEl>
                                          <p:spTgt spid="26"/>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8"/>
                                        </p:tgtEl>
                                        <p:attrNameLst>
                                          <p:attrName>style.visibility</p:attrName>
                                        </p:attrNameLst>
                                      </p:cBhvr>
                                      <p:to>
                                        <p:strVal val="visible"/>
                                      </p:to>
                                    </p:set>
                                    <p:animEffect transition="in" filter="fade">
                                      <p:cBhvr>
                                        <p:cTn id="93" dur="250"/>
                                        <p:tgtEl>
                                          <p:spTgt spid="28"/>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fade">
                                      <p:cBhvr>
                                        <p:cTn id="96" dur="250"/>
                                        <p:tgtEl>
                                          <p:spTgt spid="29"/>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fade">
                                      <p:cBhvr>
                                        <p:cTn id="99" dur="250"/>
                                        <p:tgtEl>
                                          <p:spTgt spid="30"/>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31"/>
                                        </p:tgtEl>
                                        <p:attrNameLst>
                                          <p:attrName>style.visibility</p:attrName>
                                        </p:attrNameLst>
                                      </p:cBhvr>
                                      <p:to>
                                        <p:strVal val="visible"/>
                                      </p:to>
                                    </p:set>
                                    <p:animEffect transition="in" filter="fade">
                                      <p:cBhvr>
                                        <p:cTn id="102" dur="250"/>
                                        <p:tgtEl>
                                          <p:spTgt spid="31"/>
                                        </p:tgtEl>
                                      </p:cBhvr>
                                    </p:animEffect>
                                  </p:childTnLst>
                                </p:cTn>
                              </p:par>
                              <p:par>
                                <p:cTn id="103" presetID="42" presetClass="path" presetSubtype="0" accel="50000" decel="50000" fill="hold" grpId="2" nodeType="withEffect">
                                  <p:stCondLst>
                                    <p:cond delay="0"/>
                                  </p:stCondLst>
                                  <p:childTnLst>
                                    <p:animMotion origin="layout" path="M -4.72222E-6 4.44444E-6 L 0.00105 0.0287 " pathEditMode="relative" rAng="0" ptsTypes="AA">
                                      <p:cBhvr>
                                        <p:cTn id="104" dur="2000" fill="hold"/>
                                        <p:tgtEl>
                                          <p:spTgt spid="16"/>
                                        </p:tgtEl>
                                        <p:attrNameLst>
                                          <p:attrName>ppt_x</p:attrName>
                                          <p:attrName>ppt_y</p:attrName>
                                        </p:attrNameLst>
                                      </p:cBhvr>
                                      <p:rCtr x="52" y="1435"/>
                                    </p:animMotion>
                                  </p:childTnLst>
                                </p:cTn>
                              </p:par>
                              <p:par>
                                <p:cTn id="105" presetID="42" presetClass="path" presetSubtype="0" accel="50000" decel="50000" fill="hold" grpId="2" nodeType="withEffect">
                                  <p:stCondLst>
                                    <p:cond delay="0"/>
                                  </p:stCondLst>
                                  <p:childTnLst>
                                    <p:animMotion origin="layout" path="M -1.94444E-6 1.11111E-6 L -0.32291 -0.63148 " pathEditMode="relative" rAng="0" ptsTypes="AA">
                                      <p:cBhvr>
                                        <p:cTn id="106" dur="2000" fill="hold"/>
                                        <p:tgtEl>
                                          <p:spTgt spid="19"/>
                                        </p:tgtEl>
                                        <p:attrNameLst>
                                          <p:attrName>ppt_x</p:attrName>
                                          <p:attrName>ppt_y</p:attrName>
                                        </p:attrNameLst>
                                      </p:cBhvr>
                                      <p:rCtr x="-16146" y="-31574"/>
                                    </p:animMotion>
                                  </p:childTnLst>
                                </p:cTn>
                              </p:par>
                              <p:par>
                                <p:cTn id="107" presetID="42" presetClass="path" presetSubtype="0" accel="50000" decel="50000" fill="hold" grpId="2" nodeType="withEffect">
                                  <p:stCondLst>
                                    <p:cond delay="0"/>
                                  </p:stCondLst>
                                  <p:childTnLst>
                                    <p:animMotion origin="layout" path="M 3.88889E-6 2.96296E-6 L 0.38906 -0.73079 " pathEditMode="relative" rAng="0" ptsTypes="AA">
                                      <p:cBhvr>
                                        <p:cTn id="108" dur="2000" fill="hold"/>
                                        <p:tgtEl>
                                          <p:spTgt spid="20"/>
                                        </p:tgtEl>
                                        <p:attrNameLst>
                                          <p:attrName>ppt_x</p:attrName>
                                          <p:attrName>ppt_y</p:attrName>
                                        </p:attrNameLst>
                                      </p:cBhvr>
                                      <p:rCtr x="19444" y="-36551"/>
                                    </p:animMotion>
                                  </p:childTnLst>
                                </p:cTn>
                              </p:par>
                              <p:par>
                                <p:cTn id="109" presetID="42" presetClass="path" presetSubtype="0" accel="50000" decel="50000" fill="hold" grpId="2" nodeType="withEffect">
                                  <p:stCondLst>
                                    <p:cond delay="0"/>
                                  </p:stCondLst>
                                  <p:childTnLst>
                                    <p:animMotion origin="layout" path="M -1.66667E-6 -3.7037E-6 L 0.21875 0.1713 " pathEditMode="relative" rAng="0" ptsTypes="AA">
                                      <p:cBhvr>
                                        <p:cTn id="110" dur="2000" fill="hold"/>
                                        <p:tgtEl>
                                          <p:spTgt spid="21"/>
                                        </p:tgtEl>
                                        <p:attrNameLst>
                                          <p:attrName>ppt_x</p:attrName>
                                          <p:attrName>ppt_y</p:attrName>
                                        </p:attrNameLst>
                                      </p:cBhvr>
                                      <p:rCtr x="10938" y="8565"/>
                                    </p:animMotion>
                                  </p:childTnLst>
                                </p:cTn>
                              </p:par>
                              <p:par>
                                <p:cTn id="111" presetID="42" presetClass="path" presetSubtype="0" accel="50000" decel="50000" fill="hold" grpId="2" nodeType="withEffect">
                                  <p:stCondLst>
                                    <p:cond delay="0"/>
                                  </p:stCondLst>
                                  <p:childTnLst>
                                    <p:animMotion origin="layout" path="M 5E-6 -3.7037E-6 L 0.08751 0.17199 " pathEditMode="relative" rAng="0" ptsTypes="AA">
                                      <p:cBhvr>
                                        <p:cTn id="112" dur="2000" fill="hold"/>
                                        <p:tgtEl>
                                          <p:spTgt spid="22"/>
                                        </p:tgtEl>
                                        <p:attrNameLst>
                                          <p:attrName>ppt_x</p:attrName>
                                          <p:attrName>ppt_y</p:attrName>
                                        </p:attrNameLst>
                                      </p:cBhvr>
                                      <p:rCtr x="4375" y="8588"/>
                                    </p:animMotion>
                                  </p:childTnLst>
                                </p:cTn>
                              </p:par>
                              <p:par>
                                <p:cTn id="113" presetID="42" presetClass="path" presetSubtype="0" accel="50000" decel="50000" fill="hold" grpId="2" nodeType="withEffect">
                                  <p:stCondLst>
                                    <p:cond delay="0"/>
                                  </p:stCondLst>
                                  <p:childTnLst>
                                    <p:animMotion origin="layout" path="M -1.11111E-6 -3.7037E-6 L -0.44635 0.26852 " pathEditMode="relative" rAng="0" ptsTypes="AA">
                                      <p:cBhvr>
                                        <p:cTn id="114" dur="2000" fill="hold"/>
                                        <p:tgtEl>
                                          <p:spTgt spid="23"/>
                                        </p:tgtEl>
                                        <p:attrNameLst>
                                          <p:attrName>ppt_x</p:attrName>
                                          <p:attrName>ppt_y</p:attrName>
                                        </p:attrNameLst>
                                      </p:cBhvr>
                                      <p:rCtr x="-22326" y="13426"/>
                                    </p:animMotion>
                                  </p:childTnLst>
                                </p:cTn>
                              </p:par>
                              <p:par>
                                <p:cTn id="115" presetID="42" presetClass="path" presetSubtype="0" accel="50000" decel="50000" fill="hold" grpId="2" nodeType="withEffect">
                                  <p:stCondLst>
                                    <p:cond delay="0"/>
                                  </p:stCondLst>
                                  <p:childTnLst>
                                    <p:animMotion origin="layout" path="M 1.66667E-6 1.11111E-6 L 0.32292 0.1713 " pathEditMode="relative" rAng="0" ptsTypes="AA">
                                      <p:cBhvr>
                                        <p:cTn id="116" dur="2000" fill="hold"/>
                                        <p:tgtEl>
                                          <p:spTgt spid="24"/>
                                        </p:tgtEl>
                                        <p:attrNameLst>
                                          <p:attrName>ppt_x</p:attrName>
                                          <p:attrName>ppt_y</p:attrName>
                                        </p:attrNameLst>
                                      </p:cBhvr>
                                      <p:rCtr x="16146" y="8565"/>
                                    </p:animMotion>
                                  </p:childTnLst>
                                </p:cTn>
                              </p:par>
                              <p:par>
                                <p:cTn id="117" presetID="42" presetClass="path" presetSubtype="0" accel="50000" decel="50000" fill="hold" grpId="2" nodeType="withEffect">
                                  <p:stCondLst>
                                    <p:cond delay="0"/>
                                  </p:stCondLst>
                                  <p:childTnLst>
                                    <p:animMotion origin="layout" path="M 3.88889E-6 -2.22222E-6 L 0.16718 -0.15139 " pathEditMode="relative" rAng="0" ptsTypes="AA">
                                      <p:cBhvr>
                                        <p:cTn id="118" dur="2000" fill="hold"/>
                                        <p:tgtEl>
                                          <p:spTgt spid="25"/>
                                        </p:tgtEl>
                                        <p:attrNameLst>
                                          <p:attrName>ppt_x</p:attrName>
                                          <p:attrName>ppt_y</p:attrName>
                                        </p:attrNameLst>
                                      </p:cBhvr>
                                      <p:rCtr x="8351" y="-7569"/>
                                    </p:animMotion>
                                  </p:childTnLst>
                                </p:cTn>
                              </p:par>
                              <p:par>
                                <p:cTn id="119" presetID="42" presetClass="path" presetSubtype="0" accel="50000" decel="50000" fill="hold" grpId="2" nodeType="withEffect">
                                  <p:stCondLst>
                                    <p:cond delay="0"/>
                                  </p:stCondLst>
                                  <p:childTnLst>
                                    <p:animMotion origin="layout" path="M -1.94444E-6 -2.22222E-6 L -0.38194 -0.05393 " pathEditMode="relative" rAng="0" ptsTypes="AA">
                                      <p:cBhvr>
                                        <p:cTn id="120" dur="2000" fill="hold"/>
                                        <p:tgtEl>
                                          <p:spTgt spid="26"/>
                                        </p:tgtEl>
                                        <p:attrNameLst>
                                          <p:attrName>ppt_x</p:attrName>
                                          <p:attrName>ppt_y</p:attrName>
                                        </p:attrNameLst>
                                      </p:cBhvr>
                                      <p:rCtr x="-19097" y="-2708"/>
                                    </p:animMotion>
                                  </p:childTnLst>
                                </p:cTn>
                              </p:par>
                              <p:par>
                                <p:cTn id="121" presetID="42" presetClass="path" presetSubtype="0" accel="50000" decel="50000" fill="hold" grpId="2" nodeType="withEffect">
                                  <p:stCondLst>
                                    <p:cond delay="0"/>
                                  </p:stCondLst>
                                  <p:childTnLst>
                                    <p:animMotion origin="layout" path="M -8.33333E-7 -1.85185E-6 L 0.44705 -0.15046 " pathEditMode="relative" rAng="0" ptsTypes="AA">
                                      <p:cBhvr>
                                        <p:cTn id="122" dur="2000" fill="hold"/>
                                        <p:tgtEl>
                                          <p:spTgt spid="27"/>
                                        </p:tgtEl>
                                        <p:attrNameLst>
                                          <p:attrName>ppt_x</p:attrName>
                                          <p:attrName>ppt_y</p:attrName>
                                        </p:attrNameLst>
                                      </p:cBhvr>
                                      <p:rCtr x="22344" y="-7523"/>
                                    </p:animMotion>
                                  </p:childTnLst>
                                </p:cTn>
                              </p:par>
                              <p:par>
                                <p:cTn id="123" presetID="42" presetClass="path" presetSubtype="0" accel="50000" decel="50000" fill="hold" grpId="2" nodeType="withEffect">
                                  <p:stCondLst>
                                    <p:cond delay="0"/>
                                  </p:stCondLst>
                                  <p:childTnLst>
                                    <p:animMotion origin="layout" path="M 4.72222E-6 -4.07407E-6 L -0.23299 0.41806 " pathEditMode="relative" rAng="0" ptsTypes="AA">
                                      <p:cBhvr>
                                        <p:cTn id="124" dur="2000" fill="hold"/>
                                        <p:tgtEl>
                                          <p:spTgt spid="28"/>
                                        </p:tgtEl>
                                        <p:attrNameLst>
                                          <p:attrName>ppt_x</p:attrName>
                                          <p:attrName>ppt_y</p:attrName>
                                        </p:attrNameLst>
                                      </p:cBhvr>
                                      <p:rCtr x="-11649" y="20903"/>
                                    </p:animMotion>
                                  </p:childTnLst>
                                </p:cTn>
                              </p:par>
                              <p:par>
                                <p:cTn id="125" presetID="42" presetClass="path" presetSubtype="0" accel="50000" decel="50000" fill="hold" grpId="2" nodeType="withEffect">
                                  <p:stCondLst>
                                    <p:cond delay="0"/>
                                  </p:stCondLst>
                                  <p:childTnLst>
                                    <p:animMotion origin="layout" path="M 1.94444E-6 7.40741E-7 L 0.5816 0.3206 " pathEditMode="relative" rAng="0" ptsTypes="AA">
                                      <p:cBhvr>
                                        <p:cTn id="126" dur="2000" fill="hold"/>
                                        <p:tgtEl>
                                          <p:spTgt spid="29"/>
                                        </p:tgtEl>
                                        <p:attrNameLst>
                                          <p:attrName>ppt_x</p:attrName>
                                          <p:attrName>ppt_y</p:attrName>
                                        </p:attrNameLst>
                                      </p:cBhvr>
                                      <p:rCtr x="29080" y="16019"/>
                                    </p:animMotion>
                                  </p:childTnLst>
                                </p:cTn>
                              </p:par>
                              <p:par>
                                <p:cTn id="127" presetID="42" presetClass="path" presetSubtype="0" accel="50000" decel="50000" fill="hold" grpId="2" nodeType="withEffect">
                                  <p:stCondLst>
                                    <p:cond delay="0"/>
                                  </p:stCondLst>
                                  <p:childTnLst>
                                    <p:animMotion origin="layout" path="M -5.55556E-7 7.40741E-7 L -0.24045 0.41805 " pathEditMode="relative" rAng="0" ptsTypes="AA">
                                      <p:cBhvr>
                                        <p:cTn id="128" dur="2000" fill="hold"/>
                                        <p:tgtEl>
                                          <p:spTgt spid="30"/>
                                        </p:tgtEl>
                                        <p:attrNameLst>
                                          <p:attrName>ppt_x</p:attrName>
                                          <p:attrName>ppt_y</p:attrName>
                                        </p:attrNameLst>
                                      </p:cBhvr>
                                      <p:rCtr x="-12031" y="20903"/>
                                    </p:animMotion>
                                  </p:childTnLst>
                                </p:cTn>
                              </p:par>
                              <p:par>
                                <p:cTn id="129" presetID="42" presetClass="path" presetSubtype="0" accel="50000" decel="50000" fill="hold" grpId="2" nodeType="withEffect">
                                  <p:stCondLst>
                                    <p:cond delay="0"/>
                                  </p:stCondLst>
                                  <p:childTnLst>
                                    <p:animMotion origin="layout" path="M -2.22222E-6 -4.44444E-6 L 0.45608 0.32037 " pathEditMode="relative" rAng="0" ptsTypes="AA">
                                      <p:cBhvr>
                                        <p:cTn id="130" dur="2000" fill="hold"/>
                                        <p:tgtEl>
                                          <p:spTgt spid="31"/>
                                        </p:tgtEl>
                                        <p:attrNameLst>
                                          <p:attrName>ppt_x</p:attrName>
                                          <p:attrName>ppt_y</p:attrName>
                                        </p:attrNameLst>
                                      </p:cBhvr>
                                      <p:rCtr x="22795" y="16019"/>
                                    </p:animMotion>
                                  </p:childTnLst>
                                </p:cTn>
                              </p:par>
                              <p:par>
                                <p:cTn id="131" presetID="3" presetClass="emph" presetSubtype="2" fill="hold" grpId="3" nodeType="withEffect">
                                  <p:stCondLst>
                                    <p:cond delay="1500"/>
                                  </p:stCondLst>
                                  <p:childTnLst>
                                    <p:animClr clrSpc="rgb" dir="cw">
                                      <p:cBhvr override="childStyle">
                                        <p:cTn id="132" dur="1000" fill="hold"/>
                                        <p:tgtEl>
                                          <p:spTgt spid="16"/>
                                        </p:tgtEl>
                                        <p:attrNameLst>
                                          <p:attrName>style.color</p:attrName>
                                        </p:attrNameLst>
                                      </p:cBhvr>
                                      <p:to>
                                        <a:srgbClr val="F3F824"/>
                                      </p:to>
                                    </p:animClr>
                                  </p:childTnLst>
                                </p:cTn>
                              </p:par>
                              <p:par>
                                <p:cTn id="133" presetID="3" presetClass="emph" presetSubtype="2" fill="hold" grpId="3" nodeType="withEffect">
                                  <p:stCondLst>
                                    <p:cond delay="1500"/>
                                  </p:stCondLst>
                                  <p:childTnLst>
                                    <p:animClr clrSpc="rgb" dir="cw">
                                      <p:cBhvr override="childStyle">
                                        <p:cTn id="134" dur="1000" fill="hold"/>
                                        <p:tgtEl>
                                          <p:spTgt spid="19"/>
                                        </p:tgtEl>
                                        <p:attrNameLst>
                                          <p:attrName>style.color</p:attrName>
                                        </p:attrNameLst>
                                      </p:cBhvr>
                                      <p:to>
                                        <a:srgbClr val="F3F824"/>
                                      </p:to>
                                    </p:animClr>
                                  </p:childTnLst>
                                </p:cTn>
                              </p:par>
                              <p:par>
                                <p:cTn id="135" presetID="3" presetClass="emph" presetSubtype="2" fill="hold" grpId="3" nodeType="withEffect">
                                  <p:stCondLst>
                                    <p:cond delay="1500"/>
                                  </p:stCondLst>
                                  <p:childTnLst>
                                    <p:animClr clrSpc="rgb" dir="cw">
                                      <p:cBhvr override="childStyle">
                                        <p:cTn id="136" dur="1000" fill="hold"/>
                                        <p:tgtEl>
                                          <p:spTgt spid="20"/>
                                        </p:tgtEl>
                                        <p:attrNameLst>
                                          <p:attrName>style.color</p:attrName>
                                        </p:attrNameLst>
                                      </p:cBhvr>
                                      <p:to>
                                        <a:srgbClr val="F3F824"/>
                                      </p:to>
                                    </p:animClr>
                                  </p:childTnLst>
                                </p:cTn>
                              </p:par>
                              <p:par>
                                <p:cTn id="137" presetID="3" presetClass="emph" presetSubtype="2" fill="hold" grpId="3" nodeType="withEffect">
                                  <p:stCondLst>
                                    <p:cond delay="1500"/>
                                  </p:stCondLst>
                                  <p:childTnLst>
                                    <p:animClr clrSpc="rgb" dir="cw">
                                      <p:cBhvr override="childStyle">
                                        <p:cTn id="138" dur="1000" fill="hold"/>
                                        <p:tgtEl>
                                          <p:spTgt spid="28"/>
                                        </p:tgtEl>
                                        <p:attrNameLst>
                                          <p:attrName>style.color</p:attrName>
                                        </p:attrNameLst>
                                      </p:cBhvr>
                                      <p:to>
                                        <a:srgbClr val="5F5F5F"/>
                                      </p:to>
                                    </p:animClr>
                                  </p:childTnLst>
                                </p:cTn>
                              </p:par>
                              <p:par>
                                <p:cTn id="139" presetID="3" presetClass="emph" presetSubtype="2" fill="hold" grpId="3" nodeType="withEffect">
                                  <p:stCondLst>
                                    <p:cond delay="1500"/>
                                  </p:stCondLst>
                                  <p:childTnLst>
                                    <p:animClr clrSpc="rgb" dir="cw">
                                      <p:cBhvr override="childStyle">
                                        <p:cTn id="140" dur="1000" fill="hold"/>
                                        <p:tgtEl>
                                          <p:spTgt spid="29"/>
                                        </p:tgtEl>
                                        <p:attrNameLst>
                                          <p:attrName>style.color</p:attrName>
                                        </p:attrNameLst>
                                      </p:cBhvr>
                                      <p:to>
                                        <a:srgbClr val="5F5F5F"/>
                                      </p:to>
                                    </p:animClr>
                                  </p:childTnLst>
                                </p:cTn>
                              </p:par>
                              <p:par>
                                <p:cTn id="141" presetID="3" presetClass="emph" presetSubtype="2" fill="hold" grpId="3" nodeType="withEffect">
                                  <p:stCondLst>
                                    <p:cond delay="1500"/>
                                  </p:stCondLst>
                                  <p:childTnLst>
                                    <p:animClr clrSpc="rgb" dir="cw">
                                      <p:cBhvr override="childStyle">
                                        <p:cTn id="142" dur="1000" fill="hold"/>
                                        <p:tgtEl>
                                          <p:spTgt spid="30"/>
                                        </p:tgtEl>
                                        <p:attrNameLst>
                                          <p:attrName>style.color</p:attrName>
                                        </p:attrNameLst>
                                      </p:cBhvr>
                                      <p:to>
                                        <a:srgbClr val="5F5F5F"/>
                                      </p:to>
                                    </p:animClr>
                                  </p:childTnLst>
                                </p:cTn>
                              </p:par>
                              <p:par>
                                <p:cTn id="143" presetID="3" presetClass="emph" presetSubtype="2" fill="hold" grpId="3" nodeType="withEffect">
                                  <p:stCondLst>
                                    <p:cond delay="1500"/>
                                  </p:stCondLst>
                                  <p:childTnLst>
                                    <p:animClr clrSpc="rgb" dir="cw">
                                      <p:cBhvr override="childStyle">
                                        <p:cTn id="144" dur="1000" fill="hold"/>
                                        <p:tgtEl>
                                          <p:spTgt spid="31"/>
                                        </p:tgtEl>
                                        <p:attrNameLst>
                                          <p:attrName>style.color</p:attrName>
                                        </p:attrNameLst>
                                      </p:cBhvr>
                                      <p:to>
                                        <a:srgbClr val="5F5F5F"/>
                                      </p:to>
                                    </p:animClr>
                                  </p:childTnLst>
                                </p:cTn>
                              </p:par>
                              <p:par>
                                <p:cTn id="145" presetID="3" presetClass="emph" presetSubtype="2" fill="hold" grpId="3" nodeType="withEffect">
                                  <p:stCondLst>
                                    <p:cond delay="1500"/>
                                  </p:stCondLst>
                                  <p:childTnLst>
                                    <p:animClr clrSpc="rgb" dir="cw">
                                      <p:cBhvr override="childStyle">
                                        <p:cTn id="146" dur="1000" fill="hold"/>
                                        <p:tgtEl>
                                          <p:spTgt spid="21"/>
                                        </p:tgtEl>
                                        <p:attrNameLst>
                                          <p:attrName>style.color</p:attrName>
                                        </p:attrNameLst>
                                      </p:cBhvr>
                                      <p:to>
                                        <a:srgbClr val="660066"/>
                                      </p:to>
                                    </p:animClr>
                                  </p:childTnLst>
                                </p:cTn>
                              </p:par>
                              <p:par>
                                <p:cTn id="147" presetID="3" presetClass="emph" presetSubtype="2" fill="hold" grpId="3" nodeType="withEffect">
                                  <p:stCondLst>
                                    <p:cond delay="1500"/>
                                  </p:stCondLst>
                                  <p:childTnLst>
                                    <p:animClr clrSpc="rgb" dir="cw">
                                      <p:cBhvr override="childStyle">
                                        <p:cTn id="148" dur="1000" fill="hold"/>
                                        <p:tgtEl>
                                          <p:spTgt spid="22"/>
                                        </p:tgtEl>
                                        <p:attrNameLst>
                                          <p:attrName>style.color</p:attrName>
                                        </p:attrNameLst>
                                      </p:cBhvr>
                                      <p:to>
                                        <a:srgbClr val="660066"/>
                                      </p:to>
                                    </p:animClr>
                                  </p:childTnLst>
                                </p:cTn>
                              </p:par>
                              <p:par>
                                <p:cTn id="149" presetID="3" presetClass="emph" presetSubtype="2" fill="hold" grpId="3" nodeType="withEffect">
                                  <p:stCondLst>
                                    <p:cond delay="1500"/>
                                  </p:stCondLst>
                                  <p:childTnLst>
                                    <p:animClr clrSpc="rgb" dir="cw">
                                      <p:cBhvr override="childStyle">
                                        <p:cTn id="150" dur="1000" fill="hold"/>
                                        <p:tgtEl>
                                          <p:spTgt spid="23"/>
                                        </p:tgtEl>
                                        <p:attrNameLst>
                                          <p:attrName>style.color</p:attrName>
                                        </p:attrNameLst>
                                      </p:cBhvr>
                                      <p:to>
                                        <a:srgbClr val="660066"/>
                                      </p:to>
                                    </p:animClr>
                                  </p:childTnLst>
                                </p:cTn>
                              </p:par>
                              <p:par>
                                <p:cTn id="151" presetID="3" presetClass="emph" presetSubtype="2" fill="hold" grpId="3" nodeType="withEffect">
                                  <p:stCondLst>
                                    <p:cond delay="1500"/>
                                  </p:stCondLst>
                                  <p:childTnLst>
                                    <p:animClr clrSpc="rgb" dir="cw">
                                      <p:cBhvr override="childStyle">
                                        <p:cTn id="152" dur="1000" fill="hold"/>
                                        <p:tgtEl>
                                          <p:spTgt spid="24"/>
                                        </p:tgtEl>
                                        <p:attrNameLst>
                                          <p:attrName>style.color</p:attrName>
                                        </p:attrNameLst>
                                      </p:cBhvr>
                                      <p:to>
                                        <a:srgbClr val="660066"/>
                                      </p:to>
                                    </p:animClr>
                                  </p:childTnLst>
                                </p:cTn>
                              </p:par>
                              <p:par>
                                <p:cTn id="153" presetID="3" presetClass="emph" presetSubtype="2" fill="hold" grpId="3" nodeType="withEffect">
                                  <p:stCondLst>
                                    <p:cond delay="1500"/>
                                  </p:stCondLst>
                                  <p:childTnLst>
                                    <p:animClr clrSpc="rgb" dir="cw">
                                      <p:cBhvr override="childStyle">
                                        <p:cTn id="154" dur="1000" fill="hold"/>
                                        <p:tgtEl>
                                          <p:spTgt spid="27"/>
                                        </p:tgtEl>
                                        <p:attrNameLst>
                                          <p:attrName>style.color</p:attrName>
                                        </p:attrNameLst>
                                      </p:cBhvr>
                                      <p:to>
                                        <a:srgbClr val="00CCFF"/>
                                      </p:to>
                                    </p:animClr>
                                  </p:childTnLst>
                                </p:cTn>
                              </p:par>
                              <p:par>
                                <p:cTn id="155" presetID="3" presetClass="emph" presetSubtype="2" fill="hold" grpId="3" nodeType="withEffect">
                                  <p:stCondLst>
                                    <p:cond delay="1500"/>
                                  </p:stCondLst>
                                  <p:childTnLst>
                                    <p:animClr clrSpc="rgb" dir="cw">
                                      <p:cBhvr override="childStyle">
                                        <p:cTn id="156" dur="1000" fill="hold"/>
                                        <p:tgtEl>
                                          <p:spTgt spid="25"/>
                                        </p:tgtEl>
                                        <p:attrNameLst>
                                          <p:attrName>style.color</p:attrName>
                                        </p:attrNameLst>
                                      </p:cBhvr>
                                      <p:to>
                                        <a:srgbClr val="00CCFF"/>
                                      </p:to>
                                    </p:animClr>
                                  </p:childTnLst>
                                </p:cTn>
                              </p:par>
                              <p:par>
                                <p:cTn id="157" presetID="3" presetClass="emph" presetSubtype="2" fill="hold" grpId="3" nodeType="withEffect">
                                  <p:stCondLst>
                                    <p:cond delay="1500"/>
                                  </p:stCondLst>
                                  <p:childTnLst>
                                    <p:animClr clrSpc="rgb" dir="cw">
                                      <p:cBhvr override="childStyle">
                                        <p:cTn id="158" dur="1000" fill="hold"/>
                                        <p:tgtEl>
                                          <p:spTgt spid="26"/>
                                        </p:tgtEl>
                                        <p:attrNameLst>
                                          <p:attrName>style.color</p:attrName>
                                        </p:attrNameLst>
                                      </p:cBhvr>
                                      <p:to>
                                        <a:srgbClr val="00CCFF"/>
                                      </p:to>
                                    </p:animClr>
                                  </p:childTnLst>
                                </p:cTn>
                              </p:par>
                              <p:par>
                                <p:cTn id="159" presetID="10" presetClass="exit" presetSubtype="0" fill="hold" grpId="1" nodeType="withEffect">
                                  <p:stCondLst>
                                    <p:cond delay="0"/>
                                  </p:stCondLst>
                                  <p:childTnLst>
                                    <p:animEffect transition="out" filter="fade">
                                      <p:cBhvr>
                                        <p:cTn id="160" dur="1250"/>
                                        <p:tgtEl>
                                          <p:spTgt spid="3074"/>
                                        </p:tgtEl>
                                      </p:cBhvr>
                                    </p:animEffect>
                                    <p:set>
                                      <p:cBhvr>
                                        <p:cTn id="161" dur="1" fill="hold">
                                          <p:stCondLst>
                                            <p:cond delay="1249"/>
                                          </p:stCondLst>
                                        </p:cTn>
                                        <p:tgtEl>
                                          <p:spTgt spid="3074"/>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1250"/>
                                        <p:tgtEl>
                                          <p:spTgt spid="2"/>
                                        </p:tgtEl>
                                      </p:cBhvr>
                                    </p:animEffect>
                                    <p:set>
                                      <p:cBhvr>
                                        <p:cTn id="164" dur="1" fill="hold">
                                          <p:stCondLst>
                                            <p:cond delay="1249"/>
                                          </p:stCondLst>
                                        </p:cTn>
                                        <p:tgtEl>
                                          <p:spTgt spid="2"/>
                                        </p:tgtEl>
                                        <p:attrNameLst>
                                          <p:attrName>style.visibility</p:attrName>
                                        </p:attrNameLst>
                                      </p:cBhvr>
                                      <p:to>
                                        <p:strVal val="hidden"/>
                                      </p:to>
                                    </p:set>
                                  </p:childTnLst>
                                </p:cTn>
                              </p:par>
                              <p:par>
                                <p:cTn id="165" presetID="10" presetClass="exit" presetSubtype="0" fill="hold" grpId="1" nodeType="withEffect">
                                  <p:stCondLst>
                                    <p:cond delay="0"/>
                                  </p:stCondLst>
                                  <p:childTnLst>
                                    <p:animEffect transition="out" filter="fade">
                                      <p:cBhvr>
                                        <p:cTn id="166" dur="1250"/>
                                        <p:tgtEl>
                                          <p:spTgt spid="8"/>
                                        </p:tgtEl>
                                      </p:cBhvr>
                                    </p:animEffect>
                                    <p:set>
                                      <p:cBhvr>
                                        <p:cTn id="167" dur="1" fill="hold">
                                          <p:stCondLst>
                                            <p:cond delay="1249"/>
                                          </p:stCondLst>
                                        </p:cTn>
                                        <p:tgtEl>
                                          <p:spTgt spid="8"/>
                                        </p:tgtEl>
                                        <p:attrNameLst>
                                          <p:attrName>style.visibility</p:attrName>
                                        </p:attrNameLst>
                                      </p:cBhvr>
                                      <p:to>
                                        <p:strVal val="hidden"/>
                                      </p:to>
                                    </p:set>
                                  </p:childTnLst>
                                </p:cTn>
                              </p:par>
                              <p:par>
                                <p:cTn id="168" presetID="10" presetClass="exit" presetSubtype="0" fill="hold" grpId="1" nodeType="withEffect">
                                  <p:stCondLst>
                                    <p:cond delay="0"/>
                                  </p:stCondLst>
                                  <p:childTnLst>
                                    <p:animEffect transition="out" filter="fade">
                                      <p:cBhvr>
                                        <p:cTn id="169" dur="500"/>
                                        <p:tgtEl>
                                          <p:spTgt spid="10"/>
                                        </p:tgtEl>
                                      </p:cBhvr>
                                    </p:animEffect>
                                    <p:set>
                                      <p:cBhvr>
                                        <p:cTn id="170" dur="1" fill="hold">
                                          <p:stCondLst>
                                            <p:cond delay="499"/>
                                          </p:stCondLst>
                                        </p:cTn>
                                        <p:tgtEl>
                                          <p:spTgt spid="10"/>
                                        </p:tgtEl>
                                        <p:attrNameLst>
                                          <p:attrName>style.visibility</p:attrName>
                                        </p:attrNameLst>
                                      </p:cBhvr>
                                      <p:to>
                                        <p:strVal val="hidden"/>
                                      </p:to>
                                    </p:set>
                                  </p:childTnLst>
                                </p:cTn>
                              </p:par>
                              <p:par>
                                <p:cTn id="171" presetID="10" presetClass="exit" presetSubtype="0" fill="hold" grpId="1" nodeType="withEffect">
                                  <p:stCondLst>
                                    <p:cond delay="0"/>
                                  </p:stCondLst>
                                  <p:childTnLst>
                                    <p:animEffect transition="out" filter="fade">
                                      <p:cBhvr>
                                        <p:cTn id="172" dur="500"/>
                                        <p:tgtEl>
                                          <p:spTgt spid="12"/>
                                        </p:tgtEl>
                                      </p:cBhvr>
                                    </p:animEffect>
                                    <p:set>
                                      <p:cBhvr>
                                        <p:cTn id="173" dur="1" fill="hold">
                                          <p:stCondLst>
                                            <p:cond delay="499"/>
                                          </p:stCondLst>
                                        </p:cTn>
                                        <p:tgtEl>
                                          <p:spTgt spid="12"/>
                                        </p:tgtEl>
                                        <p:attrNameLst>
                                          <p:attrName>style.visibility</p:attrName>
                                        </p:attrNameLst>
                                      </p:cBhvr>
                                      <p:to>
                                        <p:strVal val="hidden"/>
                                      </p:to>
                                    </p:set>
                                  </p:childTnLst>
                                </p:cTn>
                              </p:par>
                              <p:par>
                                <p:cTn id="174" presetID="10" presetClass="exit" presetSubtype="0" fill="hold" grpId="1" nodeType="withEffect">
                                  <p:stCondLst>
                                    <p:cond delay="0"/>
                                  </p:stCondLst>
                                  <p:childTnLst>
                                    <p:animEffect transition="out" filter="fade">
                                      <p:cBhvr>
                                        <p:cTn id="175" dur="500"/>
                                        <p:tgtEl>
                                          <p:spTgt spid="13"/>
                                        </p:tgtEl>
                                      </p:cBhvr>
                                    </p:animEffect>
                                    <p:set>
                                      <p:cBhvr>
                                        <p:cTn id="176" dur="1" fill="hold">
                                          <p:stCondLst>
                                            <p:cond delay="499"/>
                                          </p:stCondLst>
                                        </p:cTn>
                                        <p:tgtEl>
                                          <p:spTgt spid="13"/>
                                        </p:tgtEl>
                                        <p:attrNameLst>
                                          <p:attrName>style.visibility</p:attrName>
                                        </p:attrNameLst>
                                      </p:cBhvr>
                                      <p:to>
                                        <p:strVal val="hidden"/>
                                      </p:to>
                                    </p:set>
                                  </p:childTnLst>
                                </p:cTn>
                              </p:par>
                              <p:par>
                                <p:cTn id="177" presetID="10" presetClass="exit" presetSubtype="0" fill="hold" grpId="1" nodeType="withEffect">
                                  <p:stCondLst>
                                    <p:cond delay="0"/>
                                  </p:stCondLst>
                                  <p:childTnLst>
                                    <p:animEffect transition="out" filter="fade">
                                      <p:cBhvr>
                                        <p:cTn id="178" dur="500"/>
                                        <p:tgtEl>
                                          <p:spTgt spid="11"/>
                                        </p:tgtEl>
                                      </p:cBhvr>
                                    </p:animEffect>
                                    <p:set>
                                      <p:cBhvr>
                                        <p:cTn id="179" dur="1" fill="hold">
                                          <p:stCondLst>
                                            <p:cond delay="499"/>
                                          </p:stCondLst>
                                        </p:cTn>
                                        <p:tgtEl>
                                          <p:spTgt spid="11"/>
                                        </p:tgtEl>
                                        <p:attrNameLst>
                                          <p:attrName>style.visibility</p:attrName>
                                        </p:attrNameLst>
                                      </p:cBhvr>
                                      <p:to>
                                        <p:strVal val="hidden"/>
                                      </p:to>
                                    </p:set>
                                  </p:childTnLst>
                                </p:cTn>
                              </p:par>
                            </p:childTnLst>
                          </p:cTn>
                        </p:par>
                        <p:par>
                          <p:cTn id="180" fill="hold">
                            <p:stCondLst>
                              <p:cond delay="2500"/>
                            </p:stCondLst>
                            <p:childTnLst>
                              <p:par>
                                <p:cTn id="181" presetID="10" presetClass="entr" presetSubtype="0" fill="hold" grpId="0" nodeType="afterEffect">
                                  <p:stCondLst>
                                    <p:cond delay="250"/>
                                  </p:stCondLst>
                                  <p:childTnLst>
                                    <p:set>
                                      <p:cBhvr>
                                        <p:cTn id="182" dur="1" fill="hold">
                                          <p:stCondLst>
                                            <p:cond delay="0"/>
                                          </p:stCondLst>
                                        </p:cTn>
                                        <p:tgtEl>
                                          <p:spTgt spid="3072"/>
                                        </p:tgtEl>
                                        <p:attrNameLst>
                                          <p:attrName>style.visibility</p:attrName>
                                        </p:attrNameLst>
                                      </p:cBhvr>
                                      <p:to>
                                        <p:strVal val="visible"/>
                                      </p:to>
                                    </p:set>
                                    <p:animEffect transition="in" filter="fade">
                                      <p:cBhvr>
                                        <p:cTn id="183" dur="250"/>
                                        <p:tgtEl>
                                          <p:spTgt spid="3072"/>
                                        </p:tgtEl>
                                      </p:cBhvr>
                                    </p:animEffect>
                                  </p:childTnLst>
                                </p:cTn>
                              </p:par>
                              <p:par>
                                <p:cTn id="184" presetID="10" presetClass="exit" presetSubtype="0" fill="hold" grpId="1" nodeType="withEffect">
                                  <p:stCondLst>
                                    <p:cond delay="250"/>
                                  </p:stCondLst>
                                  <p:childTnLst>
                                    <p:animEffect transition="out" filter="fade">
                                      <p:cBhvr>
                                        <p:cTn id="185" dur="500"/>
                                        <p:tgtEl>
                                          <p:spTgt spid="16"/>
                                        </p:tgtEl>
                                      </p:cBhvr>
                                    </p:animEffect>
                                    <p:set>
                                      <p:cBhvr>
                                        <p:cTn id="186" dur="1" fill="hold">
                                          <p:stCondLst>
                                            <p:cond delay="499"/>
                                          </p:stCondLst>
                                        </p:cTn>
                                        <p:tgtEl>
                                          <p:spTgt spid="16"/>
                                        </p:tgtEl>
                                        <p:attrNameLst>
                                          <p:attrName>style.visibility</p:attrName>
                                        </p:attrNameLst>
                                      </p:cBhvr>
                                      <p:to>
                                        <p:strVal val="hidden"/>
                                      </p:to>
                                    </p:set>
                                  </p:childTnLst>
                                </p:cTn>
                              </p:par>
                              <p:par>
                                <p:cTn id="187" presetID="10" presetClass="exit" presetSubtype="0" fill="hold" grpId="1" nodeType="withEffect">
                                  <p:stCondLst>
                                    <p:cond delay="250"/>
                                  </p:stCondLst>
                                  <p:childTnLst>
                                    <p:animEffect transition="out" filter="fade">
                                      <p:cBhvr>
                                        <p:cTn id="188" dur="500"/>
                                        <p:tgtEl>
                                          <p:spTgt spid="19"/>
                                        </p:tgtEl>
                                      </p:cBhvr>
                                    </p:animEffect>
                                    <p:set>
                                      <p:cBhvr>
                                        <p:cTn id="189" dur="1" fill="hold">
                                          <p:stCondLst>
                                            <p:cond delay="499"/>
                                          </p:stCondLst>
                                        </p:cTn>
                                        <p:tgtEl>
                                          <p:spTgt spid="19"/>
                                        </p:tgtEl>
                                        <p:attrNameLst>
                                          <p:attrName>style.visibility</p:attrName>
                                        </p:attrNameLst>
                                      </p:cBhvr>
                                      <p:to>
                                        <p:strVal val="hidden"/>
                                      </p:to>
                                    </p:set>
                                  </p:childTnLst>
                                </p:cTn>
                              </p:par>
                              <p:par>
                                <p:cTn id="190" presetID="10" presetClass="exit" presetSubtype="0" fill="hold" grpId="1" nodeType="withEffect">
                                  <p:stCondLst>
                                    <p:cond delay="250"/>
                                  </p:stCondLst>
                                  <p:childTnLst>
                                    <p:animEffect transition="out" filter="fade">
                                      <p:cBhvr>
                                        <p:cTn id="191" dur="500"/>
                                        <p:tgtEl>
                                          <p:spTgt spid="21"/>
                                        </p:tgtEl>
                                      </p:cBhvr>
                                    </p:animEffect>
                                    <p:set>
                                      <p:cBhvr>
                                        <p:cTn id="192" dur="1" fill="hold">
                                          <p:stCondLst>
                                            <p:cond delay="499"/>
                                          </p:stCondLst>
                                        </p:cTn>
                                        <p:tgtEl>
                                          <p:spTgt spid="21"/>
                                        </p:tgtEl>
                                        <p:attrNameLst>
                                          <p:attrName>style.visibility</p:attrName>
                                        </p:attrNameLst>
                                      </p:cBhvr>
                                      <p:to>
                                        <p:strVal val="hidden"/>
                                      </p:to>
                                    </p:set>
                                  </p:childTnLst>
                                </p:cTn>
                              </p:par>
                              <p:par>
                                <p:cTn id="193" presetID="10" presetClass="exit" presetSubtype="0" fill="hold" grpId="1" nodeType="withEffect">
                                  <p:stCondLst>
                                    <p:cond delay="250"/>
                                  </p:stCondLst>
                                  <p:childTnLst>
                                    <p:animEffect transition="out" filter="fade">
                                      <p:cBhvr>
                                        <p:cTn id="194" dur="500"/>
                                        <p:tgtEl>
                                          <p:spTgt spid="20"/>
                                        </p:tgtEl>
                                      </p:cBhvr>
                                    </p:animEffect>
                                    <p:set>
                                      <p:cBhvr>
                                        <p:cTn id="195" dur="1" fill="hold">
                                          <p:stCondLst>
                                            <p:cond delay="499"/>
                                          </p:stCondLst>
                                        </p:cTn>
                                        <p:tgtEl>
                                          <p:spTgt spid="20"/>
                                        </p:tgtEl>
                                        <p:attrNameLst>
                                          <p:attrName>style.visibility</p:attrName>
                                        </p:attrNameLst>
                                      </p:cBhvr>
                                      <p:to>
                                        <p:strVal val="hidden"/>
                                      </p:to>
                                    </p:set>
                                  </p:childTnLst>
                                </p:cTn>
                              </p:par>
                              <p:par>
                                <p:cTn id="196" presetID="10" presetClass="exit" presetSubtype="0" fill="hold" grpId="1" nodeType="withEffect">
                                  <p:stCondLst>
                                    <p:cond delay="250"/>
                                  </p:stCondLst>
                                  <p:childTnLst>
                                    <p:animEffect transition="out" filter="fade">
                                      <p:cBhvr>
                                        <p:cTn id="197" dur="500"/>
                                        <p:tgtEl>
                                          <p:spTgt spid="22"/>
                                        </p:tgtEl>
                                      </p:cBhvr>
                                    </p:animEffect>
                                    <p:set>
                                      <p:cBhvr>
                                        <p:cTn id="198" dur="1" fill="hold">
                                          <p:stCondLst>
                                            <p:cond delay="499"/>
                                          </p:stCondLst>
                                        </p:cTn>
                                        <p:tgtEl>
                                          <p:spTgt spid="22"/>
                                        </p:tgtEl>
                                        <p:attrNameLst>
                                          <p:attrName>style.visibility</p:attrName>
                                        </p:attrNameLst>
                                      </p:cBhvr>
                                      <p:to>
                                        <p:strVal val="hidden"/>
                                      </p:to>
                                    </p:set>
                                  </p:childTnLst>
                                </p:cTn>
                              </p:par>
                              <p:par>
                                <p:cTn id="199" presetID="10" presetClass="exit" presetSubtype="0" fill="hold" grpId="1" nodeType="withEffect">
                                  <p:stCondLst>
                                    <p:cond delay="250"/>
                                  </p:stCondLst>
                                  <p:childTnLst>
                                    <p:animEffect transition="out" filter="fade">
                                      <p:cBhvr>
                                        <p:cTn id="200" dur="500"/>
                                        <p:tgtEl>
                                          <p:spTgt spid="23"/>
                                        </p:tgtEl>
                                      </p:cBhvr>
                                    </p:animEffect>
                                    <p:set>
                                      <p:cBhvr>
                                        <p:cTn id="201" dur="1" fill="hold">
                                          <p:stCondLst>
                                            <p:cond delay="499"/>
                                          </p:stCondLst>
                                        </p:cTn>
                                        <p:tgtEl>
                                          <p:spTgt spid="23"/>
                                        </p:tgtEl>
                                        <p:attrNameLst>
                                          <p:attrName>style.visibility</p:attrName>
                                        </p:attrNameLst>
                                      </p:cBhvr>
                                      <p:to>
                                        <p:strVal val="hidden"/>
                                      </p:to>
                                    </p:set>
                                  </p:childTnLst>
                                </p:cTn>
                              </p:par>
                              <p:par>
                                <p:cTn id="202" presetID="10" presetClass="exit" presetSubtype="0" fill="hold" grpId="1" nodeType="withEffect">
                                  <p:stCondLst>
                                    <p:cond delay="250"/>
                                  </p:stCondLst>
                                  <p:childTnLst>
                                    <p:animEffect transition="out" filter="fade">
                                      <p:cBhvr>
                                        <p:cTn id="203" dur="500"/>
                                        <p:tgtEl>
                                          <p:spTgt spid="24"/>
                                        </p:tgtEl>
                                      </p:cBhvr>
                                    </p:animEffect>
                                    <p:set>
                                      <p:cBhvr>
                                        <p:cTn id="204" dur="1" fill="hold">
                                          <p:stCondLst>
                                            <p:cond delay="499"/>
                                          </p:stCondLst>
                                        </p:cTn>
                                        <p:tgtEl>
                                          <p:spTgt spid="24"/>
                                        </p:tgtEl>
                                        <p:attrNameLst>
                                          <p:attrName>style.visibility</p:attrName>
                                        </p:attrNameLst>
                                      </p:cBhvr>
                                      <p:to>
                                        <p:strVal val="hidden"/>
                                      </p:to>
                                    </p:set>
                                  </p:childTnLst>
                                </p:cTn>
                              </p:par>
                              <p:par>
                                <p:cTn id="205" presetID="10" presetClass="exit" presetSubtype="0" fill="hold" grpId="1" nodeType="withEffect">
                                  <p:stCondLst>
                                    <p:cond delay="250"/>
                                  </p:stCondLst>
                                  <p:childTnLst>
                                    <p:animEffect transition="out" filter="fade">
                                      <p:cBhvr>
                                        <p:cTn id="206" dur="500"/>
                                        <p:tgtEl>
                                          <p:spTgt spid="25"/>
                                        </p:tgtEl>
                                      </p:cBhvr>
                                    </p:animEffect>
                                    <p:set>
                                      <p:cBhvr>
                                        <p:cTn id="207" dur="1" fill="hold">
                                          <p:stCondLst>
                                            <p:cond delay="499"/>
                                          </p:stCondLst>
                                        </p:cTn>
                                        <p:tgtEl>
                                          <p:spTgt spid="25"/>
                                        </p:tgtEl>
                                        <p:attrNameLst>
                                          <p:attrName>style.visibility</p:attrName>
                                        </p:attrNameLst>
                                      </p:cBhvr>
                                      <p:to>
                                        <p:strVal val="hidden"/>
                                      </p:to>
                                    </p:set>
                                  </p:childTnLst>
                                </p:cTn>
                              </p:par>
                              <p:par>
                                <p:cTn id="208" presetID="10" presetClass="exit" presetSubtype="0" fill="hold" grpId="1" nodeType="withEffect">
                                  <p:stCondLst>
                                    <p:cond delay="250"/>
                                  </p:stCondLst>
                                  <p:childTnLst>
                                    <p:animEffect transition="out" filter="fade">
                                      <p:cBhvr>
                                        <p:cTn id="209" dur="500"/>
                                        <p:tgtEl>
                                          <p:spTgt spid="26"/>
                                        </p:tgtEl>
                                      </p:cBhvr>
                                    </p:animEffect>
                                    <p:set>
                                      <p:cBhvr>
                                        <p:cTn id="210" dur="1" fill="hold">
                                          <p:stCondLst>
                                            <p:cond delay="499"/>
                                          </p:stCondLst>
                                        </p:cTn>
                                        <p:tgtEl>
                                          <p:spTgt spid="26"/>
                                        </p:tgtEl>
                                        <p:attrNameLst>
                                          <p:attrName>style.visibility</p:attrName>
                                        </p:attrNameLst>
                                      </p:cBhvr>
                                      <p:to>
                                        <p:strVal val="hidden"/>
                                      </p:to>
                                    </p:set>
                                  </p:childTnLst>
                                </p:cTn>
                              </p:par>
                              <p:par>
                                <p:cTn id="211" presetID="10" presetClass="exit" presetSubtype="0" fill="hold" grpId="1" nodeType="withEffect">
                                  <p:stCondLst>
                                    <p:cond delay="250"/>
                                  </p:stCondLst>
                                  <p:childTnLst>
                                    <p:animEffect transition="out" filter="fade">
                                      <p:cBhvr>
                                        <p:cTn id="212" dur="500"/>
                                        <p:tgtEl>
                                          <p:spTgt spid="27"/>
                                        </p:tgtEl>
                                      </p:cBhvr>
                                    </p:animEffect>
                                    <p:set>
                                      <p:cBhvr>
                                        <p:cTn id="213" dur="1" fill="hold">
                                          <p:stCondLst>
                                            <p:cond delay="499"/>
                                          </p:stCondLst>
                                        </p:cTn>
                                        <p:tgtEl>
                                          <p:spTgt spid="27"/>
                                        </p:tgtEl>
                                        <p:attrNameLst>
                                          <p:attrName>style.visibility</p:attrName>
                                        </p:attrNameLst>
                                      </p:cBhvr>
                                      <p:to>
                                        <p:strVal val="hidden"/>
                                      </p:to>
                                    </p:set>
                                  </p:childTnLst>
                                </p:cTn>
                              </p:par>
                              <p:par>
                                <p:cTn id="214" presetID="10" presetClass="exit" presetSubtype="0" fill="hold" grpId="1" nodeType="withEffect">
                                  <p:stCondLst>
                                    <p:cond delay="250"/>
                                  </p:stCondLst>
                                  <p:childTnLst>
                                    <p:animEffect transition="out" filter="fade">
                                      <p:cBhvr>
                                        <p:cTn id="215" dur="500"/>
                                        <p:tgtEl>
                                          <p:spTgt spid="28"/>
                                        </p:tgtEl>
                                      </p:cBhvr>
                                    </p:animEffect>
                                    <p:set>
                                      <p:cBhvr>
                                        <p:cTn id="216" dur="1" fill="hold">
                                          <p:stCondLst>
                                            <p:cond delay="499"/>
                                          </p:stCondLst>
                                        </p:cTn>
                                        <p:tgtEl>
                                          <p:spTgt spid="28"/>
                                        </p:tgtEl>
                                        <p:attrNameLst>
                                          <p:attrName>style.visibility</p:attrName>
                                        </p:attrNameLst>
                                      </p:cBhvr>
                                      <p:to>
                                        <p:strVal val="hidden"/>
                                      </p:to>
                                    </p:set>
                                  </p:childTnLst>
                                </p:cTn>
                              </p:par>
                              <p:par>
                                <p:cTn id="217" presetID="10" presetClass="exit" presetSubtype="0" fill="hold" grpId="1" nodeType="withEffect">
                                  <p:stCondLst>
                                    <p:cond delay="250"/>
                                  </p:stCondLst>
                                  <p:childTnLst>
                                    <p:animEffect transition="out" filter="fade">
                                      <p:cBhvr>
                                        <p:cTn id="218" dur="500"/>
                                        <p:tgtEl>
                                          <p:spTgt spid="29"/>
                                        </p:tgtEl>
                                      </p:cBhvr>
                                    </p:animEffect>
                                    <p:set>
                                      <p:cBhvr>
                                        <p:cTn id="219" dur="1" fill="hold">
                                          <p:stCondLst>
                                            <p:cond delay="499"/>
                                          </p:stCondLst>
                                        </p:cTn>
                                        <p:tgtEl>
                                          <p:spTgt spid="29"/>
                                        </p:tgtEl>
                                        <p:attrNameLst>
                                          <p:attrName>style.visibility</p:attrName>
                                        </p:attrNameLst>
                                      </p:cBhvr>
                                      <p:to>
                                        <p:strVal val="hidden"/>
                                      </p:to>
                                    </p:set>
                                  </p:childTnLst>
                                </p:cTn>
                              </p:par>
                              <p:par>
                                <p:cTn id="220" presetID="10" presetClass="exit" presetSubtype="0" fill="hold" grpId="1" nodeType="withEffect">
                                  <p:stCondLst>
                                    <p:cond delay="250"/>
                                  </p:stCondLst>
                                  <p:childTnLst>
                                    <p:animEffect transition="out" filter="fade">
                                      <p:cBhvr>
                                        <p:cTn id="221" dur="500"/>
                                        <p:tgtEl>
                                          <p:spTgt spid="30"/>
                                        </p:tgtEl>
                                      </p:cBhvr>
                                    </p:animEffect>
                                    <p:set>
                                      <p:cBhvr>
                                        <p:cTn id="222" dur="1" fill="hold">
                                          <p:stCondLst>
                                            <p:cond delay="499"/>
                                          </p:stCondLst>
                                        </p:cTn>
                                        <p:tgtEl>
                                          <p:spTgt spid="30"/>
                                        </p:tgtEl>
                                        <p:attrNameLst>
                                          <p:attrName>style.visibility</p:attrName>
                                        </p:attrNameLst>
                                      </p:cBhvr>
                                      <p:to>
                                        <p:strVal val="hidden"/>
                                      </p:to>
                                    </p:set>
                                  </p:childTnLst>
                                </p:cTn>
                              </p:par>
                              <p:par>
                                <p:cTn id="223" presetID="10" presetClass="exit" presetSubtype="0" fill="hold" grpId="1" nodeType="withEffect">
                                  <p:stCondLst>
                                    <p:cond delay="250"/>
                                  </p:stCondLst>
                                  <p:childTnLst>
                                    <p:animEffect transition="out" filter="fade">
                                      <p:cBhvr>
                                        <p:cTn id="224" dur="500"/>
                                        <p:tgtEl>
                                          <p:spTgt spid="31"/>
                                        </p:tgtEl>
                                      </p:cBhvr>
                                    </p:animEffect>
                                    <p:set>
                                      <p:cBhvr>
                                        <p:cTn id="225" dur="1" fill="hold">
                                          <p:stCondLst>
                                            <p:cond delay="499"/>
                                          </p:stCondLst>
                                        </p:cTn>
                                        <p:tgtEl>
                                          <p:spTgt spid="31"/>
                                        </p:tgtEl>
                                        <p:attrNameLst>
                                          <p:attrName>style.visibility</p:attrName>
                                        </p:attrNameLst>
                                      </p:cBhvr>
                                      <p:to>
                                        <p:strVal val="hidden"/>
                                      </p:to>
                                    </p:set>
                                  </p:childTnLst>
                                </p:cTn>
                              </p:par>
                            </p:childTnLst>
                          </p:cTn>
                        </p:par>
                      </p:childTnLst>
                    </p:cTn>
                  </p:par>
                  <p:par>
                    <p:cTn id="226" fill="hold">
                      <p:stCondLst>
                        <p:cond delay="indefinite"/>
                      </p:stCondLst>
                      <p:childTnLst>
                        <p:par>
                          <p:cTn id="227" fill="hold">
                            <p:stCondLst>
                              <p:cond delay="0"/>
                            </p:stCondLst>
                            <p:childTnLst>
                              <p:par>
                                <p:cTn id="228" presetID="42" presetClass="entr" presetSubtype="0" fill="hold" nodeType="clickEffect">
                                  <p:stCondLst>
                                    <p:cond delay="0"/>
                                  </p:stCondLst>
                                  <p:childTnLst>
                                    <p:set>
                                      <p:cBhvr>
                                        <p:cTn id="229" dur="1" fill="hold">
                                          <p:stCondLst>
                                            <p:cond delay="0"/>
                                          </p:stCondLst>
                                        </p:cTn>
                                        <p:tgtEl>
                                          <p:spTgt spid="3080"/>
                                        </p:tgtEl>
                                        <p:attrNameLst>
                                          <p:attrName>style.visibility</p:attrName>
                                        </p:attrNameLst>
                                      </p:cBhvr>
                                      <p:to>
                                        <p:strVal val="visible"/>
                                      </p:to>
                                    </p:set>
                                    <p:animEffect transition="in" filter="fade">
                                      <p:cBhvr>
                                        <p:cTn id="230" dur="1000"/>
                                        <p:tgtEl>
                                          <p:spTgt spid="3080"/>
                                        </p:tgtEl>
                                      </p:cBhvr>
                                    </p:animEffect>
                                    <p:anim calcmode="lin" valueType="num">
                                      <p:cBhvr>
                                        <p:cTn id="231" dur="1000" fill="hold"/>
                                        <p:tgtEl>
                                          <p:spTgt spid="3080"/>
                                        </p:tgtEl>
                                        <p:attrNameLst>
                                          <p:attrName>ppt_x</p:attrName>
                                        </p:attrNameLst>
                                      </p:cBhvr>
                                      <p:tavLst>
                                        <p:tav tm="0">
                                          <p:val>
                                            <p:strVal val="#ppt_x"/>
                                          </p:val>
                                        </p:tav>
                                        <p:tav tm="100000">
                                          <p:val>
                                            <p:strVal val="#ppt_x"/>
                                          </p:val>
                                        </p:tav>
                                      </p:tavLst>
                                    </p:anim>
                                    <p:anim calcmode="lin" valueType="num">
                                      <p:cBhvr>
                                        <p:cTn id="232" dur="1000" fill="hold"/>
                                        <p:tgtEl>
                                          <p:spTgt spid="3080"/>
                                        </p:tgtEl>
                                        <p:attrNameLst>
                                          <p:attrName>ppt_y</p:attrName>
                                        </p:attrNameLst>
                                      </p:cBhvr>
                                      <p:tavLst>
                                        <p:tav tm="0">
                                          <p:val>
                                            <p:strVal val="#ppt_y+.1"/>
                                          </p:val>
                                        </p:tav>
                                        <p:tav tm="100000">
                                          <p:val>
                                            <p:strVal val="#ppt_y"/>
                                          </p:val>
                                        </p:tav>
                                      </p:tavLst>
                                    </p:anim>
                                  </p:childTnLst>
                                </p:cTn>
                              </p:par>
                            </p:childTnLst>
                          </p:cTn>
                        </p:par>
                        <p:par>
                          <p:cTn id="233" fill="hold">
                            <p:stCondLst>
                              <p:cond delay="1000"/>
                            </p:stCondLst>
                            <p:childTnLst>
                              <p:par>
                                <p:cTn id="234" presetID="23" presetClass="entr" presetSubtype="16" fill="hold" nodeType="afterEffect">
                                  <p:stCondLst>
                                    <p:cond delay="0"/>
                                  </p:stCondLst>
                                  <p:childTnLst>
                                    <p:set>
                                      <p:cBhvr>
                                        <p:cTn id="235" dur="1" fill="hold">
                                          <p:stCondLst>
                                            <p:cond delay="0"/>
                                          </p:stCondLst>
                                        </p:cTn>
                                        <p:tgtEl>
                                          <p:spTgt spid="3084"/>
                                        </p:tgtEl>
                                        <p:attrNameLst>
                                          <p:attrName>style.visibility</p:attrName>
                                        </p:attrNameLst>
                                      </p:cBhvr>
                                      <p:to>
                                        <p:strVal val="visible"/>
                                      </p:to>
                                    </p:set>
                                    <p:anim calcmode="lin" valueType="num">
                                      <p:cBhvr>
                                        <p:cTn id="236" dur="1000" fill="hold"/>
                                        <p:tgtEl>
                                          <p:spTgt spid="3084"/>
                                        </p:tgtEl>
                                        <p:attrNameLst>
                                          <p:attrName>ppt_w</p:attrName>
                                        </p:attrNameLst>
                                      </p:cBhvr>
                                      <p:tavLst>
                                        <p:tav tm="0">
                                          <p:val>
                                            <p:fltVal val="0"/>
                                          </p:val>
                                        </p:tav>
                                        <p:tav tm="100000">
                                          <p:val>
                                            <p:strVal val="#ppt_w"/>
                                          </p:val>
                                        </p:tav>
                                      </p:tavLst>
                                    </p:anim>
                                    <p:anim calcmode="lin" valueType="num">
                                      <p:cBhvr>
                                        <p:cTn id="237" dur="1000" fill="hold"/>
                                        <p:tgtEl>
                                          <p:spTgt spid="3084"/>
                                        </p:tgtEl>
                                        <p:attrNameLst>
                                          <p:attrName>ppt_h</p:attrName>
                                        </p:attrNameLst>
                                      </p:cBhvr>
                                      <p:tavLst>
                                        <p:tav tm="0">
                                          <p:val>
                                            <p:fltVal val="0"/>
                                          </p:val>
                                        </p:tav>
                                        <p:tav tm="100000">
                                          <p:val>
                                            <p:strVal val="#ppt_h"/>
                                          </p:val>
                                        </p:tav>
                                      </p:tavLst>
                                    </p:anim>
                                  </p:childTnLst>
                                </p:cTn>
                              </p:par>
                              <p:par>
                                <p:cTn id="238" presetID="37" presetClass="path" presetSubtype="0" accel="50000" decel="50000" fill="hold" nodeType="withEffect">
                                  <p:stCondLst>
                                    <p:cond delay="0"/>
                                  </p:stCondLst>
                                  <p:childTnLst>
                                    <p:animMotion origin="layout" path="M 1.38889E-6 -0.00023 C 0.02048 -0.01273 0.03733 -0.0331 0.05017 -0.04259 C 0.06962 -0.06759 0.075 -0.09907 0.07274 -0.13819 " pathEditMode="relative" rAng="0" ptsTypes="AAA">
                                      <p:cBhvr>
                                        <p:cTn id="239" dur="1000" spd="-100000" fill="hold"/>
                                        <p:tgtEl>
                                          <p:spTgt spid="3084"/>
                                        </p:tgtEl>
                                        <p:attrNameLst>
                                          <p:attrName>ppt_x</p:attrName>
                                          <p:attrName>ppt_y</p:attrName>
                                        </p:attrNameLst>
                                      </p:cBhvr>
                                      <p:rCtr x="3663" y="-6898"/>
                                    </p:animMotion>
                                  </p:childTnLst>
                                </p:cTn>
                              </p:par>
                            </p:childTnLst>
                          </p:cTn>
                        </p:par>
                      </p:childTnLst>
                    </p:cTn>
                  </p:par>
                  <p:par>
                    <p:cTn id="240" fill="hold">
                      <p:stCondLst>
                        <p:cond delay="indefinite"/>
                      </p:stCondLst>
                      <p:childTnLst>
                        <p:par>
                          <p:cTn id="241" fill="hold">
                            <p:stCondLst>
                              <p:cond delay="0"/>
                            </p:stCondLst>
                            <p:childTnLst>
                              <p:par>
                                <p:cTn id="242" presetID="2" presetClass="entr" presetSubtype="8" fill="hold" nodeType="clickEffect">
                                  <p:stCondLst>
                                    <p:cond delay="0"/>
                                  </p:stCondLst>
                                  <p:childTnLst>
                                    <p:set>
                                      <p:cBhvr>
                                        <p:cTn id="243" dur="1" fill="hold">
                                          <p:stCondLst>
                                            <p:cond delay="0"/>
                                          </p:stCondLst>
                                        </p:cTn>
                                        <p:tgtEl>
                                          <p:spTgt spid="3082"/>
                                        </p:tgtEl>
                                        <p:attrNameLst>
                                          <p:attrName>style.visibility</p:attrName>
                                        </p:attrNameLst>
                                      </p:cBhvr>
                                      <p:to>
                                        <p:strVal val="visible"/>
                                      </p:to>
                                    </p:set>
                                    <p:anim calcmode="lin" valueType="num">
                                      <p:cBhvr additive="base">
                                        <p:cTn id="244" dur="500" fill="hold"/>
                                        <p:tgtEl>
                                          <p:spTgt spid="3082"/>
                                        </p:tgtEl>
                                        <p:attrNameLst>
                                          <p:attrName>ppt_x</p:attrName>
                                        </p:attrNameLst>
                                      </p:cBhvr>
                                      <p:tavLst>
                                        <p:tav tm="0">
                                          <p:val>
                                            <p:strVal val="0-#ppt_w/2"/>
                                          </p:val>
                                        </p:tav>
                                        <p:tav tm="100000">
                                          <p:val>
                                            <p:strVal val="#ppt_x"/>
                                          </p:val>
                                        </p:tav>
                                      </p:tavLst>
                                    </p:anim>
                                    <p:anim calcmode="lin" valueType="num">
                                      <p:cBhvr additive="base">
                                        <p:cTn id="245" dur="500" fill="hold"/>
                                        <p:tgtEl>
                                          <p:spTgt spid="3082"/>
                                        </p:tgtEl>
                                        <p:attrNameLst>
                                          <p:attrName>ppt_y</p:attrName>
                                        </p:attrNameLst>
                                      </p:cBhvr>
                                      <p:tavLst>
                                        <p:tav tm="0">
                                          <p:val>
                                            <p:strVal val="#ppt_y"/>
                                          </p:val>
                                        </p:tav>
                                        <p:tav tm="100000">
                                          <p:val>
                                            <p:strVal val="#ppt_y"/>
                                          </p:val>
                                        </p:tav>
                                      </p:tavLst>
                                    </p:anim>
                                  </p:childTnLst>
                                </p:cTn>
                              </p:par>
                            </p:childTnLst>
                          </p:cTn>
                        </p:par>
                        <p:par>
                          <p:cTn id="246" fill="hold">
                            <p:stCondLst>
                              <p:cond delay="500"/>
                            </p:stCondLst>
                            <p:childTnLst>
                              <p:par>
                                <p:cTn id="247" presetID="21" presetClass="entr" presetSubtype="8" fill="hold" nodeType="afterEffect">
                                  <p:stCondLst>
                                    <p:cond delay="0"/>
                                  </p:stCondLst>
                                  <p:childTnLst>
                                    <p:set>
                                      <p:cBhvr>
                                        <p:cTn id="248" dur="1" fill="hold">
                                          <p:stCondLst>
                                            <p:cond delay="0"/>
                                          </p:stCondLst>
                                        </p:cTn>
                                        <p:tgtEl>
                                          <p:spTgt spid="3078"/>
                                        </p:tgtEl>
                                        <p:attrNameLst>
                                          <p:attrName>style.visibility</p:attrName>
                                        </p:attrNameLst>
                                      </p:cBhvr>
                                      <p:to>
                                        <p:strVal val="visible"/>
                                      </p:to>
                                    </p:set>
                                    <p:animEffect transition="in" filter="wheel(8)">
                                      <p:cBhvr>
                                        <p:cTn id="249" dur="1000"/>
                                        <p:tgtEl>
                                          <p:spTgt spid="3078"/>
                                        </p:tgtEl>
                                      </p:cBhvr>
                                    </p:animEffect>
                                  </p:childTnLst>
                                </p:cTn>
                              </p:par>
                            </p:childTnLst>
                          </p:cTn>
                        </p:par>
                      </p:childTnLst>
                    </p:cTn>
                  </p:par>
                  <p:par>
                    <p:cTn id="250" fill="hold">
                      <p:stCondLst>
                        <p:cond delay="indefinite"/>
                      </p:stCondLst>
                      <p:childTnLst>
                        <p:par>
                          <p:cTn id="251" fill="hold">
                            <p:stCondLst>
                              <p:cond delay="0"/>
                            </p:stCondLst>
                            <p:childTnLst>
                              <p:par>
                                <p:cTn id="252" presetID="2" presetClass="entr" presetSubtype="8" fill="hold" nodeType="clickEffect">
                                  <p:stCondLst>
                                    <p:cond delay="0"/>
                                  </p:stCondLst>
                                  <p:childTnLst>
                                    <p:set>
                                      <p:cBhvr>
                                        <p:cTn id="253" dur="1" fill="hold">
                                          <p:stCondLst>
                                            <p:cond delay="0"/>
                                          </p:stCondLst>
                                        </p:cTn>
                                        <p:tgtEl>
                                          <p:spTgt spid="3076"/>
                                        </p:tgtEl>
                                        <p:attrNameLst>
                                          <p:attrName>style.visibility</p:attrName>
                                        </p:attrNameLst>
                                      </p:cBhvr>
                                      <p:to>
                                        <p:strVal val="visible"/>
                                      </p:to>
                                    </p:set>
                                    <p:anim calcmode="lin" valueType="num">
                                      <p:cBhvr additive="base">
                                        <p:cTn id="254" dur="500" fill="hold"/>
                                        <p:tgtEl>
                                          <p:spTgt spid="3076"/>
                                        </p:tgtEl>
                                        <p:attrNameLst>
                                          <p:attrName>ppt_x</p:attrName>
                                        </p:attrNameLst>
                                      </p:cBhvr>
                                      <p:tavLst>
                                        <p:tav tm="0">
                                          <p:val>
                                            <p:strVal val="0-#ppt_w/2"/>
                                          </p:val>
                                        </p:tav>
                                        <p:tav tm="100000">
                                          <p:val>
                                            <p:strVal val="#ppt_x"/>
                                          </p:val>
                                        </p:tav>
                                      </p:tavLst>
                                    </p:anim>
                                    <p:anim calcmode="lin" valueType="num">
                                      <p:cBhvr additive="base">
                                        <p:cTn id="255" dur="500" fill="hold"/>
                                        <p:tgtEl>
                                          <p:spTgt spid="3076"/>
                                        </p:tgtEl>
                                        <p:attrNameLst>
                                          <p:attrName>ppt_y</p:attrName>
                                        </p:attrNameLst>
                                      </p:cBhvr>
                                      <p:tavLst>
                                        <p:tav tm="0">
                                          <p:val>
                                            <p:strVal val="#ppt_y"/>
                                          </p:val>
                                        </p:tav>
                                        <p:tav tm="100000">
                                          <p:val>
                                            <p:strVal val="#ppt_y"/>
                                          </p:val>
                                        </p:tav>
                                      </p:tavLst>
                                    </p:anim>
                                  </p:childTnLst>
                                </p:cTn>
                              </p:par>
                              <p:par>
                                <p:cTn id="256" presetID="2" presetClass="entr" presetSubtype="2" fill="hold" nodeType="withEffect">
                                  <p:stCondLst>
                                    <p:cond delay="0"/>
                                  </p:stCondLst>
                                  <p:childTnLst>
                                    <p:set>
                                      <p:cBhvr>
                                        <p:cTn id="257" dur="1" fill="hold">
                                          <p:stCondLst>
                                            <p:cond delay="0"/>
                                          </p:stCondLst>
                                        </p:cTn>
                                        <p:tgtEl>
                                          <p:spTgt spid="3086"/>
                                        </p:tgtEl>
                                        <p:attrNameLst>
                                          <p:attrName>style.visibility</p:attrName>
                                        </p:attrNameLst>
                                      </p:cBhvr>
                                      <p:to>
                                        <p:strVal val="visible"/>
                                      </p:to>
                                    </p:set>
                                    <p:anim calcmode="lin" valueType="num">
                                      <p:cBhvr additive="base">
                                        <p:cTn id="258" dur="500" fill="hold"/>
                                        <p:tgtEl>
                                          <p:spTgt spid="3086"/>
                                        </p:tgtEl>
                                        <p:attrNameLst>
                                          <p:attrName>ppt_x</p:attrName>
                                        </p:attrNameLst>
                                      </p:cBhvr>
                                      <p:tavLst>
                                        <p:tav tm="0">
                                          <p:val>
                                            <p:strVal val="1+#ppt_w/2"/>
                                          </p:val>
                                        </p:tav>
                                        <p:tav tm="100000">
                                          <p:val>
                                            <p:strVal val="#ppt_x"/>
                                          </p:val>
                                        </p:tav>
                                      </p:tavLst>
                                    </p:anim>
                                    <p:anim calcmode="lin" valueType="num">
                                      <p:cBhvr additive="base">
                                        <p:cTn id="259" dur="500" fill="hold"/>
                                        <p:tgtEl>
                                          <p:spTgt spid="3086"/>
                                        </p:tgtEl>
                                        <p:attrNameLst>
                                          <p:attrName>ppt_y</p:attrName>
                                        </p:attrNameLst>
                                      </p:cBhvr>
                                      <p:tavLst>
                                        <p:tav tm="0">
                                          <p:val>
                                            <p:strVal val="#ppt_y"/>
                                          </p:val>
                                        </p:tav>
                                        <p:tav tm="100000">
                                          <p:val>
                                            <p:strVal val="#ppt_y"/>
                                          </p:val>
                                        </p:tav>
                                      </p:tavLst>
                                    </p:anim>
                                  </p:childTnLst>
                                </p:cTn>
                              </p:par>
                            </p:childTnLst>
                          </p:cTn>
                        </p:par>
                      </p:childTnLst>
                    </p:cTn>
                  </p:par>
                  <p:par>
                    <p:cTn id="260" fill="hold">
                      <p:stCondLst>
                        <p:cond delay="indefinite"/>
                      </p:stCondLst>
                      <p:childTnLst>
                        <p:par>
                          <p:cTn id="261" fill="hold">
                            <p:stCondLst>
                              <p:cond delay="0"/>
                            </p:stCondLst>
                            <p:childTnLst>
                              <p:par>
                                <p:cTn id="262" presetID="22" presetClass="entr" presetSubtype="1" fill="hold" grpId="0" nodeType="clickEffect">
                                  <p:stCondLst>
                                    <p:cond delay="0"/>
                                  </p:stCondLst>
                                  <p:childTnLst>
                                    <p:set>
                                      <p:cBhvr>
                                        <p:cTn id="263" dur="1" fill="hold">
                                          <p:stCondLst>
                                            <p:cond delay="0"/>
                                          </p:stCondLst>
                                        </p:cTn>
                                        <p:tgtEl>
                                          <p:spTgt spid="3088"/>
                                        </p:tgtEl>
                                        <p:attrNameLst>
                                          <p:attrName>style.visibility</p:attrName>
                                        </p:attrNameLst>
                                      </p:cBhvr>
                                      <p:to>
                                        <p:strVal val="visible"/>
                                      </p:to>
                                    </p:set>
                                    <p:animEffect transition="in" filter="wipe(up)">
                                      <p:cBhvr>
                                        <p:cTn id="264" dur="500"/>
                                        <p:tgtEl>
                                          <p:spTgt spid="3088"/>
                                        </p:tgtEl>
                                      </p:cBhvr>
                                    </p:animEffect>
                                  </p:childTnLst>
                                </p:cTn>
                              </p:par>
                            </p:childTnLst>
                          </p:cTn>
                        </p:par>
                      </p:childTnLst>
                    </p:cTn>
                  </p:par>
                  <p:par>
                    <p:cTn id="265" fill="hold">
                      <p:stCondLst>
                        <p:cond delay="indefinite"/>
                      </p:stCondLst>
                      <p:childTnLst>
                        <p:par>
                          <p:cTn id="266" fill="hold">
                            <p:stCondLst>
                              <p:cond delay="0"/>
                            </p:stCondLst>
                            <p:childTnLst>
                              <p:par>
                                <p:cTn id="267" presetID="22" presetClass="entr" presetSubtype="4" fill="hold" grpId="0" nodeType="clickEffect">
                                  <p:stCondLst>
                                    <p:cond delay="0"/>
                                  </p:stCondLst>
                                  <p:childTnLst>
                                    <p:set>
                                      <p:cBhvr>
                                        <p:cTn id="268" dur="1" fill="hold">
                                          <p:stCondLst>
                                            <p:cond delay="0"/>
                                          </p:stCondLst>
                                        </p:cTn>
                                        <p:tgtEl>
                                          <p:spTgt spid="3087"/>
                                        </p:tgtEl>
                                        <p:attrNameLst>
                                          <p:attrName>style.visibility</p:attrName>
                                        </p:attrNameLst>
                                      </p:cBhvr>
                                      <p:to>
                                        <p:strVal val="visible"/>
                                      </p:to>
                                    </p:set>
                                    <p:animEffect transition="in" filter="wipe(down)">
                                      <p:cBhvr>
                                        <p:cTn id="269" dur="500"/>
                                        <p:tgtEl>
                                          <p:spTgt spid="3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P spid="3074" grpId="0"/>
      <p:bldP spid="3074" grpId="1"/>
      <p:bldP spid="3074" grpId="2"/>
      <p:bldP spid="3074" grpId="3"/>
      <p:bldP spid="3074" grpId="4"/>
      <p:bldP spid="3074" grpId="5"/>
      <p:bldP spid="3074" grpId="6"/>
      <p:bldP spid="2" grpId="0"/>
      <p:bldP spid="2" grpId="1"/>
      <p:bldP spid="2" grpId="2"/>
      <p:bldP spid="2" grpId="3"/>
      <p:bldP spid="8" grpId="0"/>
      <p:bldP spid="8" grpId="1"/>
      <p:bldP spid="10" grpId="0" animBg="1"/>
      <p:bldP spid="10" grpId="1" animBg="1"/>
      <p:bldP spid="11" grpId="0" animBg="1"/>
      <p:bldP spid="11" grpId="1" animBg="1"/>
      <p:bldP spid="12" grpId="0" animBg="1"/>
      <p:bldP spid="12" grpId="1" animBg="1"/>
      <p:bldP spid="13" grpId="0" animBg="1"/>
      <p:bldP spid="13" grpId="1" animBg="1"/>
      <p:bldP spid="16" grpId="0"/>
      <p:bldP spid="16" grpId="1"/>
      <p:bldP spid="16" grpId="2"/>
      <p:bldP spid="16" grpId="3"/>
      <p:bldP spid="19" grpId="0"/>
      <p:bldP spid="19" grpId="1"/>
      <p:bldP spid="19" grpId="2"/>
      <p:bldP spid="19" grpId="3"/>
      <p:bldP spid="20" grpId="0"/>
      <p:bldP spid="20" grpId="1"/>
      <p:bldP spid="20" grpId="2"/>
      <p:bldP spid="20" grpId="3"/>
      <p:bldP spid="21" grpId="0"/>
      <p:bldP spid="21" grpId="1"/>
      <p:bldP spid="21" grpId="2"/>
      <p:bldP spid="21" grpId="3"/>
      <p:bldP spid="22" grpId="0"/>
      <p:bldP spid="22" grpId="1"/>
      <p:bldP spid="22" grpId="2"/>
      <p:bldP spid="22" grpId="3"/>
      <p:bldP spid="23" grpId="0"/>
      <p:bldP spid="23" grpId="1"/>
      <p:bldP spid="23" grpId="2"/>
      <p:bldP spid="23" grpId="3"/>
      <p:bldP spid="24" grpId="0"/>
      <p:bldP spid="24" grpId="1"/>
      <p:bldP spid="24" grpId="2"/>
      <p:bldP spid="24" grpId="3"/>
      <p:bldP spid="25" grpId="0"/>
      <p:bldP spid="25" grpId="1"/>
      <p:bldP spid="25" grpId="2"/>
      <p:bldP spid="25" grpId="3"/>
      <p:bldP spid="26" grpId="0"/>
      <p:bldP spid="26" grpId="1"/>
      <p:bldP spid="26" grpId="2"/>
      <p:bldP spid="26" grpId="3"/>
      <p:bldP spid="27" grpId="0"/>
      <p:bldP spid="27" grpId="1"/>
      <p:bldP spid="27" grpId="2"/>
      <p:bldP spid="27" grpId="3"/>
      <p:bldP spid="28" grpId="0"/>
      <p:bldP spid="28" grpId="1"/>
      <p:bldP spid="28" grpId="2"/>
      <p:bldP spid="28" grpId="3"/>
      <p:bldP spid="29" grpId="0"/>
      <p:bldP spid="29" grpId="1"/>
      <p:bldP spid="29" grpId="2"/>
      <p:bldP spid="29" grpId="3"/>
      <p:bldP spid="30" grpId="0"/>
      <p:bldP spid="30" grpId="1"/>
      <p:bldP spid="30" grpId="2"/>
      <p:bldP spid="30" grpId="3"/>
      <p:bldP spid="31" grpId="0"/>
      <p:bldP spid="31" grpId="1"/>
      <p:bldP spid="31" grpId="2"/>
      <p:bldP spid="31" grpId="3"/>
      <p:bldP spid="3087" grpId="0" animBg="1"/>
      <p:bldP spid="308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2C916E-FE8E-824A-2A15-1ED1B928A4D5}"/>
              </a:ext>
            </a:extLst>
          </p:cNvPr>
          <p:cNvPicPr>
            <a:picLocks noChangeAspect="1"/>
          </p:cNvPicPr>
          <p:nvPr/>
        </p:nvPicPr>
        <p:blipFill rotWithShape="1">
          <a:blip r:embed="rId4">
            <a:extLst>
              <a:ext uri="{28A0092B-C50C-407E-A947-70E740481C1C}">
                <a14:useLocalDpi xmlns:a14="http://schemas.microsoft.com/office/drawing/2010/main" val="0"/>
              </a:ext>
            </a:extLst>
          </a:blip>
          <a:srcRect t="2635"/>
          <a:stretch/>
        </p:blipFill>
        <p:spPr>
          <a:xfrm>
            <a:off x="0" y="0"/>
            <a:ext cx="9144000" cy="6857999"/>
          </a:xfrm>
          <a:prstGeom prst="rect">
            <a:avLst/>
          </a:prstGeom>
        </p:spPr>
      </p:pic>
      <p:sp>
        <p:nvSpPr>
          <p:cNvPr id="6" name="Final 1">
            <a:extLst>
              <a:ext uri="{FF2B5EF4-FFF2-40B4-BE49-F238E27FC236}">
                <a16:creationId xmlns:a16="http://schemas.microsoft.com/office/drawing/2014/main" id="{E408C507-F273-072B-CB15-D1B1D16B8488}"/>
              </a:ext>
            </a:extLst>
          </p:cNvPr>
          <p:cNvSpPr txBox="1">
            <a:spLocks noChangeArrowheads="1"/>
          </p:cNvSpPr>
          <p:nvPr/>
        </p:nvSpPr>
        <p:spPr bwMode="auto">
          <a:xfrm>
            <a:off x="938463" y="1383632"/>
            <a:ext cx="7267074" cy="4162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many plans in a man's heart</a:t>
            </a:r>
          </a:p>
          <a:p>
            <a:pPr eaLnBrk="1" hangingPunct="1"/>
            <a:endParaRPr lang="en-US" altLang="en-US" b="1" kern="0" dirty="0">
              <a:ln w="17780"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endParaRP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Nevertheless the LORD'S </a:t>
            </a:r>
          </a:p>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counsel - that will stand</a:t>
            </a:r>
            <a:endParaRPr lang="en-US" altLang="en-US" sz="32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457200" y="2265679"/>
            <a:ext cx="8229600" cy="276352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 are many plans in a man's heart, Nevertheless the LORD'S counsel - that will stand.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19:21</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B45B140B-F987-7BA4-3466-512F96463405}"/>
              </a:ext>
            </a:extLst>
          </p:cNvPr>
          <p:cNvSpPr txBox="1">
            <a:spLocks noChangeArrowheads="1"/>
          </p:cNvSpPr>
          <p:nvPr/>
        </p:nvSpPr>
        <p:spPr bwMode="auto">
          <a:xfrm>
            <a:off x="2841815" y="2273968"/>
            <a:ext cx="5816409" cy="793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many plans in a man</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a:t>
            </a:r>
          </a:p>
        </p:txBody>
      </p:sp>
      <p:sp>
        <p:nvSpPr>
          <p:cNvPr id="9" name="Rectangle 2">
            <a:extLst>
              <a:ext uri="{FF2B5EF4-FFF2-40B4-BE49-F238E27FC236}">
                <a16:creationId xmlns:a16="http://schemas.microsoft.com/office/drawing/2014/main" id="{500C6B74-0BB9-E533-5A46-6E11CBEF1EA2}"/>
              </a:ext>
            </a:extLst>
          </p:cNvPr>
          <p:cNvSpPr txBox="1">
            <a:spLocks noChangeArrowheads="1"/>
          </p:cNvSpPr>
          <p:nvPr/>
        </p:nvSpPr>
        <p:spPr bwMode="auto">
          <a:xfrm>
            <a:off x="723900" y="2935705"/>
            <a:ext cx="1690126" cy="814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heart</a:t>
            </a:r>
          </a:p>
        </p:txBody>
      </p:sp>
      <p:sp>
        <p:nvSpPr>
          <p:cNvPr id="10" name="Rectangle 2">
            <a:extLst>
              <a:ext uri="{FF2B5EF4-FFF2-40B4-BE49-F238E27FC236}">
                <a16:creationId xmlns:a16="http://schemas.microsoft.com/office/drawing/2014/main" id="{9106B73C-27A8-4E16-1FF3-A42E288886D0}"/>
              </a:ext>
            </a:extLst>
          </p:cNvPr>
          <p:cNvSpPr txBox="1">
            <a:spLocks noChangeArrowheads="1"/>
          </p:cNvSpPr>
          <p:nvPr/>
        </p:nvSpPr>
        <p:spPr bwMode="auto">
          <a:xfrm>
            <a:off x="2168048" y="2950117"/>
            <a:ext cx="6330633" cy="783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Nevertheless the LORD</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a:t>
            </a:r>
          </a:p>
        </p:txBody>
      </p:sp>
      <p:sp>
        <p:nvSpPr>
          <p:cNvPr id="11" name="Rectangle 2">
            <a:extLst>
              <a:ext uri="{FF2B5EF4-FFF2-40B4-BE49-F238E27FC236}">
                <a16:creationId xmlns:a16="http://schemas.microsoft.com/office/drawing/2014/main" id="{C0EBC329-2B14-99E0-CBB0-8655AF75F13E}"/>
              </a:ext>
            </a:extLst>
          </p:cNvPr>
          <p:cNvSpPr txBox="1">
            <a:spLocks noChangeArrowheads="1"/>
          </p:cNvSpPr>
          <p:nvPr/>
        </p:nvSpPr>
        <p:spPr bwMode="auto">
          <a:xfrm>
            <a:off x="1537660" y="3609473"/>
            <a:ext cx="5918034" cy="810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counsel - that will stand</a:t>
            </a:r>
          </a:p>
        </p:txBody>
      </p:sp>
      <p:sp>
        <p:nvSpPr>
          <p:cNvPr id="13" name="Rectangle 2">
            <a:extLst>
              <a:ext uri="{FF2B5EF4-FFF2-40B4-BE49-F238E27FC236}">
                <a16:creationId xmlns:a16="http://schemas.microsoft.com/office/drawing/2014/main" id="{B2817A39-2E31-1269-10A0-1C08B4FB2C8C}"/>
              </a:ext>
            </a:extLst>
          </p:cNvPr>
          <p:cNvSpPr txBox="1">
            <a:spLocks noChangeArrowheads="1"/>
          </p:cNvSpPr>
          <p:nvPr/>
        </p:nvSpPr>
        <p:spPr bwMode="auto">
          <a:xfrm>
            <a:off x="6424551" y="1402080"/>
            <a:ext cx="1558670" cy="766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heart</a:t>
            </a:r>
          </a:p>
        </p:txBody>
      </p:sp>
      <p:pic>
        <p:nvPicPr>
          <p:cNvPr id="3075" name="Picture 14">
            <a:extLst>
              <a:ext uri="{FF2B5EF4-FFF2-40B4-BE49-F238E27FC236}">
                <a16:creationId xmlns:a16="http://schemas.microsoft.com/office/drawing/2014/main" id="{D3A7B8BA-BB2F-F4E2-E412-D0651BD58FBE}"/>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6" name="Rounded Rectangle 30">
            <a:extLst>
              <a:ext uri="{FF2B5EF4-FFF2-40B4-BE49-F238E27FC236}">
                <a16:creationId xmlns:a16="http://schemas.microsoft.com/office/drawing/2014/main" id="{B1D1F0DD-4694-84F2-49BC-54C1036DB074}"/>
              </a:ext>
            </a:extLst>
          </p:cNvPr>
          <p:cNvSpPr/>
          <p:nvPr/>
        </p:nvSpPr>
        <p:spPr>
          <a:xfrm>
            <a:off x="4805396" y="4111603"/>
            <a:ext cx="2892576" cy="716174"/>
          </a:xfrm>
          <a:prstGeom prst="roundRect">
            <a:avLst/>
          </a:prstGeom>
          <a:blipFill>
            <a:blip r:embed="rId6"/>
            <a:stretch>
              <a:fillRect/>
            </a:stretch>
          </a:blipFill>
          <a:ln w="25400" cap="flat" cmpd="sng" algn="ctr">
            <a:noFill/>
            <a:prstDash val="solid"/>
          </a:ln>
          <a:effectLst>
            <a:softEdge rad="107426"/>
          </a:effectLst>
          <a:extLst>
            <a:ext uri="{91240B29-F687-4F45-9708-019B960494DF}">
              <a14:hiddenLine xmlns:a14="http://schemas.microsoft.com/office/drawing/2010/main" w="25400" cap="flat" cmpd="sng" algn="ctr">
                <a:solidFill>
                  <a:srgbClr val="000000"/>
                </a:solidFill>
                <a:prstDash val="solid"/>
              </a14:hiddenLine>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077" name="Rounded Rectangle 31">
            <a:extLst>
              <a:ext uri="{FF2B5EF4-FFF2-40B4-BE49-F238E27FC236}">
                <a16:creationId xmlns:a16="http://schemas.microsoft.com/office/drawing/2014/main" id="{9CDB3EAE-68CF-6B41-2E4B-42CC453C8B96}"/>
              </a:ext>
            </a:extLst>
          </p:cNvPr>
          <p:cNvSpPr/>
          <p:nvPr/>
        </p:nvSpPr>
        <p:spPr>
          <a:xfrm>
            <a:off x="1630574" y="4795285"/>
            <a:ext cx="5892444" cy="729482"/>
          </a:xfrm>
          <a:prstGeom prst="roundRect">
            <a:avLst/>
          </a:prstGeom>
          <a:blipFill>
            <a:blip r:embed="rId7"/>
            <a:stretch>
              <a:fillRect/>
            </a:stretch>
          </a:blipFill>
          <a:ln w="25400" cap="flat" cmpd="sng" algn="ctr">
            <a:noFill/>
            <a:prstDash val="solid"/>
          </a:ln>
          <a:effectLst>
            <a:softEdge rad="109422"/>
          </a:effectLst>
          <a:extLst>
            <a:ext uri="{91240B29-F687-4F45-9708-019B960494DF}">
              <a14:hiddenLine xmlns:a14="http://schemas.microsoft.com/office/drawing/2010/main" w="25400" cap="flat" cmpd="sng" algn="ctr">
                <a:solidFill>
                  <a:srgbClr val="000000"/>
                </a:solidFill>
                <a:prstDash val="solid"/>
              </a14:hiddenLine>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Underline">
            <a:extLst>
              <a:ext uri="{FF2B5EF4-FFF2-40B4-BE49-F238E27FC236}">
                <a16:creationId xmlns:a16="http://schemas.microsoft.com/office/drawing/2014/main" id="{538F780F-4583-7D8C-29D1-DD0089B38AF4}"/>
              </a:ext>
            </a:extLst>
          </p:cNvPr>
          <p:cNvSpPr txBox="1">
            <a:spLocks/>
          </p:cNvSpPr>
          <p:nvPr/>
        </p:nvSpPr>
        <p:spPr>
          <a:xfrm>
            <a:off x="228600" y="3156474"/>
            <a:ext cx="2360993"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cs typeface="Calibri" panose="020F0502020204030204" pitchFamily="34" charset="0"/>
              </a:rPr>
              <a:t>trust</a:t>
            </a:r>
          </a:p>
        </p:txBody>
      </p:sp>
      <p:sp>
        <p:nvSpPr>
          <p:cNvPr id="7" name="Final 2">
            <a:extLst>
              <a:ext uri="{FF2B5EF4-FFF2-40B4-BE49-F238E27FC236}">
                <a16:creationId xmlns:a16="http://schemas.microsoft.com/office/drawing/2014/main" id="{97E00B03-3832-2C4D-F471-7D37DF4B6287}"/>
              </a:ext>
            </a:extLst>
          </p:cNvPr>
          <p:cNvSpPr txBox="1">
            <a:spLocks/>
          </p:cNvSpPr>
          <p:nvPr/>
        </p:nvSpPr>
        <p:spPr bwMode="auto">
          <a:xfrm>
            <a:off x="335973" y="498764"/>
            <a:ext cx="8472055" cy="5860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endParaRPr lang="en-US" b="1" kern="0" dirty="0">
              <a:ln w="3175">
                <a:noFill/>
              </a:ln>
              <a:solidFill>
                <a:srgbClr val="FFFFFF"/>
              </a:solidFill>
              <a:effectLst>
                <a:glow rad="101600">
                  <a:srgbClr val="000000"/>
                </a:glow>
              </a:effectLst>
              <a:latin typeface="Calibri"/>
              <a:cs typeface="Calibri" panose="020F0502020204030204" pitchFamily="34" charset="0"/>
            </a:endParaRPr>
          </a:p>
          <a:p>
            <a:pPr algn="l"/>
            <a:r>
              <a:rPr lang="en-US" b="1" kern="0" dirty="0">
                <a:ln w="3175">
                  <a:solidFill>
                    <a:srgbClr val="FFFF00"/>
                  </a:solidFill>
                </a:ln>
                <a:solidFill>
                  <a:schemeClr val="bg1"/>
                </a:solidFill>
                <a:effectLst>
                  <a:glow rad="101600">
                    <a:srgbClr val="000000"/>
                  </a:glow>
                </a:effectLst>
                <a:latin typeface="Calibri"/>
                <a:cs typeface="Calibri" panose="020F0502020204030204" pitchFamily="34" charset="0"/>
              </a:rPr>
              <a:t>who trusts in the LORD</a:t>
            </a:r>
          </a:p>
          <a:p>
            <a:pPr algn="l"/>
            <a:r>
              <a:rPr lang="en-US" b="1" kern="0" dirty="0">
                <a:ln w="3175">
                  <a:solidFill>
                    <a:srgbClr val="FFFF00"/>
                  </a:solidFill>
                </a:ln>
                <a:solidFill>
                  <a:schemeClr val="bg1"/>
                </a:solidFill>
                <a:effectLst>
                  <a:glow rad="101600">
                    <a:srgbClr val="000000"/>
                  </a:glow>
                </a:effectLst>
                <a:latin typeface="Calibri"/>
                <a:cs typeface="Calibri" panose="020F0502020204030204" pitchFamily="34" charset="0"/>
              </a:rPr>
              <a:t> 			    will be prospered</a:t>
            </a:r>
          </a:p>
          <a:p>
            <a:pPr algn="l"/>
            <a:endParaRPr lang="en-US" sz="2400" b="1" kern="0" dirty="0">
              <a:ln w="3175">
                <a:solidFill>
                  <a:srgbClr val="FFFF00"/>
                </a:solidFill>
              </a:ln>
              <a:solidFill>
                <a:schemeClr val="bg1"/>
              </a:solidFill>
              <a:effectLst>
                <a:glow rad="101600">
                  <a:srgbClr val="000000"/>
                </a:glow>
              </a:effectLst>
              <a:latin typeface="Calibri"/>
              <a:cs typeface="Calibri" panose="020F0502020204030204" pitchFamily="34" charset="0"/>
            </a:endParaRPr>
          </a:p>
          <a:p>
            <a:pPr algn="l"/>
            <a:r>
              <a:rPr lang="en-US" b="1" kern="0" dirty="0">
                <a:ln w="3175">
                  <a:solidFill>
                    <a:srgbClr val="FFFF00"/>
                  </a:solidFill>
                </a:ln>
                <a:solidFill>
                  <a:schemeClr val="bg1"/>
                </a:solidFill>
                <a:effectLst>
                  <a:glow rad="101600">
                    <a:srgbClr val="000000"/>
                  </a:glow>
                </a:effectLst>
                <a:latin typeface="Calibri"/>
                <a:cs typeface="Calibri" panose="020F0502020204030204" pitchFamily="34" charset="0"/>
              </a:rPr>
              <a:t>whoever walks wisely</a:t>
            </a:r>
          </a:p>
          <a:p>
            <a:pPr algn="l"/>
            <a:r>
              <a:rPr lang="en-US" b="1" kern="0" dirty="0">
                <a:ln w="3175">
                  <a:solidFill>
                    <a:srgbClr val="FFFF00"/>
                  </a:solidFill>
                </a:ln>
                <a:solidFill>
                  <a:schemeClr val="bg1"/>
                </a:solidFill>
                <a:effectLst>
                  <a:glow rad="101600">
                    <a:srgbClr val="000000"/>
                  </a:glow>
                </a:effectLst>
                <a:latin typeface="Calibri"/>
                <a:cs typeface="Calibri" panose="020F0502020204030204" pitchFamily="34" charset="0"/>
              </a:rPr>
              <a:t> 			    will be delivered</a:t>
            </a:r>
          </a:p>
          <a:p>
            <a:endParaRPr lang="en-US" b="1" kern="0" dirty="0">
              <a:ln w="3175">
                <a:noFill/>
              </a:ln>
              <a:solidFill>
                <a:srgbClr val="FF0000"/>
              </a:solidFill>
              <a:effectLst>
                <a:glow rad="101600">
                  <a:srgbClr val="000000"/>
                </a:glow>
              </a:effectLst>
              <a:latin typeface="Calibri"/>
              <a:cs typeface="Calibri" panose="020F0502020204030204" pitchFamily="34" charset="0"/>
            </a:endParaRPr>
          </a:p>
          <a:p>
            <a:endParaRPr lang="en-US" b="1" kern="0" dirty="0">
              <a:ln w="3175">
                <a:noFill/>
              </a:ln>
              <a:solidFill>
                <a:srgbClr val="FF0000"/>
              </a:solidFill>
              <a:effectLst>
                <a:glow rad="101600">
                  <a:srgbClr val="000000"/>
                </a:glow>
              </a:effectLst>
              <a:latin typeface="Calibri"/>
              <a:cs typeface="Calibri" panose="020F0502020204030204" pitchFamily="34" charset="0"/>
            </a:endParaRPr>
          </a:p>
          <a:p>
            <a:pPr algn="l"/>
            <a:r>
              <a:rPr lang="en-US" b="1" kern="0" dirty="0">
                <a:ln w="19050">
                  <a:solidFill>
                    <a:schemeClr val="bg1"/>
                  </a:solidFill>
                </a:ln>
                <a:solidFill>
                  <a:schemeClr val="bg2">
                    <a:lumMod val="50000"/>
                  </a:schemeClr>
                </a:solidFill>
                <a:effectLst>
                  <a:glow rad="101600">
                    <a:srgbClr val="000000"/>
                  </a:glow>
                </a:effectLst>
                <a:latin typeface="Calibri"/>
                <a:cs typeface="Calibri" panose="020F0502020204030204" pitchFamily="34" charset="0"/>
              </a:rPr>
              <a:t>who is proud of heart stirs up strife</a:t>
            </a:r>
          </a:p>
          <a:p>
            <a:pPr algn="l"/>
            <a:r>
              <a:rPr lang="en-US" b="1" kern="0" dirty="0">
                <a:ln w="19050">
                  <a:solidFill>
                    <a:schemeClr val="bg1"/>
                  </a:solidFill>
                </a:ln>
                <a:solidFill>
                  <a:schemeClr val="bg2">
                    <a:lumMod val="50000"/>
                  </a:schemeClr>
                </a:solidFill>
                <a:effectLst>
                  <a:glow rad="101600">
                    <a:srgbClr val="000000"/>
                  </a:glow>
                </a:effectLst>
                <a:latin typeface="Calibri"/>
                <a:cs typeface="Calibri" panose="020F0502020204030204" pitchFamily="34" charset="0"/>
              </a:rPr>
              <a:t>who trusts in his own heart is a fool</a:t>
            </a:r>
          </a:p>
          <a:p>
            <a:endParaRPr lang="en-US" b="1" kern="0" dirty="0">
              <a:ln w="3175">
                <a:noFill/>
              </a:ln>
              <a:solidFill>
                <a:srgbClr val="FFFFFF"/>
              </a:solidFill>
              <a:effectLst>
                <a:glow rad="101600">
                  <a:srgbClr val="000000"/>
                </a:glow>
              </a:effectLst>
              <a:latin typeface="Calibri"/>
              <a:cs typeface="Calibri" panose="020F0502020204030204" pitchFamily="34" charset="0"/>
            </a:endParaRPr>
          </a:p>
        </p:txBody>
      </p:sp>
      <p:sp>
        <p:nvSpPr>
          <p:cNvPr id="15" name="Main 2">
            <a:extLst>
              <a:ext uri="{FF2B5EF4-FFF2-40B4-BE49-F238E27FC236}">
                <a16:creationId xmlns:a16="http://schemas.microsoft.com/office/drawing/2014/main" id="{0E66C381-650D-C06D-D803-0B22F342C75A}"/>
              </a:ext>
            </a:extLst>
          </p:cNvPr>
          <p:cNvSpPr txBox="1">
            <a:spLocks/>
          </p:cNvSpPr>
          <p:nvPr/>
        </p:nvSpPr>
        <p:spPr bwMode="auto">
          <a:xfrm>
            <a:off x="381000" y="1143000"/>
            <a:ext cx="8229600" cy="444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chemeClr val="bg1"/>
                </a:solidFill>
                <a:effectLst>
                  <a:glow rad="101600">
                    <a:schemeClr val="tx1"/>
                  </a:glow>
                </a:effectLst>
                <a:latin typeface="Calibri" panose="020F0502020204030204" pitchFamily="34" charset="0"/>
                <a:cs typeface="Calibri" panose="020F0502020204030204" pitchFamily="34" charset="0"/>
              </a:rPr>
              <a:t>He who is of a proud heart stirs   up strife, But he who trusts in the LORD will be prospered. He who trusts in his own heart is a fool, But whoever walks wisely will be delivered.</a:t>
            </a:r>
            <a:r>
              <a:rPr lang="en-US" sz="3200" b="1" i="1" kern="0" dirty="0">
                <a:solidFill>
                  <a:schemeClr val="bg1"/>
                </a:solidFill>
                <a:effectLst>
                  <a:glow rad="101600">
                    <a:schemeClr val="tx1"/>
                  </a:glow>
                </a:effectLst>
                <a:latin typeface="Calibri" panose="020F0502020204030204" pitchFamily="34" charset="0"/>
                <a:cs typeface="Calibri" panose="020F0502020204030204" pitchFamily="34" charset="0"/>
              </a:rPr>
              <a:t> — Proverbs 28:25-26</a:t>
            </a:r>
            <a:r>
              <a:rPr lang="en-US" b="1" kern="0" dirty="0">
                <a:solidFill>
                  <a:schemeClr val="bg1"/>
                </a:solidFill>
                <a:effectLst>
                  <a:glow rad="101600">
                    <a:schemeClr val="tx1"/>
                  </a:glow>
                </a:effectLst>
                <a:latin typeface="Calibri" panose="020F0502020204030204" pitchFamily="34" charset="0"/>
                <a:cs typeface="Calibri" panose="020F0502020204030204" pitchFamily="34" charset="0"/>
              </a:rPr>
              <a:t> </a:t>
            </a:r>
          </a:p>
        </p:txBody>
      </p:sp>
      <p:sp>
        <p:nvSpPr>
          <p:cNvPr id="16" name="Title 1">
            <a:extLst>
              <a:ext uri="{FF2B5EF4-FFF2-40B4-BE49-F238E27FC236}">
                <a16:creationId xmlns:a16="http://schemas.microsoft.com/office/drawing/2014/main" id="{3A04FE8D-6E2A-FD89-E2FC-7688DE711E1E}"/>
              </a:ext>
            </a:extLst>
          </p:cNvPr>
          <p:cNvSpPr txBox="1">
            <a:spLocks/>
          </p:cNvSpPr>
          <p:nvPr/>
        </p:nvSpPr>
        <p:spPr>
          <a:xfrm>
            <a:off x="3124200" y="3810000"/>
            <a:ext cx="3961435" cy="10969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glow rad="88900">
                    <a:prstClr val="black"/>
                  </a:glow>
                </a:effectLst>
                <a:uLnTx/>
                <a:uFillTx/>
                <a:latin typeface="Calibri" panose="020F0502020204030204" pitchFamily="34" charset="0"/>
                <a:cs typeface="Calibri" panose="020F0502020204030204" pitchFamily="34" charset="0"/>
              </a:rPr>
              <a:t> </a:t>
            </a:r>
            <a:r>
              <a:rPr kumimoji="0" lang="en-US" sz="4750" b="1" i="0" u="none" strike="noStrike" kern="1200" cap="none" spc="0" normalizeH="0" baseline="0" noProof="0" dirty="0">
                <a:ln>
                  <a:noFill/>
                </a:ln>
                <a:solidFill>
                  <a:prstClr val="white"/>
                </a:solidFill>
                <a:effectLst>
                  <a:glow rad="88900">
                    <a:prstClr val="black"/>
                  </a:glow>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a:ln>
                  <a:noFill/>
                </a:ln>
                <a:gradFill flip="none" rotWithShape="1">
                  <a:gsLst>
                    <a:gs pos="0">
                      <a:srgbClr val="FF3399"/>
                    </a:gs>
                    <a:gs pos="25000">
                      <a:srgbClr val="FF6633"/>
                    </a:gs>
                    <a:gs pos="50000">
                      <a:srgbClr val="FFFF00"/>
                    </a:gs>
                    <a:gs pos="75000">
                      <a:srgbClr val="01A78F"/>
                    </a:gs>
                    <a:gs pos="100000">
                      <a:srgbClr val="3366FF"/>
                    </a:gs>
                  </a:gsLst>
                  <a:lin ang="5400000" scaled="1"/>
                  <a:tileRect/>
                </a:gradFill>
                <a:effectLst/>
                <a:uLnTx/>
                <a:uFillTx/>
                <a:latin typeface="Calibri" panose="020F0502020204030204" pitchFamily="34" charset="0"/>
                <a:cs typeface="Calibri" panose="020F0502020204030204" pitchFamily="34" charset="0"/>
              </a:rPr>
              <a:t>walks wisely</a:t>
            </a:r>
          </a:p>
        </p:txBody>
      </p:sp>
      <p:sp>
        <p:nvSpPr>
          <p:cNvPr id="8" name="Rectangle 2">
            <a:extLst>
              <a:ext uri="{FF2B5EF4-FFF2-40B4-BE49-F238E27FC236}">
                <a16:creationId xmlns:a16="http://schemas.microsoft.com/office/drawing/2014/main" id="{C977CB49-707C-67EF-16F7-A0C00520F0B5}"/>
              </a:ext>
            </a:extLst>
          </p:cNvPr>
          <p:cNvSpPr txBox="1">
            <a:spLocks noChangeArrowheads="1"/>
          </p:cNvSpPr>
          <p:nvPr/>
        </p:nvSpPr>
        <p:spPr bwMode="auto">
          <a:xfrm>
            <a:off x="4152149" y="1958918"/>
            <a:ext cx="4534651" cy="8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who trusts in the</a:t>
            </a:r>
          </a:p>
        </p:txBody>
      </p:sp>
      <p:sp>
        <p:nvSpPr>
          <p:cNvPr id="12" name="Rectangle 2">
            <a:extLst>
              <a:ext uri="{FF2B5EF4-FFF2-40B4-BE49-F238E27FC236}">
                <a16:creationId xmlns:a16="http://schemas.microsoft.com/office/drawing/2014/main" id="{AEA82A36-8D96-4049-3535-EB576E1A28ED}"/>
              </a:ext>
            </a:extLst>
          </p:cNvPr>
          <p:cNvSpPr txBox="1">
            <a:spLocks noChangeArrowheads="1"/>
          </p:cNvSpPr>
          <p:nvPr/>
        </p:nvSpPr>
        <p:spPr bwMode="auto">
          <a:xfrm>
            <a:off x="581889" y="2660073"/>
            <a:ext cx="1610095" cy="750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LORD</a:t>
            </a:r>
          </a:p>
        </p:txBody>
      </p:sp>
      <p:sp>
        <p:nvSpPr>
          <p:cNvPr id="17" name="Rectangle 2">
            <a:extLst>
              <a:ext uri="{FF2B5EF4-FFF2-40B4-BE49-F238E27FC236}">
                <a16:creationId xmlns:a16="http://schemas.microsoft.com/office/drawing/2014/main" id="{6F183D6A-07C2-89EA-410B-E97BD9220356}"/>
              </a:ext>
            </a:extLst>
          </p:cNvPr>
          <p:cNvSpPr txBox="1">
            <a:spLocks noChangeArrowheads="1"/>
          </p:cNvSpPr>
          <p:nvPr/>
        </p:nvSpPr>
        <p:spPr bwMode="auto">
          <a:xfrm>
            <a:off x="1862285" y="2660073"/>
            <a:ext cx="4621642" cy="750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will be prospered</a:t>
            </a:r>
          </a:p>
        </p:txBody>
      </p:sp>
      <p:sp>
        <p:nvSpPr>
          <p:cNvPr id="18" name="Rectangle 2">
            <a:extLst>
              <a:ext uri="{FF2B5EF4-FFF2-40B4-BE49-F238E27FC236}">
                <a16:creationId xmlns:a16="http://schemas.microsoft.com/office/drawing/2014/main" id="{B73880BD-5872-2ECD-62F2-60DB0D5A4E3F}"/>
              </a:ext>
            </a:extLst>
          </p:cNvPr>
          <p:cNvSpPr txBox="1">
            <a:spLocks noChangeArrowheads="1"/>
          </p:cNvSpPr>
          <p:nvPr/>
        </p:nvSpPr>
        <p:spPr bwMode="auto">
          <a:xfrm>
            <a:off x="1298493" y="3990109"/>
            <a:ext cx="5658568" cy="767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whoever walks wisely</a:t>
            </a:r>
          </a:p>
        </p:txBody>
      </p:sp>
      <p:sp>
        <p:nvSpPr>
          <p:cNvPr id="19" name="Rectangle 2">
            <a:extLst>
              <a:ext uri="{FF2B5EF4-FFF2-40B4-BE49-F238E27FC236}">
                <a16:creationId xmlns:a16="http://schemas.microsoft.com/office/drawing/2014/main" id="{903AC43B-410D-DD20-6078-799FBD70E5BD}"/>
              </a:ext>
            </a:extLst>
          </p:cNvPr>
          <p:cNvSpPr txBox="1">
            <a:spLocks noChangeArrowheads="1"/>
          </p:cNvSpPr>
          <p:nvPr/>
        </p:nvSpPr>
        <p:spPr bwMode="auto">
          <a:xfrm>
            <a:off x="6546273" y="3990111"/>
            <a:ext cx="2033632" cy="769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will be</a:t>
            </a:r>
          </a:p>
        </p:txBody>
      </p:sp>
      <p:sp>
        <p:nvSpPr>
          <p:cNvPr id="20" name="Rectangle 2">
            <a:extLst>
              <a:ext uri="{FF2B5EF4-FFF2-40B4-BE49-F238E27FC236}">
                <a16:creationId xmlns:a16="http://schemas.microsoft.com/office/drawing/2014/main" id="{D60DEC2E-D564-4930-7CDC-D37C4A1195F7}"/>
              </a:ext>
            </a:extLst>
          </p:cNvPr>
          <p:cNvSpPr txBox="1">
            <a:spLocks noChangeArrowheads="1"/>
          </p:cNvSpPr>
          <p:nvPr/>
        </p:nvSpPr>
        <p:spPr bwMode="auto">
          <a:xfrm>
            <a:off x="1282700" y="4639426"/>
            <a:ext cx="2677160" cy="811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delivered</a:t>
            </a:r>
          </a:p>
        </p:txBody>
      </p:sp>
      <p:sp>
        <p:nvSpPr>
          <p:cNvPr id="21" name="Rectangle 2">
            <a:extLst>
              <a:ext uri="{FF2B5EF4-FFF2-40B4-BE49-F238E27FC236}">
                <a16:creationId xmlns:a16="http://schemas.microsoft.com/office/drawing/2014/main" id="{3725F815-C7AE-C564-B71B-507051F0A75C}"/>
              </a:ext>
            </a:extLst>
          </p:cNvPr>
          <p:cNvSpPr txBox="1">
            <a:spLocks noChangeArrowheads="1"/>
          </p:cNvSpPr>
          <p:nvPr/>
        </p:nvSpPr>
        <p:spPr bwMode="auto">
          <a:xfrm>
            <a:off x="1426979" y="1309255"/>
            <a:ext cx="1895432" cy="766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who is</a:t>
            </a:r>
          </a:p>
        </p:txBody>
      </p:sp>
      <p:sp>
        <p:nvSpPr>
          <p:cNvPr id="22" name="Rectangle 2">
            <a:extLst>
              <a:ext uri="{FF2B5EF4-FFF2-40B4-BE49-F238E27FC236}">
                <a16:creationId xmlns:a16="http://schemas.microsoft.com/office/drawing/2014/main" id="{0CBB0170-1551-3E1D-32DA-20FAAEE08F6D}"/>
              </a:ext>
            </a:extLst>
          </p:cNvPr>
          <p:cNvSpPr txBox="1">
            <a:spLocks noChangeArrowheads="1"/>
          </p:cNvSpPr>
          <p:nvPr/>
        </p:nvSpPr>
        <p:spPr bwMode="auto">
          <a:xfrm>
            <a:off x="4092905" y="1308494"/>
            <a:ext cx="1723323" cy="769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proud</a:t>
            </a:r>
          </a:p>
        </p:txBody>
      </p:sp>
      <p:sp>
        <p:nvSpPr>
          <p:cNvPr id="23" name="Rectangle 2">
            <a:extLst>
              <a:ext uri="{FF2B5EF4-FFF2-40B4-BE49-F238E27FC236}">
                <a16:creationId xmlns:a16="http://schemas.microsoft.com/office/drawing/2014/main" id="{56512F32-878C-6C9A-996D-969DCEC6745A}"/>
              </a:ext>
            </a:extLst>
          </p:cNvPr>
          <p:cNvSpPr txBox="1">
            <a:spLocks noChangeArrowheads="1"/>
          </p:cNvSpPr>
          <p:nvPr/>
        </p:nvSpPr>
        <p:spPr bwMode="auto">
          <a:xfrm>
            <a:off x="3096491" y="1298190"/>
            <a:ext cx="780050" cy="789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of</a:t>
            </a:r>
          </a:p>
        </p:txBody>
      </p:sp>
      <p:sp>
        <p:nvSpPr>
          <p:cNvPr id="24" name="Rectangle 2">
            <a:extLst>
              <a:ext uri="{FF2B5EF4-FFF2-40B4-BE49-F238E27FC236}">
                <a16:creationId xmlns:a16="http://schemas.microsoft.com/office/drawing/2014/main" id="{5A143997-3022-22A3-D144-FC125B5C5FE5}"/>
              </a:ext>
            </a:extLst>
          </p:cNvPr>
          <p:cNvSpPr txBox="1">
            <a:spLocks noChangeArrowheads="1"/>
          </p:cNvSpPr>
          <p:nvPr/>
        </p:nvSpPr>
        <p:spPr bwMode="auto">
          <a:xfrm>
            <a:off x="5611091" y="1298191"/>
            <a:ext cx="2688055" cy="789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heart stirs</a:t>
            </a:r>
          </a:p>
        </p:txBody>
      </p:sp>
      <p:sp>
        <p:nvSpPr>
          <p:cNvPr id="25" name="Rectangle 2">
            <a:extLst>
              <a:ext uri="{FF2B5EF4-FFF2-40B4-BE49-F238E27FC236}">
                <a16:creationId xmlns:a16="http://schemas.microsoft.com/office/drawing/2014/main" id="{32A8BE1C-6B2F-FE01-BDD2-24E6749F89B7}"/>
              </a:ext>
            </a:extLst>
          </p:cNvPr>
          <p:cNvSpPr txBox="1">
            <a:spLocks noChangeArrowheads="1"/>
          </p:cNvSpPr>
          <p:nvPr/>
        </p:nvSpPr>
        <p:spPr bwMode="auto">
          <a:xfrm>
            <a:off x="419851" y="1963882"/>
            <a:ext cx="2299886" cy="79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up strife</a:t>
            </a:r>
          </a:p>
        </p:txBody>
      </p:sp>
      <p:sp>
        <p:nvSpPr>
          <p:cNvPr id="26" name="Rectangle 2">
            <a:extLst>
              <a:ext uri="{FF2B5EF4-FFF2-40B4-BE49-F238E27FC236}">
                <a16:creationId xmlns:a16="http://schemas.microsoft.com/office/drawing/2014/main" id="{73E3BBE6-BAAB-567F-6A7F-59000EDF8567}"/>
              </a:ext>
            </a:extLst>
          </p:cNvPr>
          <p:cNvSpPr txBox="1">
            <a:spLocks noChangeArrowheads="1"/>
          </p:cNvSpPr>
          <p:nvPr/>
        </p:nvSpPr>
        <p:spPr bwMode="auto">
          <a:xfrm>
            <a:off x="7013864" y="2649682"/>
            <a:ext cx="1452708" cy="76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who</a:t>
            </a:r>
          </a:p>
        </p:txBody>
      </p:sp>
      <p:sp>
        <p:nvSpPr>
          <p:cNvPr id="27" name="Rectangle 2">
            <a:extLst>
              <a:ext uri="{FF2B5EF4-FFF2-40B4-BE49-F238E27FC236}">
                <a16:creationId xmlns:a16="http://schemas.microsoft.com/office/drawing/2014/main" id="{2CA71649-23B8-675D-F0F0-3E83DDBB7C01}"/>
              </a:ext>
            </a:extLst>
          </p:cNvPr>
          <p:cNvSpPr txBox="1">
            <a:spLocks noChangeArrowheads="1"/>
          </p:cNvSpPr>
          <p:nvPr/>
        </p:nvSpPr>
        <p:spPr bwMode="auto">
          <a:xfrm>
            <a:off x="553792" y="3325091"/>
            <a:ext cx="7737627" cy="762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trusts in his own heart is a fool</a:t>
            </a:r>
          </a:p>
        </p:txBody>
      </p:sp>
      <p:sp>
        <p:nvSpPr>
          <p:cNvPr id="28" name="Arrow: Bent-Up 9">
            <a:extLst>
              <a:ext uri="{FF2B5EF4-FFF2-40B4-BE49-F238E27FC236}">
                <a16:creationId xmlns:a16="http://schemas.microsoft.com/office/drawing/2014/main" id="{73F96127-4127-AB58-A762-529E3467BF1F}"/>
              </a:ext>
            </a:extLst>
          </p:cNvPr>
          <p:cNvSpPr/>
          <p:nvPr/>
        </p:nvSpPr>
        <p:spPr>
          <a:xfrm rot="5400000">
            <a:off x="3160061" y="1358473"/>
            <a:ext cx="349096" cy="352845"/>
          </a:xfrm>
          <a:prstGeom prst="bentUpArrow">
            <a:avLst>
              <a:gd name="adj1" fmla="val 26365"/>
              <a:gd name="adj2" fmla="val 32031"/>
              <a:gd name="adj3" fmla="val 35156"/>
            </a:avLst>
          </a:prstGeom>
          <a:solidFill>
            <a:srgbClr val="FFFFCC"/>
          </a:solidFill>
          <a:ln w="9525">
            <a:solidFill>
              <a:srgbClr val="FFFF00"/>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Arrow: Bent-Up 9">
            <a:extLst>
              <a:ext uri="{FF2B5EF4-FFF2-40B4-BE49-F238E27FC236}">
                <a16:creationId xmlns:a16="http://schemas.microsoft.com/office/drawing/2014/main" id="{AB6D2D2F-BB19-C6AD-FFB4-7737178B5929}"/>
              </a:ext>
            </a:extLst>
          </p:cNvPr>
          <p:cNvSpPr/>
          <p:nvPr/>
        </p:nvSpPr>
        <p:spPr>
          <a:xfrm rot="5400000">
            <a:off x="3160061" y="3090292"/>
            <a:ext cx="349096" cy="352845"/>
          </a:xfrm>
          <a:prstGeom prst="bentUpArrow">
            <a:avLst>
              <a:gd name="adj1" fmla="val 26365"/>
              <a:gd name="adj2" fmla="val 32031"/>
              <a:gd name="adj3" fmla="val 35156"/>
            </a:avLst>
          </a:prstGeom>
          <a:solidFill>
            <a:srgbClr val="FFFFCC"/>
          </a:solidFill>
          <a:ln w="9525">
            <a:solidFill>
              <a:srgbClr val="FFFF00"/>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073" name="LORDS">
            <a:extLst>
              <a:ext uri="{FF2B5EF4-FFF2-40B4-BE49-F238E27FC236}">
                <a16:creationId xmlns:a16="http://schemas.microsoft.com/office/drawing/2014/main" id="{79DF2995-34A0-9A3B-CC7A-EB3211DD5F45}"/>
              </a:ext>
            </a:extLst>
          </p:cNvPr>
          <p:cNvSpPr>
            <a:spLocks noChangeArrowheads="1"/>
          </p:cNvSpPr>
          <p:nvPr/>
        </p:nvSpPr>
        <p:spPr bwMode="auto">
          <a:xfrm>
            <a:off x="5643891" y="4112261"/>
            <a:ext cx="2052309" cy="723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a:defRPr/>
            </a:pPr>
            <a:r>
              <a:rPr lang="en-US" sz="4410" b="1" dirty="0">
                <a:solidFill>
                  <a:srgbClr val="CC9900"/>
                </a:solidFill>
                <a:latin typeface="Calibri" panose="020F0502020204030204" pitchFamily="34" charset="0"/>
                <a:cs typeface="Calibri" panose="020F0502020204030204" pitchFamily="34" charset="0"/>
              </a:rPr>
              <a:t>LORD</a:t>
            </a:r>
            <a:r>
              <a:rPr lang="en-US" altLang="en-US" sz="4410" b="1" dirty="0">
                <a:solidFill>
                  <a:srgbClr val="CC9900"/>
                </a:solidFill>
                <a:latin typeface="Calibri" panose="020F0502020204030204" pitchFamily="34" charset="0"/>
                <a:cs typeface="Calibri" panose="020F0502020204030204" pitchFamily="34" charset="0"/>
              </a:rPr>
              <a:t>'</a:t>
            </a:r>
            <a:r>
              <a:rPr lang="en-US" sz="4410" b="1" dirty="0">
                <a:solidFill>
                  <a:srgbClr val="CC9900"/>
                </a:solidFill>
                <a:latin typeface="Calibri" panose="020F0502020204030204" pitchFamily="34" charset="0"/>
                <a:cs typeface="Calibri" panose="020F0502020204030204" pitchFamily="34" charset="0"/>
              </a:rPr>
              <a:t>S</a:t>
            </a:r>
          </a:p>
        </p:txBody>
      </p:sp>
      <p:sp>
        <p:nvSpPr>
          <p:cNvPr id="3" name="Rectangle 6">
            <a:extLst>
              <a:ext uri="{FF2B5EF4-FFF2-40B4-BE49-F238E27FC236}">
                <a16:creationId xmlns:a16="http://schemas.microsoft.com/office/drawing/2014/main" id="{DB237E82-A04F-3C70-5473-8005E8C4F87A}"/>
              </a:ext>
            </a:extLst>
          </p:cNvPr>
          <p:cNvSpPr>
            <a:spLocks noChangeArrowheads="1"/>
          </p:cNvSpPr>
          <p:nvPr/>
        </p:nvSpPr>
        <p:spPr bwMode="auto">
          <a:xfrm>
            <a:off x="3918688" y="1435100"/>
            <a:ext cx="800100" cy="693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2" name="heartRED" hidden="1">
            <a:extLst>
              <a:ext uri="{FF2B5EF4-FFF2-40B4-BE49-F238E27FC236}">
                <a16:creationId xmlns:a16="http://schemas.microsoft.com/office/drawing/2014/main" id="{6740B23E-B8A6-8299-7D12-34B80420931F}"/>
              </a:ext>
            </a:extLst>
          </p:cNvPr>
          <p:cNvSpPr txBox="1">
            <a:spLocks noChangeArrowheads="1"/>
          </p:cNvSpPr>
          <p:nvPr/>
        </p:nvSpPr>
        <p:spPr bwMode="auto">
          <a:xfrm>
            <a:off x="4683759" y="3321174"/>
            <a:ext cx="1500565" cy="7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heart</a:t>
            </a:r>
            <a:endParaRPr kumimoji="0" lang="en-US" altLang="en-US" sz="4400" b="1" i="1" u="none" strike="noStrike" kern="0" cap="none" spc="0" normalizeH="0" baseline="0" noProof="0" dirty="0">
              <a:ln w="3175"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223224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8"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9"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0" dur="1000" fill="hold"/>
                                        <p:tgtEl>
                                          <p:spTgt spid="4"/>
                                        </p:tgtEl>
                                        <p:attrNameLst>
                                          <p:attrName>ppt_y</p:attrName>
                                        </p:attrNameLst>
                                      </p:cBhvr>
                                      <p:tavLst>
                                        <p:tav tm="0">
                                          <p:val>
                                            <p:strVal val="#ppt_y"/>
                                          </p:val>
                                        </p:tav>
                                        <p:tav tm="100000">
                                          <p:val>
                                            <p:strVal val="#ppt_y"/>
                                          </p:val>
                                        </p:tav>
                                      </p:tavLst>
                                    </p:anim>
                                  </p:childTnLst>
                                </p:cTn>
                              </p:par>
                              <p:par>
                                <p:cTn id="11" presetID="15" presetClass="entr" presetSubtype="0" fill="hold" grpId="0" nodeType="withEffect">
                                  <p:stCondLst>
                                    <p:cond delay="90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1000" fill="hold"/>
                                        <p:tgtEl>
                                          <p:spTgt spid="3074"/>
                                        </p:tgtEl>
                                        <p:attrNameLst>
                                          <p:attrName>ppt_w</p:attrName>
                                        </p:attrNameLst>
                                      </p:cBhvr>
                                      <p:tavLst>
                                        <p:tav tm="0">
                                          <p:val>
                                            <p:fltVal val="0"/>
                                          </p:val>
                                        </p:tav>
                                        <p:tav tm="100000">
                                          <p:val>
                                            <p:strVal val="#ppt_w"/>
                                          </p:val>
                                        </p:tav>
                                      </p:tavLst>
                                    </p:anim>
                                    <p:anim calcmode="lin" valueType="num">
                                      <p:cBhvr>
                                        <p:cTn id="14" dur="1000" fill="hold"/>
                                        <p:tgtEl>
                                          <p:spTgt spid="3074"/>
                                        </p:tgtEl>
                                        <p:attrNameLst>
                                          <p:attrName>ppt_h</p:attrName>
                                        </p:attrNameLst>
                                      </p:cBhvr>
                                      <p:tavLst>
                                        <p:tav tm="0">
                                          <p:val>
                                            <p:fltVal val="0"/>
                                          </p:val>
                                        </p:tav>
                                        <p:tav tm="100000">
                                          <p:val>
                                            <p:strVal val="#ppt_h"/>
                                          </p:val>
                                        </p:tav>
                                      </p:tavLst>
                                    </p:anim>
                                    <p:anim calcmode="lin" valueType="num">
                                      <p:cBhvr>
                                        <p:cTn id="15"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5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5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5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250"/>
                                        <p:tgtEl>
                                          <p:spTgt spid="11"/>
                                        </p:tgtEl>
                                      </p:cBhvr>
                                    </p:animEffect>
                                  </p:childTnLst>
                                </p:cTn>
                              </p:par>
                              <p:par>
                                <p:cTn id="31" presetID="42" presetClass="path" presetSubtype="0" accel="50000" decel="50000" fill="hold" grpId="2" nodeType="withEffect">
                                  <p:stCondLst>
                                    <p:cond delay="0"/>
                                  </p:stCondLst>
                                  <p:childTnLst>
                                    <p:animMotion origin="layout" path="M 5.55556E-7 -1.85185E-6 L -0.20382 -0.12893 " pathEditMode="relative" rAng="0" ptsTypes="AA">
                                      <p:cBhvr>
                                        <p:cTn id="32" dur="2000" fill="hold"/>
                                        <p:tgtEl>
                                          <p:spTgt spid="5"/>
                                        </p:tgtEl>
                                        <p:attrNameLst>
                                          <p:attrName>ppt_x</p:attrName>
                                          <p:attrName>ppt_y</p:attrName>
                                        </p:attrNameLst>
                                      </p:cBhvr>
                                      <p:rCtr x="-10191" y="-6458"/>
                                    </p:animMotion>
                                  </p:childTnLst>
                                </p:cTn>
                              </p:par>
                              <p:par>
                                <p:cTn id="33" presetID="42" presetClass="path" presetSubtype="0" accel="50000" decel="50000" fill="hold" grpId="2" nodeType="withEffect">
                                  <p:stCondLst>
                                    <p:cond delay="0"/>
                                  </p:stCondLst>
                                  <p:childTnLst>
                                    <p:animMotion origin="layout" path="M 2.22222E-6 0 L 0.6158 -0.22708 " pathEditMode="relative" rAng="0" ptsTypes="AA">
                                      <p:cBhvr>
                                        <p:cTn id="34" dur="2000" fill="hold"/>
                                        <p:tgtEl>
                                          <p:spTgt spid="9"/>
                                        </p:tgtEl>
                                        <p:attrNameLst>
                                          <p:attrName>ppt_x</p:attrName>
                                          <p:attrName>ppt_y</p:attrName>
                                        </p:attrNameLst>
                                      </p:cBhvr>
                                      <p:rCtr x="30781" y="-11366"/>
                                    </p:animMotion>
                                  </p:childTnLst>
                                </p:cTn>
                              </p:par>
                              <p:par>
                                <p:cTn id="35" presetID="42" presetClass="path" presetSubtype="0" accel="50000" decel="50000" fill="hold" grpId="2" nodeType="withEffect">
                                  <p:stCondLst>
                                    <p:cond delay="0"/>
                                  </p:stCondLst>
                                  <p:childTnLst>
                                    <p:animMotion origin="layout" path="M 2.77778E-7 1.48148E-6 L -0.07691 0.16435 " pathEditMode="relative" rAng="0" ptsTypes="AA">
                                      <p:cBhvr>
                                        <p:cTn id="36" dur="2000" fill="hold"/>
                                        <p:tgtEl>
                                          <p:spTgt spid="10"/>
                                        </p:tgtEl>
                                        <p:attrNameLst>
                                          <p:attrName>ppt_x</p:attrName>
                                          <p:attrName>ppt_y</p:attrName>
                                        </p:attrNameLst>
                                      </p:cBhvr>
                                      <p:rCtr x="-3854" y="8218"/>
                                    </p:animMotion>
                                  </p:childTnLst>
                                </p:cTn>
                              </p:par>
                              <p:par>
                                <p:cTn id="37" presetID="42" presetClass="path" presetSubtype="0" accel="50000" decel="50000" fill="hold" grpId="2" nodeType="withEffect">
                                  <p:stCondLst>
                                    <p:cond delay="0"/>
                                  </p:stCondLst>
                                  <p:childTnLst>
                                    <p:animMotion origin="layout" path="M -2.77778E-7 3.33333E-6 L 0.00816 0.16435 " pathEditMode="relative" rAng="0" ptsTypes="AA">
                                      <p:cBhvr>
                                        <p:cTn id="38" dur="2000" fill="hold"/>
                                        <p:tgtEl>
                                          <p:spTgt spid="11"/>
                                        </p:tgtEl>
                                        <p:attrNameLst>
                                          <p:attrName>ppt_x</p:attrName>
                                          <p:attrName>ppt_y</p:attrName>
                                        </p:attrNameLst>
                                      </p:cBhvr>
                                      <p:rCtr x="399" y="8218"/>
                                    </p:animMotion>
                                  </p:childTnLst>
                                </p:cTn>
                              </p:par>
                              <p:par>
                                <p:cTn id="39" presetID="10" presetClass="exit" presetSubtype="0" fill="hold" grpId="1" nodeType="withEffect">
                                  <p:stCondLst>
                                    <p:cond delay="0"/>
                                  </p:stCondLst>
                                  <p:childTnLst>
                                    <p:animEffect transition="out" filter="fade">
                                      <p:cBhvr>
                                        <p:cTn id="40" dur="1250"/>
                                        <p:tgtEl>
                                          <p:spTgt spid="3074"/>
                                        </p:tgtEl>
                                      </p:cBhvr>
                                    </p:animEffect>
                                    <p:set>
                                      <p:cBhvr>
                                        <p:cTn id="41" dur="1" fill="hold">
                                          <p:stCondLst>
                                            <p:cond delay="1249"/>
                                          </p:stCondLst>
                                        </p:cTn>
                                        <p:tgtEl>
                                          <p:spTgt spid="3074"/>
                                        </p:tgtEl>
                                        <p:attrNameLst>
                                          <p:attrName>style.visibility</p:attrName>
                                        </p:attrNameLst>
                                      </p:cBhvr>
                                      <p:to>
                                        <p:strVal val="hidden"/>
                                      </p:to>
                                    </p:set>
                                  </p:childTnLst>
                                </p:cTn>
                              </p:par>
                            </p:childTnLst>
                          </p:cTn>
                        </p:par>
                        <p:par>
                          <p:cTn id="42" fill="hold">
                            <p:stCondLst>
                              <p:cond delay="2000"/>
                            </p:stCondLst>
                            <p:childTnLst>
                              <p:par>
                                <p:cTn id="43" presetID="10" presetClass="entr" presetSubtype="0"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250"/>
                                        <p:tgtEl>
                                          <p:spTgt spid="6"/>
                                        </p:tgtEl>
                                      </p:cBhvr>
                                    </p:animEffect>
                                  </p:childTnLst>
                                </p:cTn>
                              </p:par>
                              <p:par>
                                <p:cTn id="46" presetID="10" presetClass="exit" presetSubtype="0" fill="hold" grpId="1" nodeType="withEffect">
                                  <p:stCondLst>
                                    <p:cond delay="0"/>
                                  </p:stCondLst>
                                  <p:childTnLst>
                                    <p:animEffect transition="out" filter="fade">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par>
                                <p:cTn id="58" presetID="0" presetClass="entr" presetSubtype="0" fill="hold" grpId="0" nodeType="with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dissolve">
                                      <p:cBhvr>
                                        <p:cTn id="60" dur="500">
                                          <p:stCondLst>
                                            <p:cond delay="0"/>
                                          </p:stCondLst>
                                        </p:cTn>
                                        <p:tgtEl>
                                          <p:spTgt spid="3"/>
                                        </p:tgtEl>
                                      </p:cBhvr>
                                    </p:animEffect>
                                    <p:anim to="" calcmode="lin" valueType="num">
                                      <p:cBhvr>
                                        <p:cTn id="61"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62" dur="500" fill="hold">
                                          <p:stCondLst>
                                            <p:cond delay="0"/>
                                          </p:stCondLst>
                                        </p:cTn>
                                        <p:tgtEl>
                                          <p:spTgt spid="3"/>
                                        </p:tgtEl>
                                        <p:attrNameLst>
                                          <p:attrName>ppt_h</p:attrName>
                                        </p:attrNameLst>
                                      </p:cBhvr>
                                      <p:tavLst>
                                        <p:tav tm="0">
                                          <p:val>
                                            <p:strVal val="#ppt_h*4"/>
                                          </p:val>
                                        </p:tav>
                                        <p:tav tm="100000">
                                          <p:val>
                                            <p:strVal val="#ppt_h"/>
                                          </p:val>
                                        </p:tav>
                                      </p:tavLst>
                                    </p:anim>
                                  </p:childTnLst>
                                </p:cTn>
                              </p:par>
                              <p:par>
                                <p:cTn id="63" presetID="53" presetClass="exit" presetSubtype="32" fill="hold" grpId="1" nodeType="withEffect">
                                  <p:stCondLst>
                                    <p:cond delay="500"/>
                                  </p:stCondLst>
                                  <p:childTnLst>
                                    <p:anim calcmode="lin" valueType="num">
                                      <p:cBhvr>
                                        <p:cTn id="64" dur="500"/>
                                        <p:tgtEl>
                                          <p:spTgt spid="3"/>
                                        </p:tgtEl>
                                        <p:attrNameLst>
                                          <p:attrName>ppt_w</p:attrName>
                                        </p:attrNameLst>
                                      </p:cBhvr>
                                      <p:tavLst>
                                        <p:tav tm="0">
                                          <p:val>
                                            <p:strVal val="ppt_w"/>
                                          </p:val>
                                        </p:tav>
                                        <p:tav tm="100000">
                                          <p:val>
                                            <p:fltVal val="0"/>
                                          </p:val>
                                        </p:tav>
                                      </p:tavLst>
                                    </p:anim>
                                    <p:anim calcmode="lin" valueType="num">
                                      <p:cBhvr>
                                        <p:cTn id="65" dur="500"/>
                                        <p:tgtEl>
                                          <p:spTgt spid="3"/>
                                        </p:tgtEl>
                                        <p:attrNameLst>
                                          <p:attrName>ppt_h</p:attrName>
                                        </p:attrNameLst>
                                      </p:cBhvr>
                                      <p:tavLst>
                                        <p:tav tm="0">
                                          <p:val>
                                            <p:strVal val="ppt_h"/>
                                          </p:val>
                                        </p:tav>
                                        <p:tav tm="100000">
                                          <p:val>
                                            <p:fltVal val="0"/>
                                          </p:val>
                                        </p:tav>
                                      </p:tavLst>
                                    </p:anim>
                                    <p:animEffect transition="out" filter="fade">
                                      <p:cBhvr>
                                        <p:cTn id="66" dur="500"/>
                                        <p:tgtEl>
                                          <p:spTgt spid="3"/>
                                        </p:tgtEl>
                                      </p:cBhvr>
                                    </p:animEffect>
                                    <p:set>
                                      <p:cBhvr>
                                        <p:cTn id="67" dur="1" fill="hold">
                                          <p:stCondLst>
                                            <p:cond delay="499"/>
                                          </p:stCondLst>
                                        </p:cTn>
                                        <p:tgtEl>
                                          <p:spTgt spid="3"/>
                                        </p:tgtEl>
                                        <p:attrNameLst>
                                          <p:attrName>style.visibility</p:attrName>
                                        </p:attrNameLst>
                                      </p:cBhvr>
                                      <p:to>
                                        <p:strVal val="hidden"/>
                                      </p:to>
                                    </p:set>
                                  </p:childTnLst>
                                </p:cTn>
                              </p:par>
                              <p:par>
                                <p:cTn id="68" presetID="0" presetClass="entr" presetSubtype="0" fill="hold" grpId="0" nodeType="withEffect">
                                  <p:stCondLst>
                                    <p:cond delay="750"/>
                                  </p:stCondLst>
                                  <p:iterate type="lt">
                                    <p:tmPct val="10000"/>
                                  </p:iterate>
                                  <p:childTnLst>
                                    <p:set>
                                      <p:cBhvr>
                                        <p:cTn id="69" dur="1" fill="hold">
                                          <p:stCondLst>
                                            <p:cond delay="0"/>
                                          </p:stCondLst>
                                        </p:cTn>
                                        <p:tgtEl>
                                          <p:spTgt spid="3073"/>
                                        </p:tgtEl>
                                        <p:attrNameLst>
                                          <p:attrName>style.visibility</p:attrName>
                                        </p:attrNameLst>
                                      </p:cBhvr>
                                      <p:to>
                                        <p:strVal val="visible"/>
                                      </p:to>
                                    </p:set>
                                    <p:animEffect transition="in" filter="dissolve">
                                      <p:cBhvr>
                                        <p:cTn id="70" dur="500">
                                          <p:stCondLst>
                                            <p:cond delay="0"/>
                                          </p:stCondLst>
                                        </p:cTn>
                                        <p:tgtEl>
                                          <p:spTgt spid="3073"/>
                                        </p:tgtEl>
                                      </p:cBhvr>
                                    </p:animEffect>
                                    <p:anim to="" calcmode="lin" valueType="num">
                                      <p:cBhvr>
                                        <p:cTn id="71" dur="500" fill="hold">
                                          <p:stCondLst>
                                            <p:cond delay="0"/>
                                          </p:stCondLst>
                                        </p:cTn>
                                        <p:tgtEl>
                                          <p:spTgt spid="3073"/>
                                        </p:tgtEl>
                                        <p:attrNameLst>
                                          <p:attrName>ppt_w</p:attrName>
                                        </p:attrNameLst>
                                      </p:cBhvr>
                                      <p:tavLst>
                                        <p:tav tm="0">
                                          <p:val>
                                            <p:strVal val="#ppt_w*4"/>
                                          </p:val>
                                        </p:tav>
                                        <p:tav tm="100000">
                                          <p:val>
                                            <p:strVal val="#ppt_w"/>
                                          </p:val>
                                        </p:tav>
                                      </p:tavLst>
                                    </p:anim>
                                    <p:anim to="" calcmode="lin" valueType="num">
                                      <p:cBhvr>
                                        <p:cTn id="72" dur="500" fill="hold">
                                          <p:stCondLst>
                                            <p:cond delay="0"/>
                                          </p:stCondLst>
                                        </p:cTn>
                                        <p:tgtEl>
                                          <p:spTgt spid="3073"/>
                                        </p:tgtEl>
                                        <p:attrNameLst>
                                          <p:attrName>ppt_h</p:attrName>
                                        </p:attrNameLst>
                                      </p:cBhvr>
                                      <p:tavLst>
                                        <p:tav tm="0">
                                          <p:val>
                                            <p:strVal val="#ppt_h*4"/>
                                          </p:val>
                                        </p:tav>
                                        <p:tav tm="100000">
                                          <p:val>
                                            <p:strVal val="#ppt_h"/>
                                          </p:val>
                                        </p:tav>
                                      </p:tavLst>
                                    </p:anim>
                                  </p:childTnLst>
                                </p:cTn>
                              </p:par>
                            </p:childTnLst>
                          </p:cTn>
                        </p:par>
                        <p:par>
                          <p:cTn id="73" fill="hold">
                            <p:stCondLst>
                              <p:cond delay="3500"/>
                            </p:stCondLst>
                            <p:childTnLst>
                              <p:par>
                                <p:cTn id="74" presetID="26" presetClass="emph" presetSubtype="0" fill="hold" grpId="1" nodeType="afterEffect">
                                  <p:stCondLst>
                                    <p:cond delay="0"/>
                                  </p:stCondLst>
                                  <p:iterate type="lt">
                                    <p:tmPct val="0"/>
                                  </p:iterate>
                                  <p:childTnLst>
                                    <p:animEffect transition="out" filter="fade">
                                      <p:cBhvr>
                                        <p:cTn id="75" dur="500" tmFilter="0, 0; .2, .5; .8, .5; 1, 0"/>
                                        <p:tgtEl>
                                          <p:spTgt spid="3073"/>
                                        </p:tgtEl>
                                      </p:cBhvr>
                                    </p:animEffect>
                                    <p:animScale>
                                      <p:cBhvr>
                                        <p:cTn id="76" dur="250" autoRev="1" fill="hold"/>
                                        <p:tgtEl>
                                          <p:spTgt spid="3073"/>
                                        </p:tgtEl>
                                      </p:cBhvr>
                                      <p:by x="105000" y="105000"/>
                                    </p:animScale>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3075"/>
                                        </p:tgtEl>
                                        <p:attrNameLst>
                                          <p:attrName>style.visibility</p:attrName>
                                        </p:attrNameLst>
                                      </p:cBhvr>
                                      <p:to>
                                        <p:strVal val="visible"/>
                                      </p:to>
                                    </p:set>
                                    <p:animEffect transition="in" filter="fade">
                                      <p:cBhvr>
                                        <p:cTn id="81" dur="500"/>
                                        <p:tgtEl>
                                          <p:spTgt spid="3075"/>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076"/>
                                        </p:tgtEl>
                                        <p:attrNameLst>
                                          <p:attrName>style.visibility</p:attrName>
                                        </p:attrNameLst>
                                      </p:cBhvr>
                                      <p:to>
                                        <p:strVal val="visible"/>
                                      </p:to>
                                    </p:set>
                                    <p:animEffect transition="in" filter="fade">
                                      <p:cBhvr>
                                        <p:cTn id="84" dur="500"/>
                                        <p:tgtEl>
                                          <p:spTgt spid="3076"/>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077"/>
                                        </p:tgtEl>
                                        <p:attrNameLst>
                                          <p:attrName>style.visibility</p:attrName>
                                        </p:attrNameLst>
                                      </p:cBhvr>
                                      <p:to>
                                        <p:strVal val="visible"/>
                                      </p:to>
                                    </p:set>
                                    <p:animEffect transition="in" filter="fade">
                                      <p:cBhvr>
                                        <p:cTn id="87" dur="500"/>
                                        <p:tgtEl>
                                          <p:spTgt spid="307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500"/>
                                        <p:tgtEl>
                                          <p:spTgt spid="3075"/>
                                        </p:tgtEl>
                                      </p:cBhvr>
                                    </p:animEffect>
                                    <p:set>
                                      <p:cBhvr>
                                        <p:cTn id="92" dur="1" fill="hold">
                                          <p:stCondLst>
                                            <p:cond delay="499"/>
                                          </p:stCondLst>
                                        </p:cTn>
                                        <p:tgtEl>
                                          <p:spTgt spid="3075"/>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3076"/>
                                        </p:tgtEl>
                                      </p:cBhvr>
                                    </p:animEffect>
                                    <p:set>
                                      <p:cBhvr>
                                        <p:cTn id="95" dur="1" fill="hold">
                                          <p:stCondLst>
                                            <p:cond delay="499"/>
                                          </p:stCondLst>
                                        </p:cTn>
                                        <p:tgtEl>
                                          <p:spTgt spid="3076"/>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3077"/>
                                        </p:tgtEl>
                                      </p:cBhvr>
                                    </p:animEffect>
                                    <p:set>
                                      <p:cBhvr>
                                        <p:cTn id="98" dur="1" fill="hold">
                                          <p:stCondLst>
                                            <p:cond delay="499"/>
                                          </p:stCondLst>
                                        </p:cTn>
                                        <p:tgtEl>
                                          <p:spTgt spid="3077"/>
                                        </p:tgtEl>
                                        <p:attrNameLst>
                                          <p:attrName>style.visibility</p:attrName>
                                        </p:attrNameLst>
                                      </p:cBhvr>
                                      <p:to>
                                        <p:strVal val="hidden"/>
                                      </p:to>
                                    </p:set>
                                  </p:childTnLst>
                                </p:cTn>
                              </p:par>
                              <p:par>
                                <p:cTn id="99" presetID="10" presetClass="exit" presetSubtype="0" fill="hold" grpId="2" nodeType="withEffect">
                                  <p:stCondLst>
                                    <p:cond delay="0"/>
                                  </p:stCondLst>
                                  <p:iterate type="lt">
                                    <p:tmPct val="0"/>
                                  </p:iterate>
                                  <p:childTnLst>
                                    <p:animEffect transition="out" filter="fade">
                                      <p:cBhvr>
                                        <p:cTn id="100" dur="500"/>
                                        <p:tgtEl>
                                          <p:spTgt spid="3073"/>
                                        </p:tgtEl>
                                      </p:cBhvr>
                                    </p:animEffect>
                                    <p:set>
                                      <p:cBhvr>
                                        <p:cTn id="101" dur="1" fill="hold">
                                          <p:stCondLst>
                                            <p:cond delay="499"/>
                                          </p:stCondLst>
                                        </p:cTn>
                                        <p:tgtEl>
                                          <p:spTgt spid="3073"/>
                                        </p:tgtEl>
                                        <p:attrNameLst>
                                          <p:attrName>style.visibility</p:attrName>
                                        </p:attrNameLst>
                                      </p:cBhvr>
                                      <p:to>
                                        <p:strVal val="hidden"/>
                                      </p:to>
                                    </p:set>
                                  </p:childTnLst>
                                </p:cTn>
                              </p:par>
                              <p:par>
                                <p:cTn id="102" presetID="10" presetClass="entr" presetSubtype="0" fill="hold" grpId="0" nodeType="withEffect">
                                  <p:stCondLst>
                                    <p:cond delay="400"/>
                                  </p:stCondLst>
                                  <p:childTnLst>
                                    <p:set>
                                      <p:cBhvr>
                                        <p:cTn id="103" dur="1" fill="hold">
                                          <p:stCondLst>
                                            <p:cond delay="0"/>
                                          </p:stCondLst>
                                        </p:cTn>
                                        <p:tgtEl>
                                          <p:spTgt spid="13"/>
                                        </p:tgtEl>
                                        <p:attrNameLst>
                                          <p:attrName>style.visibility</p:attrName>
                                        </p:attrNameLst>
                                      </p:cBhvr>
                                      <p:to>
                                        <p:strVal val="visible"/>
                                      </p:to>
                                    </p:set>
                                    <p:animEffect transition="in" filter="fade">
                                      <p:cBhvr>
                                        <p:cTn id="104" dur="250"/>
                                        <p:tgtEl>
                                          <p:spTgt spid="13"/>
                                        </p:tgtEl>
                                      </p:cBhvr>
                                    </p:animEffect>
                                  </p:childTnLst>
                                </p:cTn>
                              </p:par>
                              <p:par>
                                <p:cTn id="105" presetID="42" presetClass="path" presetSubtype="0" accel="50000" decel="50000" fill="hold" grpId="2" nodeType="withEffect">
                                  <p:stCondLst>
                                    <p:cond delay="400"/>
                                  </p:stCondLst>
                                  <p:childTnLst>
                                    <p:animMotion origin="layout" path="M 2.77778E-6 4.81481E-6 L -0.19393 0.27939 " pathEditMode="relative" rAng="0" ptsTypes="AA">
                                      <p:cBhvr>
                                        <p:cTn id="106" dur="2000" fill="hold"/>
                                        <p:tgtEl>
                                          <p:spTgt spid="13"/>
                                        </p:tgtEl>
                                        <p:attrNameLst>
                                          <p:attrName>ppt_x</p:attrName>
                                          <p:attrName>ppt_y</p:attrName>
                                        </p:attrNameLst>
                                      </p:cBhvr>
                                      <p:rCtr x="-9705" y="13958"/>
                                    </p:animMotion>
                                  </p:childTnLst>
                                </p:cTn>
                              </p:par>
                              <p:par>
                                <p:cTn id="107" presetID="3" presetClass="emph" presetSubtype="10" fill="hold" grpId="3" nodeType="withEffect">
                                  <p:stCondLst>
                                    <p:cond delay="400"/>
                                  </p:stCondLst>
                                  <p:childTnLst>
                                    <p:animClr clrSpc="hsl" dir="ccw">
                                      <p:cBhvr override="childStyle">
                                        <p:cTn id="108" dur="2000" fill="hold"/>
                                        <p:tgtEl>
                                          <p:spTgt spid="13"/>
                                        </p:tgtEl>
                                        <p:attrNameLst>
                                          <p:attrName>style.color</p:attrName>
                                        </p:attrNameLst>
                                      </p:cBhvr>
                                      <p:to>
                                        <a:schemeClr val="bg1"/>
                                      </p:to>
                                    </p:animClr>
                                  </p:childTnLst>
                                </p:cTn>
                              </p:par>
                              <p:par>
                                <p:cTn id="109" presetID="10" presetClass="exit" presetSubtype="0" fill="hold" grpId="1" nodeType="withEffect">
                                  <p:stCondLst>
                                    <p:cond delay="400"/>
                                  </p:stCondLst>
                                  <p:childTnLst>
                                    <p:animEffect transition="out" filter="fade">
                                      <p:cBhvr>
                                        <p:cTn id="110" dur="1250"/>
                                        <p:tgtEl>
                                          <p:spTgt spid="6"/>
                                        </p:tgtEl>
                                      </p:cBhvr>
                                    </p:animEffect>
                                    <p:set>
                                      <p:cBhvr>
                                        <p:cTn id="111" dur="1" fill="hold">
                                          <p:stCondLst>
                                            <p:cond delay="1249"/>
                                          </p:stCondLst>
                                        </p:cTn>
                                        <p:tgtEl>
                                          <p:spTgt spid="6"/>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17" presetClass="entr" presetSubtype="8" fill="hold" grpId="0" nodeType="clickEffect">
                                  <p:stCondLst>
                                    <p:cond delay="0"/>
                                  </p:stCondLst>
                                  <p:childTnLst>
                                    <p:set>
                                      <p:cBhvr>
                                        <p:cTn id="115" dur="1" fill="hold">
                                          <p:stCondLst>
                                            <p:cond delay="0"/>
                                          </p:stCondLst>
                                        </p:cTn>
                                        <p:tgtEl>
                                          <p:spTgt spid="15"/>
                                        </p:tgtEl>
                                        <p:attrNameLst>
                                          <p:attrName>style.visibility</p:attrName>
                                        </p:attrNameLst>
                                      </p:cBhvr>
                                      <p:to>
                                        <p:strVal val="visible"/>
                                      </p:to>
                                    </p:set>
                                    <p:anim calcmode="lin" valueType="num">
                                      <p:cBhvr>
                                        <p:cTn id="116" dur="500" fill="hold"/>
                                        <p:tgtEl>
                                          <p:spTgt spid="15"/>
                                        </p:tgtEl>
                                        <p:attrNameLst>
                                          <p:attrName>ppt_x</p:attrName>
                                        </p:attrNameLst>
                                      </p:cBhvr>
                                      <p:tavLst>
                                        <p:tav tm="0">
                                          <p:val>
                                            <p:strVal val="#ppt_x-#ppt_w/2"/>
                                          </p:val>
                                        </p:tav>
                                        <p:tav tm="100000">
                                          <p:val>
                                            <p:strVal val="#ppt_x"/>
                                          </p:val>
                                        </p:tav>
                                      </p:tavLst>
                                    </p:anim>
                                    <p:anim calcmode="lin" valueType="num">
                                      <p:cBhvr>
                                        <p:cTn id="117" dur="500" fill="hold"/>
                                        <p:tgtEl>
                                          <p:spTgt spid="15"/>
                                        </p:tgtEl>
                                        <p:attrNameLst>
                                          <p:attrName>ppt_y</p:attrName>
                                        </p:attrNameLst>
                                      </p:cBhvr>
                                      <p:tavLst>
                                        <p:tav tm="0">
                                          <p:val>
                                            <p:strVal val="#ppt_y"/>
                                          </p:val>
                                        </p:tav>
                                        <p:tav tm="100000">
                                          <p:val>
                                            <p:strVal val="#ppt_y"/>
                                          </p:val>
                                        </p:tav>
                                      </p:tavLst>
                                    </p:anim>
                                    <p:anim calcmode="lin" valueType="num">
                                      <p:cBhvr>
                                        <p:cTn id="118" dur="500" fill="hold"/>
                                        <p:tgtEl>
                                          <p:spTgt spid="15"/>
                                        </p:tgtEl>
                                        <p:attrNameLst>
                                          <p:attrName>ppt_w</p:attrName>
                                        </p:attrNameLst>
                                      </p:cBhvr>
                                      <p:tavLst>
                                        <p:tav tm="0">
                                          <p:val>
                                            <p:fltVal val="0"/>
                                          </p:val>
                                        </p:tav>
                                        <p:tav tm="100000">
                                          <p:val>
                                            <p:strVal val="#ppt_w"/>
                                          </p:val>
                                        </p:tav>
                                      </p:tavLst>
                                    </p:anim>
                                    <p:anim calcmode="lin" valueType="num">
                                      <p:cBhvr>
                                        <p:cTn id="119" dur="500" fill="hold"/>
                                        <p:tgtEl>
                                          <p:spTgt spid="15"/>
                                        </p:tgtEl>
                                        <p:attrNameLst>
                                          <p:attrName>ppt_h</p:attrName>
                                        </p:attrNameLst>
                                      </p:cBhvr>
                                      <p:tavLst>
                                        <p:tav tm="0">
                                          <p:val>
                                            <p:strVal val="#ppt_h"/>
                                          </p:val>
                                        </p:tav>
                                        <p:tav tm="100000">
                                          <p:val>
                                            <p:strVal val="#ppt_h"/>
                                          </p:val>
                                        </p:tav>
                                      </p:tavLst>
                                    </p:anim>
                                  </p:childTnLst>
                                </p:cTn>
                              </p:par>
                            </p:childTnLst>
                          </p:cTn>
                        </p:par>
                        <p:par>
                          <p:cTn id="120" fill="hold">
                            <p:stCondLst>
                              <p:cond delay="500"/>
                            </p:stCondLst>
                            <p:childTnLst>
                              <p:par>
                                <p:cTn id="121" presetID="10" presetClass="exit" presetSubtype="0" fill="hold" grpId="4" nodeType="afterEffect">
                                  <p:stCondLst>
                                    <p:cond delay="0"/>
                                  </p:stCondLst>
                                  <p:childTnLst>
                                    <p:animEffect transition="out" filter="fade">
                                      <p:cBhvr>
                                        <p:cTn id="122" dur="250"/>
                                        <p:tgtEl>
                                          <p:spTgt spid="13"/>
                                        </p:tgtEl>
                                      </p:cBhvr>
                                    </p:animEffect>
                                    <p:set>
                                      <p:cBhvr>
                                        <p:cTn id="123" dur="1" fill="hold">
                                          <p:stCondLst>
                                            <p:cond delay="249"/>
                                          </p:stCondLst>
                                        </p:cTn>
                                        <p:tgtEl>
                                          <p:spTgt spid="13"/>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22" presetClass="entr" presetSubtype="8" fill="hold" grpId="0" nodeType="clickEffect">
                                  <p:stCondLst>
                                    <p:cond delay="0"/>
                                  </p:stCondLst>
                                  <p:childTnLst>
                                    <p:set>
                                      <p:cBhvr>
                                        <p:cTn id="127" dur="1" fill="hold">
                                          <p:stCondLst>
                                            <p:cond delay="0"/>
                                          </p:stCondLst>
                                        </p:cTn>
                                        <p:tgtEl>
                                          <p:spTgt spid="14"/>
                                        </p:tgtEl>
                                        <p:attrNameLst>
                                          <p:attrName>style.visibility</p:attrName>
                                        </p:attrNameLst>
                                      </p:cBhvr>
                                      <p:to>
                                        <p:strVal val="visible"/>
                                      </p:to>
                                    </p:set>
                                    <p:animEffect transition="in" filter="wipe(left)">
                                      <p:cBhvr>
                                        <p:cTn id="128" dur="500"/>
                                        <p:tgtEl>
                                          <p:spTgt spid="14"/>
                                        </p:tgtEl>
                                      </p:cBhvr>
                                    </p:animEffect>
                                  </p:childTnLst>
                                </p:cTn>
                              </p:par>
                              <p:par>
                                <p:cTn id="129" presetID="18" presetClass="emph" presetSubtype="0" fill="hold" grpId="1" nodeType="withEffect">
                                  <p:stCondLst>
                                    <p:cond delay="0"/>
                                  </p:stCondLst>
                                  <p:childTnLst>
                                    <p:set>
                                      <p:cBhvr override="childStyle">
                                        <p:cTn id="130" dur="500" fill="hold"/>
                                        <p:tgtEl>
                                          <p:spTgt spid="14"/>
                                        </p:tgtEl>
                                        <p:attrNameLst>
                                          <p:attrName>style.textDecorationUnderline</p:attrName>
                                        </p:attrNameLst>
                                      </p:cBhvr>
                                      <p:to>
                                        <p:strVal val="true"/>
                                      </p:to>
                                    </p:set>
                                  </p:childTnLst>
                                </p:cTn>
                              </p:par>
                            </p:childTnLst>
                          </p:cTn>
                        </p:par>
                      </p:childTnLst>
                    </p:cTn>
                  </p:par>
                  <p:par>
                    <p:cTn id="131" fill="hold">
                      <p:stCondLst>
                        <p:cond delay="indefinite"/>
                      </p:stCondLst>
                      <p:childTnLst>
                        <p:par>
                          <p:cTn id="132" fill="hold">
                            <p:stCondLst>
                              <p:cond delay="0"/>
                            </p:stCondLst>
                            <p:childTnLst>
                              <p:par>
                                <p:cTn id="133" presetID="22" presetClass="entr" presetSubtype="8" fill="hold" grpId="0" nodeType="clickEffect">
                                  <p:stCondLst>
                                    <p:cond delay="0"/>
                                  </p:stCondLst>
                                  <p:childTnLst>
                                    <p:set>
                                      <p:cBhvr>
                                        <p:cTn id="134" dur="1" fill="hold">
                                          <p:stCondLst>
                                            <p:cond delay="0"/>
                                          </p:stCondLst>
                                        </p:cTn>
                                        <p:tgtEl>
                                          <p:spTgt spid="16"/>
                                        </p:tgtEl>
                                        <p:attrNameLst>
                                          <p:attrName>style.visibility</p:attrName>
                                        </p:attrNameLst>
                                      </p:cBhvr>
                                      <p:to>
                                        <p:strVal val="visible"/>
                                      </p:to>
                                    </p:set>
                                    <p:animEffect transition="in" filter="wipe(left)">
                                      <p:cBhvr>
                                        <p:cTn id="135" dur="500"/>
                                        <p:tgtEl>
                                          <p:spTgt spid="16"/>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8"/>
                                        </p:tgtEl>
                                        <p:attrNameLst>
                                          <p:attrName>style.visibility</p:attrName>
                                        </p:attrNameLst>
                                      </p:cBhvr>
                                      <p:to>
                                        <p:strVal val="visible"/>
                                      </p:to>
                                    </p:set>
                                    <p:animEffect transition="in" filter="fade">
                                      <p:cBhvr>
                                        <p:cTn id="140" dur="250"/>
                                        <p:tgtEl>
                                          <p:spTgt spid="8"/>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12"/>
                                        </p:tgtEl>
                                        <p:attrNameLst>
                                          <p:attrName>style.visibility</p:attrName>
                                        </p:attrNameLst>
                                      </p:cBhvr>
                                      <p:to>
                                        <p:strVal val="visible"/>
                                      </p:to>
                                    </p:set>
                                    <p:animEffect transition="in" filter="fade">
                                      <p:cBhvr>
                                        <p:cTn id="143" dur="250"/>
                                        <p:tgtEl>
                                          <p:spTgt spid="12"/>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17"/>
                                        </p:tgtEl>
                                        <p:attrNameLst>
                                          <p:attrName>style.visibility</p:attrName>
                                        </p:attrNameLst>
                                      </p:cBhvr>
                                      <p:to>
                                        <p:strVal val="visible"/>
                                      </p:to>
                                    </p:set>
                                    <p:animEffect transition="in" filter="fade">
                                      <p:cBhvr>
                                        <p:cTn id="146" dur="250"/>
                                        <p:tgtEl>
                                          <p:spTgt spid="17"/>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18"/>
                                        </p:tgtEl>
                                        <p:attrNameLst>
                                          <p:attrName>style.visibility</p:attrName>
                                        </p:attrNameLst>
                                      </p:cBhvr>
                                      <p:to>
                                        <p:strVal val="visible"/>
                                      </p:to>
                                    </p:set>
                                    <p:animEffect transition="in" filter="fade">
                                      <p:cBhvr>
                                        <p:cTn id="149" dur="250"/>
                                        <p:tgtEl>
                                          <p:spTgt spid="18"/>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20"/>
                                        </p:tgtEl>
                                        <p:attrNameLst>
                                          <p:attrName>style.visibility</p:attrName>
                                        </p:attrNameLst>
                                      </p:cBhvr>
                                      <p:to>
                                        <p:strVal val="visible"/>
                                      </p:to>
                                    </p:set>
                                    <p:animEffect transition="in" filter="fade">
                                      <p:cBhvr>
                                        <p:cTn id="152" dur="250"/>
                                        <p:tgtEl>
                                          <p:spTgt spid="20"/>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21"/>
                                        </p:tgtEl>
                                        <p:attrNameLst>
                                          <p:attrName>style.visibility</p:attrName>
                                        </p:attrNameLst>
                                      </p:cBhvr>
                                      <p:to>
                                        <p:strVal val="visible"/>
                                      </p:to>
                                    </p:set>
                                    <p:animEffect transition="in" filter="fade">
                                      <p:cBhvr>
                                        <p:cTn id="155" dur="250"/>
                                        <p:tgtEl>
                                          <p:spTgt spid="21"/>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22"/>
                                        </p:tgtEl>
                                        <p:attrNameLst>
                                          <p:attrName>style.visibility</p:attrName>
                                        </p:attrNameLst>
                                      </p:cBhvr>
                                      <p:to>
                                        <p:strVal val="visible"/>
                                      </p:to>
                                    </p:set>
                                    <p:animEffect transition="in" filter="fade">
                                      <p:cBhvr>
                                        <p:cTn id="158" dur="250"/>
                                        <p:tgtEl>
                                          <p:spTgt spid="22"/>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23"/>
                                        </p:tgtEl>
                                        <p:attrNameLst>
                                          <p:attrName>style.visibility</p:attrName>
                                        </p:attrNameLst>
                                      </p:cBhvr>
                                      <p:to>
                                        <p:strVal val="visible"/>
                                      </p:to>
                                    </p:set>
                                    <p:animEffect transition="in" filter="fade">
                                      <p:cBhvr>
                                        <p:cTn id="161" dur="250"/>
                                        <p:tgtEl>
                                          <p:spTgt spid="23"/>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24"/>
                                        </p:tgtEl>
                                        <p:attrNameLst>
                                          <p:attrName>style.visibility</p:attrName>
                                        </p:attrNameLst>
                                      </p:cBhvr>
                                      <p:to>
                                        <p:strVal val="visible"/>
                                      </p:to>
                                    </p:set>
                                    <p:animEffect transition="in" filter="fade">
                                      <p:cBhvr>
                                        <p:cTn id="164" dur="250"/>
                                        <p:tgtEl>
                                          <p:spTgt spid="24"/>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25"/>
                                        </p:tgtEl>
                                        <p:attrNameLst>
                                          <p:attrName>style.visibility</p:attrName>
                                        </p:attrNameLst>
                                      </p:cBhvr>
                                      <p:to>
                                        <p:strVal val="visible"/>
                                      </p:to>
                                    </p:set>
                                    <p:animEffect transition="in" filter="fade">
                                      <p:cBhvr>
                                        <p:cTn id="167" dur="250"/>
                                        <p:tgtEl>
                                          <p:spTgt spid="25"/>
                                        </p:tgtEl>
                                      </p:cBhvr>
                                    </p:animEffect>
                                  </p:childTnLst>
                                </p:cTn>
                              </p:par>
                              <p:par>
                                <p:cTn id="168" presetID="10" presetClass="entr" presetSubtype="0" fill="hold" grpId="0" nodeType="withEffect">
                                  <p:stCondLst>
                                    <p:cond delay="0"/>
                                  </p:stCondLst>
                                  <p:childTnLst>
                                    <p:set>
                                      <p:cBhvr>
                                        <p:cTn id="169" dur="1" fill="hold">
                                          <p:stCondLst>
                                            <p:cond delay="0"/>
                                          </p:stCondLst>
                                        </p:cTn>
                                        <p:tgtEl>
                                          <p:spTgt spid="26"/>
                                        </p:tgtEl>
                                        <p:attrNameLst>
                                          <p:attrName>style.visibility</p:attrName>
                                        </p:attrNameLst>
                                      </p:cBhvr>
                                      <p:to>
                                        <p:strVal val="visible"/>
                                      </p:to>
                                    </p:set>
                                    <p:animEffect transition="in" filter="fade">
                                      <p:cBhvr>
                                        <p:cTn id="170" dur="250"/>
                                        <p:tgtEl>
                                          <p:spTgt spid="26"/>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19"/>
                                        </p:tgtEl>
                                        <p:attrNameLst>
                                          <p:attrName>style.visibility</p:attrName>
                                        </p:attrNameLst>
                                      </p:cBhvr>
                                      <p:to>
                                        <p:strVal val="visible"/>
                                      </p:to>
                                    </p:set>
                                    <p:animEffect transition="in" filter="fade">
                                      <p:cBhvr>
                                        <p:cTn id="173" dur="250"/>
                                        <p:tgtEl>
                                          <p:spTgt spid="19"/>
                                        </p:tgtEl>
                                      </p:cBhvr>
                                    </p:animEffect>
                                  </p:childTnLst>
                                </p:cTn>
                              </p:par>
                              <p:par>
                                <p:cTn id="174" presetID="10" presetClass="entr" presetSubtype="0" fill="hold" grpId="0" nodeType="withEffect">
                                  <p:stCondLst>
                                    <p:cond delay="0"/>
                                  </p:stCondLst>
                                  <p:childTnLst>
                                    <p:set>
                                      <p:cBhvr>
                                        <p:cTn id="175" dur="1" fill="hold">
                                          <p:stCondLst>
                                            <p:cond delay="0"/>
                                          </p:stCondLst>
                                        </p:cTn>
                                        <p:tgtEl>
                                          <p:spTgt spid="27"/>
                                        </p:tgtEl>
                                        <p:attrNameLst>
                                          <p:attrName>style.visibility</p:attrName>
                                        </p:attrNameLst>
                                      </p:cBhvr>
                                      <p:to>
                                        <p:strVal val="visible"/>
                                      </p:to>
                                    </p:set>
                                    <p:animEffect transition="in" filter="fade">
                                      <p:cBhvr>
                                        <p:cTn id="176" dur="250"/>
                                        <p:tgtEl>
                                          <p:spTgt spid="27"/>
                                        </p:tgtEl>
                                      </p:cBhvr>
                                    </p:animEffect>
                                  </p:childTnLst>
                                </p:cTn>
                              </p:par>
                              <p:par>
                                <p:cTn id="177" presetID="42" presetClass="path" presetSubtype="0" accel="50000" decel="50000" fill="hold" grpId="2" nodeType="withEffect">
                                  <p:stCondLst>
                                    <p:cond delay="0"/>
                                  </p:stCondLst>
                                  <p:childTnLst>
                                    <p:animMotion origin="layout" path="M -3.33333E-6 -2.96296E-6 L -0.43975 -0.21319 " pathEditMode="relative" rAng="0" ptsTypes="AA">
                                      <p:cBhvr>
                                        <p:cTn id="178" dur="2000" fill="hold"/>
                                        <p:tgtEl>
                                          <p:spTgt spid="8"/>
                                        </p:tgtEl>
                                        <p:attrNameLst>
                                          <p:attrName>ppt_x</p:attrName>
                                          <p:attrName>ppt_y</p:attrName>
                                        </p:attrNameLst>
                                      </p:cBhvr>
                                      <p:rCtr x="-21997" y="-10671"/>
                                    </p:animMotion>
                                  </p:childTnLst>
                                </p:cTn>
                              </p:par>
                              <p:par>
                                <p:cTn id="179" presetID="42" presetClass="path" presetSubtype="0" accel="50000" decel="50000" fill="hold" grpId="2" nodeType="withEffect">
                                  <p:stCondLst>
                                    <p:cond delay="0"/>
                                  </p:stCondLst>
                                  <p:childTnLst>
                                    <p:animMotion origin="layout" path="M 3.88889E-6 -2.59259E-6 L 0.40989 -0.3118 " pathEditMode="relative" rAng="0" ptsTypes="AA">
                                      <p:cBhvr>
                                        <p:cTn id="180" dur="2000" fill="hold"/>
                                        <p:tgtEl>
                                          <p:spTgt spid="12"/>
                                        </p:tgtEl>
                                        <p:attrNameLst>
                                          <p:attrName>ppt_x</p:attrName>
                                          <p:attrName>ppt_y</p:attrName>
                                        </p:attrNameLst>
                                      </p:cBhvr>
                                      <p:rCtr x="20486" y="-15602"/>
                                    </p:animMotion>
                                  </p:childTnLst>
                                </p:cTn>
                              </p:par>
                              <p:par>
                                <p:cTn id="181" presetID="42" presetClass="path" presetSubtype="0" accel="50000" decel="50000" fill="hold" grpId="2" nodeType="withEffect">
                                  <p:stCondLst>
                                    <p:cond delay="0"/>
                                  </p:stCondLst>
                                  <p:childTnLst>
                                    <p:animMotion origin="layout" path="M -5.55112E-17 -2.59259E-6 L 0.16753 -0.21389 " pathEditMode="relative" rAng="0" ptsTypes="AA">
                                      <p:cBhvr>
                                        <p:cTn id="182" dur="2000" fill="hold"/>
                                        <p:tgtEl>
                                          <p:spTgt spid="17"/>
                                        </p:tgtEl>
                                        <p:attrNameLst>
                                          <p:attrName>ppt_x</p:attrName>
                                          <p:attrName>ppt_y</p:attrName>
                                        </p:attrNameLst>
                                      </p:cBhvr>
                                      <p:rCtr x="8368" y="-10694"/>
                                    </p:animMotion>
                                  </p:childTnLst>
                                </p:cTn>
                              </p:par>
                              <p:par>
                                <p:cTn id="183" presetID="42" presetClass="path" presetSubtype="0" accel="50000" decel="50000" fill="hold" grpId="2" nodeType="withEffect">
                                  <p:stCondLst>
                                    <p:cond delay="0"/>
                                  </p:stCondLst>
                                  <p:childTnLst>
                                    <p:animMotion origin="layout" path="M 1.11111E-6 -1.48148E-6 L -0.12708 -0.25764 " pathEditMode="relative" rAng="0" ptsTypes="AA">
                                      <p:cBhvr>
                                        <p:cTn id="184" dur="2000" fill="hold"/>
                                        <p:tgtEl>
                                          <p:spTgt spid="18"/>
                                        </p:tgtEl>
                                        <p:attrNameLst>
                                          <p:attrName>ppt_x</p:attrName>
                                          <p:attrName>ppt_y</p:attrName>
                                        </p:attrNameLst>
                                      </p:cBhvr>
                                      <p:rCtr x="-6354" y="-12894"/>
                                    </p:animMotion>
                                  </p:childTnLst>
                                </p:cTn>
                              </p:par>
                              <p:par>
                                <p:cTn id="185" presetID="42" presetClass="path" presetSubtype="0" accel="50000" decel="50000" fill="hold" grpId="2" nodeType="withEffect">
                                  <p:stCondLst>
                                    <p:cond delay="0"/>
                                  </p:stCondLst>
                                  <p:childTnLst>
                                    <p:animMotion origin="layout" path="M -3.33333E-6 -1.48148E-6 L -0.3408 -0.15972 " pathEditMode="relative" rAng="0" ptsTypes="AA">
                                      <p:cBhvr>
                                        <p:cTn id="186" dur="2000" fill="hold"/>
                                        <p:tgtEl>
                                          <p:spTgt spid="19"/>
                                        </p:tgtEl>
                                        <p:attrNameLst>
                                          <p:attrName>ppt_x</p:attrName>
                                          <p:attrName>ppt_y</p:attrName>
                                        </p:attrNameLst>
                                      </p:cBhvr>
                                      <p:rCtr x="-17049" y="-7986"/>
                                    </p:animMotion>
                                  </p:childTnLst>
                                </p:cTn>
                              </p:par>
                              <p:par>
                                <p:cTn id="187" presetID="42" presetClass="path" presetSubtype="0" accel="50000" decel="50000" fill="hold" grpId="2" nodeType="withEffect">
                                  <p:stCondLst>
                                    <p:cond delay="0"/>
                                  </p:stCondLst>
                                  <p:childTnLst>
                                    <p:animMotion origin="layout" path="M -1.94444E-6 1.85185E-6 L 0.41667 -0.2581 " pathEditMode="relative" rAng="0" ptsTypes="AA">
                                      <p:cBhvr>
                                        <p:cTn id="188" dur="2000" fill="hold"/>
                                        <p:tgtEl>
                                          <p:spTgt spid="20"/>
                                        </p:tgtEl>
                                        <p:attrNameLst>
                                          <p:attrName>ppt_x</p:attrName>
                                          <p:attrName>ppt_y</p:attrName>
                                        </p:attrNameLst>
                                      </p:cBhvr>
                                      <p:rCtr x="20833" y="-12917"/>
                                    </p:animMotion>
                                  </p:childTnLst>
                                </p:cTn>
                              </p:par>
                              <p:par>
                                <p:cTn id="189" presetID="42" presetClass="path" presetSubtype="0" accel="50000" decel="50000" fill="hold" grpId="2" nodeType="withEffect">
                                  <p:stCondLst>
                                    <p:cond delay="0"/>
                                  </p:stCondLst>
                                  <p:childTnLst>
                                    <p:animMotion origin="layout" path="M -2.22222E-6 7.40741E-7 L -0.13159 0.5243 " pathEditMode="relative" rAng="0" ptsTypes="AA">
                                      <p:cBhvr>
                                        <p:cTn id="190" dur="2000" fill="hold"/>
                                        <p:tgtEl>
                                          <p:spTgt spid="21"/>
                                        </p:tgtEl>
                                        <p:attrNameLst>
                                          <p:attrName>ppt_x</p:attrName>
                                          <p:attrName>ppt_y</p:attrName>
                                        </p:attrNameLst>
                                      </p:cBhvr>
                                      <p:rCtr x="-6580" y="26204"/>
                                    </p:animMotion>
                                  </p:childTnLst>
                                </p:cTn>
                              </p:par>
                              <p:par>
                                <p:cTn id="191" presetID="42" presetClass="path" presetSubtype="0" accel="50000" decel="50000" fill="hold" grpId="2" nodeType="withEffect">
                                  <p:stCondLst>
                                    <p:cond delay="0"/>
                                  </p:stCondLst>
                                  <p:childTnLst>
                                    <p:animMotion origin="layout" path="M -2.77778E-7 7.40741E-7 L -0.2408 0.5243 " pathEditMode="relative" rAng="0" ptsTypes="AA">
                                      <p:cBhvr>
                                        <p:cTn id="192" dur="2000" fill="hold"/>
                                        <p:tgtEl>
                                          <p:spTgt spid="22"/>
                                        </p:tgtEl>
                                        <p:attrNameLst>
                                          <p:attrName>ppt_x</p:attrName>
                                          <p:attrName>ppt_y</p:attrName>
                                        </p:attrNameLst>
                                      </p:cBhvr>
                                      <p:rCtr x="-12049" y="26204"/>
                                    </p:animMotion>
                                  </p:childTnLst>
                                </p:cTn>
                              </p:par>
                              <p:par>
                                <p:cTn id="193" presetID="42" presetClass="path" presetSubtype="0" accel="50000" decel="50000" fill="hold" grpId="2" nodeType="withEffect">
                                  <p:stCondLst>
                                    <p:cond delay="0"/>
                                  </p:stCondLst>
                                  <p:childTnLst>
                                    <p:animMotion origin="layout" path="M 0 7.40741E-7 L 0.03594 0.52361 " pathEditMode="relative" rAng="0" ptsTypes="AA">
                                      <p:cBhvr>
                                        <p:cTn id="194" dur="2000" fill="hold"/>
                                        <p:tgtEl>
                                          <p:spTgt spid="23"/>
                                        </p:tgtEl>
                                        <p:attrNameLst>
                                          <p:attrName>ppt_x</p:attrName>
                                          <p:attrName>ppt_y</p:attrName>
                                        </p:attrNameLst>
                                      </p:cBhvr>
                                      <p:rCtr x="1788" y="26181"/>
                                    </p:animMotion>
                                  </p:childTnLst>
                                </p:cTn>
                              </p:par>
                              <p:par>
                                <p:cTn id="195" presetID="42" presetClass="path" presetSubtype="0" accel="50000" decel="50000" fill="hold" grpId="2" nodeType="withEffect">
                                  <p:stCondLst>
                                    <p:cond delay="0"/>
                                  </p:stCondLst>
                                  <p:childTnLst>
                                    <p:animMotion origin="layout" path="M -2.77778E-7 7.40741E-7 L -0.17413 0.5243 " pathEditMode="relative" rAng="0" ptsTypes="AA">
                                      <p:cBhvr>
                                        <p:cTn id="196" dur="2000" fill="hold"/>
                                        <p:tgtEl>
                                          <p:spTgt spid="24"/>
                                        </p:tgtEl>
                                        <p:attrNameLst>
                                          <p:attrName>ppt_x</p:attrName>
                                          <p:attrName>ppt_y</p:attrName>
                                        </p:attrNameLst>
                                      </p:cBhvr>
                                      <p:rCtr x="-8715" y="26204"/>
                                    </p:animMotion>
                                  </p:childTnLst>
                                </p:cTn>
                              </p:par>
                              <p:par>
                                <p:cTn id="197" presetID="42" presetClass="path" presetSubtype="0" accel="50000" decel="50000" fill="hold" grpId="2" nodeType="withEffect">
                                  <p:stCondLst>
                                    <p:cond delay="0"/>
                                  </p:stCondLst>
                                  <p:childTnLst>
                                    <p:animMotion origin="layout" path="M 2.22222E-6 -2.96296E-6 L 0.66285 0.42685 " pathEditMode="relative" rAng="0" ptsTypes="AA">
                                      <p:cBhvr>
                                        <p:cTn id="198" dur="2000" fill="hold"/>
                                        <p:tgtEl>
                                          <p:spTgt spid="25"/>
                                        </p:tgtEl>
                                        <p:attrNameLst>
                                          <p:attrName>ppt_x</p:attrName>
                                          <p:attrName>ppt_y</p:attrName>
                                        </p:attrNameLst>
                                      </p:cBhvr>
                                      <p:rCtr x="33142" y="21343"/>
                                    </p:animMotion>
                                  </p:childTnLst>
                                </p:cTn>
                              </p:par>
                              <p:par>
                                <p:cTn id="199" presetID="42" presetClass="path" presetSubtype="0" accel="50000" decel="50000" fill="hold" grpId="2" nodeType="withEffect">
                                  <p:stCondLst>
                                    <p:cond delay="0"/>
                                  </p:stCondLst>
                                  <p:childTnLst>
                                    <p:animMotion origin="layout" path="M -4.16667E-6 3.7037E-7 L -0.74409 0.42708 " pathEditMode="relative" rAng="0" ptsTypes="AA">
                                      <p:cBhvr>
                                        <p:cTn id="200" dur="2000" fill="hold"/>
                                        <p:tgtEl>
                                          <p:spTgt spid="26"/>
                                        </p:tgtEl>
                                        <p:attrNameLst>
                                          <p:attrName>ppt_x</p:attrName>
                                          <p:attrName>ppt_y</p:attrName>
                                        </p:attrNameLst>
                                      </p:cBhvr>
                                      <p:rCtr x="-37205" y="21343"/>
                                    </p:animMotion>
                                  </p:childTnLst>
                                </p:cTn>
                              </p:par>
                              <p:par>
                                <p:cTn id="201" presetID="42" presetClass="path" presetSubtype="0" accel="50000" decel="50000" fill="hold" grpId="2" nodeType="withEffect">
                                  <p:stCondLst>
                                    <p:cond delay="0"/>
                                  </p:stCondLst>
                                  <p:childTnLst>
                                    <p:animMotion origin="layout" path="M -5.55556E-7 7.40741E-7 L 0.0783 0.32893 " pathEditMode="relative" rAng="0" ptsTypes="AA">
                                      <p:cBhvr>
                                        <p:cTn id="202" dur="2000" fill="hold"/>
                                        <p:tgtEl>
                                          <p:spTgt spid="27"/>
                                        </p:tgtEl>
                                        <p:attrNameLst>
                                          <p:attrName>ppt_x</p:attrName>
                                          <p:attrName>ppt_y</p:attrName>
                                        </p:attrNameLst>
                                      </p:cBhvr>
                                      <p:rCtr x="3906" y="16435"/>
                                    </p:animMotion>
                                  </p:childTnLst>
                                </p:cTn>
                              </p:par>
                              <p:par>
                                <p:cTn id="203" presetID="10" presetClass="exit" presetSubtype="0" fill="hold" grpId="1" nodeType="withEffect">
                                  <p:stCondLst>
                                    <p:cond delay="0"/>
                                  </p:stCondLst>
                                  <p:childTnLst>
                                    <p:animEffect transition="out" filter="fade">
                                      <p:cBhvr>
                                        <p:cTn id="204" dur="1250"/>
                                        <p:tgtEl>
                                          <p:spTgt spid="15"/>
                                        </p:tgtEl>
                                      </p:cBhvr>
                                    </p:animEffect>
                                    <p:set>
                                      <p:cBhvr>
                                        <p:cTn id="205" dur="1" fill="hold">
                                          <p:stCondLst>
                                            <p:cond delay="1249"/>
                                          </p:stCondLst>
                                        </p:cTn>
                                        <p:tgtEl>
                                          <p:spTgt spid="15"/>
                                        </p:tgtEl>
                                        <p:attrNameLst>
                                          <p:attrName>style.visibility</p:attrName>
                                        </p:attrNameLst>
                                      </p:cBhvr>
                                      <p:to>
                                        <p:strVal val="hidden"/>
                                      </p:to>
                                    </p:set>
                                  </p:childTnLst>
                                </p:cTn>
                              </p:par>
                              <p:par>
                                <p:cTn id="206" presetID="10" presetClass="exit" presetSubtype="0" fill="hold" grpId="1" nodeType="withEffect">
                                  <p:stCondLst>
                                    <p:cond delay="0"/>
                                  </p:stCondLst>
                                  <p:childTnLst>
                                    <p:animEffect transition="out" filter="fade">
                                      <p:cBhvr>
                                        <p:cTn id="207" dur="500"/>
                                        <p:tgtEl>
                                          <p:spTgt spid="16"/>
                                        </p:tgtEl>
                                      </p:cBhvr>
                                    </p:animEffect>
                                    <p:set>
                                      <p:cBhvr>
                                        <p:cTn id="208" dur="1" fill="hold">
                                          <p:stCondLst>
                                            <p:cond delay="499"/>
                                          </p:stCondLst>
                                        </p:cTn>
                                        <p:tgtEl>
                                          <p:spTgt spid="16"/>
                                        </p:tgtEl>
                                        <p:attrNameLst>
                                          <p:attrName>style.visibility</p:attrName>
                                        </p:attrNameLst>
                                      </p:cBhvr>
                                      <p:to>
                                        <p:strVal val="hidden"/>
                                      </p:to>
                                    </p:set>
                                  </p:childTnLst>
                                </p:cTn>
                              </p:par>
                              <p:par>
                                <p:cTn id="209" presetID="10" presetClass="exit" presetSubtype="0" fill="hold" grpId="2" nodeType="withEffect">
                                  <p:stCondLst>
                                    <p:cond delay="0"/>
                                  </p:stCondLst>
                                  <p:childTnLst>
                                    <p:animEffect transition="out" filter="fade">
                                      <p:cBhvr>
                                        <p:cTn id="210" dur="500"/>
                                        <p:tgtEl>
                                          <p:spTgt spid="14"/>
                                        </p:tgtEl>
                                      </p:cBhvr>
                                    </p:animEffect>
                                    <p:set>
                                      <p:cBhvr>
                                        <p:cTn id="211" dur="1" fill="hold">
                                          <p:stCondLst>
                                            <p:cond delay="499"/>
                                          </p:stCondLst>
                                        </p:cTn>
                                        <p:tgtEl>
                                          <p:spTgt spid="14"/>
                                        </p:tgtEl>
                                        <p:attrNameLst>
                                          <p:attrName>style.visibility</p:attrName>
                                        </p:attrNameLst>
                                      </p:cBhvr>
                                      <p:to>
                                        <p:strVal val="hidden"/>
                                      </p:to>
                                    </p:set>
                                  </p:childTnLst>
                                </p:cTn>
                              </p:par>
                            </p:childTnLst>
                          </p:cTn>
                        </p:par>
                        <p:par>
                          <p:cTn id="212" fill="hold">
                            <p:stCondLst>
                              <p:cond delay="2000"/>
                            </p:stCondLst>
                            <p:childTnLst>
                              <p:par>
                                <p:cTn id="213" presetID="10" presetClass="entr" presetSubtype="0" fill="hold" grpId="0" nodeType="afterEffect">
                                  <p:stCondLst>
                                    <p:cond delay="0"/>
                                  </p:stCondLst>
                                  <p:childTnLst>
                                    <p:set>
                                      <p:cBhvr>
                                        <p:cTn id="214" dur="1" fill="hold">
                                          <p:stCondLst>
                                            <p:cond delay="0"/>
                                          </p:stCondLst>
                                        </p:cTn>
                                        <p:tgtEl>
                                          <p:spTgt spid="7"/>
                                        </p:tgtEl>
                                        <p:attrNameLst>
                                          <p:attrName>style.visibility</p:attrName>
                                        </p:attrNameLst>
                                      </p:cBhvr>
                                      <p:to>
                                        <p:strVal val="visible"/>
                                      </p:to>
                                    </p:set>
                                    <p:animEffect transition="in" filter="fade">
                                      <p:cBhvr>
                                        <p:cTn id="215" dur="250"/>
                                        <p:tgtEl>
                                          <p:spTgt spid="7"/>
                                        </p:tgtEl>
                                      </p:cBhvr>
                                    </p:animEffect>
                                  </p:childTnLst>
                                </p:cTn>
                              </p:par>
                              <p:par>
                                <p:cTn id="216" presetID="10" presetClass="exit" presetSubtype="0" fill="hold" grpId="1" nodeType="withEffect">
                                  <p:stCondLst>
                                    <p:cond delay="0"/>
                                  </p:stCondLst>
                                  <p:childTnLst>
                                    <p:animEffect transition="out" filter="fade">
                                      <p:cBhvr>
                                        <p:cTn id="217" dur="500"/>
                                        <p:tgtEl>
                                          <p:spTgt spid="8"/>
                                        </p:tgtEl>
                                      </p:cBhvr>
                                    </p:animEffect>
                                    <p:set>
                                      <p:cBhvr>
                                        <p:cTn id="218" dur="1" fill="hold">
                                          <p:stCondLst>
                                            <p:cond delay="499"/>
                                          </p:stCondLst>
                                        </p:cTn>
                                        <p:tgtEl>
                                          <p:spTgt spid="8"/>
                                        </p:tgtEl>
                                        <p:attrNameLst>
                                          <p:attrName>style.visibility</p:attrName>
                                        </p:attrNameLst>
                                      </p:cBhvr>
                                      <p:to>
                                        <p:strVal val="hidden"/>
                                      </p:to>
                                    </p:set>
                                  </p:childTnLst>
                                </p:cTn>
                              </p:par>
                              <p:par>
                                <p:cTn id="219" presetID="10" presetClass="exit" presetSubtype="0" fill="hold" grpId="1" nodeType="withEffect">
                                  <p:stCondLst>
                                    <p:cond delay="0"/>
                                  </p:stCondLst>
                                  <p:childTnLst>
                                    <p:animEffect transition="out" filter="fade">
                                      <p:cBhvr>
                                        <p:cTn id="220" dur="500"/>
                                        <p:tgtEl>
                                          <p:spTgt spid="12"/>
                                        </p:tgtEl>
                                      </p:cBhvr>
                                    </p:animEffect>
                                    <p:set>
                                      <p:cBhvr>
                                        <p:cTn id="221" dur="1" fill="hold">
                                          <p:stCondLst>
                                            <p:cond delay="499"/>
                                          </p:stCondLst>
                                        </p:cTn>
                                        <p:tgtEl>
                                          <p:spTgt spid="12"/>
                                        </p:tgtEl>
                                        <p:attrNameLst>
                                          <p:attrName>style.visibility</p:attrName>
                                        </p:attrNameLst>
                                      </p:cBhvr>
                                      <p:to>
                                        <p:strVal val="hidden"/>
                                      </p:to>
                                    </p:set>
                                  </p:childTnLst>
                                </p:cTn>
                              </p:par>
                              <p:par>
                                <p:cTn id="222" presetID="10" presetClass="exit" presetSubtype="0" fill="hold" grpId="1" nodeType="withEffect">
                                  <p:stCondLst>
                                    <p:cond delay="0"/>
                                  </p:stCondLst>
                                  <p:childTnLst>
                                    <p:animEffect transition="out" filter="fade">
                                      <p:cBhvr>
                                        <p:cTn id="223" dur="500"/>
                                        <p:tgtEl>
                                          <p:spTgt spid="17"/>
                                        </p:tgtEl>
                                      </p:cBhvr>
                                    </p:animEffect>
                                    <p:set>
                                      <p:cBhvr>
                                        <p:cTn id="224" dur="1" fill="hold">
                                          <p:stCondLst>
                                            <p:cond delay="499"/>
                                          </p:stCondLst>
                                        </p:cTn>
                                        <p:tgtEl>
                                          <p:spTgt spid="17"/>
                                        </p:tgtEl>
                                        <p:attrNameLst>
                                          <p:attrName>style.visibility</p:attrName>
                                        </p:attrNameLst>
                                      </p:cBhvr>
                                      <p:to>
                                        <p:strVal val="hidden"/>
                                      </p:to>
                                    </p:set>
                                  </p:childTnLst>
                                </p:cTn>
                              </p:par>
                              <p:par>
                                <p:cTn id="225" presetID="10" presetClass="exit" presetSubtype="0" fill="hold" grpId="1" nodeType="withEffect">
                                  <p:stCondLst>
                                    <p:cond delay="0"/>
                                  </p:stCondLst>
                                  <p:childTnLst>
                                    <p:animEffect transition="out" filter="fade">
                                      <p:cBhvr>
                                        <p:cTn id="226" dur="500"/>
                                        <p:tgtEl>
                                          <p:spTgt spid="18"/>
                                        </p:tgtEl>
                                      </p:cBhvr>
                                    </p:animEffect>
                                    <p:set>
                                      <p:cBhvr>
                                        <p:cTn id="227" dur="1" fill="hold">
                                          <p:stCondLst>
                                            <p:cond delay="499"/>
                                          </p:stCondLst>
                                        </p:cTn>
                                        <p:tgtEl>
                                          <p:spTgt spid="18"/>
                                        </p:tgtEl>
                                        <p:attrNameLst>
                                          <p:attrName>style.visibility</p:attrName>
                                        </p:attrNameLst>
                                      </p:cBhvr>
                                      <p:to>
                                        <p:strVal val="hidden"/>
                                      </p:to>
                                    </p:set>
                                  </p:childTnLst>
                                </p:cTn>
                              </p:par>
                              <p:par>
                                <p:cTn id="228" presetID="10" presetClass="exit" presetSubtype="0" fill="hold" grpId="1" nodeType="withEffect">
                                  <p:stCondLst>
                                    <p:cond delay="0"/>
                                  </p:stCondLst>
                                  <p:childTnLst>
                                    <p:animEffect transition="out" filter="fade">
                                      <p:cBhvr>
                                        <p:cTn id="229" dur="500"/>
                                        <p:tgtEl>
                                          <p:spTgt spid="19"/>
                                        </p:tgtEl>
                                      </p:cBhvr>
                                    </p:animEffect>
                                    <p:set>
                                      <p:cBhvr>
                                        <p:cTn id="230" dur="1" fill="hold">
                                          <p:stCondLst>
                                            <p:cond delay="499"/>
                                          </p:stCondLst>
                                        </p:cTn>
                                        <p:tgtEl>
                                          <p:spTgt spid="19"/>
                                        </p:tgtEl>
                                        <p:attrNameLst>
                                          <p:attrName>style.visibility</p:attrName>
                                        </p:attrNameLst>
                                      </p:cBhvr>
                                      <p:to>
                                        <p:strVal val="hidden"/>
                                      </p:to>
                                    </p:set>
                                  </p:childTnLst>
                                </p:cTn>
                              </p:par>
                              <p:par>
                                <p:cTn id="231" presetID="10" presetClass="exit" presetSubtype="0" fill="hold" grpId="1" nodeType="withEffect">
                                  <p:stCondLst>
                                    <p:cond delay="0"/>
                                  </p:stCondLst>
                                  <p:childTnLst>
                                    <p:animEffect transition="out" filter="fade">
                                      <p:cBhvr>
                                        <p:cTn id="232" dur="500"/>
                                        <p:tgtEl>
                                          <p:spTgt spid="20"/>
                                        </p:tgtEl>
                                      </p:cBhvr>
                                    </p:animEffect>
                                    <p:set>
                                      <p:cBhvr>
                                        <p:cTn id="233" dur="1" fill="hold">
                                          <p:stCondLst>
                                            <p:cond delay="499"/>
                                          </p:stCondLst>
                                        </p:cTn>
                                        <p:tgtEl>
                                          <p:spTgt spid="20"/>
                                        </p:tgtEl>
                                        <p:attrNameLst>
                                          <p:attrName>style.visibility</p:attrName>
                                        </p:attrNameLst>
                                      </p:cBhvr>
                                      <p:to>
                                        <p:strVal val="hidden"/>
                                      </p:to>
                                    </p:set>
                                  </p:childTnLst>
                                </p:cTn>
                              </p:par>
                              <p:par>
                                <p:cTn id="234" presetID="10" presetClass="exit" presetSubtype="0" fill="hold" grpId="1" nodeType="withEffect">
                                  <p:stCondLst>
                                    <p:cond delay="0"/>
                                  </p:stCondLst>
                                  <p:childTnLst>
                                    <p:animEffect transition="out" filter="fade">
                                      <p:cBhvr>
                                        <p:cTn id="235" dur="500"/>
                                        <p:tgtEl>
                                          <p:spTgt spid="21"/>
                                        </p:tgtEl>
                                      </p:cBhvr>
                                    </p:animEffect>
                                    <p:set>
                                      <p:cBhvr>
                                        <p:cTn id="236" dur="1" fill="hold">
                                          <p:stCondLst>
                                            <p:cond delay="499"/>
                                          </p:stCondLst>
                                        </p:cTn>
                                        <p:tgtEl>
                                          <p:spTgt spid="21"/>
                                        </p:tgtEl>
                                        <p:attrNameLst>
                                          <p:attrName>style.visibility</p:attrName>
                                        </p:attrNameLst>
                                      </p:cBhvr>
                                      <p:to>
                                        <p:strVal val="hidden"/>
                                      </p:to>
                                    </p:set>
                                  </p:childTnLst>
                                </p:cTn>
                              </p:par>
                              <p:par>
                                <p:cTn id="237" presetID="10" presetClass="exit" presetSubtype="0" fill="hold" grpId="1" nodeType="withEffect">
                                  <p:stCondLst>
                                    <p:cond delay="0"/>
                                  </p:stCondLst>
                                  <p:childTnLst>
                                    <p:animEffect transition="out" filter="fade">
                                      <p:cBhvr>
                                        <p:cTn id="238" dur="500"/>
                                        <p:tgtEl>
                                          <p:spTgt spid="22"/>
                                        </p:tgtEl>
                                      </p:cBhvr>
                                    </p:animEffect>
                                    <p:set>
                                      <p:cBhvr>
                                        <p:cTn id="239" dur="1" fill="hold">
                                          <p:stCondLst>
                                            <p:cond delay="499"/>
                                          </p:stCondLst>
                                        </p:cTn>
                                        <p:tgtEl>
                                          <p:spTgt spid="22"/>
                                        </p:tgtEl>
                                        <p:attrNameLst>
                                          <p:attrName>style.visibility</p:attrName>
                                        </p:attrNameLst>
                                      </p:cBhvr>
                                      <p:to>
                                        <p:strVal val="hidden"/>
                                      </p:to>
                                    </p:set>
                                  </p:childTnLst>
                                </p:cTn>
                              </p:par>
                              <p:par>
                                <p:cTn id="240" presetID="10" presetClass="exit" presetSubtype="0" fill="hold" grpId="1" nodeType="withEffect">
                                  <p:stCondLst>
                                    <p:cond delay="0"/>
                                  </p:stCondLst>
                                  <p:childTnLst>
                                    <p:animEffect transition="out" filter="fade">
                                      <p:cBhvr>
                                        <p:cTn id="241" dur="500"/>
                                        <p:tgtEl>
                                          <p:spTgt spid="23"/>
                                        </p:tgtEl>
                                      </p:cBhvr>
                                    </p:animEffect>
                                    <p:set>
                                      <p:cBhvr>
                                        <p:cTn id="242" dur="1" fill="hold">
                                          <p:stCondLst>
                                            <p:cond delay="499"/>
                                          </p:stCondLst>
                                        </p:cTn>
                                        <p:tgtEl>
                                          <p:spTgt spid="23"/>
                                        </p:tgtEl>
                                        <p:attrNameLst>
                                          <p:attrName>style.visibility</p:attrName>
                                        </p:attrNameLst>
                                      </p:cBhvr>
                                      <p:to>
                                        <p:strVal val="hidden"/>
                                      </p:to>
                                    </p:set>
                                  </p:childTnLst>
                                </p:cTn>
                              </p:par>
                              <p:par>
                                <p:cTn id="243" presetID="10" presetClass="exit" presetSubtype="0" fill="hold" grpId="1" nodeType="withEffect">
                                  <p:stCondLst>
                                    <p:cond delay="0"/>
                                  </p:stCondLst>
                                  <p:childTnLst>
                                    <p:animEffect transition="out" filter="fade">
                                      <p:cBhvr>
                                        <p:cTn id="244" dur="500"/>
                                        <p:tgtEl>
                                          <p:spTgt spid="24"/>
                                        </p:tgtEl>
                                      </p:cBhvr>
                                    </p:animEffect>
                                    <p:set>
                                      <p:cBhvr>
                                        <p:cTn id="245" dur="1" fill="hold">
                                          <p:stCondLst>
                                            <p:cond delay="499"/>
                                          </p:stCondLst>
                                        </p:cTn>
                                        <p:tgtEl>
                                          <p:spTgt spid="24"/>
                                        </p:tgtEl>
                                        <p:attrNameLst>
                                          <p:attrName>style.visibility</p:attrName>
                                        </p:attrNameLst>
                                      </p:cBhvr>
                                      <p:to>
                                        <p:strVal val="hidden"/>
                                      </p:to>
                                    </p:set>
                                  </p:childTnLst>
                                </p:cTn>
                              </p:par>
                              <p:par>
                                <p:cTn id="246" presetID="10" presetClass="exit" presetSubtype="0" fill="hold" grpId="1" nodeType="withEffect">
                                  <p:stCondLst>
                                    <p:cond delay="0"/>
                                  </p:stCondLst>
                                  <p:childTnLst>
                                    <p:animEffect transition="out" filter="fade">
                                      <p:cBhvr>
                                        <p:cTn id="247" dur="500"/>
                                        <p:tgtEl>
                                          <p:spTgt spid="25"/>
                                        </p:tgtEl>
                                      </p:cBhvr>
                                    </p:animEffect>
                                    <p:set>
                                      <p:cBhvr>
                                        <p:cTn id="248" dur="1" fill="hold">
                                          <p:stCondLst>
                                            <p:cond delay="499"/>
                                          </p:stCondLst>
                                        </p:cTn>
                                        <p:tgtEl>
                                          <p:spTgt spid="25"/>
                                        </p:tgtEl>
                                        <p:attrNameLst>
                                          <p:attrName>style.visibility</p:attrName>
                                        </p:attrNameLst>
                                      </p:cBhvr>
                                      <p:to>
                                        <p:strVal val="hidden"/>
                                      </p:to>
                                    </p:set>
                                  </p:childTnLst>
                                </p:cTn>
                              </p:par>
                              <p:par>
                                <p:cTn id="249" presetID="10" presetClass="exit" presetSubtype="0" fill="hold" grpId="1" nodeType="withEffect">
                                  <p:stCondLst>
                                    <p:cond delay="0"/>
                                  </p:stCondLst>
                                  <p:childTnLst>
                                    <p:animEffect transition="out" filter="fade">
                                      <p:cBhvr>
                                        <p:cTn id="250" dur="500"/>
                                        <p:tgtEl>
                                          <p:spTgt spid="27"/>
                                        </p:tgtEl>
                                      </p:cBhvr>
                                    </p:animEffect>
                                    <p:set>
                                      <p:cBhvr>
                                        <p:cTn id="251" dur="1" fill="hold">
                                          <p:stCondLst>
                                            <p:cond delay="499"/>
                                          </p:stCondLst>
                                        </p:cTn>
                                        <p:tgtEl>
                                          <p:spTgt spid="27"/>
                                        </p:tgtEl>
                                        <p:attrNameLst>
                                          <p:attrName>style.visibility</p:attrName>
                                        </p:attrNameLst>
                                      </p:cBhvr>
                                      <p:to>
                                        <p:strVal val="hidden"/>
                                      </p:to>
                                    </p:set>
                                  </p:childTnLst>
                                </p:cTn>
                              </p:par>
                              <p:par>
                                <p:cTn id="252" presetID="10" presetClass="exit" presetSubtype="0" fill="hold" grpId="1" nodeType="withEffect">
                                  <p:stCondLst>
                                    <p:cond delay="0"/>
                                  </p:stCondLst>
                                  <p:childTnLst>
                                    <p:animEffect transition="out" filter="fade">
                                      <p:cBhvr>
                                        <p:cTn id="253" dur="500"/>
                                        <p:tgtEl>
                                          <p:spTgt spid="26"/>
                                        </p:tgtEl>
                                      </p:cBhvr>
                                    </p:animEffect>
                                    <p:set>
                                      <p:cBhvr>
                                        <p:cTn id="254" dur="1" fill="hold">
                                          <p:stCondLst>
                                            <p:cond delay="499"/>
                                          </p:stCondLst>
                                        </p:cTn>
                                        <p:tgtEl>
                                          <p:spTgt spid="26"/>
                                        </p:tgtEl>
                                        <p:attrNameLst>
                                          <p:attrName>style.visibility</p:attrName>
                                        </p:attrNameLst>
                                      </p:cBhvr>
                                      <p:to>
                                        <p:strVal val="hidden"/>
                                      </p:to>
                                    </p:set>
                                  </p:childTnLst>
                                </p:cTn>
                              </p:par>
                              <p:par>
                                <p:cTn id="255" presetID="22" presetClass="entr" presetSubtype="8" fill="hold" grpId="0" nodeType="withEffect">
                                  <p:stCondLst>
                                    <p:cond delay="500"/>
                                  </p:stCondLst>
                                  <p:childTnLst>
                                    <p:set>
                                      <p:cBhvr>
                                        <p:cTn id="256" dur="1" fill="hold">
                                          <p:stCondLst>
                                            <p:cond delay="0"/>
                                          </p:stCondLst>
                                        </p:cTn>
                                        <p:tgtEl>
                                          <p:spTgt spid="28"/>
                                        </p:tgtEl>
                                        <p:attrNameLst>
                                          <p:attrName>style.visibility</p:attrName>
                                        </p:attrNameLst>
                                      </p:cBhvr>
                                      <p:to>
                                        <p:strVal val="visible"/>
                                      </p:to>
                                    </p:set>
                                    <p:animEffect transition="in" filter="wipe(left)">
                                      <p:cBhvr>
                                        <p:cTn id="257" dur="500"/>
                                        <p:tgtEl>
                                          <p:spTgt spid="28"/>
                                        </p:tgtEl>
                                      </p:cBhvr>
                                    </p:animEffect>
                                  </p:childTnLst>
                                </p:cTn>
                              </p:par>
                              <p:par>
                                <p:cTn id="258" presetID="22" presetClass="entr" presetSubtype="8" fill="hold" grpId="0" nodeType="withEffect">
                                  <p:stCondLst>
                                    <p:cond delay="900"/>
                                  </p:stCondLst>
                                  <p:childTnLst>
                                    <p:set>
                                      <p:cBhvr>
                                        <p:cTn id="259" dur="1" fill="hold">
                                          <p:stCondLst>
                                            <p:cond delay="0"/>
                                          </p:stCondLst>
                                        </p:cTn>
                                        <p:tgtEl>
                                          <p:spTgt spid="29"/>
                                        </p:tgtEl>
                                        <p:attrNameLst>
                                          <p:attrName>style.visibility</p:attrName>
                                        </p:attrNameLst>
                                      </p:cBhvr>
                                      <p:to>
                                        <p:strVal val="visible"/>
                                      </p:to>
                                    </p:set>
                                    <p:animEffect transition="in" filter="wipe(left)">
                                      <p:cBhvr>
                                        <p:cTn id="26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074" grpId="0"/>
      <p:bldP spid="3074" grpId="1"/>
      <p:bldP spid="5" grpId="0"/>
      <p:bldP spid="5" grpId="1"/>
      <p:bldP spid="5" grpId="2"/>
      <p:bldP spid="9" grpId="0"/>
      <p:bldP spid="9" grpId="1"/>
      <p:bldP spid="9" grpId="2"/>
      <p:bldP spid="10" grpId="0"/>
      <p:bldP spid="10" grpId="1"/>
      <p:bldP spid="10" grpId="2"/>
      <p:bldP spid="11" grpId="0"/>
      <p:bldP spid="11" grpId="1"/>
      <p:bldP spid="11" grpId="2"/>
      <p:bldP spid="13" grpId="0"/>
      <p:bldP spid="13" grpId="2"/>
      <p:bldP spid="13" grpId="3"/>
      <p:bldP spid="13" grpId="4"/>
      <p:bldP spid="3076" grpId="0" animBg="1"/>
      <p:bldP spid="3076" grpId="1" animBg="1"/>
      <p:bldP spid="3077" grpId="0" animBg="1"/>
      <p:bldP spid="3077" grpId="1" animBg="1"/>
      <p:bldP spid="14" grpId="0"/>
      <p:bldP spid="14" grpId="1"/>
      <p:bldP spid="14" grpId="2"/>
      <p:bldP spid="7" grpId="0"/>
      <p:bldP spid="15" grpId="0"/>
      <p:bldP spid="15" grpId="1"/>
      <p:bldP spid="16" grpId="0"/>
      <p:bldP spid="16" grpId="1"/>
      <p:bldP spid="8" grpId="0"/>
      <p:bldP spid="8" grpId="1"/>
      <p:bldP spid="8" grpId="2"/>
      <p:bldP spid="12" grpId="0"/>
      <p:bldP spid="12" grpId="1"/>
      <p:bldP spid="12"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P spid="27" grpId="2"/>
      <p:bldP spid="28" grpId="0" animBg="1"/>
      <p:bldP spid="29" grpId="0" animBg="1"/>
      <p:bldP spid="3073" grpId="0"/>
      <p:bldP spid="3073" grpId="1"/>
      <p:bldP spid="3073" grpId="2"/>
      <p:bldP spid="3" grpId="0"/>
      <p:bldP spid="3" grpId="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7E6AEC-F8C2-F9E8-AABF-FCDBBEFD7787}"/>
              </a:ext>
            </a:extLst>
          </p:cNvPr>
          <p:cNvPicPr>
            <a:picLocks noChangeAspect="1"/>
          </p:cNvPicPr>
          <p:nvPr/>
        </p:nvPicPr>
        <p:blipFill rotWithShape="1">
          <a:blip r:embed="rId3">
            <a:extLst>
              <a:ext uri="{28A0092B-C50C-407E-A947-70E740481C1C}">
                <a14:useLocalDpi xmlns:a14="http://schemas.microsoft.com/office/drawing/2010/main" val="0"/>
              </a:ext>
            </a:extLst>
          </a:blip>
          <a:srcRect t="2635"/>
          <a:stretch/>
        </p:blipFill>
        <p:spPr>
          <a:xfrm>
            <a:off x="0" y="0"/>
            <a:ext cx="9144000" cy="6857999"/>
          </a:xfrm>
          <a:prstGeom prst="rect">
            <a:avLst/>
          </a:prstGeom>
        </p:spPr>
      </p:pic>
      <p:sp>
        <p:nvSpPr>
          <p:cNvPr id="2" name="Up Arrow 13">
            <a:extLst>
              <a:ext uri="{FF2B5EF4-FFF2-40B4-BE49-F238E27FC236}">
                <a16:creationId xmlns:a16="http://schemas.microsoft.com/office/drawing/2014/main" id="{E4F044C7-116B-4473-A81B-881486B7B42E}"/>
              </a:ext>
            </a:extLst>
          </p:cNvPr>
          <p:cNvSpPr/>
          <p:nvPr/>
        </p:nvSpPr>
        <p:spPr>
          <a:xfrm>
            <a:off x="3013925" y="50800"/>
            <a:ext cx="417961" cy="1203569"/>
          </a:xfrm>
          <a:prstGeom prst="upArrow">
            <a:avLst>
              <a:gd name="adj1" fmla="val 44338"/>
              <a:gd name="adj2" fmla="val 76121"/>
            </a:avLst>
          </a:prstGeom>
          <a:solidFill>
            <a:schemeClr val="bg1"/>
          </a:solidFill>
          <a:ln>
            <a:solidFill>
              <a:srgbClr val="FFFF00"/>
            </a:solidFill>
          </a:ln>
          <a:effectLst>
            <a:glow rad="635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own Arrow 14">
            <a:extLst>
              <a:ext uri="{FF2B5EF4-FFF2-40B4-BE49-F238E27FC236}">
                <a16:creationId xmlns:a16="http://schemas.microsoft.com/office/drawing/2014/main" id="{8546D3F2-4B61-2FBE-FCA3-3A0BD1A79260}"/>
              </a:ext>
            </a:extLst>
          </p:cNvPr>
          <p:cNvSpPr/>
          <p:nvPr/>
        </p:nvSpPr>
        <p:spPr>
          <a:xfrm rot="10800000">
            <a:off x="3020552" y="5498123"/>
            <a:ext cx="417961" cy="1309077"/>
          </a:xfrm>
          <a:prstGeom prst="upArrow">
            <a:avLst>
              <a:gd name="adj1" fmla="val 44338"/>
              <a:gd name="adj2" fmla="val 72382"/>
            </a:avLst>
          </a:prstGeom>
          <a:solidFill>
            <a:schemeClr val="tx1"/>
          </a:solidFill>
          <a:ln>
            <a:solidFill>
              <a:srgbClr val="FF0000"/>
            </a:solidFill>
          </a:ln>
          <a:effectLst>
            <a:glow rad="50800">
              <a:schemeClr val="bg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inal 2">
            <a:extLst>
              <a:ext uri="{FF2B5EF4-FFF2-40B4-BE49-F238E27FC236}">
                <a16:creationId xmlns:a16="http://schemas.microsoft.com/office/drawing/2014/main" id="{3BEB1C5C-E243-18FC-F044-0EAE8395AB2B}"/>
              </a:ext>
            </a:extLst>
          </p:cNvPr>
          <p:cNvSpPr txBox="1">
            <a:spLocks/>
          </p:cNvSpPr>
          <p:nvPr/>
        </p:nvSpPr>
        <p:spPr bwMode="auto">
          <a:xfrm>
            <a:off x="335973" y="498764"/>
            <a:ext cx="8472055" cy="5860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endParaRPr lang="en-US" b="1" kern="0" dirty="0">
              <a:ln w="3175">
                <a:noFill/>
              </a:ln>
              <a:solidFill>
                <a:srgbClr val="FFFFFF"/>
              </a:solidFill>
              <a:effectLst>
                <a:glow rad="101600">
                  <a:srgbClr val="000000"/>
                </a:glow>
              </a:effectLst>
              <a:latin typeface="Calibri"/>
              <a:cs typeface="Calibri" panose="020F0502020204030204" pitchFamily="34" charset="0"/>
            </a:endParaRPr>
          </a:p>
          <a:p>
            <a:pPr algn="l"/>
            <a:r>
              <a:rPr lang="en-US" b="1" kern="0" dirty="0">
                <a:ln w="3175">
                  <a:solidFill>
                    <a:srgbClr val="FFFF00"/>
                  </a:solidFill>
                </a:ln>
                <a:solidFill>
                  <a:schemeClr val="bg1"/>
                </a:solidFill>
                <a:effectLst>
                  <a:glow rad="101600">
                    <a:srgbClr val="000000"/>
                  </a:glow>
                </a:effectLst>
                <a:latin typeface="Calibri"/>
                <a:cs typeface="Calibri" panose="020F0502020204030204" pitchFamily="34" charset="0"/>
              </a:rPr>
              <a:t>who trusts in the LORD</a:t>
            </a:r>
          </a:p>
          <a:p>
            <a:pPr algn="l"/>
            <a:r>
              <a:rPr lang="en-US" b="1" kern="0" dirty="0">
                <a:ln w="3175">
                  <a:solidFill>
                    <a:srgbClr val="FFFF00"/>
                  </a:solidFill>
                </a:ln>
                <a:solidFill>
                  <a:schemeClr val="bg1"/>
                </a:solidFill>
                <a:effectLst>
                  <a:glow rad="101600">
                    <a:srgbClr val="000000"/>
                  </a:glow>
                </a:effectLst>
                <a:latin typeface="Calibri"/>
                <a:cs typeface="Calibri" panose="020F0502020204030204" pitchFamily="34" charset="0"/>
              </a:rPr>
              <a:t> 			    will be prospered</a:t>
            </a:r>
          </a:p>
          <a:p>
            <a:pPr algn="l"/>
            <a:endParaRPr lang="en-US" sz="2400" b="1" kern="0" dirty="0">
              <a:ln w="3175">
                <a:solidFill>
                  <a:srgbClr val="FFFF00"/>
                </a:solidFill>
              </a:ln>
              <a:solidFill>
                <a:schemeClr val="bg1"/>
              </a:solidFill>
              <a:effectLst>
                <a:glow rad="101600">
                  <a:srgbClr val="000000"/>
                </a:glow>
              </a:effectLst>
              <a:latin typeface="Calibri"/>
              <a:cs typeface="Calibri" panose="020F0502020204030204" pitchFamily="34" charset="0"/>
            </a:endParaRPr>
          </a:p>
          <a:p>
            <a:pPr algn="l"/>
            <a:r>
              <a:rPr lang="en-US" b="1" kern="0" dirty="0">
                <a:ln w="3175">
                  <a:solidFill>
                    <a:srgbClr val="FFFF00"/>
                  </a:solidFill>
                </a:ln>
                <a:solidFill>
                  <a:schemeClr val="bg1"/>
                </a:solidFill>
                <a:effectLst>
                  <a:glow rad="101600">
                    <a:srgbClr val="000000"/>
                  </a:glow>
                </a:effectLst>
                <a:latin typeface="Calibri"/>
                <a:cs typeface="Calibri" panose="020F0502020204030204" pitchFamily="34" charset="0"/>
              </a:rPr>
              <a:t>whoever walks wisely</a:t>
            </a:r>
          </a:p>
          <a:p>
            <a:pPr algn="l"/>
            <a:r>
              <a:rPr lang="en-US" b="1" kern="0" dirty="0">
                <a:ln w="3175">
                  <a:solidFill>
                    <a:srgbClr val="FFFF00"/>
                  </a:solidFill>
                </a:ln>
                <a:solidFill>
                  <a:schemeClr val="bg1"/>
                </a:solidFill>
                <a:effectLst>
                  <a:glow rad="101600">
                    <a:srgbClr val="000000"/>
                  </a:glow>
                </a:effectLst>
                <a:latin typeface="Calibri"/>
                <a:cs typeface="Calibri" panose="020F0502020204030204" pitchFamily="34" charset="0"/>
              </a:rPr>
              <a:t> 			    will be delivered</a:t>
            </a:r>
          </a:p>
          <a:p>
            <a:endParaRPr lang="en-US" b="1" kern="0" dirty="0">
              <a:ln w="3175">
                <a:noFill/>
              </a:ln>
              <a:solidFill>
                <a:srgbClr val="FF0000"/>
              </a:solidFill>
              <a:effectLst>
                <a:glow rad="101600">
                  <a:srgbClr val="000000"/>
                </a:glow>
              </a:effectLst>
              <a:latin typeface="Calibri"/>
              <a:cs typeface="Calibri" panose="020F0502020204030204" pitchFamily="34" charset="0"/>
            </a:endParaRPr>
          </a:p>
          <a:p>
            <a:endParaRPr lang="en-US" b="1" kern="0" dirty="0">
              <a:ln w="3175">
                <a:noFill/>
              </a:ln>
              <a:solidFill>
                <a:srgbClr val="FF0000"/>
              </a:solidFill>
              <a:effectLst>
                <a:glow rad="101600">
                  <a:srgbClr val="000000"/>
                </a:glow>
              </a:effectLst>
              <a:latin typeface="Calibri"/>
              <a:cs typeface="Calibri" panose="020F0502020204030204" pitchFamily="34" charset="0"/>
            </a:endParaRPr>
          </a:p>
          <a:p>
            <a:pPr algn="l"/>
            <a:r>
              <a:rPr lang="en-US" b="1" kern="0" dirty="0">
                <a:ln w="19050">
                  <a:solidFill>
                    <a:schemeClr val="bg1"/>
                  </a:solidFill>
                </a:ln>
                <a:solidFill>
                  <a:schemeClr val="bg2">
                    <a:lumMod val="50000"/>
                  </a:schemeClr>
                </a:solidFill>
                <a:effectLst>
                  <a:glow rad="101600">
                    <a:srgbClr val="000000"/>
                  </a:glow>
                </a:effectLst>
                <a:latin typeface="Calibri"/>
                <a:cs typeface="Calibri" panose="020F0502020204030204" pitchFamily="34" charset="0"/>
              </a:rPr>
              <a:t>who is proud of heart stirs up strife</a:t>
            </a:r>
          </a:p>
          <a:p>
            <a:pPr algn="l"/>
            <a:r>
              <a:rPr lang="en-US" b="1" kern="0" dirty="0">
                <a:ln w="19050">
                  <a:solidFill>
                    <a:schemeClr val="bg1"/>
                  </a:solidFill>
                </a:ln>
                <a:solidFill>
                  <a:schemeClr val="bg2">
                    <a:lumMod val="50000"/>
                  </a:schemeClr>
                </a:solidFill>
                <a:effectLst>
                  <a:glow rad="101600">
                    <a:srgbClr val="000000"/>
                  </a:glow>
                </a:effectLst>
                <a:latin typeface="Calibri"/>
                <a:cs typeface="Calibri" panose="020F0502020204030204" pitchFamily="34" charset="0"/>
              </a:rPr>
              <a:t>who trusts in his own heart is a fool</a:t>
            </a:r>
          </a:p>
          <a:p>
            <a:endParaRPr lang="en-US" b="1" kern="0" dirty="0">
              <a:ln w="3175">
                <a:noFill/>
              </a:ln>
              <a:solidFill>
                <a:srgbClr val="FFFFFF"/>
              </a:solidFill>
              <a:effectLst>
                <a:glow rad="101600">
                  <a:srgbClr val="000000"/>
                </a:glow>
              </a:effectLst>
              <a:latin typeface="Calibri"/>
              <a:cs typeface="Calibri" panose="020F0502020204030204" pitchFamily="34" charset="0"/>
            </a:endParaRPr>
          </a:p>
        </p:txBody>
      </p:sp>
      <p:sp>
        <p:nvSpPr>
          <p:cNvPr id="5" name="!!trust 1">
            <a:extLst>
              <a:ext uri="{FF2B5EF4-FFF2-40B4-BE49-F238E27FC236}">
                <a16:creationId xmlns:a16="http://schemas.microsoft.com/office/drawing/2014/main" id="{FC087E3C-75D5-D23C-80F3-597FE368815D}"/>
              </a:ext>
            </a:extLst>
          </p:cNvPr>
          <p:cNvSpPr txBox="1">
            <a:spLocks noChangeArrowheads="1"/>
          </p:cNvSpPr>
          <p:nvPr/>
        </p:nvSpPr>
        <p:spPr bwMode="auto">
          <a:xfrm>
            <a:off x="1334861" y="518160"/>
            <a:ext cx="1581059" cy="7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a:solidFill>
                    <a:srgbClr val="FFFF00"/>
                  </a:solidFill>
                </a:ln>
                <a:solidFill>
                  <a:schemeClr val="bg1"/>
                </a:solidFill>
                <a:effectLst>
                  <a:glow rad="101600">
                    <a:srgbClr val="000000"/>
                  </a:glow>
                </a:effectLst>
                <a:latin typeface="Calibri"/>
                <a:cs typeface="Calibri" panose="020F0502020204030204" pitchFamily="34" charset="0"/>
              </a:rPr>
              <a:t>trust</a:t>
            </a:r>
          </a:p>
        </p:txBody>
      </p:sp>
      <p:sp>
        <p:nvSpPr>
          <p:cNvPr id="6" name="!!trust 2">
            <a:extLst>
              <a:ext uri="{FF2B5EF4-FFF2-40B4-BE49-F238E27FC236}">
                <a16:creationId xmlns:a16="http://schemas.microsoft.com/office/drawing/2014/main" id="{6A6A626B-9036-AFAF-29C8-40A92A20814F}"/>
              </a:ext>
            </a:extLst>
          </p:cNvPr>
          <p:cNvSpPr txBox="1">
            <a:spLocks noChangeArrowheads="1"/>
          </p:cNvSpPr>
          <p:nvPr/>
        </p:nvSpPr>
        <p:spPr bwMode="auto">
          <a:xfrm>
            <a:off x="1347561" y="5554980"/>
            <a:ext cx="1558199" cy="800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9050">
                  <a:solidFill>
                    <a:schemeClr val="bg1"/>
                  </a:solidFill>
                </a:ln>
                <a:solidFill>
                  <a:schemeClr val="bg2">
                    <a:lumMod val="50000"/>
                  </a:schemeClr>
                </a:solidFill>
                <a:effectLst>
                  <a:glow rad="101600">
                    <a:srgbClr val="000000"/>
                  </a:glow>
                </a:effectLst>
                <a:latin typeface="Calibri"/>
                <a:cs typeface="Calibri" panose="020F0502020204030204" pitchFamily="34" charset="0"/>
              </a:rPr>
              <a:t>trust</a:t>
            </a:r>
          </a:p>
        </p:txBody>
      </p:sp>
      <p:sp>
        <p:nvSpPr>
          <p:cNvPr id="7" name="!!heart 1">
            <a:extLst>
              <a:ext uri="{FF2B5EF4-FFF2-40B4-BE49-F238E27FC236}">
                <a16:creationId xmlns:a16="http://schemas.microsoft.com/office/drawing/2014/main" id="{82BCC42C-6D2E-0967-5869-7FA513FFA507}"/>
              </a:ext>
            </a:extLst>
          </p:cNvPr>
          <p:cNvSpPr txBox="1">
            <a:spLocks noChangeArrowheads="1"/>
          </p:cNvSpPr>
          <p:nvPr/>
        </p:nvSpPr>
        <p:spPr bwMode="auto">
          <a:xfrm>
            <a:off x="5237481" y="5566410"/>
            <a:ext cx="181111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9050">
                  <a:solidFill>
                    <a:schemeClr val="bg1"/>
                  </a:solidFill>
                </a:ln>
                <a:solidFill>
                  <a:schemeClr val="bg2">
                    <a:lumMod val="50000"/>
                  </a:schemeClr>
                </a:solidFill>
                <a:effectLst>
                  <a:glow rad="101600">
                    <a:srgbClr val="000000"/>
                  </a:glow>
                </a:effectLst>
                <a:latin typeface="Calibri"/>
                <a:cs typeface="Calibri" panose="020F0502020204030204" pitchFamily="34" charset="0"/>
              </a:rPr>
              <a:t>heart</a:t>
            </a:r>
          </a:p>
        </p:txBody>
      </p:sp>
      <p:sp>
        <p:nvSpPr>
          <p:cNvPr id="8" name="!!heart 2">
            <a:extLst>
              <a:ext uri="{FF2B5EF4-FFF2-40B4-BE49-F238E27FC236}">
                <a16:creationId xmlns:a16="http://schemas.microsoft.com/office/drawing/2014/main" id="{94545457-3B71-B86E-28D1-33E1608A018E}"/>
              </a:ext>
            </a:extLst>
          </p:cNvPr>
          <p:cNvSpPr txBox="1">
            <a:spLocks noChangeArrowheads="1"/>
          </p:cNvSpPr>
          <p:nvPr/>
        </p:nvSpPr>
        <p:spPr bwMode="auto">
          <a:xfrm>
            <a:off x="3989069" y="4907280"/>
            <a:ext cx="1647191" cy="7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9050">
                  <a:solidFill>
                    <a:schemeClr val="bg1"/>
                  </a:solidFill>
                </a:ln>
                <a:solidFill>
                  <a:schemeClr val="bg2">
                    <a:lumMod val="50000"/>
                  </a:schemeClr>
                </a:solidFill>
                <a:effectLst>
                  <a:glow rad="101600">
                    <a:srgbClr val="000000"/>
                  </a:glow>
                </a:effectLst>
                <a:latin typeface="Calibri"/>
                <a:cs typeface="Calibri" panose="020F0502020204030204" pitchFamily="34" charset="0"/>
              </a:rPr>
              <a:t>heart</a:t>
            </a:r>
          </a:p>
        </p:txBody>
      </p:sp>
      <p:sp>
        <p:nvSpPr>
          <p:cNvPr id="9" name="!!wise">
            <a:extLst>
              <a:ext uri="{FF2B5EF4-FFF2-40B4-BE49-F238E27FC236}">
                <a16:creationId xmlns:a16="http://schemas.microsoft.com/office/drawing/2014/main" id="{0B82D17A-F0F7-0E13-3729-AD84E66ABEE0}"/>
              </a:ext>
            </a:extLst>
          </p:cNvPr>
          <p:cNvSpPr txBox="1">
            <a:spLocks noChangeArrowheads="1"/>
          </p:cNvSpPr>
          <p:nvPr/>
        </p:nvSpPr>
        <p:spPr bwMode="auto">
          <a:xfrm>
            <a:off x="3780881" y="2225040"/>
            <a:ext cx="1583599" cy="759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a:solidFill>
                    <a:srgbClr val="FFFF00"/>
                  </a:solidFill>
                </a:ln>
                <a:solidFill>
                  <a:schemeClr val="bg1"/>
                </a:solidFill>
                <a:effectLst>
                  <a:glow rad="101600">
                    <a:srgbClr val="000000"/>
                  </a:glow>
                </a:effectLst>
                <a:latin typeface="Calibri"/>
                <a:cs typeface="Calibri" panose="020F0502020204030204" pitchFamily="34" charset="0"/>
              </a:rPr>
              <a:t>wise</a:t>
            </a:r>
          </a:p>
        </p:txBody>
      </p:sp>
      <p:sp>
        <p:nvSpPr>
          <p:cNvPr id="11" name="Rounded Rectangle 10">
            <a:extLst>
              <a:ext uri="{FF2B5EF4-FFF2-40B4-BE49-F238E27FC236}">
                <a16:creationId xmlns:a16="http://schemas.microsoft.com/office/drawing/2014/main" id="{D73FCE3D-D86F-78D3-2CF9-3A6DBC3F24E1}"/>
              </a:ext>
            </a:extLst>
          </p:cNvPr>
          <p:cNvSpPr/>
          <p:nvPr/>
        </p:nvSpPr>
        <p:spPr>
          <a:xfrm>
            <a:off x="2927845" y="608497"/>
            <a:ext cx="607711" cy="631761"/>
          </a:xfrm>
          <a:prstGeom prst="roundRect">
            <a:avLst>
              <a:gd name="adj" fmla="val 30837"/>
            </a:avLst>
          </a:prstGeom>
          <a:noFill/>
          <a:ln w="57150" cap="flat" cmpd="sng" algn="ctr">
            <a:solidFill>
              <a:srgbClr val="21C5FF"/>
            </a:solidFill>
            <a:prstDash val="solid"/>
          </a:ln>
          <a:effectLst>
            <a:glow rad="38100">
              <a:schemeClr val="bg1"/>
            </a:glow>
          </a:effectLst>
          <a:scene3d>
            <a:camera prst="orthographicFront"/>
            <a:lightRig rig="freezing" dir="t"/>
          </a:scene3d>
          <a:sp3d prstMaterial="plastic">
            <a:bevelT/>
          </a:sp3d>
        </p:spPr>
        <p:txBody>
          <a:bodyPr rtlCol="0" anchor="ctr"/>
          <a:lstStyle/>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p:txBody>
      </p:sp>
      <p:sp>
        <p:nvSpPr>
          <p:cNvPr id="12" name="Rounded Rectangle 10">
            <a:extLst>
              <a:ext uri="{FF2B5EF4-FFF2-40B4-BE49-F238E27FC236}">
                <a16:creationId xmlns:a16="http://schemas.microsoft.com/office/drawing/2014/main" id="{D7FE9240-7C90-2E10-CD97-161AB3CEF8F0}"/>
              </a:ext>
            </a:extLst>
          </p:cNvPr>
          <p:cNvSpPr/>
          <p:nvPr/>
        </p:nvSpPr>
        <p:spPr>
          <a:xfrm>
            <a:off x="2920756" y="5673139"/>
            <a:ext cx="607711" cy="631761"/>
          </a:xfrm>
          <a:prstGeom prst="roundRect">
            <a:avLst>
              <a:gd name="adj" fmla="val 30837"/>
            </a:avLst>
          </a:prstGeom>
          <a:noFill/>
          <a:ln w="57150" cap="flat" cmpd="sng" algn="ctr">
            <a:solidFill>
              <a:srgbClr val="21C5FF"/>
            </a:solidFill>
            <a:prstDash val="solid"/>
          </a:ln>
          <a:effectLst>
            <a:glow rad="38100">
              <a:schemeClr val="bg1"/>
            </a:glow>
          </a:effectLst>
          <a:scene3d>
            <a:camera prst="orthographicFront"/>
            <a:lightRig rig="freezing" dir="t"/>
          </a:scene3d>
          <a:sp3d prstMaterial="plastic">
            <a:bevelT/>
          </a:sp3d>
        </p:spPr>
        <p:txBody>
          <a:bodyPr rtlCol="0" anchor="ctr"/>
          <a:lstStyle/>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p:txBody>
      </p:sp>
      <p:sp>
        <p:nvSpPr>
          <p:cNvPr id="13" name="Multiply 42">
            <a:extLst>
              <a:ext uri="{FF2B5EF4-FFF2-40B4-BE49-F238E27FC236}">
                <a16:creationId xmlns:a16="http://schemas.microsoft.com/office/drawing/2014/main" id="{0E402CCB-D16E-60E9-14D6-239414343E07}"/>
              </a:ext>
            </a:extLst>
          </p:cNvPr>
          <p:cNvSpPr/>
          <p:nvPr/>
        </p:nvSpPr>
        <p:spPr>
          <a:xfrm>
            <a:off x="1314841" y="5053775"/>
            <a:ext cx="4951578" cy="575340"/>
          </a:xfrm>
          <a:prstGeom prst="mathMultiply">
            <a:avLst>
              <a:gd name="adj1" fmla="val 9711"/>
            </a:avLst>
          </a:prstGeom>
          <a:solidFill>
            <a:srgbClr val="FF0000"/>
          </a:solid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ultiply 42">
            <a:extLst>
              <a:ext uri="{FF2B5EF4-FFF2-40B4-BE49-F238E27FC236}">
                <a16:creationId xmlns:a16="http://schemas.microsoft.com/office/drawing/2014/main" id="{AD15C5C3-9982-A323-3AB6-98B93A5C8521}"/>
              </a:ext>
            </a:extLst>
          </p:cNvPr>
          <p:cNvSpPr/>
          <p:nvPr/>
        </p:nvSpPr>
        <p:spPr>
          <a:xfrm>
            <a:off x="1081684" y="5729757"/>
            <a:ext cx="2262279" cy="575340"/>
          </a:xfrm>
          <a:prstGeom prst="mathMultiply">
            <a:avLst>
              <a:gd name="adj1" fmla="val 9711"/>
            </a:avLst>
          </a:prstGeom>
          <a:solidFill>
            <a:srgbClr val="FF0000"/>
          </a:solid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ultiply 42">
            <a:extLst>
              <a:ext uri="{FF2B5EF4-FFF2-40B4-BE49-F238E27FC236}">
                <a16:creationId xmlns:a16="http://schemas.microsoft.com/office/drawing/2014/main" id="{018509D5-0E41-5300-CDC8-5E804531889F}"/>
              </a:ext>
            </a:extLst>
          </p:cNvPr>
          <p:cNvSpPr/>
          <p:nvPr/>
        </p:nvSpPr>
        <p:spPr>
          <a:xfrm>
            <a:off x="3733770" y="5719483"/>
            <a:ext cx="3700661" cy="575340"/>
          </a:xfrm>
          <a:prstGeom prst="mathMultiply">
            <a:avLst>
              <a:gd name="adj1" fmla="val 9711"/>
            </a:avLst>
          </a:prstGeom>
          <a:solidFill>
            <a:srgbClr val="FF0000"/>
          </a:solid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
            <a:extLst>
              <a:ext uri="{FF2B5EF4-FFF2-40B4-BE49-F238E27FC236}">
                <a16:creationId xmlns:a16="http://schemas.microsoft.com/office/drawing/2014/main" id="{E8A85D07-789C-C430-0816-96693F98E3C8}"/>
              </a:ext>
            </a:extLst>
          </p:cNvPr>
          <p:cNvSpPr>
            <a:spLocks noChangeArrowheads="1"/>
          </p:cNvSpPr>
          <p:nvPr/>
        </p:nvSpPr>
        <p:spPr bwMode="auto">
          <a:xfrm>
            <a:off x="259657" y="547141"/>
            <a:ext cx="1351785" cy="696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l"/>
            </a:scene3d>
            <a:sp3d extrusionH="25400" contourW="8890" prstMaterial="plastic">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B3FFF1"/>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who</a:t>
            </a:r>
          </a:p>
        </p:txBody>
      </p:sp>
      <p:sp>
        <p:nvSpPr>
          <p:cNvPr id="18" name="Rectangle 6">
            <a:extLst>
              <a:ext uri="{FF2B5EF4-FFF2-40B4-BE49-F238E27FC236}">
                <a16:creationId xmlns:a16="http://schemas.microsoft.com/office/drawing/2014/main" id="{D7CC4E0A-1EBE-E9E5-C1D2-86593BCE8C01}"/>
              </a:ext>
            </a:extLst>
          </p:cNvPr>
          <p:cNvSpPr>
            <a:spLocks noChangeArrowheads="1"/>
          </p:cNvSpPr>
          <p:nvPr/>
        </p:nvSpPr>
        <p:spPr bwMode="auto">
          <a:xfrm>
            <a:off x="271279" y="2239021"/>
            <a:ext cx="1335167" cy="724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l"/>
            </a:scene3d>
            <a:sp3d extrusionH="25400" contourW="8890" prstMaterial="plastic">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B3FFF1"/>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who</a:t>
            </a:r>
          </a:p>
        </p:txBody>
      </p:sp>
      <p:sp>
        <p:nvSpPr>
          <p:cNvPr id="19" name="Rectangle 6">
            <a:extLst>
              <a:ext uri="{FF2B5EF4-FFF2-40B4-BE49-F238E27FC236}">
                <a16:creationId xmlns:a16="http://schemas.microsoft.com/office/drawing/2014/main" id="{ECF62D77-2BEE-047E-3D2E-5FD9A74819AA}"/>
              </a:ext>
            </a:extLst>
          </p:cNvPr>
          <p:cNvSpPr>
            <a:spLocks noChangeArrowheads="1"/>
          </p:cNvSpPr>
          <p:nvPr/>
        </p:nvSpPr>
        <p:spPr bwMode="auto">
          <a:xfrm>
            <a:off x="261923" y="4926559"/>
            <a:ext cx="1354515"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l"/>
            </a:scene3d>
            <a:sp3d extrusionH="25400" contourW="8890" prstMaterial="plastic">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B3FFF1"/>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who</a:t>
            </a:r>
          </a:p>
        </p:txBody>
      </p:sp>
      <p:sp>
        <p:nvSpPr>
          <p:cNvPr id="20" name="Rectangle 6">
            <a:extLst>
              <a:ext uri="{FF2B5EF4-FFF2-40B4-BE49-F238E27FC236}">
                <a16:creationId xmlns:a16="http://schemas.microsoft.com/office/drawing/2014/main" id="{9FFA86FC-F18E-E91D-2846-B88A598B36D4}"/>
              </a:ext>
            </a:extLst>
          </p:cNvPr>
          <p:cNvSpPr>
            <a:spLocks noChangeArrowheads="1"/>
          </p:cNvSpPr>
          <p:nvPr/>
        </p:nvSpPr>
        <p:spPr bwMode="auto">
          <a:xfrm>
            <a:off x="273833" y="5597049"/>
            <a:ext cx="1327615"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l"/>
            </a:scene3d>
            <a:sp3d extrusionH="25400" contourW="8890" prstMaterial="plastic">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B3FFF1"/>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who</a:t>
            </a:r>
          </a:p>
        </p:txBody>
      </p:sp>
      <p:sp>
        <p:nvSpPr>
          <p:cNvPr id="21" name="Rectangle 6">
            <a:extLst>
              <a:ext uri="{FF2B5EF4-FFF2-40B4-BE49-F238E27FC236}">
                <a16:creationId xmlns:a16="http://schemas.microsoft.com/office/drawing/2014/main" id="{EE30FE01-01C6-E9C0-315D-F0E763F7FA66}"/>
              </a:ext>
            </a:extLst>
          </p:cNvPr>
          <p:cNvSpPr>
            <a:spLocks noChangeArrowheads="1"/>
          </p:cNvSpPr>
          <p:nvPr/>
        </p:nvSpPr>
        <p:spPr bwMode="auto">
          <a:xfrm>
            <a:off x="4509676" y="1196766"/>
            <a:ext cx="829404" cy="746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0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be</a:t>
            </a:r>
          </a:p>
        </p:txBody>
      </p:sp>
      <p:sp>
        <p:nvSpPr>
          <p:cNvPr id="22" name="Rectangle 6">
            <a:extLst>
              <a:ext uri="{FF2B5EF4-FFF2-40B4-BE49-F238E27FC236}">
                <a16:creationId xmlns:a16="http://schemas.microsoft.com/office/drawing/2014/main" id="{084BD5A3-F8EC-76A3-DE25-3EFB6FD3149C}"/>
              </a:ext>
            </a:extLst>
          </p:cNvPr>
          <p:cNvSpPr>
            <a:spLocks noChangeArrowheads="1"/>
          </p:cNvSpPr>
          <p:nvPr/>
        </p:nvSpPr>
        <p:spPr bwMode="auto">
          <a:xfrm>
            <a:off x="4520308" y="2919241"/>
            <a:ext cx="806072" cy="715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0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be</a:t>
            </a:r>
          </a:p>
        </p:txBody>
      </p:sp>
      <p:sp>
        <p:nvSpPr>
          <p:cNvPr id="23" name="Arrow: Bent-Up 9">
            <a:extLst>
              <a:ext uri="{FF2B5EF4-FFF2-40B4-BE49-F238E27FC236}">
                <a16:creationId xmlns:a16="http://schemas.microsoft.com/office/drawing/2014/main" id="{1F0BA5C7-7669-6F70-884B-99CC9CEA3F2F}"/>
              </a:ext>
            </a:extLst>
          </p:cNvPr>
          <p:cNvSpPr/>
          <p:nvPr/>
        </p:nvSpPr>
        <p:spPr>
          <a:xfrm rot="5400000">
            <a:off x="3160061" y="1358473"/>
            <a:ext cx="349096" cy="352845"/>
          </a:xfrm>
          <a:prstGeom prst="bentUpArrow">
            <a:avLst>
              <a:gd name="adj1" fmla="val 26365"/>
              <a:gd name="adj2" fmla="val 32031"/>
              <a:gd name="adj3" fmla="val 35156"/>
            </a:avLst>
          </a:prstGeom>
          <a:solidFill>
            <a:srgbClr val="FFFFCC"/>
          </a:solidFill>
          <a:ln w="9525">
            <a:solidFill>
              <a:srgbClr val="FFFF00"/>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Arrow: Bent-Up 9">
            <a:extLst>
              <a:ext uri="{FF2B5EF4-FFF2-40B4-BE49-F238E27FC236}">
                <a16:creationId xmlns:a16="http://schemas.microsoft.com/office/drawing/2014/main" id="{0323B43F-6396-68CC-3A2C-AEFA830E5772}"/>
              </a:ext>
            </a:extLst>
          </p:cNvPr>
          <p:cNvSpPr/>
          <p:nvPr/>
        </p:nvSpPr>
        <p:spPr>
          <a:xfrm rot="5400000">
            <a:off x="3160061" y="3090292"/>
            <a:ext cx="349096" cy="352845"/>
          </a:xfrm>
          <a:prstGeom prst="bentUpArrow">
            <a:avLst>
              <a:gd name="adj1" fmla="val 26365"/>
              <a:gd name="adj2" fmla="val 32031"/>
              <a:gd name="adj3" fmla="val 35156"/>
            </a:avLst>
          </a:prstGeom>
          <a:solidFill>
            <a:srgbClr val="FFFFCC"/>
          </a:solidFill>
          <a:ln w="9525">
            <a:solidFill>
              <a:srgbClr val="FFFF00"/>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42217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10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stCondLst>
                                            <p:cond delay="0"/>
                                          </p:stCondLst>
                                        </p:cTn>
                                        <p:tgtEl>
                                          <p:spTgt spid="11"/>
                                        </p:tgtEl>
                                      </p:cBhvr>
                                    </p:animEffect>
                                    <p:anim to="" calcmode="lin" valueType="num">
                                      <p:cBhvr>
                                        <p:cTn id="8"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11"/>
                                        </p:tgtEl>
                                        <p:attrNameLst>
                                          <p:attrName>ppt_h</p:attrName>
                                        </p:attrNameLst>
                                      </p:cBhvr>
                                      <p:tavLst>
                                        <p:tav tm="0">
                                          <p:val>
                                            <p:strVal val="#ppt_h*4"/>
                                          </p:val>
                                        </p:tav>
                                        <p:tav tm="100000">
                                          <p:val>
                                            <p:strVal val="#ppt_h"/>
                                          </p:val>
                                        </p:tav>
                                      </p:tavLst>
                                    </p:anim>
                                  </p:childTnLst>
                                </p:cTn>
                              </p:par>
                              <p:par>
                                <p:cTn id="10" presetID="0" presetClass="entr" presetSubtype="0" fill="hold" grpId="0" nodeType="withEffect">
                                  <p:stCondLst>
                                    <p:cond delay="50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stCondLst>
                                            <p:cond delay="0"/>
                                          </p:stCondLst>
                                        </p:cTn>
                                        <p:tgtEl>
                                          <p:spTgt spid="12"/>
                                        </p:tgtEl>
                                      </p:cBhvr>
                                    </p:animEffect>
                                    <p:anim to="" calcmode="lin" valueType="num">
                                      <p:cBhvr>
                                        <p:cTn id="13"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14"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dissolve">
                                      <p:cBhvr>
                                        <p:cTn id="19" dur="500">
                                          <p:stCondLst>
                                            <p:cond delay="0"/>
                                          </p:stCondLst>
                                        </p:cTn>
                                        <p:tgtEl>
                                          <p:spTgt spid="17"/>
                                        </p:tgtEl>
                                      </p:cBhvr>
                                    </p:animEffect>
                                    <p:anim to="" calcmode="lin" valueType="num">
                                      <p:cBhvr>
                                        <p:cTn id="20"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17"/>
                                        </p:tgtEl>
                                        <p:attrNameLst>
                                          <p:attrName>ppt_h</p:attrName>
                                        </p:attrNameLst>
                                      </p:cBhvr>
                                      <p:tavLst>
                                        <p:tav tm="0">
                                          <p:val>
                                            <p:strVal val="#ppt_h*4"/>
                                          </p:val>
                                        </p:tav>
                                        <p:tav tm="100000">
                                          <p:val>
                                            <p:strVal val="#ppt_h"/>
                                          </p:val>
                                        </p:tav>
                                      </p:tavLst>
                                    </p:anim>
                                  </p:childTnLst>
                                </p:cTn>
                              </p:par>
                              <p:par>
                                <p:cTn id="22" presetID="0" presetClass="entr" presetSubtype="0" fill="hold" grpId="0" nodeType="withEffect">
                                  <p:stCondLst>
                                    <p:cond delay="250"/>
                                  </p:stCondLst>
                                  <p:childTnLst>
                                    <p:set>
                                      <p:cBhvr>
                                        <p:cTn id="23" dur="1" fill="hold">
                                          <p:stCondLst>
                                            <p:cond delay="0"/>
                                          </p:stCondLst>
                                        </p:cTn>
                                        <p:tgtEl>
                                          <p:spTgt spid="18"/>
                                        </p:tgtEl>
                                        <p:attrNameLst>
                                          <p:attrName>style.visibility</p:attrName>
                                        </p:attrNameLst>
                                      </p:cBhvr>
                                      <p:to>
                                        <p:strVal val="visible"/>
                                      </p:to>
                                    </p:set>
                                    <p:animEffect transition="in" filter="dissolve">
                                      <p:cBhvr>
                                        <p:cTn id="24" dur="500">
                                          <p:stCondLst>
                                            <p:cond delay="0"/>
                                          </p:stCondLst>
                                        </p:cTn>
                                        <p:tgtEl>
                                          <p:spTgt spid="18"/>
                                        </p:tgtEl>
                                      </p:cBhvr>
                                    </p:animEffect>
                                    <p:anim to="" calcmode="lin" valueType="num">
                                      <p:cBhvr>
                                        <p:cTn id="25"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18"/>
                                        </p:tgtEl>
                                        <p:attrNameLst>
                                          <p:attrName>ppt_h</p:attrName>
                                        </p:attrNameLst>
                                      </p:cBhvr>
                                      <p:tavLst>
                                        <p:tav tm="0">
                                          <p:val>
                                            <p:strVal val="#ppt_h*4"/>
                                          </p:val>
                                        </p:tav>
                                        <p:tav tm="100000">
                                          <p:val>
                                            <p:strVal val="#ppt_h"/>
                                          </p:val>
                                        </p:tav>
                                      </p:tavLst>
                                    </p:anim>
                                  </p:childTnLst>
                                </p:cTn>
                              </p:par>
                              <p:par>
                                <p:cTn id="27" presetID="0" presetClass="entr" presetSubtype="0" fill="hold" grpId="0" nodeType="withEffect">
                                  <p:stCondLst>
                                    <p:cond delay="500"/>
                                  </p:stCondLst>
                                  <p:childTnLst>
                                    <p:set>
                                      <p:cBhvr>
                                        <p:cTn id="28" dur="1" fill="hold">
                                          <p:stCondLst>
                                            <p:cond delay="0"/>
                                          </p:stCondLst>
                                        </p:cTn>
                                        <p:tgtEl>
                                          <p:spTgt spid="19"/>
                                        </p:tgtEl>
                                        <p:attrNameLst>
                                          <p:attrName>style.visibility</p:attrName>
                                        </p:attrNameLst>
                                      </p:cBhvr>
                                      <p:to>
                                        <p:strVal val="visible"/>
                                      </p:to>
                                    </p:set>
                                    <p:animEffect transition="in" filter="dissolve">
                                      <p:cBhvr>
                                        <p:cTn id="29" dur="500">
                                          <p:stCondLst>
                                            <p:cond delay="0"/>
                                          </p:stCondLst>
                                        </p:cTn>
                                        <p:tgtEl>
                                          <p:spTgt spid="19"/>
                                        </p:tgtEl>
                                      </p:cBhvr>
                                    </p:animEffect>
                                    <p:anim to="" calcmode="lin" valueType="num">
                                      <p:cBhvr>
                                        <p:cTn id="30"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19"/>
                                        </p:tgtEl>
                                        <p:attrNameLst>
                                          <p:attrName>ppt_h</p:attrName>
                                        </p:attrNameLst>
                                      </p:cBhvr>
                                      <p:tavLst>
                                        <p:tav tm="0">
                                          <p:val>
                                            <p:strVal val="#ppt_h*4"/>
                                          </p:val>
                                        </p:tav>
                                        <p:tav tm="100000">
                                          <p:val>
                                            <p:strVal val="#ppt_h"/>
                                          </p:val>
                                        </p:tav>
                                      </p:tavLst>
                                    </p:anim>
                                  </p:childTnLst>
                                </p:cTn>
                              </p:par>
                              <p:par>
                                <p:cTn id="32" presetID="0" presetClass="entr" presetSubtype="0" fill="hold" grpId="0" nodeType="withEffect">
                                  <p:stCondLst>
                                    <p:cond delay="750"/>
                                  </p:stCondLst>
                                  <p:childTnLst>
                                    <p:set>
                                      <p:cBhvr>
                                        <p:cTn id="33" dur="1" fill="hold">
                                          <p:stCondLst>
                                            <p:cond delay="0"/>
                                          </p:stCondLst>
                                        </p:cTn>
                                        <p:tgtEl>
                                          <p:spTgt spid="20"/>
                                        </p:tgtEl>
                                        <p:attrNameLst>
                                          <p:attrName>style.visibility</p:attrName>
                                        </p:attrNameLst>
                                      </p:cBhvr>
                                      <p:to>
                                        <p:strVal val="visible"/>
                                      </p:to>
                                    </p:set>
                                    <p:animEffect transition="in" filter="dissolve">
                                      <p:cBhvr>
                                        <p:cTn id="34" dur="500">
                                          <p:stCondLst>
                                            <p:cond delay="0"/>
                                          </p:stCondLst>
                                        </p:cTn>
                                        <p:tgtEl>
                                          <p:spTgt spid="20"/>
                                        </p:tgtEl>
                                      </p:cBhvr>
                                    </p:animEffect>
                                    <p:anim to="" calcmode="lin" valueType="num">
                                      <p:cBhvr>
                                        <p:cTn id="35" dur="500" fill="hold">
                                          <p:stCondLst>
                                            <p:cond delay="0"/>
                                          </p:stCondLst>
                                        </p:cTn>
                                        <p:tgtEl>
                                          <p:spTgt spid="20"/>
                                        </p:tgtEl>
                                        <p:attrNameLst>
                                          <p:attrName>ppt_w</p:attrName>
                                        </p:attrNameLst>
                                      </p:cBhvr>
                                      <p:tavLst>
                                        <p:tav tm="0">
                                          <p:val>
                                            <p:strVal val="#ppt_w*4"/>
                                          </p:val>
                                        </p:tav>
                                        <p:tav tm="100000">
                                          <p:val>
                                            <p:strVal val="#ppt_w"/>
                                          </p:val>
                                        </p:tav>
                                      </p:tavLst>
                                    </p:anim>
                                    <p:anim to="" calcmode="lin" valueType="num">
                                      <p:cBhvr>
                                        <p:cTn id="36" dur="500" fill="hold">
                                          <p:stCondLst>
                                            <p:cond delay="0"/>
                                          </p:stCondLst>
                                        </p:cTn>
                                        <p:tgtEl>
                                          <p:spTgt spid="20"/>
                                        </p:tgtEl>
                                        <p:attrNameLst>
                                          <p:attrName>ppt_h</p:attrName>
                                        </p:attrNameLst>
                                      </p:cBhvr>
                                      <p:tavLst>
                                        <p:tav tm="0">
                                          <p:val>
                                            <p:strVal val="#ppt_h*4"/>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0"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dissolve">
                                      <p:cBhvr>
                                        <p:cTn id="41" dur="500">
                                          <p:stCondLst>
                                            <p:cond delay="0"/>
                                          </p:stCondLst>
                                        </p:cTn>
                                        <p:tgtEl>
                                          <p:spTgt spid="13"/>
                                        </p:tgtEl>
                                      </p:cBhvr>
                                    </p:animEffect>
                                    <p:anim to="" calcmode="lin" valueType="num">
                                      <p:cBhvr>
                                        <p:cTn id="42"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43" dur="500" fill="hold">
                                          <p:stCondLst>
                                            <p:cond delay="0"/>
                                          </p:stCondLst>
                                        </p:cTn>
                                        <p:tgtEl>
                                          <p:spTgt spid="13"/>
                                        </p:tgtEl>
                                        <p:attrNameLst>
                                          <p:attrName>ppt_h</p:attrName>
                                        </p:attrNameLst>
                                      </p:cBhvr>
                                      <p:tavLst>
                                        <p:tav tm="0">
                                          <p:val>
                                            <p:strVal val="#ppt_h*4"/>
                                          </p:val>
                                        </p:tav>
                                        <p:tav tm="100000">
                                          <p:val>
                                            <p:strVal val="#ppt_h"/>
                                          </p:val>
                                        </p:tav>
                                      </p:tavLst>
                                    </p:anim>
                                  </p:childTnLst>
                                </p:cTn>
                              </p:par>
                              <p:par>
                                <p:cTn id="44" presetID="0" presetClass="entr" presetSubtype="0" fill="hold" grpId="0" nodeType="withEffect">
                                  <p:stCondLst>
                                    <p:cond delay="250"/>
                                  </p:stCondLst>
                                  <p:childTnLst>
                                    <p:set>
                                      <p:cBhvr>
                                        <p:cTn id="45" dur="1" fill="hold">
                                          <p:stCondLst>
                                            <p:cond delay="0"/>
                                          </p:stCondLst>
                                        </p:cTn>
                                        <p:tgtEl>
                                          <p:spTgt spid="14"/>
                                        </p:tgtEl>
                                        <p:attrNameLst>
                                          <p:attrName>style.visibility</p:attrName>
                                        </p:attrNameLst>
                                      </p:cBhvr>
                                      <p:to>
                                        <p:strVal val="visible"/>
                                      </p:to>
                                    </p:set>
                                    <p:animEffect transition="in" filter="dissolve">
                                      <p:cBhvr>
                                        <p:cTn id="46" dur="500">
                                          <p:stCondLst>
                                            <p:cond delay="0"/>
                                          </p:stCondLst>
                                        </p:cTn>
                                        <p:tgtEl>
                                          <p:spTgt spid="14"/>
                                        </p:tgtEl>
                                      </p:cBhvr>
                                    </p:animEffect>
                                    <p:anim to="" calcmode="lin" valueType="num">
                                      <p:cBhvr>
                                        <p:cTn id="47"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48" dur="500" fill="hold">
                                          <p:stCondLst>
                                            <p:cond delay="0"/>
                                          </p:stCondLst>
                                        </p:cTn>
                                        <p:tgtEl>
                                          <p:spTgt spid="14"/>
                                        </p:tgtEl>
                                        <p:attrNameLst>
                                          <p:attrName>ppt_h</p:attrName>
                                        </p:attrNameLst>
                                      </p:cBhvr>
                                      <p:tavLst>
                                        <p:tav tm="0">
                                          <p:val>
                                            <p:strVal val="#ppt_h*4"/>
                                          </p:val>
                                        </p:tav>
                                        <p:tav tm="100000">
                                          <p:val>
                                            <p:strVal val="#ppt_h"/>
                                          </p:val>
                                        </p:tav>
                                      </p:tavLst>
                                    </p:anim>
                                  </p:childTnLst>
                                </p:cTn>
                              </p:par>
                              <p:par>
                                <p:cTn id="49" presetID="0" presetClass="entr" presetSubtype="0" fill="hold" grpId="0" nodeType="withEffect">
                                  <p:stCondLst>
                                    <p:cond delay="500"/>
                                  </p:stCondLst>
                                  <p:childTnLst>
                                    <p:set>
                                      <p:cBhvr>
                                        <p:cTn id="50" dur="1" fill="hold">
                                          <p:stCondLst>
                                            <p:cond delay="0"/>
                                          </p:stCondLst>
                                        </p:cTn>
                                        <p:tgtEl>
                                          <p:spTgt spid="15"/>
                                        </p:tgtEl>
                                        <p:attrNameLst>
                                          <p:attrName>style.visibility</p:attrName>
                                        </p:attrNameLst>
                                      </p:cBhvr>
                                      <p:to>
                                        <p:strVal val="visible"/>
                                      </p:to>
                                    </p:set>
                                    <p:animEffect transition="in" filter="dissolve">
                                      <p:cBhvr>
                                        <p:cTn id="51" dur="500">
                                          <p:stCondLst>
                                            <p:cond delay="0"/>
                                          </p:stCondLst>
                                        </p:cTn>
                                        <p:tgtEl>
                                          <p:spTgt spid="15"/>
                                        </p:tgtEl>
                                      </p:cBhvr>
                                    </p:animEffect>
                                    <p:anim to="" calcmode="lin" valueType="num">
                                      <p:cBhvr>
                                        <p:cTn id="52"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53" dur="500" fill="hold">
                                          <p:stCondLst>
                                            <p:cond delay="0"/>
                                          </p:stCondLst>
                                        </p:cTn>
                                        <p:tgtEl>
                                          <p:spTgt spid="15"/>
                                        </p:tgtEl>
                                        <p:attrNameLst>
                                          <p:attrName>ppt_h</p:attrName>
                                        </p:attrNameLst>
                                      </p:cBhvr>
                                      <p:tavLst>
                                        <p:tav tm="0">
                                          <p:val>
                                            <p:strVal val="#ppt_h*4"/>
                                          </p:val>
                                        </p:tav>
                                        <p:tav tm="100000">
                                          <p:val>
                                            <p:strVal val="#ppt_h"/>
                                          </p:val>
                                        </p:tav>
                                      </p:tavLst>
                                    </p:anim>
                                  </p:childTnLst>
                                </p:cTn>
                              </p:par>
                              <p:par>
                                <p:cTn id="54" presetID="22" presetClass="entr" presetSubtype="1" fill="hold" grpId="0" nodeType="withEffect">
                                  <p:stCondLst>
                                    <p:cond delay="1250"/>
                                  </p:stCondLst>
                                  <p:childTnLst>
                                    <p:set>
                                      <p:cBhvr>
                                        <p:cTn id="55" dur="1" fill="hold">
                                          <p:stCondLst>
                                            <p:cond delay="0"/>
                                          </p:stCondLst>
                                        </p:cTn>
                                        <p:tgtEl>
                                          <p:spTgt spid="3"/>
                                        </p:tgtEl>
                                        <p:attrNameLst>
                                          <p:attrName>style.visibility</p:attrName>
                                        </p:attrNameLst>
                                      </p:cBhvr>
                                      <p:to>
                                        <p:strVal val="visible"/>
                                      </p:to>
                                    </p:set>
                                    <p:animEffect transition="in" filter="wipe(up)">
                                      <p:cBhvr>
                                        <p:cTn id="56" dur="500"/>
                                        <p:tgtEl>
                                          <p:spTgt spid="3"/>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8"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heel(8)">
                                      <p:cBhvr>
                                        <p:cTn id="61" dur="1500"/>
                                        <p:tgtEl>
                                          <p:spTgt spid="21"/>
                                        </p:tgtEl>
                                      </p:cBhvr>
                                    </p:animEffect>
                                  </p:childTnLst>
                                </p:cTn>
                              </p:par>
                              <p:par>
                                <p:cTn id="62" presetID="21" presetClass="entr" presetSubtype="8" fill="hold" grpId="0" nodeType="withEffect">
                                  <p:stCondLst>
                                    <p:cond delay="750"/>
                                  </p:stCondLst>
                                  <p:childTnLst>
                                    <p:set>
                                      <p:cBhvr>
                                        <p:cTn id="63" dur="1" fill="hold">
                                          <p:stCondLst>
                                            <p:cond delay="0"/>
                                          </p:stCondLst>
                                        </p:cTn>
                                        <p:tgtEl>
                                          <p:spTgt spid="22"/>
                                        </p:tgtEl>
                                        <p:attrNameLst>
                                          <p:attrName>style.visibility</p:attrName>
                                        </p:attrNameLst>
                                      </p:cBhvr>
                                      <p:to>
                                        <p:strVal val="visible"/>
                                      </p:to>
                                    </p:set>
                                    <p:animEffect transition="in" filter="wheel(8)">
                                      <p:cBhvr>
                                        <p:cTn id="64" dur="1500"/>
                                        <p:tgtEl>
                                          <p:spTgt spid="22"/>
                                        </p:tgtEl>
                                      </p:cBhvr>
                                    </p:animEffect>
                                  </p:childTnLst>
                                </p:cTn>
                              </p:par>
                            </p:childTnLst>
                          </p:cTn>
                        </p:par>
                        <p:par>
                          <p:cTn id="65" fill="hold">
                            <p:stCondLst>
                              <p:cond delay="2250"/>
                            </p:stCondLst>
                            <p:childTnLst>
                              <p:par>
                                <p:cTn id="66" presetID="26" presetClass="emph" presetSubtype="0" fill="hold" grpId="1" nodeType="afterEffect">
                                  <p:stCondLst>
                                    <p:cond delay="250"/>
                                  </p:stCondLst>
                                  <p:childTnLst>
                                    <p:animEffect transition="out" filter="fade">
                                      <p:cBhvr>
                                        <p:cTn id="67" dur="500" tmFilter="0, 0; .2, .5; .8, .5; 1, 0"/>
                                        <p:tgtEl>
                                          <p:spTgt spid="21"/>
                                        </p:tgtEl>
                                      </p:cBhvr>
                                    </p:animEffect>
                                    <p:animScale>
                                      <p:cBhvr>
                                        <p:cTn id="68" dur="250" autoRev="1" fill="hold"/>
                                        <p:tgtEl>
                                          <p:spTgt spid="21"/>
                                        </p:tgtEl>
                                      </p:cBhvr>
                                      <p:by x="105000" y="105000"/>
                                    </p:animScale>
                                  </p:childTnLst>
                                </p:cTn>
                              </p:par>
                              <p:par>
                                <p:cTn id="69" presetID="26" presetClass="emph" presetSubtype="0" fill="hold" grpId="1" nodeType="withEffect">
                                  <p:stCondLst>
                                    <p:cond delay="250"/>
                                  </p:stCondLst>
                                  <p:childTnLst>
                                    <p:animEffect transition="out" filter="fade">
                                      <p:cBhvr>
                                        <p:cTn id="70" dur="500" tmFilter="0, 0; .2, .5; .8, .5; 1, 0"/>
                                        <p:tgtEl>
                                          <p:spTgt spid="22"/>
                                        </p:tgtEl>
                                      </p:cBhvr>
                                    </p:animEffect>
                                    <p:animScale>
                                      <p:cBhvr>
                                        <p:cTn id="71" dur="250" autoRev="1" fill="hold"/>
                                        <p:tgtEl>
                                          <p:spTgt spid="22"/>
                                        </p:tgtEl>
                                      </p:cBhvr>
                                      <p:by x="105000" y="105000"/>
                                    </p:animScale>
                                  </p:childTnLst>
                                </p:cTn>
                              </p:par>
                            </p:childTnLst>
                          </p:cTn>
                        </p:par>
                        <p:par>
                          <p:cTn id="72" fill="hold">
                            <p:stCondLst>
                              <p:cond delay="3000"/>
                            </p:stCondLst>
                            <p:childTnLst>
                              <p:par>
                                <p:cTn id="73" presetID="22" presetClass="entr" presetSubtype="4" fill="hold" grpId="0" nodeType="afterEffect">
                                  <p:stCondLst>
                                    <p:cond delay="250"/>
                                  </p:stCondLst>
                                  <p:childTnLst>
                                    <p:set>
                                      <p:cBhvr>
                                        <p:cTn id="74" dur="1" fill="hold">
                                          <p:stCondLst>
                                            <p:cond delay="0"/>
                                          </p:stCondLst>
                                        </p:cTn>
                                        <p:tgtEl>
                                          <p:spTgt spid="2"/>
                                        </p:tgtEl>
                                        <p:attrNameLst>
                                          <p:attrName>style.visibility</p:attrName>
                                        </p:attrNameLst>
                                      </p:cBhvr>
                                      <p:to>
                                        <p:strVal val="visible"/>
                                      </p:to>
                                    </p:set>
                                    <p:animEffect transition="in" filter="wipe(down)">
                                      <p:cBhvr>
                                        <p:cTn id="7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1" grpId="0" animBg="1"/>
      <p:bldP spid="12" grpId="0" animBg="1"/>
      <p:bldP spid="13" grpId="0" animBg="1"/>
      <p:bldP spid="14" grpId="0" animBg="1"/>
      <p:bldP spid="15" grpId="0" animBg="1"/>
      <p:bldP spid="17" grpId="0"/>
      <p:bldP spid="18" grpId="0"/>
      <p:bldP spid="19" grpId="0"/>
      <p:bldP spid="20" grpId="0"/>
      <p:bldP spid="21" grpId="0"/>
      <p:bldP spid="21" grpId="1"/>
      <p:bldP spid="22" grpId="0"/>
      <p:bldP spid="2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B924F9-3A8C-4393-178C-E424E5EFD720}"/>
              </a:ext>
            </a:extLst>
          </p:cNvPr>
          <p:cNvPicPr>
            <a:picLocks noChangeAspect="1"/>
          </p:cNvPicPr>
          <p:nvPr/>
        </p:nvPicPr>
        <p:blipFill rotWithShape="1">
          <a:blip r:embed="rId2">
            <a:extLst>
              <a:ext uri="{28A0092B-C50C-407E-A947-70E740481C1C}">
                <a14:useLocalDpi xmlns:a14="http://schemas.microsoft.com/office/drawing/2010/main" val="0"/>
              </a:ext>
            </a:extLst>
          </a:blip>
          <a:srcRect r="18967"/>
          <a:stretch/>
        </p:blipFill>
        <p:spPr>
          <a:xfrm>
            <a:off x="-1" y="0"/>
            <a:ext cx="9144001" cy="6858000"/>
          </a:xfrm>
          <a:prstGeom prst="rect">
            <a:avLst/>
          </a:prstGeom>
        </p:spPr>
      </p:pic>
      <p:sp>
        <p:nvSpPr>
          <p:cNvPr id="16" name="Arrow: Bent 15">
            <a:extLst>
              <a:ext uri="{FF2B5EF4-FFF2-40B4-BE49-F238E27FC236}">
                <a16:creationId xmlns:a16="http://schemas.microsoft.com/office/drawing/2014/main" id="{D481EBE2-D995-67EF-A630-B59A1AD5C7E6}"/>
              </a:ext>
            </a:extLst>
          </p:cNvPr>
          <p:cNvSpPr/>
          <p:nvPr/>
        </p:nvSpPr>
        <p:spPr>
          <a:xfrm rot="16200000">
            <a:off x="3286712" y="1112363"/>
            <a:ext cx="3445506" cy="1330815"/>
          </a:xfrm>
          <a:custGeom>
            <a:avLst/>
            <a:gdLst>
              <a:gd name="connsiteX0" fmla="*/ 0 w 3408940"/>
              <a:gd name="connsiteY0" fmla="*/ 1260683 h 1260683"/>
              <a:gd name="connsiteX1" fmla="*/ 0 w 3408940"/>
              <a:gd name="connsiteY1" fmla="*/ 1024305 h 1260683"/>
              <a:gd name="connsiteX2" fmla="*/ 835202 w 3408940"/>
              <a:gd name="connsiteY2" fmla="*/ 189103 h 1260683"/>
              <a:gd name="connsiteX3" fmla="*/ 2951942 w 3408940"/>
              <a:gd name="connsiteY3" fmla="*/ 189102 h 1260683"/>
              <a:gd name="connsiteX4" fmla="*/ 2951942 w 3408940"/>
              <a:gd name="connsiteY4" fmla="*/ 0 h 1260683"/>
              <a:gd name="connsiteX5" fmla="*/ 3408940 w 3408940"/>
              <a:gd name="connsiteY5" fmla="*/ 315171 h 1260683"/>
              <a:gd name="connsiteX6" fmla="*/ 2951942 w 3408940"/>
              <a:gd name="connsiteY6" fmla="*/ 630342 h 1260683"/>
              <a:gd name="connsiteX7" fmla="*/ 2951942 w 3408940"/>
              <a:gd name="connsiteY7" fmla="*/ 441239 h 1260683"/>
              <a:gd name="connsiteX8" fmla="*/ 835202 w 3408940"/>
              <a:gd name="connsiteY8" fmla="*/ 441239 h 1260683"/>
              <a:gd name="connsiteX9" fmla="*/ 252136 w 3408940"/>
              <a:gd name="connsiteY9" fmla="*/ 1024305 h 1260683"/>
              <a:gd name="connsiteX10" fmla="*/ 252137 w 3408940"/>
              <a:gd name="connsiteY10" fmla="*/ 1260683 h 1260683"/>
              <a:gd name="connsiteX11" fmla="*/ 0 w 3408940"/>
              <a:gd name="connsiteY11" fmla="*/ 1260683 h 1260683"/>
              <a:gd name="connsiteX0" fmla="*/ 0 w 3408940"/>
              <a:gd name="connsiteY0" fmla="*/ 1260683 h 1344833"/>
              <a:gd name="connsiteX1" fmla="*/ 0 w 3408940"/>
              <a:gd name="connsiteY1" fmla="*/ 1024305 h 1344833"/>
              <a:gd name="connsiteX2" fmla="*/ 835202 w 3408940"/>
              <a:gd name="connsiteY2" fmla="*/ 189103 h 1344833"/>
              <a:gd name="connsiteX3" fmla="*/ 2951942 w 3408940"/>
              <a:gd name="connsiteY3" fmla="*/ 189102 h 1344833"/>
              <a:gd name="connsiteX4" fmla="*/ 2951942 w 3408940"/>
              <a:gd name="connsiteY4" fmla="*/ 0 h 1344833"/>
              <a:gd name="connsiteX5" fmla="*/ 3408940 w 3408940"/>
              <a:gd name="connsiteY5" fmla="*/ 315171 h 1344833"/>
              <a:gd name="connsiteX6" fmla="*/ 2951942 w 3408940"/>
              <a:gd name="connsiteY6" fmla="*/ 630342 h 1344833"/>
              <a:gd name="connsiteX7" fmla="*/ 2951942 w 3408940"/>
              <a:gd name="connsiteY7" fmla="*/ 441239 h 1344833"/>
              <a:gd name="connsiteX8" fmla="*/ 835202 w 3408940"/>
              <a:gd name="connsiteY8" fmla="*/ 441239 h 1344833"/>
              <a:gd name="connsiteX9" fmla="*/ 252136 w 3408940"/>
              <a:gd name="connsiteY9" fmla="*/ 1024305 h 1344833"/>
              <a:gd name="connsiteX10" fmla="*/ 89456 w 3408940"/>
              <a:gd name="connsiteY10" fmla="*/ 1344833 h 1344833"/>
              <a:gd name="connsiteX11" fmla="*/ 0 w 3408940"/>
              <a:gd name="connsiteY11" fmla="*/ 1260683 h 1344833"/>
              <a:gd name="connsiteX0" fmla="*/ 50488 w 3408940"/>
              <a:gd name="connsiteY0" fmla="*/ 1241052 h 1344833"/>
              <a:gd name="connsiteX1" fmla="*/ 0 w 3408940"/>
              <a:gd name="connsiteY1" fmla="*/ 1024305 h 1344833"/>
              <a:gd name="connsiteX2" fmla="*/ 835202 w 3408940"/>
              <a:gd name="connsiteY2" fmla="*/ 189103 h 1344833"/>
              <a:gd name="connsiteX3" fmla="*/ 2951942 w 3408940"/>
              <a:gd name="connsiteY3" fmla="*/ 189102 h 1344833"/>
              <a:gd name="connsiteX4" fmla="*/ 2951942 w 3408940"/>
              <a:gd name="connsiteY4" fmla="*/ 0 h 1344833"/>
              <a:gd name="connsiteX5" fmla="*/ 3408940 w 3408940"/>
              <a:gd name="connsiteY5" fmla="*/ 315171 h 1344833"/>
              <a:gd name="connsiteX6" fmla="*/ 2951942 w 3408940"/>
              <a:gd name="connsiteY6" fmla="*/ 630342 h 1344833"/>
              <a:gd name="connsiteX7" fmla="*/ 2951942 w 3408940"/>
              <a:gd name="connsiteY7" fmla="*/ 441239 h 1344833"/>
              <a:gd name="connsiteX8" fmla="*/ 835202 w 3408940"/>
              <a:gd name="connsiteY8" fmla="*/ 441239 h 1344833"/>
              <a:gd name="connsiteX9" fmla="*/ 252136 w 3408940"/>
              <a:gd name="connsiteY9" fmla="*/ 1024305 h 1344833"/>
              <a:gd name="connsiteX10" fmla="*/ 89456 w 3408940"/>
              <a:gd name="connsiteY10" fmla="*/ 1344833 h 1344833"/>
              <a:gd name="connsiteX11" fmla="*/ 50488 w 3408940"/>
              <a:gd name="connsiteY11" fmla="*/ 1241052 h 1344833"/>
              <a:gd name="connsiteX0" fmla="*/ 89456 w 3408940"/>
              <a:gd name="connsiteY0" fmla="*/ 1344833 h 1344833"/>
              <a:gd name="connsiteX1" fmla="*/ 0 w 3408940"/>
              <a:gd name="connsiteY1" fmla="*/ 1024305 h 1344833"/>
              <a:gd name="connsiteX2" fmla="*/ 835202 w 3408940"/>
              <a:gd name="connsiteY2" fmla="*/ 189103 h 1344833"/>
              <a:gd name="connsiteX3" fmla="*/ 2951942 w 3408940"/>
              <a:gd name="connsiteY3" fmla="*/ 189102 h 1344833"/>
              <a:gd name="connsiteX4" fmla="*/ 2951942 w 3408940"/>
              <a:gd name="connsiteY4" fmla="*/ 0 h 1344833"/>
              <a:gd name="connsiteX5" fmla="*/ 3408940 w 3408940"/>
              <a:gd name="connsiteY5" fmla="*/ 315171 h 1344833"/>
              <a:gd name="connsiteX6" fmla="*/ 2951942 w 3408940"/>
              <a:gd name="connsiteY6" fmla="*/ 630342 h 1344833"/>
              <a:gd name="connsiteX7" fmla="*/ 2951942 w 3408940"/>
              <a:gd name="connsiteY7" fmla="*/ 441239 h 1344833"/>
              <a:gd name="connsiteX8" fmla="*/ 835202 w 3408940"/>
              <a:gd name="connsiteY8" fmla="*/ 441239 h 1344833"/>
              <a:gd name="connsiteX9" fmla="*/ 252136 w 3408940"/>
              <a:gd name="connsiteY9" fmla="*/ 1024305 h 1344833"/>
              <a:gd name="connsiteX10" fmla="*/ 89456 w 3408940"/>
              <a:gd name="connsiteY10" fmla="*/ 1344833 h 1344833"/>
              <a:gd name="connsiteX0" fmla="*/ 0 w 3417654"/>
              <a:gd name="connsiteY0" fmla="*/ 1333617 h 1333617"/>
              <a:gd name="connsiteX1" fmla="*/ 8714 w 3417654"/>
              <a:gd name="connsiteY1" fmla="*/ 1024305 h 1333617"/>
              <a:gd name="connsiteX2" fmla="*/ 843916 w 3417654"/>
              <a:gd name="connsiteY2" fmla="*/ 189103 h 1333617"/>
              <a:gd name="connsiteX3" fmla="*/ 2960656 w 3417654"/>
              <a:gd name="connsiteY3" fmla="*/ 189102 h 1333617"/>
              <a:gd name="connsiteX4" fmla="*/ 2960656 w 3417654"/>
              <a:gd name="connsiteY4" fmla="*/ 0 h 1333617"/>
              <a:gd name="connsiteX5" fmla="*/ 3417654 w 3417654"/>
              <a:gd name="connsiteY5" fmla="*/ 315171 h 1333617"/>
              <a:gd name="connsiteX6" fmla="*/ 2960656 w 3417654"/>
              <a:gd name="connsiteY6" fmla="*/ 630342 h 1333617"/>
              <a:gd name="connsiteX7" fmla="*/ 2960656 w 3417654"/>
              <a:gd name="connsiteY7" fmla="*/ 441239 h 1333617"/>
              <a:gd name="connsiteX8" fmla="*/ 843916 w 3417654"/>
              <a:gd name="connsiteY8" fmla="*/ 441239 h 1333617"/>
              <a:gd name="connsiteX9" fmla="*/ 260850 w 3417654"/>
              <a:gd name="connsiteY9" fmla="*/ 1024305 h 1333617"/>
              <a:gd name="connsiteX10" fmla="*/ 0 w 3417654"/>
              <a:gd name="connsiteY10" fmla="*/ 1333617 h 1333617"/>
              <a:gd name="connsiteX0" fmla="*/ 0 w 3417654"/>
              <a:gd name="connsiteY0" fmla="*/ 1333617 h 1333617"/>
              <a:gd name="connsiteX1" fmla="*/ 8714 w 3417654"/>
              <a:gd name="connsiteY1" fmla="*/ 1024305 h 1333617"/>
              <a:gd name="connsiteX2" fmla="*/ 843916 w 3417654"/>
              <a:gd name="connsiteY2" fmla="*/ 189103 h 1333617"/>
              <a:gd name="connsiteX3" fmla="*/ 2960656 w 3417654"/>
              <a:gd name="connsiteY3" fmla="*/ 189102 h 1333617"/>
              <a:gd name="connsiteX4" fmla="*/ 2960656 w 3417654"/>
              <a:gd name="connsiteY4" fmla="*/ 0 h 1333617"/>
              <a:gd name="connsiteX5" fmla="*/ 3417654 w 3417654"/>
              <a:gd name="connsiteY5" fmla="*/ 315171 h 1333617"/>
              <a:gd name="connsiteX6" fmla="*/ 2960656 w 3417654"/>
              <a:gd name="connsiteY6" fmla="*/ 630342 h 1333617"/>
              <a:gd name="connsiteX7" fmla="*/ 2960656 w 3417654"/>
              <a:gd name="connsiteY7" fmla="*/ 441239 h 1333617"/>
              <a:gd name="connsiteX8" fmla="*/ 843916 w 3417654"/>
              <a:gd name="connsiteY8" fmla="*/ 441239 h 1333617"/>
              <a:gd name="connsiteX9" fmla="*/ 260850 w 3417654"/>
              <a:gd name="connsiteY9" fmla="*/ 1024305 h 1333617"/>
              <a:gd name="connsiteX10" fmla="*/ 0 w 3417654"/>
              <a:gd name="connsiteY10" fmla="*/ 1333617 h 1333617"/>
              <a:gd name="connsiteX0" fmla="*/ 0 w 3417654"/>
              <a:gd name="connsiteY0" fmla="*/ 1333617 h 1333617"/>
              <a:gd name="connsiteX1" fmla="*/ 8714 w 3417654"/>
              <a:gd name="connsiteY1" fmla="*/ 1024305 h 1333617"/>
              <a:gd name="connsiteX2" fmla="*/ 843916 w 3417654"/>
              <a:gd name="connsiteY2" fmla="*/ 189103 h 1333617"/>
              <a:gd name="connsiteX3" fmla="*/ 2960656 w 3417654"/>
              <a:gd name="connsiteY3" fmla="*/ 189102 h 1333617"/>
              <a:gd name="connsiteX4" fmla="*/ 2960656 w 3417654"/>
              <a:gd name="connsiteY4" fmla="*/ 0 h 1333617"/>
              <a:gd name="connsiteX5" fmla="*/ 3417654 w 3417654"/>
              <a:gd name="connsiteY5" fmla="*/ 315171 h 1333617"/>
              <a:gd name="connsiteX6" fmla="*/ 2960656 w 3417654"/>
              <a:gd name="connsiteY6" fmla="*/ 630342 h 1333617"/>
              <a:gd name="connsiteX7" fmla="*/ 2960656 w 3417654"/>
              <a:gd name="connsiteY7" fmla="*/ 441239 h 1333617"/>
              <a:gd name="connsiteX8" fmla="*/ 843916 w 3417654"/>
              <a:gd name="connsiteY8" fmla="*/ 441239 h 1333617"/>
              <a:gd name="connsiteX9" fmla="*/ 260850 w 3417654"/>
              <a:gd name="connsiteY9" fmla="*/ 1024305 h 1333617"/>
              <a:gd name="connsiteX10" fmla="*/ 0 w 3417654"/>
              <a:gd name="connsiteY10" fmla="*/ 1333617 h 1333617"/>
              <a:gd name="connsiteX0" fmla="*/ 0 w 3417654"/>
              <a:gd name="connsiteY0" fmla="*/ 1333617 h 1333617"/>
              <a:gd name="connsiteX1" fmla="*/ 8714 w 3417654"/>
              <a:gd name="connsiteY1" fmla="*/ 1024305 h 1333617"/>
              <a:gd name="connsiteX2" fmla="*/ 843916 w 3417654"/>
              <a:gd name="connsiteY2" fmla="*/ 189103 h 1333617"/>
              <a:gd name="connsiteX3" fmla="*/ 2960656 w 3417654"/>
              <a:gd name="connsiteY3" fmla="*/ 189102 h 1333617"/>
              <a:gd name="connsiteX4" fmla="*/ 2960656 w 3417654"/>
              <a:gd name="connsiteY4" fmla="*/ 0 h 1333617"/>
              <a:gd name="connsiteX5" fmla="*/ 3417654 w 3417654"/>
              <a:gd name="connsiteY5" fmla="*/ 315171 h 1333617"/>
              <a:gd name="connsiteX6" fmla="*/ 2960656 w 3417654"/>
              <a:gd name="connsiteY6" fmla="*/ 630342 h 1333617"/>
              <a:gd name="connsiteX7" fmla="*/ 2960656 w 3417654"/>
              <a:gd name="connsiteY7" fmla="*/ 441239 h 1333617"/>
              <a:gd name="connsiteX8" fmla="*/ 843916 w 3417654"/>
              <a:gd name="connsiteY8" fmla="*/ 441239 h 1333617"/>
              <a:gd name="connsiteX9" fmla="*/ 260850 w 3417654"/>
              <a:gd name="connsiteY9" fmla="*/ 1024305 h 1333617"/>
              <a:gd name="connsiteX10" fmla="*/ 0 w 3417654"/>
              <a:gd name="connsiteY10" fmla="*/ 1333617 h 1333617"/>
              <a:gd name="connsiteX0" fmla="*/ 0 w 3442896"/>
              <a:gd name="connsiteY0" fmla="*/ 1330815 h 1330815"/>
              <a:gd name="connsiteX1" fmla="*/ 33956 w 3442896"/>
              <a:gd name="connsiteY1" fmla="*/ 1024305 h 1330815"/>
              <a:gd name="connsiteX2" fmla="*/ 869158 w 3442896"/>
              <a:gd name="connsiteY2" fmla="*/ 189103 h 1330815"/>
              <a:gd name="connsiteX3" fmla="*/ 2985898 w 3442896"/>
              <a:gd name="connsiteY3" fmla="*/ 189102 h 1330815"/>
              <a:gd name="connsiteX4" fmla="*/ 2985898 w 3442896"/>
              <a:gd name="connsiteY4" fmla="*/ 0 h 1330815"/>
              <a:gd name="connsiteX5" fmla="*/ 3442896 w 3442896"/>
              <a:gd name="connsiteY5" fmla="*/ 315171 h 1330815"/>
              <a:gd name="connsiteX6" fmla="*/ 2985898 w 3442896"/>
              <a:gd name="connsiteY6" fmla="*/ 630342 h 1330815"/>
              <a:gd name="connsiteX7" fmla="*/ 2985898 w 3442896"/>
              <a:gd name="connsiteY7" fmla="*/ 441239 h 1330815"/>
              <a:gd name="connsiteX8" fmla="*/ 869158 w 3442896"/>
              <a:gd name="connsiteY8" fmla="*/ 441239 h 1330815"/>
              <a:gd name="connsiteX9" fmla="*/ 286092 w 3442896"/>
              <a:gd name="connsiteY9" fmla="*/ 1024305 h 1330815"/>
              <a:gd name="connsiteX10" fmla="*/ 0 w 3442896"/>
              <a:gd name="connsiteY10" fmla="*/ 1330815 h 1330815"/>
              <a:gd name="connsiteX0" fmla="*/ 0 w 3442896"/>
              <a:gd name="connsiteY0" fmla="*/ 1330815 h 1330815"/>
              <a:gd name="connsiteX1" fmla="*/ 33956 w 3442896"/>
              <a:gd name="connsiteY1" fmla="*/ 1024305 h 1330815"/>
              <a:gd name="connsiteX2" fmla="*/ 869158 w 3442896"/>
              <a:gd name="connsiteY2" fmla="*/ 189103 h 1330815"/>
              <a:gd name="connsiteX3" fmla="*/ 2985898 w 3442896"/>
              <a:gd name="connsiteY3" fmla="*/ 189102 h 1330815"/>
              <a:gd name="connsiteX4" fmla="*/ 2985898 w 3442896"/>
              <a:gd name="connsiteY4" fmla="*/ 0 h 1330815"/>
              <a:gd name="connsiteX5" fmla="*/ 3442896 w 3442896"/>
              <a:gd name="connsiteY5" fmla="*/ 315171 h 1330815"/>
              <a:gd name="connsiteX6" fmla="*/ 2985898 w 3442896"/>
              <a:gd name="connsiteY6" fmla="*/ 630342 h 1330815"/>
              <a:gd name="connsiteX7" fmla="*/ 2985898 w 3442896"/>
              <a:gd name="connsiteY7" fmla="*/ 441239 h 1330815"/>
              <a:gd name="connsiteX8" fmla="*/ 869158 w 3442896"/>
              <a:gd name="connsiteY8" fmla="*/ 441239 h 1330815"/>
              <a:gd name="connsiteX9" fmla="*/ 286092 w 3442896"/>
              <a:gd name="connsiteY9" fmla="*/ 1024305 h 1330815"/>
              <a:gd name="connsiteX10" fmla="*/ 0 w 3442896"/>
              <a:gd name="connsiteY10" fmla="*/ 1330815 h 1330815"/>
              <a:gd name="connsiteX0" fmla="*/ 0 w 3442896"/>
              <a:gd name="connsiteY0" fmla="*/ 1330815 h 1330815"/>
              <a:gd name="connsiteX1" fmla="*/ 33956 w 3442896"/>
              <a:gd name="connsiteY1" fmla="*/ 1024305 h 1330815"/>
              <a:gd name="connsiteX2" fmla="*/ 869158 w 3442896"/>
              <a:gd name="connsiteY2" fmla="*/ 189103 h 1330815"/>
              <a:gd name="connsiteX3" fmla="*/ 2985898 w 3442896"/>
              <a:gd name="connsiteY3" fmla="*/ 189102 h 1330815"/>
              <a:gd name="connsiteX4" fmla="*/ 2985898 w 3442896"/>
              <a:gd name="connsiteY4" fmla="*/ 0 h 1330815"/>
              <a:gd name="connsiteX5" fmla="*/ 3442896 w 3442896"/>
              <a:gd name="connsiteY5" fmla="*/ 315171 h 1330815"/>
              <a:gd name="connsiteX6" fmla="*/ 2985898 w 3442896"/>
              <a:gd name="connsiteY6" fmla="*/ 630342 h 1330815"/>
              <a:gd name="connsiteX7" fmla="*/ 2985898 w 3442896"/>
              <a:gd name="connsiteY7" fmla="*/ 441239 h 1330815"/>
              <a:gd name="connsiteX8" fmla="*/ 869158 w 3442896"/>
              <a:gd name="connsiteY8" fmla="*/ 441239 h 1330815"/>
              <a:gd name="connsiteX9" fmla="*/ 286092 w 3442896"/>
              <a:gd name="connsiteY9" fmla="*/ 1024305 h 1330815"/>
              <a:gd name="connsiteX10" fmla="*/ 0 w 3442896"/>
              <a:gd name="connsiteY10" fmla="*/ 1330815 h 133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42896" h="1330815">
                <a:moveTo>
                  <a:pt x="0" y="1330815"/>
                </a:moveTo>
                <a:cubicBezTo>
                  <a:pt x="11319" y="1228645"/>
                  <a:pt x="17026" y="1146116"/>
                  <a:pt x="33956" y="1024305"/>
                </a:cubicBezTo>
                <a:cubicBezTo>
                  <a:pt x="33956" y="563036"/>
                  <a:pt x="407889" y="189103"/>
                  <a:pt x="869158" y="189103"/>
                </a:cubicBezTo>
                <a:lnTo>
                  <a:pt x="2985898" y="189102"/>
                </a:lnTo>
                <a:lnTo>
                  <a:pt x="2985898" y="0"/>
                </a:lnTo>
                <a:lnTo>
                  <a:pt x="3442896" y="315171"/>
                </a:lnTo>
                <a:lnTo>
                  <a:pt x="2985898" y="630342"/>
                </a:lnTo>
                <a:lnTo>
                  <a:pt x="2985898" y="441239"/>
                </a:lnTo>
                <a:lnTo>
                  <a:pt x="869158" y="441239"/>
                </a:lnTo>
                <a:cubicBezTo>
                  <a:pt x="547140" y="441239"/>
                  <a:pt x="274873" y="724730"/>
                  <a:pt x="286092" y="1024305"/>
                </a:cubicBezTo>
                <a:cubicBezTo>
                  <a:pt x="196334" y="1131150"/>
                  <a:pt x="5613" y="1302514"/>
                  <a:pt x="0" y="1330815"/>
                </a:cubicBezTo>
                <a:close/>
              </a:path>
            </a:pathLst>
          </a:custGeom>
          <a:solidFill>
            <a:schemeClr val="bg1"/>
          </a:solidFill>
          <a:ln>
            <a:solidFill>
              <a:srgbClr val="FFFF00"/>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Arrow: Bent 16">
            <a:extLst>
              <a:ext uri="{FF2B5EF4-FFF2-40B4-BE49-F238E27FC236}">
                <a16:creationId xmlns:a16="http://schemas.microsoft.com/office/drawing/2014/main" id="{4C039C86-CE9E-48B1-1B3E-91BDEBB1C46B}"/>
              </a:ext>
            </a:extLst>
          </p:cNvPr>
          <p:cNvSpPr/>
          <p:nvPr/>
        </p:nvSpPr>
        <p:spPr>
          <a:xfrm rot="16200000" flipH="1">
            <a:off x="3342808" y="4488763"/>
            <a:ext cx="3291843" cy="1349820"/>
          </a:xfrm>
          <a:custGeom>
            <a:avLst/>
            <a:gdLst>
              <a:gd name="connsiteX0" fmla="*/ 0 w 3291843"/>
              <a:gd name="connsiteY0" fmla="*/ 1290917 h 1290917"/>
              <a:gd name="connsiteX1" fmla="*/ 0 w 3291843"/>
              <a:gd name="connsiteY1" fmla="*/ 1048870 h 1290917"/>
              <a:gd name="connsiteX2" fmla="*/ 855233 w 3291843"/>
              <a:gd name="connsiteY2" fmla="*/ 193637 h 1290917"/>
              <a:gd name="connsiteX3" fmla="*/ 2823886 w 3291843"/>
              <a:gd name="connsiteY3" fmla="*/ 193638 h 1290917"/>
              <a:gd name="connsiteX4" fmla="*/ 2823886 w 3291843"/>
              <a:gd name="connsiteY4" fmla="*/ 0 h 1290917"/>
              <a:gd name="connsiteX5" fmla="*/ 3291843 w 3291843"/>
              <a:gd name="connsiteY5" fmla="*/ 322729 h 1290917"/>
              <a:gd name="connsiteX6" fmla="*/ 2823886 w 3291843"/>
              <a:gd name="connsiteY6" fmla="*/ 645459 h 1290917"/>
              <a:gd name="connsiteX7" fmla="*/ 2823886 w 3291843"/>
              <a:gd name="connsiteY7" fmla="*/ 451821 h 1290917"/>
              <a:gd name="connsiteX8" fmla="*/ 855233 w 3291843"/>
              <a:gd name="connsiteY8" fmla="*/ 451821 h 1290917"/>
              <a:gd name="connsiteX9" fmla="*/ 258184 w 3291843"/>
              <a:gd name="connsiteY9" fmla="*/ 1048870 h 1290917"/>
              <a:gd name="connsiteX10" fmla="*/ 258183 w 3291843"/>
              <a:gd name="connsiteY10" fmla="*/ 1290917 h 1290917"/>
              <a:gd name="connsiteX11" fmla="*/ 0 w 3291843"/>
              <a:gd name="connsiteY11" fmla="*/ 1290917 h 1290917"/>
              <a:gd name="connsiteX0" fmla="*/ 0 w 3291843"/>
              <a:gd name="connsiteY0" fmla="*/ 1349820 h 1349820"/>
              <a:gd name="connsiteX1" fmla="*/ 0 w 3291843"/>
              <a:gd name="connsiteY1" fmla="*/ 1048870 h 1349820"/>
              <a:gd name="connsiteX2" fmla="*/ 855233 w 3291843"/>
              <a:gd name="connsiteY2" fmla="*/ 193637 h 1349820"/>
              <a:gd name="connsiteX3" fmla="*/ 2823886 w 3291843"/>
              <a:gd name="connsiteY3" fmla="*/ 193638 h 1349820"/>
              <a:gd name="connsiteX4" fmla="*/ 2823886 w 3291843"/>
              <a:gd name="connsiteY4" fmla="*/ 0 h 1349820"/>
              <a:gd name="connsiteX5" fmla="*/ 3291843 w 3291843"/>
              <a:gd name="connsiteY5" fmla="*/ 322729 h 1349820"/>
              <a:gd name="connsiteX6" fmla="*/ 2823886 w 3291843"/>
              <a:gd name="connsiteY6" fmla="*/ 645459 h 1349820"/>
              <a:gd name="connsiteX7" fmla="*/ 2823886 w 3291843"/>
              <a:gd name="connsiteY7" fmla="*/ 451821 h 1349820"/>
              <a:gd name="connsiteX8" fmla="*/ 855233 w 3291843"/>
              <a:gd name="connsiteY8" fmla="*/ 451821 h 1349820"/>
              <a:gd name="connsiteX9" fmla="*/ 258184 w 3291843"/>
              <a:gd name="connsiteY9" fmla="*/ 1048870 h 1349820"/>
              <a:gd name="connsiteX10" fmla="*/ 258183 w 3291843"/>
              <a:gd name="connsiteY10" fmla="*/ 1290917 h 1349820"/>
              <a:gd name="connsiteX11" fmla="*/ 0 w 3291843"/>
              <a:gd name="connsiteY11" fmla="*/ 1349820 h 1349820"/>
              <a:gd name="connsiteX0" fmla="*/ 0 w 3291843"/>
              <a:gd name="connsiteY0" fmla="*/ 1349820 h 1349820"/>
              <a:gd name="connsiteX1" fmla="*/ 0 w 3291843"/>
              <a:gd name="connsiteY1" fmla="*/ 1048870 h 1349820"/>
              <a:gd name="connsiteX2" fmla="*/ 855233 w 3291843"/>
              <a:gd name="connsiteY2" fmla="*/ 193637 h 1349820"/>
              <a:gd name="connsiteX3" fmla="*/ 2823886 w 3291843"/>
              <a:gd name="connsiteY3" fmla="*/ 193638 h 1349820"/>
              <a:gd name="connsiteX4" fmla="*/ 2823886 w 3291843"/>
              <a:gd name="connsiteY4" fmla="*/ 0 h 1349820"/>
              <a:gd name="connsiteX5" fmla="*/ 3291843 w 3291843"/>
              <a:gd name="connsiteY5" fmla="*/ 322729 h 1349820"/>
              <a:gd name="connsiteX6" fmla="*/ 2823886 w 3291843"/>
              <a:gd name="connsiteY6" fmla="*/ 645459 h 1349820"/>
              <a:gd name="connsiteX7" fmla="*/ 2823886 w 3291843"/>
              <a:gd name="connsiteY7" fmla="*/ 451821 h 1349820"/>
              <a:gd name="connsiteX8" fmla="*/ 855233 w 3291843"/>
              <a:gd name="connsiteY8" fmla="*/ 451821 h 1349820"/>
              <a:gd name="connsiteX9" fmla="*/ 258184 w 3291843"/>
              <a:gd name="connsiteY9" fmla="*/ 1048870 h 1349820"/>
              <a:gd name="connsiteX10" fmla="*/ 0 w 3291843"/>
              <a:gd name="connsiteY10" fmla="*/ 1349820 h 134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1843" h="1349820">
                <a:moveTo>
                  <a:pt x="0" y="1349820"/>
                </a:moveTo>
                <a:lnTo>
                  <a:pt x="0" y="1048870"/>
                </a:lnTo>
                <a:cubicBezTo>
                  <a:pt x="0" y="576538"/>
                  <a:pt x="382901" y="193637"/>
                  <a:pt x="855233" y="193637"/>
                </a:cubicBezTo>
                <a:lnTo>
                  <a:pt x="2823886" y="193638"/>
                </a:lnTo>
                <a:lnTo>
                  <a:pt x="2823886" y="0"/>
                </a:lnTo>
                <a:lnTo>
                  <a:pt x="3291843" y="322729"/>
                </a:lnTo>
                <a:lnTo>
                  <a:pt x="2823886" y="645459"/>
                </a:lnTo>
                <a:lnTo>
                  <a:pt x="2823886" y="451821"/>
                </a:lnTo>
                <a:lnTo>
                  <a:pt x="855233" y="451821"/>
                </a:lnTo>
                <a:cubicBezTo>
                  <a:pt x="525492" y="451821"/>
                  <a:pt x="258184" y="719129"/>
                  <a:pt x="258184" y="1048870"/>
                </a:cubicBezTo>
                <a:cubicBezTo>
                  <a:pt x="115645" y="1198537"/>
                  <a:pt x="43031" y="1349820"/>
                  <a:pt x="0" y="1349820"/>
                </a:cubicBezTo>
                <a:close/>
              </a:path>
            </a:pathLst>
          </a:custGeom>
          <a:solidFill>
            <a:schemeClr val="tx1"/>
          </a:solidFill>
          <a:ln>
            <a:solidFill>
              <a:srgbClr val="C00000"/>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inal">
            <a:extLst>
              <a:ext uri="{FF2B5EF4-FFF2-40B4-BE49-F238E27FC236}">
                <a16:creationId xmlns:a16="http://schemas.microsoft.com/office/drawing/2014/main" id="{29C7740A-E442-1F03-E055-AE0529283920}"/>
              </a:ext>
            </a:extLst>
          </p:cNvPr>
          <p:cNvSpPr txBox="1">
            <a:spLocks noChangeArrowheads="1"/>
          </p:cNvSpPr>
          <p:nvPr/>
        </p:nvSpPr>
        <p:spPr bwMode="auto">
          <a:xfrm>
            <a:off x="484094" y="902330"/>
            <a:ext cx="8351681" cy="5132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a good word</a:t>
            </a:r>
          </a:p>
          <a:p>
            <a:pPr algn="l" eaLnBrk="1" hangingPunct="1"/>
            <a:r>
              <a:rPr lang="en-US" altLang="en-US" b="1" kern="0" dirty="0">
                <a:ln w="17780"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     makes it glad</a:t>
            </a: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in the heart </a:t>
            </a:r>
          </a:p>
          <a:p>
            <a:pPr algn="l"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chemeClr val="tx1">
                    <a:lumMod val="85000"/>
                    <a:lumOff val="15000"/>
                  </a:schemeClr>
                </a:solidFill>
                <a:effectLst>
                  <a:glow rad="101600">
                    <a:schemeClr val="tx1"/>
                  </a:glow>
                  <a:outerShdw blurRad="50800" algn="tl" rotWithShape="0">
                    <a:srgbClr val="000000"/>
                  </a:outerShdw>
                </a:effectLst>
                <a:latin typeface="Calibri" panose="020F0502020204030204" pitchFamily="34" charset="0"/>
              </a:rPr>
              <a:t>Anxiety</a:t>
            </a:r>
          </a:p>
          <a:p>
            <a:pPr algn="l" eaLnBrk="1" hangingPunct="1"/>
            <a:r>
              <a:rPr lang="en-US" altLang="en-US" b="1" kern="0" dirty="0">
                <a:ln w="17780" cmpd="sng">
                  <a:solidFill>
                    <a:srgbClr val="FFFFFF"/>
                  </a:solidFill>
                  <a:prstDash val="solid"/>
                  <a:miter lim="800000"/>
                </a:ln>
                <a:solidFill>
                  <a:schemeClr val="tx1">
                    <a:lumMod val="85000"/>
                    <a:lumOff val="15000"/>
                  </a:schemeClr>
                </a:solidFill>
                <a:effectLst>
                  <a:glow rad="101600">
                    <a:schemeClr val="tx1"/>
                  </a:glow>
                  <a:outerShdw blurRad="50800" algn="tl" rotWithShape="0">
                    <a:srgbClr val="000000"/>
                  </a:outerShdw>
                </a:effectLst>
                <a:latin typeface="Calibri" panose="020F0502020204030204" pitchFamily="34" charset="0"/>
              </a:rPr>
              <a:t>causes depression</a:t>
            </a:r>
            <a:endParaRPr lang="en-US" altLang="en-US" sz="3200" b="1" i="1" kern="0" dirty="0">
              <a:ln w="17780" cmpd="sng">
                <a:solidFill>
                  <a:srgbClr val="FFFFFF"/>
                </a:solidFill>
                <a:prstDash val="solid"/>
                <a:miter lim="800000"/>
              </a:ln>
              <a:solidFill>
                <a:schemeClr val="tx1">
                  <a:lumMod val="85000"/>
                  <a:lumOff val="15000"/>
                </a:schemeClr>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290946" y="2352820"/>
            <a:ext cx="8553796" cy="216893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Anxiety in the heart of man    causes depression, But a good word makes it glad.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12:25 </a:t>
            </a:r>
          </a:p>
        </p:txBody>
      </p:sp>
      <p:sp>
        <p:nvSpPr>
          <p:cNvPr id="6" name="heart">
            <a:extLst>
              <a:ext uri="{FF2B5EF4-FFF2-40B4-BE49-F238E27FC236}">
                <a16:creationId xmlns:a16="http://schemas.microsoft.com/office/drawing/2014/main" id="{8993D08F-0EE0-DFF4-63DF-907F77C8A24E}"/>
              </a:ext>
            </a:extLst>
          </p:cNvPr>
          <p:cNvSpPr txBox="1">
            <a:spLocks noChangeArrowheads="1"/>
          </p:cNvSpPr>
          <p:nvPr/>
        </p:nvSpPr>
        <p:spPr bwMode="auto">
          <a:xfrm>
            <a:off x="4587145" y="2367462"/>
            <a:ext cx="1564736" cy="789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heart</a:t>
            </a:r>
          </a:p>
        </p:txBody>
      </p:sp>
      <p:sp>
        <p:nvSpPr>
          <p:cNvPr id="8" name="Rectangle 2">
            <a:extLst>
              <a:ext uri="{FF2B5EF4-FFF2-40B4-BE49-F238E27FC236}">
                <a16:creationId xmlns:a16="http://schemas.microsoft.com/office/drawing/2014/main" id="{4560D8DC-EC41-9B17-3D91-D1475F508BC2}"/>
              </a:ext>
            </a:extLst>
          </p:cNvPr>
          <p:cNvSpPr txBox="1">
            <a:spLocks noChangeArrowheads="1"/>
          </p:cNvSpPr>
          <p:nvPr/>
        </p:nvSpPr>
        <p:spPr bwMode="auto">
          <a:xfrm>
            <a:off x="3002756" y="2366682"/>
            <a:ext cx="3273406" cy="790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the heart</a:t>
            </a:r>
          </a:p>
        </p:txBody>
      </p:sp>
      <p:sp>
        <p:nvSpPr>
          <p:cNvPr id="9" name="in">
            <a:extLst>
              <a:ext uri="{FF2B5EF4-FFF2-40B4-BE49-F238E27FC236}">
                <a16:creationId xmlns:a16="http://schemas.microsoft.com/office/drawing/2014/main" id="{0FB5DBB1-15A8-67B0-52E8-3A917F1BEF60}"/>
              </a:ext>
            </a:extLst>
          </p:cNvPr>
          <p:cNvSpPr>
            <a:spLocks noChangeArrowheads="1"/>
          </p:cNvSpPr>
          <p:nvPr/>
        </p:nvSpPr>
        <p:spPr bwMode="auto">
          <a:xfrm>
            <a:off x="5473707" y="3105165"/>
            <a:ext cx="800100" cy="719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9525">
                  <a:solidFill>
                    <a:schemeClr val="tx1"/>
                  </a:solidFill>
                </a:ln>
                <a:solidFill>
                  <a:srgbClr val="FF0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0" name="Rectangle 2">
            <a:extLst>
              <a:ext uri="{FF2B5EF4-FFF2-40B4-BE49-F238E27FC236}">
                <a16:creationId xmlns:a16="http://schemas.microsoft.com/office/drawing/2014/main" id="{253EA88F-2CE3-3C5C-9D70-806F9F74D934}"/>
              </a:ext>
            </a:extLst>
          </p:cNvPr>
          <p:cNvSpPr txBox="1">
            <a:spLocks noChangeArrowheads="1"/>
          </p:cNvSpPr>
          <p:nvPr/>
        </p:nvSpPr>
        <p:spPr bwMode="auto">
          <a:xfrm>
            <a:off x="5572460" y="3038475"/>
            <a:ext cx="3397709" cy="793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 good word</a:t>
            </a:r>
          </a:p>
        </p:txBody>
      </p:sp>
      <p:sp>
        <p:nvSpPr>
          <p:cNvPr id="11" name="Rectangle 2">
            <a:extLst>
              <a:ext uri="{FF2B5EF4-FFF2-40B4-BE49-F238E27FC236}">
                <a16:creationId xmlns:a16="http://schemas.microsoft.com/office/drawing/2014/main" id="{EA52D89B-B0FB-0E1B-41F5-EF00E93A083D}"/>
              </a:ext>
            </a:extLst>
          </p:cNvPr>
          <p:cNvSpPr txBox="1">
            <a:spLocks noChangeArrowheads="1"/>
          </p:cNvSpPr>
          <p:nvPr/>
        </p:nvSpPr>
        <p:spPr bwMode="auto">
          <a:xfrm>
            <a:off x="1171576" y="3700630"/>
            <a:ext cx="3544728" cy="809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makes it glad</a:t>
            </a:r>
          </a:p>
        </p:txBody>
      </p:sp>
      <p:sp>
        <p:nvSpPr>
          <p:cNvPr id="12" name="Rectangle 2">
            <a:extLst>
              <a:ext uri="{FF2B5EF4-FFF2-40B4-BE49-F238E27FC236}">
                <a16:creationId xmlns:a16="http://schemas.microsoft.com/office/drawing/2014/main" id="{B43C33F2-A8EA-0B4B-0122-EAAC3E3327D6}"/>
              </a:ext>
            </a:extLst>
          </p:cNvPr>
          <p:cNvSpPr txBox="1">
            <a:spLocks noChangeArrowheads="1"/>
          </p:cNvSpPr>
          <p:nvPr/>
        </p:nvSpPr>
        <p:spPr bwMode="auto">
          <a:xfrm>
            <a:off x="1036180" y="2373827"/>
            <a:ext cx="246425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Anxiety</a:t>
            </a:r>
          </a:p>
        </p:txBody>
      </p:sp>
      <p:sp>
        <p:nvSpPr>
          <p:cNvPr id="13" name="Rectangle 2">
            <a:extLst>
              <a:ext uri="{FF2B5EF4-FFF2-40B4-BE49-F238E27FC236}">
                <a16:creationId xmlns:a16="http://schemas.microsoft.com/office/drawing/2014/main" id="{0FA9D723-CC61-F489-DB36-90DB694E1A94}"/>
              </a:ext>
            </a:extLst>
          </p:cNvPr>
          <p:cNvSpPr txBox="1">
            <a:spLocks noChangeArrowheads="1"/>
          </p:cNvSpPr>
          <p:nvPr/>
        </p:nvSpPr>
        <p:spPr bwMode="auto">
          <a:xfrm>
            <a:off x="254859" y="3033657"/>
            <a:ext cx="4512404" cy="80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causes depression</a:t>
            </a:r>
          </a:p>
        </p:txBody>
      </p:sp>
      <p:pic>
        <p:nvPicPr>
          <p:cNvPr id="3" name="Graphic 2" descr="Sheep">
            <a:extLst>
              <a:ext uri="{FF2B5EF4-FFF2-40B4-BE49-F238E27FC236}">
                <a16:creationId xmlns:a16="http://schemas.microsoft.com/office/drawing/2014/main" id="{315AF87D-DC2B-8065-725C-B4C9B7242B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45323" y="232755"/>
            <a:ext cx="914400" cy="914400"/>
          </a:xfrm>
          <a:prstGeom prst="rect">
            <a:avLst/>
          </a:prstGeom>
        </p:spPr>
      </p:pic>
      <p:pic>
        <p:nvPicPr>
          <p:cNvPr id="14" name="Graphic 13" descr="Goat">
            <a:extLst>
              <a:ext uri="{FF2B5EF4-FFF2-40B4-BE49-F238E27FC236}">
                <a16:creationId xmlns:a16="http://schemas.microsoft.com/office/drawing/2014/main" id="{53334C37-16F6-6ECF-8BAD-96DBAD0B337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45323" y="5825532"/>
            <a:ext cx="914400" cy="914400"/>
          </a:xfrm>
          <a:prstGeom prst="rect">
            <a:avLst/>
          </a:prstGeom>
          <a:effectLst>
            <a:glow rad="50800">
              <a:schemeClr val="bg1"/>
            </a:glow>
          </a:effectLst>
        </p:spPr>
      </p:pic>
      <p:sp>
        <p:nvSpPr>
          <p:cNvPr id="2" name="obnoxious">
            <a:extLst>
              <a:ext uri="{FF2B5EF4-FFF2-40B4-BE49-F238E27FC236}">
                <a16:creationId xmlns:a16="http://schemas.microsoft.com/office/drawing/2014/main" id="{494F0A2D-4D33-BF65-F43B-7DDA3C3299F5}"/>
              </a:ext>
            </a:extLst>
          </p:cNvPr>
          <p:cNvSpPr txBox="1">
            <a:spLocks noChangeArrowheads="1"/>
          </p:cNvSpPr>
          <p:nvPr/>
        </p:nvSpPr>
        <p:spPr bwMode="auto">
          <a:xfrm>
            <a:off x="3030612" y="5882124"/>
            <a:ext cx="281920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tx1">
                    <a:lumMod val="85000"/>
                    <a:lumOff val="15000"/>
                  </a:schemeClr>
                </a:solidFill>
                <a:effectLst>
                  <a:glow rad="101600">
                    <a:schemeClr val="tx1"/>
                  </a:glow>
                  <a:outerShdw blurRad="50800" algn="tl" rotWithShape="0">
                    <a:srgbClr val="000000"/>
                  </a:outerShdw>
                </a:effectLst>
                <a:latin typeface="Calibri" panose="020F0502020204030204" pitchFamily="34" charset="0"/>
              </a:rPr>
              <a:t>obnoxious</a:t>
            </a:r>
          </a:p>
        </p:txBody>
      </p:sp>
      <p:sp>
        <p:nvSpPr>
          <p:cNvPr id="4" name="pleasant">
            <a:extLst>
              <a:ext uri="{FF2B5EF4-FFF2-40B4-BE49-F238E27FC236}">
                <a16:creationId xmlns:a16="http://schemas.microsoft.com/office/drawing/2014/main" id="{C3A8E95D-892E-A1E4-81B1-E037EF35F41C}"/>
              </a:ext>
            </a:extLst>
          </p:cNvPr>
          <p:cNvSpPr txBox="1">
            <a:spLocks noChangeArrowheads="1"/>
          </p:cNvSpPr>
          <p:nvPr/>
        </p:nvSpPr>
        <p:spPr bwMode="auto">
          <a:xfrm>
            <a:off x="2547068" y="251139"/>
            <a:ext cx="323832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pleasant</a:t>
            </a:r>
          </a:p>
        </p:txBody>
      </p:sp>
      <p:sp>
        <p:nvSpPr>
          <p:cNvPr id="18" name="Rectangle: Rounded Corners 17">
            <a:extLst>
              <a:ext uri="{FF2B5EF4-FFF2-40B4-BE49-F238E27FC236}">
                <a16:creationId xmlns:a16="http://schemas.microsoft.com/office/drawing/2014/main" id="{4D1C698E-DD25-A264-2E90-A3012A35A39C}"/>
              </a:ext>
            </a:extLst>
          </p:cNvPr>
          <p:cNvSpPr/>
          <p:nvPr/>
        </p:nvSpPr>
        <p:spPr>
          <a:xfrm>
            <a:off x="3220720" y="1849120"/>
            <a:ext cx="1168400" cy="650240"/>
          </a:xfrm>
          <a:prstGeom prst="roundRect">
            <a:avLst/>
          </a:prstGeom>
          <a:noFill/>
          <a:ln w="57150" cap="flat" cmpd="sng" algn="ctr">
            <a:solidFill>
              <a:srgbClr val="FFC000"/>
            </a:solidFill>
            <a:prstDash val="solid"/>
          </a:ln>
          <a:effectLst>
            <a:glow rad="38100">
              <a:schemeClr val="tx1"/>
            </a:glow>
          </a:effectLst>
        </p:spPr>
        <p:txBody>
          <a:bodyPr rtlCol="0" anchor="ctr"/>
          <a:lstStyle/>
          <a:p>
            <a:pPr algn="ctr" fontAlgn="auto">
              <a:spcBef>
                <a:spcPts val="0"/>
              </a:spcBef>
              <a:spcAft>
                <a:spcPts val="0"/>
              </a:spcAft>
            </a:pPr>
            <a:endParaRPr lang="en-US" kern="0">
              <a:ln w="57150">
                <a:solidFill>
                  <a:prstClr val="black"/>
                </a:solidFill>
              </a:ln>
              <a:solidFill>
                <a:prstClr val="white"/>
              </a:solidFill>
              <a:latin typeface="Arial"/>
            </a:endParaRPr>
          </a:p>
        </p:txBody>
      </p:sp>
      <p:sp>
        <p:nvSpPr>
          <p:cNvPr id="19" name="Rectangle: Rounded Corners 18">
            <a:extLst>
              <a:ext uri="{FF2B5EF4-FFF2-40B4-BE49-F238E27FC236}">
                <a16:creationId xmlns:a16="http://schemas.microsoft.com/office/drawing/2014/main" id="{63D9281D-BB23-8D0F-41D9-ED7324A9EB5D}"/>
              </a:ext>
            </a:extLst>
          </p:cNvPr>
          <p:cNvSpPr/>
          <p:nvPr/>
        </p:nvSpPr>
        <p:spPr>
          <a:xfrm>
            <a:off x="2184400" y="5191760"/>
            <a:ext cx="2641600" cy="650240"/>
          </a:xfrm>
          <a:prstGeom prst="roundRect">
            <a:avLst/>
          </a:prstGeom>
          <a:noFill/>
          <a:ln w="57150" cap="flat" cmpd="sng" algn="ctr">
            <a:solidFill>
              <a:srgbClr val="FFC000"/>
            </a:solidFill>
            <a:prstDash val="solid"/>
          </a:ln>
          <a:effectLst>
            <a:glow rad="38100">
              <a:schemeClr val="tx1"/>
            </a:glow>
          </a:effectLst>
        </p:spPr>
        <p:txBody>
          <a:bodyPr rtlCol="0" anchor="ctr"/>
          <a:lstStyle/>
          <a:p>
            <a:pPr algn="ctr" fontAlgn="auto">
              <a:spcBef>
                <a:spcPts val="0"/>
              </a:spcBef>
              <a:spcAft>
                <a:spcPts val="0"/>
              </a:spcAft>
            </a:pPr>
            <a:endParaRPr lang="en-US" kern="0">
              <a:ln w="57150">
                <a:solidFill>
                  <a:prstClr val="black"/>
                </a:solidFill>
              </a:ln>
              <a:solidFill>
                <a:prstClr val="white"/>
              </a:solidFill>
              <a:latin typeface="Arial"/>
            </a:endParaRPr>
          </a:p>
        </p:txBody>
      </p:sp>
    </p:spTree>
    <p:extLst>
      <p:ext uri="{BB962C8B-B14F-4D97-AF65-F5344CB8AC3E}">
        <p14:creationId xmlns:p14="http://schemas.microsoft.com/office/powerpoint/2010/main" val="1919726975"/>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750"/>
                                        <p:tgtEl>
                                          <p:spTgt spid="3074"/>
                                        </p:tgtEl>
                                        <p:attrNameLst>
                                          <p:attrName>ppt_x</p:attrName>
                                        </p:attrNameLst>
                                      </p:cBhvr>
                                      <p:tavLst>
                                        <p:tav tm="0">
                                          <p:val>
                                            <p:strVal val="#ppt_x+#ppt_w*1.125000"/>
                                          </p:val>
                                        </p:tav>
                                        <p:tav tm="100000">
                                          <p:val>
                                            <p:strVal val="#ppt_x"/>
                                          </p:val>
                                        </p:tav>
                                      </p:tavLst>
                                    </p:anim>
                                    <p:animEffect transition="in" filter="wipe(left)">
                                      <p:cBhvr>
                                        <p:cTn id="8" dur="750"/>
                                        <p:tgtEl>
                                          <p:spTgt spid="3074"/>
                                        </p:tgtEl>
                                      </p:cBhvr>
                                    </p:animEffect>
                                  </p:childTnLst>
                                </p:cTn>
                              </p:par>
                            </p:childTnLst>
                          </p:cTn>
                        </p:par>
                        <p:par>
                          <p:cTn id="9" fill="hold">
                            <p:stCondLst>
                              <p:cond delay="750"/>
                            </p:stCondLst>
                            <p:childTnLst>
                              <p:par>
                                <p:cTn id="10" presetID="10" presetClass="exit" presetSubtype="0" fill="hold" grpId="0" nodeType="afterEffect">
                                  <p:stCondLst>
                                    <p:cond delay="0"/>
                                  </p:stCondLst>
                                  <p:childTnLst>
                                    <p:animEffect transition="out" filter="fade">
                                      <p:cBhvr>
                                        <p:cTn id="11" dur="250"/>
                                        <p:tgtEl>
                                          <p:spTgt spid="6"/>
                                        </p:tgtEl>
                                      </p:cBhvr>
                                    </p:animEffect>
                                    <p:set>
                                      <p:cBhvr>
                                        <p:cTn id="12" dur="1" fill="hold">
                                          <p:stCondLst>
                                            <p:cond delay="24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5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5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25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250"/>
                                        <p:tgtEl>
                                          <p:spTgt spid="13"/>
                                        </p:tgtEl>
                                      </p:cBhvr>
                                    </p:animEffect>
                                  </p:childTnLst>
                                </p:cTn>
                              </p:par>
                              <p:par>
                                <p:cTn id="30" presetID="42" presetClass="path" presetSubtype="0" accel="50000" decel="50000" fill="hold" grpId="2" nodeType="withEffect">
                                  <p:stCondLst>
                                    <p:cond delay="0"/>
                                  </p:stCondLst>
                                  <p:childTnLst>
                                    <p:animMotion origin="layout" path="M -1.66667E-6 2.22222E-6 L 0.25972 0.10208 " pathEditMode="relative" rAng="0" ptsTypes="AA">
                                      <p:cBhvr>
                                        <p:cTn id="31" dur="2000" fill="hold"/>
                                        <p:tgtEl>
                                          <p:spTgt spid="8"/>
                                        </p:tgtEl>
                                        <p:attrNameLst>
                                          <p:attrName>ppt_x</p:attrName>
                                          <p:attrName>ppt_y</p:attrName>
                                        </p:attrNameLst>
                                      </p:cBhvr>
                                      <p:rCtr x="12986" y="5093"/>
                                    </p:animMotion>
                                  </p:childTnLst>
                                </p:cTn>
                              </p:par>
                              <p:par>
                                <p:cTn id="32" presetID="42" presetClass="path" presetSubtype="0" accel="50000" decel="50000" fill="hold" grpId="2" nodeType="withEffect">
                                  <p:stCondLst>
                                    <p:cond delay="0"/>
                                  </p:stCondLst>
                                  <p:childTnLst>
                                    <p:animMotion origin="layout" path="M 1.11111E-6 4.07407E-6 L -0.57326 -0.28889 " pathEditMode="relative" rAng="0" ptsTypes="AA">
                                      <p:cBhvr>
                                        <p:cTn id="33" dur="2000" fill="hold"/>
                                        <p:tgtEl>
                                          <p:spTgt spid="10"/>
                                        </p:tgtEl>
                                        <p:attrNameLst>
                                          <p:attrName>ppt_x</p:attrName>
                                          <p:attrName>ppt_y</p:attrName>
                                        </p:attrNameLst>
                                      </p:cBhvr>
                                      <p:rCtr x="-28663" y="-14444"/>
                                    </p:animMotion>
                                  </p:childTnLst>
                                </p:cTn>
                              </p:par>
                              <p:par>
                                <p:cTn id="34" presetID="42" presetClass="path" presetSubtype="0" accel="50000" decel="50000" fill="hold" grpId="2" nodeType="withEffect">
                                  <p:stCondLst>
                                    <p:cond delay="0"/>
                                  </p:stCondLst>
                                  <p:childTnLst>
                                    <p:animMotion origin="layout" path="M 5E-6 -1.11111E-6 L -0.02188 -0.28889 " pathEditMode="relative" rAng="0" ptsTypes="AA">
                                      <p:cBhvr>
                                        <p:cTn id="35" dur="2000" fill="hold"/>
                                        <p:tgtEl>
                                          <p:spTgt spid="11"/>
                                        </p:tgtEl>
                                        <p:attrNameLst>
                                          <p:attrName>ppt_x</p:attrName>
                                          <p:attrName>ppt_y</p:attrName>
                                        </p:attrNameLst>
                                      </p:cBhvr>
                                      <p:rCtr x="-1094" y="-14444"/>
                                    </p:animMotion>
                                  </p:childTnLst>
                                </p:cTn>
                              </p:par>
                              <p:par>
                                <p:cTn id="36" presetID="42" presetClass="path" presetSubtype="0" accel="50000" decel="50000" fill="hold" grpId="2" nodeType="withEffect">
                                  <p:stCondLst>
                                    <p:cond delay="0"/>
                                  </p:stCondLst>
                                  <p:childTnLst>
                                    <p:animMotion origin="layout" path="M -2.77778E-7 2.22222E-6 L 0.02552 0.29838 " pathEditMode="relative" rAng="0" ptsTypes="AA">
                                      <p:cBhvr>
                                        <p:cTn id="37" dur="2000" fill="hold"/>
                                        <p:tgtEl>
                                          <p:spTgt spid="12"/>
                                        </p:tgtEl>
                                        <p:attrNameLst>
                                          <p:attrName>ppt_x</p:attrName>
                                          <p:attrName>ppt_y</p:attrName>
                                        </p:attrNameLst>
                                      </p:cBhvr>
                                      <p:rCtr x="1267" y="14907"/>
                                    </p:animMotion>
                                  </p:childTnLst>
                                </p:cTn>
                              </p:par>
                              <p:par>
                                <p:cTn id="38" presetID="42" presetClass="path" presetSubtype="0" accel="50000" decel="50000" fill="hold" grpId="2" nodeType="withEffect">
                                  <p:stCondLst>
                                    <p:cond delay="0"/>
                                  </p:stCondLst>
                                  <p:childTnLst>
                                    <p:animMotion origin="layout" path="M -2.77778E-6 4.07407E-6 L 0.01771 0.29791 " pathEditMode="relative" rAng="0" ptsTypes="AA">
                                      <p:cBhvr>
                                        <p:cTn id="39" dur="2000" fill="hold"/>
                                        <p:tgtEl>
                                          <p:spTgt spid="13"/>
                                        </p:tgtEl>
                                        <p:attrNameLst>
                                          <p:attrName>ppt_x</p:attrName>
                                          <p:attrName>ppt_y</p:attrName>
                                        </p:attrNameLst>
                                      </p:cBhvr>
                                      <p:rCtr x="885" y="14884"/>
                                    </p:animMotion>
                                  </p:childTnLst>
                                </p:cTn>
                              </p:par>
                              <p:par>
                                <p:cTn id="40" presetID="10" presetClass="exit" presetSubtype="0" fill="hold" grpId="1" nodeType="withEffect">
                                  <p:stCondLst>
                                    <p:cond delay="0"/>
                                  </p:stCondLst>
                                  <p:childTnLst>
                                    <p:animEffect transition="out" filter="fade">
                                      <p:cBhvr>
                                        <p:cTn id="41" dur="1250"/>
                                        <p:tgtEl>
                                          <p:spTgt spid="3074"/>
                                        </p:tgtEl>
                                      </p:cBhvr>
                                    </p:animEffect>
                                    <p:set>
                                      <p:cBhvr>
                                        <p:cTn id="42" dur="1" fill="hold">
                                          <p:stCondLst>
                                            <p:cond delay="1249"/>
                                          </p:stCondLst>
                                        </p:cTn>
                                        <p:tgtEl>
                                          <p:spTgt spid="3074"/>
                                        </p:tgtEl>
                                        <p:attrNameLst>
                                          <p:attrName>style.visibility</p:attrName>
                                        </p:attrNameLst>
                                      </p:cBhvr>
                                      <p:to>
                                        <p:strVal val="hidden"/>
                                      </p:to>
                                    </p:set>
                                  </p:childTnLst>
                                </p:cTn>
                              </p:par>
                            </p:childTnLst>
                          </p:cTn>
                        </p:par>
                        <p:par>
                          <p:cTn id="43" fill="hold">
                            <p:stCondLst>
                              <p:cond delay="2000"/>
                            </p:stCondLst>
                            <p:childTnLst>
                              <p:par>
                                <p:cTn id="44" presetID="0" presetClass="entr" presetSubtype="0"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dissolve">
                                      <p:cBhvr>
                                        <p:cTn id="46" dur="500">
                                          <p:stCondLst>
                                            <p:cond delay="0"/>
                                          </p:stCondLst>
                                        </p:cTn>
                                        <p:tgtEl>
                                          <p:spTgt spid="9"/>
                                        </p:tgtEl>
                                      </p:cBhvr>
                                    </p:animEffect>
                                    <p:anim to="" calcmode="lin" valueType="num">
                                      <p:cBhvr>
                                        <p:cTn id="47"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48"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49" presetID="10"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250"/>
                                        <p:tgtEl>
                                          <p:spTgt spid="7"/>
                                        </p:tgtEl>
                                      </p:cBhvr>
                                    </p:animEffect>
                                  </p:childTnLst>
                                </p:cTn>
                              </p:par>
                              <p:par>
                                <p:cTn id="52" presetID="10" presetClass="exit" presetSubtype="0" fill="hold" grpId="1" nodeType="withEffect">
                                  <p:stCondLst>
                                    <p:cond delay="0"/>
                                  </p:stCondLst>
                                  <p:childTnLst>
                                    <p:animEffect transition="out" filter="fade">
                                      <p:cBhvr>
                                        <p:cTn id="53" dur="500"/>
                                        <p:tgtEl>
                                          <p:spTgt spid="8"/>
                                        </p:tgtEl>
                                      </p:cBhvr>
                                    </p:animEffect>
                                    <p:set>
                                      <p:cBhvr>
                                        <p:cTn id="54" dur="1" fill="hold">
                                          <p:stCondLst>
                                            <p:cond delay="499"/>
                                          </p:stCondLst>
                                        </p:cTn>
                                        <p:tgtEl>
                                          <p:spTgt spid="8"/>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2"/>
                                        </p:tgtEl>
                                      </p:cBhvr>
                                    </p:animEffect>
                                    <p:set>
                                      <p:cBhvr>
                                        <p:cTn id="63" dur="1" fill="hold">
                                          <p:stCondLst>
                                            <p:cond delay="499"/>
                                          </p:stCondLst>
                                        </p:cTn>
                                        <p:tgtEl>
                                          <p:spTgt spid="12"/>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3"/>
                                        </p:tgtEl>
                                      </p:cBhvr>
                                    </p:animEffect>
                                    <p:set>
                                      <p:cBhvr>
                                        <p:cTn id="66" dur="1" fill="hold">
                                          <p:stCondLst>
                                            <p:cond delay="499"/>
                                          </p:stCondLst>
                                        </p:cTn>
                                        <p:tgtEl>
                                          <p:spTgt spid="1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wipe(up)">
                                      <p:cBhvr>
                                        <p:cTn id="71" dur="750"/>
                                        <p:tgtEl>
                                          <p:spTgt spid="17"/>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wipe(down)">
                                      <p:cBhvr>
                                        <p:cTn id="74" dur="750"/>
                                        <p:tgtEl>
                                          <p:spTgt spid="16"/>
                                        </p:tgtEl>
                                      </p:cBhvr>
                                    </p:animEffect>
                                  </p:childTnLst>
                                </p:cTn>
                              </p:par>
                            </p:childTnLst>
                          </p:cTn>
                        </p:par>
                        <p:par>
                          <p:cTn id="75" fill="hold">
                            <p:stCondLst>
                              <p:cond delay="750"/>
                            </p:stCondLst>
                            <p:childTnLst>
                              <p:par>
                                <p:cTn id="76" presetID="22" presetClass="exit" presetSubtype="1" fill="hold" grpId="1" nodeType="afterEffect">
                                  <p:stCondLst>
                                    <p:cond delay="1000"/>
                                  </p:stCondLst>
                                  <p:childTnLst>
                                    <p:animEffect transition="out" filter="wipe(up)">
                                      <p:cBhvr>
                                        <p:cTn id="77" dur="1000"/>
                                        <p:tgtEl>
                                          <p:spTgt spid="17"/>
                                        </p:tgtEl>
                                      </p:cBhvr>
                                    </p:animEffect>
                                    <p:set>
                                      <p:cBhvr>
                                        <p:cTn id="78" dur="1" fill="hold">
                                          <p:stCondLst>
                                            <p:cond delay="999"/>
                                          </p:stCondLst>
                                        </p:cTn>
                                        <p:tgtEl>
                                          <p:spTgt spid="17"/>
                                        </p:tgtEl>
                                        <p:attrNameLst>
                                          <p:attrName>style.visibility</p:attrName>
                                        </p:attrNameLst>
                                      </p:cBhvr>
                                      <p:to>
                                        <p:strVal val="hidden"/>
                                      </p:to>
                                    </p:set>
                                  </p:childTnLst>
                                </p:cTn>
                              </p:par>
                              <p:par>
                                <p:cTn id="79" presetID="22" presetClass="exit" presetSubtype="4" fill="hold" grpId="1" nodeType="withEffect">
                                  <p:stCondLst>
                                    <p:cond delay="1000"/>
                                  </p:stCondLst>
                                  <p:childTnLst>
                                    <p:animEffect transition="out" filter="wipe(down)">
                                      <p:cBhvr>
                                        <p:cTn id="80" dur="1000"/>
                                        <p:tgtEl>
                                          <p:spTgt spid="16"/>
                                        </p:tgtEl>
                                      </p:cBhvr>
                                    </p:animEffect>
                                    <p:set>
                                      <p:cBhvr>
                                        <p:cTn id="81" dur="1" fill="hold">
                                          <p:stCondLst>
                                            <p:cond delay="999"/>
                                          </p:stCondLst>
                                        </p:cTn>
                                        <p:tgtEl>
                                          <p:spTgt spid="16"/>
                                        </p:tgtEl>
                                        <p:attrNameLst>
                                          <p:attrName>style.visibility</p:attrName>
                                        </p:attrNameLst>
                                      </p:cBhvr>
                                      <p:to>
                                        <p:strVal val="hidden"/>
                                      </p:to>
                                    </p:set>
                                  </p:childTnLst>
                                </p:cTn>
                              </p:par>
                              <p:par>
                                <p:cTn id="82" presetID="47" presetClass="entr" presetSubtype="0" fill="hold" nodeType="withEffect">
                                  <p:stCondLst>
                                    <p:cond delay="1500"/>
                                  </p:stCondLst>
                                  <p:childTnLst>
                                    <p:set>
                                      <p:cBhvr>
                                        <p:cTn id="83" dur="1" fill="hold">
                                          <p:stCondLst>
                                            <p:cond delay="0"/>
                                          </p:stCondLst>
                                        </p:cTn>
                                        <p:tgtEl>
                                          <p:spTgt spid="3"/>
                                        </p:tgtEl>
                                        <p:attrNameLst>
                                          <p:attrName>style.visibility</p:attrName>
                                        </p:attrNameLst>
                                      </p:cBhvr>
                                      <p:to>
                                        <p:strVal val="visible"/>
                                      </p:to>
                                    </p:set>
                                    <p:animEffect transition="in" filter="fade">
                                      <p:cBhvr>
                                        <p:cTn id="84" dur="1000"/>
                                        <p:tgtEl>
                                          <p:spTgt spid="3"/>
                                        </p:tgtEl>
                                      </p:cBhvr>
                                    </p:animEffect>
                                    <p:anim calcmode="lin" valueType="num">
                                      <p:cBhvr>
                                        <p:cTn id="85" dur="1000" fill="hold"/>
                                        <p:tgtEl>
                                          <p:spTgt spid="3"/>
                                        </p:tgtEl>
                                        <p:attrNameLst>
                                          <p:attrName>ppt_x</p:attrName>
                                        </p:attrNameLst>
                                      </p:cBhvr>
                                      <p:tavLst>
                                        <p:tav tm="0">
                                          <p:val>
                                            <p:strVal val="#ppt_x"/>
                                          </p:val>
                                        </p:tav>
                                        <p:tav tm="100000">
                                          <p:val>
                                            <p:strVal val="#ppt_x"/>
                                          </p:val>
                                        </p:tav>
                                      </p:tavLst>
                                    </p:anim>
                                    <p:anim calcmode="lin" valueType="num">
                                      <p:cBhvr>
                                        <p:cTn id="86" dur="1000" fill="hold"/>
                                        <p:tgtEl>
                                          <p:spTgt spid="3"/>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1500"/>
                                  </p:stCondLst>
                                  <p:childTnLst>
                                    <p:set>
                                      <p:cBhvr>
                                        <p:cTn id="88" dur="1" fill="hold">
                                          <p:stCondLst>
                                            <p:cond delay="0"/>
                                          </p:stCondLst>
                                        </p:cTn>
                                        <p:tgtEl>
                                          <p:spTgt spid="14"/>
                                        </p:tgtEl>
                                        <p:attrNameLst>
                                          <p:attrName>style.visibility</p:attrName>
                                        </p:attrNameLst>
                                      </p:cBhvr>
                                      <p:to>
                                        <p:strVal val="visible"/>
                                      </p:to>
                                    </p:set>
                                    <p:animEffect transition="in" filter="fade">
                                      <p:cBhvr>
                                        <p:cTn id="89" dur="1000"/>
                                        <p:tgtEl>
                                          <p:spTgt spid="14"/>
                                        </p:tgtEl>
                                      </p:cBhvr>
                                    </p:animEffect>
                                    <p:anim calcmode="lin" valueType="num">
                                      <p:cBhvr>
                                        <p:cTn id="90" dur="1000" fill="hold"/>
                                        <p:tgtEl>
                                          <p:spTgt spid="14"/>
                                        </p:tgtEl>
                                        <p:attrNameLst>
                                          <p:attrName>ppt_x</p:attrName>
                                        </p:attrNameLst>
                                      </p:cBhvr>
                                      <p:tavLst>
                                        <p:tav tm="0">
                                          <p:val>
                                            <p:strVal val="#ppt_x"/>
                                          </p:val>
                                        </p:tav>
                                        <p:tav tm="100000">
                                          <p:val>
                                            <p:strVal val="#ppt_x"/>
                                          </p:val>
                                        </p:tav>
                                      </p:tavLst>
                                    </p:anim>
                                    <p:anim calcmode="lin" valueType="num">
                                      <p:cBhvr>
                                        <p:cTn id="9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3" presetClass="entr" presetSubtype="16" fill="hold" grpId="1" nodeType="clickEffect">
                                  <p:stCondLst>
                                    <p:cond delay="0"/>
                                  </p:stCondLst>
                                  <p:childTnLst>
                                    <p:set>
                                      <p:cBhvr>
                                        <p:cTn id="95" dur="1" fill="hold">
                                          <p:stCondLst>
                                            <p:cond delay="0"/>
                                          </p:stCondLst>
                                        </p:cTn>
                                        <p:tgtEl>
                                          <p:spTgt spid="4"/>
                                        </p:tgtEl>
                                        <p:attrNameLst>
                                          <p:attrName>style.visibility</p:attrName>
                                        </p:attrNameLst>
                                      </p:cBhvr>
                                      <p:to>
                                        <p:strVal val="visible"/>
                                      </p:to>
                                    </p:set>
                                    <p:anim calcmode="lin" valueType="num">
                                      <p:cBhvr>
                                        <p:cTn id="96" dur="750" fill="hold"/>
                                        <p:tgtEl>
                                          <p:spTgt spid="4"/>
                                        </p:tgtEl>
                                        <p:attrNameLst>
                                          <p:attrName>ppt_w</p:attrName>
                                        </p:attrNameLst>
                                      </p:cBhvr>
                                      <p:tavLst>
                                        <p:tav tm="0">
                                          <p:val>
                                            <p:fltVal val="0"/>
                                          </p:val>
                                        </p:tav>
                                        <p:tav tm="100000">
                                          <p:val>
                                            <p:strVal val="#ppt_w"/>
                                          </p:val>
                                        </p:tav>
                                      </p:tavLst>
                                    </p:anim>
                                    <p:anim calcmode="lin" valueType="num">
                                      <p:cBhvr>
                                        <p:cTn id="97" dur="750" fill="hold"/>
                                        <p:tgtEl>
                                          <p:spTgt spid="4"/>
                                        </p:tgtEl>
                                        <p:attrNameLst>
                                          <p:attrName>ppt_h</p:attrName>
                                        </p:attrNameLst>
                                      </p:cBhvr>
                                      <p:tavLst>
                                        <p:tav tm="0">
                                          <p:val>
                                            <p:fltVal val="0"/>
                                          </p:val>
                                        </p:tav>
                                        <p:tav tm="100000">
                                          <p:val>
                                            <p:strVal val="#ppt_h"/>
                                          </p:val>
                                        </p:tav>
                                      </p:tavLst>
                                    </p:anim>
                                  </p:childTnLst>
                                </p:cTn>
                              </p:par>
                              <p:par>
                                <p:cTn id="98" presetID="23" presetClass="entr" presetSubtype="16" fill="hold" grpId="1" nodeType="withEffect">
                                  <p:stCondLst>
                                    <p:cond delay="0"/>
                                  </p:stCondLst>
                                  <p:childTnLst>
                                    <p:set>
                                      <p:cBhvr>
                                        <p:cTn id="99" dur="1" fill="hold">
                                          <p:stCondLst>
                                            <p:cond delay="0"/>
                                          </p:stCondLst>
                                        </p:cTn>
                                        <p:tgtEl>
                                          <p:spTgt spid="2"/>
                                        </p:tgtEl>
                                        <p:attrNameLst>
                                          <p:attrName>style.visibility</p:attrName>
                                        </p:attrNameLst>
                                      </p:cBhvr>
                                      <p:to>
                                        <p:strVal val="visible"/>
                                      </p:to>
                                    </p:set>
                                    <p:anim calcmode="lin" valueType="num">
                                      <p:cBhvr>
                                        <p:cTn id="100" dur="750" fill="hold"/>
                                        <p:tgtEl>
                                          <p:spTgt spid="2"/>
                                        </p:tgtEl>
                                        <p:attrNameLst>
                                          <p:attrName>ppt_w</p:attrName>
                                        </p:attrNameLst>
                                      </p:cBhvr>
                                      <p:tavLst>
                                        <p:tav tm="0">
                                          <p:val>
                                            <p:fltVal val="0"/>
                                          </p:val>
                                        </p:tav>
                                        <p:tav tm="100000">
                                          <p:val>
                                            <p:strVal val="#ppt_w"/>
                                          </p:val>
                                        </p:tav>
                                      </p:tavLst>
                                    </p:anim>
                                    <p:anim calcmode="lin" valueType="num">
                                      <p:cBhvr>
                                        <p:cTn id="101" dur="750" fill="hold"/>
                                        <p:tgtEl>
                                          <p:spTgt spid="2"/>
                                        </p:tgtEl>
                                        <p:attrNameLst>
                                          <p:attrName>ppt_h</p:attrName>
                                        </p:attrNameLst>
                                      </p:cBhvr>
                                      <p:tavLst>
                                        <p:tav tm="0">
                                          <p:val>
                                            <p:fltVal val="0"/>
                                          </p:val>
                                        </p:tav>
                                        <p:tav tm="100000">
                                          <p:val>
                                            <p:strVal val="#ppt_h"/>
                                          </p:val>
                                        </p:tav>
                                      </p:tavLst>
                                    </p:anim>
                                  </p:childTnLst>
                                </p:cTn>
                              </p:par>
                              <p:par>
                                <p:cTn id="102" presetID="10" presetClass="entr" presetSubtype="0" fill="hold" grpId="2" nodeType="withEffect">
                                  <p:stCondLst>
                                    <p:cond delay="0"/>
                                  </p:stCondLst>
                                  <p:childTnLst>
                                    <p:set>
                                      <p:cBhvr>
                                        <p:cTn id="103" dur="1" fill="hold">
                                          <p:stCondLst>
                                            <p:cond delay="0"/>
                                          </p:stCondLst>
                                        </p:cTn>
                                        <p:tgtEl>
                                          <p:spTgt spid="4"/>
                                        </p:tgtEl>
                                        <p:attrNameLst>
                                          <p:attrName>style.visibility</p:attrName>
                                        </p:attrNameLst>
                                      </p:cBhvr>
                                      <p:to>
                                        <p:strVal val="visible"/>
                                      </p:to>
                                    </p:set>
                                    <p:animEffect transition="in" filter="fade">
                                      <p:cBhvr>
                                        <p:cTn id="104" dur="750"/>
                                        <p:tgtEl>
                                          <p:spTgt spid="4"/>
                                        </p:tgtEl>
                                      </p:cBhvr>
                                    </p:animEffect>
                                  </p:childTnLst>
                                </p:cTn>
                              </p:par>
                              <p:par>
                                <p:cTn id="105" presetID="10" presetClass="entr" presetSubtype="0" fill="hold" grpId="2" nodeType="withEffect">
                                  <p:stCondLst>
                                    <p:cond delay="0"/>
                                  </p:stCondLst>
                                  <p:childTnLst>
                                    <p:set>
                                      <p:cBhvr>
                                        <p:cTn id="106" dur="1" fill="hold">
                                          <p:stCondLst>
                                            <p:cond delay="0"/>
                                          </p:stCondLst>
                                        </p:cTn>
                                        <p:tgtEl>
                                          <p:spTgt spid="2"/>
                                        </p:tgtEl>
                                        <p:attrNameLst>
                                          <p:attrName>style.visibility</p:attrName>
                                        </p:attrNameLst>
                                      </p:cBhvr>
                                      <p:to>
                                        <p:strVal val="visible"/>
                                      </p:to>
                                    </p:set>
                                    <p:animEffect transition="in" filter="fade">
                                      <p:cBhvr>
                                        <p:cTn id="107" dur="750"/>
                                        <p:tgtEl>
                                          <p:spTgt spid="2"/>
                                        </p:tgtEl>
                                      </p:cBhvr>
                                    </p:animEffect>
                                  </p:childTnLst>
                                </p:cTn>
                              </p:par>
                              <p:par>
                                <p:cTn id="108" presetID="42" presetClass="path" presetSubtype="0" accel="50000" decel="50000" fill="hold" grpId="3" nodeType="withEffect">
                                  <p:stCondLst>
                                    <p:cond delay="0"/>
                                  </p:stCondLst>
                                  <p:childTnLst>
                                    <p:animMotion origin="layout" path="M 4.44444E-6 2.96296E-6 L -0.17987 0.00416 " pathEditMode="relative" rAng="0" ptsTypes="AA">
                                      <p:cBhvr>
                                        <p:cTn id="109" dur="750" spd="-100000" fill="hold"/>
                                        <p:tgtEl>
                                          <p:spTgt spid="4"/>
                                        </p:tgtEl>
                                        <p:attrNameLst>
                                          <p:attrName>ppt_x</p:attrName>
                                          <p:attrName>ppt_y</p:attrName>
                                        </p:attrNameLst>
                                      </p:cBhvr>
                                      <p:rCtr x="-8993" y="208"/>
                                    </p:animMotion>
                                  </p:childTnLst>
                                </p:cTn>
                              </p:par>
                              <p:par>
                                <p:cTn id="110" presetID="42" presetClass="path" presetSubtype="0" accel="50000" decel="50000" fill="hold" grpId="3" nodeType="withEffect">
                                  <p:stCondLst>
                                    <p:cond delay="0"/>
                                  </p:stCondLst>
                                  <p:childTnLst>
                                    <p:animMotion origin="layout" path="M -2.77778E-7 -1.85185E-6 L -0.20746 0.00023 " pathEditMode="relative" rAng="0" ptsTypes="AA">
                                      <p:cBhvr>
                                        <p:cTn id="111" dur="750" spd="-100000" fill="hold"/>
                                        <p:tgtEl>
                                          <p:spTgt spid="2"/>
                                        </p:tgtEl>
                                        <p:attrNameLst>
                                          <p:attrName>ppt_x</p:attrName>
                                          <p:attrName>ppt_y</p:attrName>
                                        </p:attrNameLst>
                                      </p:cBhvr>
                                      <p:rCtr x="-10382" y="0"/>
                                    </p:animMotion>
                                  </p:childTnLst>
                                </p:cTn>
                              </p:par>
                            </p:childTnLst>
                          </p:cTn>
                        </p:par>
                      </p:childTnLst>
                    </p:cTn>
                  </p:par>
                  <p:par>
                    <p:cTn id="112" fill="hold">
                      <p:stCondLst>
                        <p:cond delay="indefinite"/>
                      </p:stCondLst>
                      <p:childTnLst>
                        <p:par>
                          <p:cTn id="113" fill="hold">
                            <p:stCondLst>
                              <p:cond delay="0"/>
                            </p:stCondLst>
                            <p:childTnLst>
                              <p:par>
                                <p:cTn id="114" presetID="0" presetClass="entr" presetSubtype="0" fill="hold" grpId="0" nodeType="clickEffect">
                                  <p:stCondLst>
                                    <p:cond delay="0"/>
                                  </p:stCondLst>
                                  <p:childTnLst>
                                    <p:set>
                                      <p:cBhvr>
                                        <p:cTn id="115" dur="1" fill="hold">
                                          <p:stCondLst>
                                            <p:cond delay="0"/>
                                          </p:stCondLst>
                                        </p:cTn>
                                        <p:tgtEl>
                                          <p:spTgt spid="18"/>
                                        </p:tgtEl>
                                        <p:attrNameLst>
                                          <p:attrName>style.visibility</p:attrName>
                                        </p:attrNameLst>
                                      </p:cBhvr>
                                      <p:to>
                                        <p:strVal val="visible"/>
                                      </p:to>
                                    </p:set>
                                    <p:animEffect transition="in" filter="dissolve">
                                      <p:cBhvr>
                                        <p:cTn id="116" dur="500">
                                          <p:stCondLst>
                                            <p:cond delay="0"/>
                                          </p:stCondLst>
                                        </p:cTn>
                                        <p:tgtEl>
                                          <p:spTgt spid="18"/>
                                        </p:tgtEl>
                                      </p:cBhvr>
                                    </p:animEffect>
                                    <p:anim to="" calcmode="lin" valueType="num">
                                      <p:cBhvr>
                                        <p:cTn id="117"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118" dur="500" fill="hold">
                                          <p:stCondLst>
                                            <p:cond delay="0"/>
                                          </p:stCondLst>
                                        </p:cTn>
                                        <p:tgtEl>
                                          <p:spTgt spid="18"/>
                                        </p:tgtEl>
                                        <p:attrNameLst>
                                          <p:attrName>ppt_h</p:attrName>
                                        </p:attrNameLst>
                                      </p:cBhvr>
                                      <p:tavLst>
                                        <p:tav tm="0">
                                          <p:val>
                                            <p:strVal val="#ppt_h*4"/>
                                          </p:val>
                                        </p:tav>
                                        <p:tav tm="100000">
                                          <p:val>
                                            <p:strVal val="#ppt_h"/>
                                          </p:val>
                                        </p:tav>
                                      </p:tavLst>
                                    </p:anim>
                                  </p:childTnLst>
                                </p:cTn>
                              </p:par>
                              <p:par>
                                <p:cTn id="119" presetID="0" presetClass="entr" presetSubtype="0" fill="hold" grpId="0" nodeType="withEffect">
                                  <p:stCondLst>
                                    <p:cond delay="0"/>
                                  </p:stCondLst>
                                  <p:childTnLst>
                                    <p:set>
                                      <p:cBhvr>
                                        <p:cTn id="120" dur="1" fill="hold">
                                          <p:stCondLst>
                                            <p:cond delay="0"/>
                                          </p:stCondLst>
                                        </p:cTn>
                                        <p:tgtEl>
                                          <p:spTgt spid="19"/>
                                        </p:tgtEl>
                                        <p:attrNameLst>
                                          <p:attrName>style.visibility</p:attrName>
                                        </p:attrNameLst>
                                      </p:cBhvr>
                                      <p:to>
                                        <p:strVal val="visible"/>
                                      </p:to>
                                    </p:set>
                                    <p:animEffect transition="in" filter="dissolve">
                                      <p:cBhvr>
                                        <p:cTn id="121" dur="500">
                                          <p:stCondLst>
                                            <p:cond delay="0"/>
                                          </p:stCondLst>
                                        </p:cTn>
                                        <p:tgtEl>
                                          <p:spTgt spid="19"/>
                                        </p:tgtEl>
                                      </p:cBhvr>
                                    </p:animEffect>
                                    <p:anim to="" calcmode="lin" valueType="num">
                                      <p:cBhvr>
                                        <p:cTn id="122"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123" dur="500" fill="hold">
                                          <p:stCondLst>
                                            <p:cond delay="0"/>
                                          </p:stCondLst>
                                        </p:cTn>
                                        <p:tgtEl>
                                          <p:spTgt spid="19"/>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7" grpId="0"/>
      <p:bldP spid="3074" grpId="0"/>
      <p:bldP spid="3074" grpId="1"/>
      <p:bldP spid="6" grpId="0"/>
      <p:bldP spid="8" grpId="0"/>
      <p:bldP spid="8" grpId="1"/>
      <p:bldP spid="8" grpId="2"/>
      <p:bldP spid="9" grpId="0"/>
      <p:bldP spid="10" grpId="0"/>
      <p:bldP spid="10" grpId="1"/>
      <p:bldP spid="10" grpId="2"/>
      <p:bldP spid="11" grpId="0"/>
      <p:bldP spid="11" grpId="1"/>
      <p:bldP spid="11" grpId="2"/>
      <p:bldP spid="12" grpId="0"/>
      <p:bldP spid="12" grpId="1"/>
      <p:bldP spid="12" grpId="2"/>
      <p:bldP spid="13" grpId="0"/>
      <p:bldP spid="13" grpId="1"/>
      <p:bldP spid="13" grpId="2"/>
      <p:bldP spid="2" grpId="1"/>
      <p:bldP spid="2" grpId="2"/>
      <p:bldP spid="2" grpId="3"/>
      <p:bldP spid="4" grpId="1"/>
      <p:bldP spid="4" grpId="2"/>
      <p:bldP spid="4" grpId="3"/>
      <p:bldP spid="18" grpId="0" animBg="1"/>
      <p:bldP spid="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D32C9BD6-DF37-2D64-4F4D-2B58025AC024}"/>
              </a:ext>
            </a:extLst>
          </p:cNvPr>
          <p:cNvSpPr txBox="1">
            <a:spLocks/>
          </p:cNvSpPr>
          <p:nvPr/>
        </p:nvSpPr>
        <p:spPr>
          <a:xfrm>
            <a:off x="4702629" y="1922020"/>
            <a:ext cx="419382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75781" name="Title 1">
            <a:extLst>
              <a:ext uri="{FF2B5EF4-FFF2-40B4-BE49-F238E27FC236}">
                <a16:creationId xmlns:a16="http://schemas.microsoft.com/office/drawing/2014/main" id="{3911CDA9-4845-5BF3-4625-231547C3F99F}"/>
              </a:ext>
            </a:extLst>
          </p:cNvPr>
          <p:cNvSpPr txBox="1">
            <a:spLocks/>
          </p:cNvSpPr>
          <p:nvPr/>
        </p:nvSpPr>
        <p:spPr>
          <a:xfrm>
            <a:off x="853705" y="3081438"/>
            <a:ext cx="18967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know</a:t>
            </a:r>
          </a:p>
        </p:txBody>
      </p:sp>
      <p:sp>
        <p:nvSpPr>
          <p:cNvPr id="75777" name="Up Arrow 13">
            <a:extLst>
              <a:ext uri="{FF2B5EF4-FFF2-40B4-BE49-F238E27FC236}">
                <a16:creationId xmlns:a16="http://schemas.microsoft.com/office/drawing/2014/main" id="{2927410C-720B-F564-B705-A971451FD643}"/>
              </a:ext>
            </a:extLst>
          </p:cNvPr>
          <p:cNvSpPr/>
          <p:nvPr/>
        </p:nvSpPr>
        <p:spPr>
          <a:xfrm>
            <a:off x="1628878" y="90948"/>
            <a:ext cx="417961" cy="1818968"/>
          </a:xfrm>
          <a:prstGeom prst="upArrow">
            <a:avLst>
              <a:gd name="adj1" fmla="val 44338"/>
              <a:gd name="adj2" fmla="val 78564"/>
            </a:avLst>
          </a:prstGeom>
          <a:solidFill>
            <a:schemeClr val="bg1"/>
          </a:solidFill>
          <a:ln>
            <a:solidFill>
              <a:srgbClr val="FFFF00"/>
            </a:solidFill>
          </a:ln>
          <a:effectLst>
            <a:glow rad="635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78" name="Downs Arrow 14">
            <a:extLst>
              <a:ext uri="{FF2B5EF4-FFF2-40B4-BE49-F238E27FC236}">
                <a16:creationId xmlns:a16="http://schemas.microsoft.com/office/drawing/2014/main" id="{86E40E79-8BB2-F5F7-A2D4-CCBBFB922CC9}"/>
              </a:ext>
            </a:extLst>
          </p:cNvPr>
          <p:cNvSpPr/>
          <p:nvPr/>
        </p:nvSpPr>
        <p:spPr>
          <a:xfrm rot="10800000">
            <a:off x="4401986" y="5208638"/>
            <a:ext cx="417961" cy="1578077"/>
          </a:xfrm>
          <a:prstGeom prst="upArrow">
            <a:avLst>
              <a:gd name="adj1" fmla="val 44338"/>
              <a:gd name="adj2" fmla="val 73859"/>
            </a:avLst>
          </a:prstGeom>
          <a:solidFill>
            <a:schemeClr val="tx1"/>
          </a:solidFill>
          <a:ln>
            <a:solidFill>
              <a:srgbClr val="FF0000"/>
            </a:solidFill>
          </a:ln>
          <a:effectLst>
            <a:glow rad="50800">
              <a:schemeClr val="bg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inal 3">
            <a:extLst>
              <a:ext uri="{FF2B5EF4-FFF2-40B4-BE49-F238E27FC236}">
                <a16:creationId xmlns:a16="http://schemas.microsoft.com/office/drawing/2014/main" id="{E2FFB24D-1904-5EDF-1FC2-BAEBE780DA3A}"/>
              </a:ext>
            </a:extLst>
          </p:cNvPr>
          <p:cNvSpPr>
            <a:spLocks noChangeArrowheads="1"/>
          </p:cNvSpPr>
          <p:nvPr/>
        </p:nvSpPr>
        <p:spPr bwMode="auto">
          <a:xfrm>
            <a:off x="255181" y="1197277"/>
            <a:ext cx="8633638" cy="5348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a:bevelT w="38100" h="38100"/>
            </a:sp3d>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400" b="1" dirty="0">
                <a:ln>
                  <a:solidFill>
                    <a:schemeClr val="bg1"/>
                  </a:solidFill>
                </a:ln>
                <a:solidFill>
                  <a:srgbClr val="FFC000"/>
                </a:solidFill>
                <a:effectLst>
                  <a:glow rad="101600">
                    <a:schemeClr val="tx1"/>
                  </a:glow>
                </a:effectLst>
                <a:latin typeface="Calibri" panose="020F0502020204030204" pitchFamily="34" charset="0"/>
                <a:cs typeface="Calibri" panose="020F0502020204030204" pitchFamily="34" charset="0"/>
              </a:rPr>
              <a:t>Trust in the LORD with all your heart</a:t>
            </a:r>
          </a:p>
          <a:p>
            <a:pPr algn="ctr" eaLnBrk="1" hangingPunct="1">
              <a:spcBef>
                <a:spcPct val="0"/>
              </a:spcBef>
              <a:buNone/>
            </a:pPr>
            <a:r>
              <a:rPr lang="en-US" altLang="en-US" sz="4400" b="1" dirty="0">
                <a:ln>
                  <a:solidFill>
                    <a:schemeClr val="bg1"/>
                  </a:solidFill>
                </a:ln>
                <a:solidFill>
                  <a:srgbClr val="FFC000"/>
                </a:solidFill>
                <a:effectLst>
                  <a:glow rad="101600">
                    <a:schemeClr val="tx1"/>
                  </a:glow>
                </a:effectLst>
                <a:latin typeface="Calibri" panose="020F0502020204030204" pitchFamily="34" charset="0"/>
                <a:cs typeface="Calibri" panose="020F0502020204030204" pitchFamily="34" charset="0"/>
              </a:rPr>
              <a:t>Fear the LORD and depart from evil</a:t>
            </a:r>
          </a:p>
          <a:p>
            <a:pPr algn="ctr" eaLnBrk="1" hangingPunct="1">
              <a:spcBef>
                <a:spcPct val="0"/>
              </a:spcBef>
              <a:buFontTx/>
              <a:buNone/>
            </a:pPr>
            <a:endParaRPr lang="en-US" altLang="en-US" b="1" dirty="0">
              <a:ln>
                <a:solidFill>
                  <a:schemeClr val="bg1"/>
                </a:solidFill>
              </a:ln>
              <a:solidFill>
                <a:srgbClr val="FF0000"/>
              </a:solidFill>
              <a:effectLst>
                <a:glow rad="101600">
                  <a:schemeClr val="tx1"/>
                </a:glow>
              </a:effectLst>
              <a:latin typeface="Calibri" panose="020F0502020204030204" pitchFamily="34" charset="0"/>
              <a:cs typeface="Calibri" panose="020F0502020204030204" pitchFamily="34" charset="0"/>
            </a:endParaRPr>
          </a:p>
          <a:p>
            <a:pPr algn="ctr" eaLnBrk="1" hangingPunct="1">
              <a:spcBef>
                <a:spcPct val="0"/>
              </a:spcBef>
              <a:buFontTx/>
              <a:buNone/>
            </a:pPr>
            <a:r>
              <a:rPr lang="en-US" altLang="en-US" sz="4400" b="1" dirty="0">
                <a:ln>
                  <a:solidFill>
                    <a:schemeClr val="bg1"/>
                  </a:solidFill>
                </a:ln>
                <a:solidFill>
                  <a:schemeClr val="bg1"/>
                </a:solidFill>
                <a:effectLst>
                  <a:glow rad="101600">
                    <a:schemeClr val="tx1"/>
                  </a:glow>
                </a:effectLst>
                <a:latin typeface="Calibri" panose="020F0502020204030204" pitchFamily="34" charset="0"/>
                <a:cs typeface="Calibri" panose="020F0502020204030204" pitchFamily="34" charset="0"/>
              </a:rPr>
              <a:t>acknowledge Him in all your ways </a:t>
            </a:r>
          </a:p>
          <a:p>
            <a:pPr algn="ctr" eaLnBrk="1" hangingPunct="1">
              <a:spcBef>
                <a:spcPct val="0"/>
              </a:spcBef>
              <a:buFontTx/>
              <a:buNone/>
            </a:pPr>
            <a:r>
              <a:rPr lang="en-US" altLang="en-US" sz="4400" b="1" dirty="0">
                <a:ln>
                  <a:solidFill>
                    <a:schemeClr val="bg1"/>
                  </a:solidFill>
                </a:ln>
                <a:solidFill>
                  <a:schemeClr val="bg1"/>
                </a:solidFill>
                <a:effectLst>
                  <a:glow rad="101600">
                    <a:schemeClr val="tx1"/>
                  </a:glow>
                </a:effectLst>
                <a:latin typeface="Calibri" panose="020F0502020204030204" pitchFamily="34" charset="0"/>
                <a:cs typeface="Calibri" panose="020F0502020204030204" pitchFamily="34" charset="0"/>
              </a:rPr>
              <a:t>And He shall direct your paths</a:t>
            </a:r>
          </a:p>
          <a:p>
            <a:pPr algn="ctr" eaLnBrk="1" hangingPunct="1">
              <a:spcBef>
                <a:spcPct val="0"/>
              </a:spcBef>
              <a:buFontTx/>
              <a:buNone/>
            </a:pPr>
            <a:endParaRPr lang="en-US" altLang="en-US" sz="500" b="1" dirty="0">
              <a:ln>
                <a:solidFill>
                  <a:schemeClr val="bg1"/>
                </a:solidFill>
              </a:ln>
              <a:solidFill>
                <a:srgbClr val="FF0000"/>
              </a:solidFill>
              <a:effectLst>
                <a:glow rad="101600">
                  <a:schemeClr val="tx1"/>
                </a:glow>
              </a:effectLst>
              <a:latin typeface="Calibri" panose="020F0502020204030204" pitchFamily="34" charset="0"/>
              <a:cs typeface="Calibri" panose="020F0502020204030204" pitchFamily="34" charset="0"/>
            </a:endParaRPr>
          </a:p>
          <a:p>
            <a:pPr algn="ctr" eaLnBrk="1" hangingPunct="1">
              <a:spcBef>
                <a:spcPct val="0"/>
              </a:spcBef>
              <a:buFontTx/>
              <a:buNone/>
            </a:pPr>
            <a:endParaRPr lang="en-US" altLang="en-US" sz="4400" b="1" dirty="0">
              <a:ln>
                <a:solidFill>
                  <a:schemeClr val="bg1"/>
                </a:solidFill>
              </a:ln>
              <a:solidFill>
                <a:srgbClr val="FF0000"/>
              </a:solidFill>
              <a:effectLst>
                <a:glow rad="101600">
                  <a:schemeClr val="tx1"/>
                </a:glow>
              </a:effectLst>
              <a:latin typeface="Calibri" panose="020F0502020204030204" pitchFamily="34" charset="0"/>
              <a:cs typeface="Calibri" panose="020F0502020204030204" pitchFamily="34" charset="0"/>
            </a:endParaRPr>
          </a:p>
          <a:p>
            <a:pPr algn="ctr" eaLnBrk="1" hangingPunct="1">
              <a:spcBef>
                <a:spcPct val="0"/>
              </a:spcBef>
              <a:buFontTx/>
              <a:buNone/>
            </a:pPr>
            <a:r>
              <a:rPr lang="en-US" altLang="en-US" sz="4400" b="1" dirty="0">
                <a:ln w="19050">
                  <a:solidFill>
                    <a:schemeClr val="bg1"/>
                  </a:solidFill>
                </a:ln>
                <a:solidFill>
                  <a:schemeClr val="bg2">
                    <a:lumMod val="50000"/>
                  </a:schemeClr>
                </a:solidFill>
                <a:effectLst>
                  <a:glow rad="101600">
                    <a:schemeClr val="tx1"/>
                  </a:glow>
                </a:effectLst>
                <a:latin typeface="Calibri" panose="020F0502020204030204" pitchFamily="34" charset="0"/>
                <a:cs typeface="Calibri" panose="020F0502020204030204" pitchFamily="34" charset="0"/>
              </a:rPr>
              <a:t>Do not be wise in your own eyes</a:t>
            </a:r>
          </a:p>
          <a:p>
            <a:pPr algn="ctr" eaLnBrk="1" hangingPunct="1">
              <a:spcBef>
                <a:spcPct val="0"/>
              </a:spcBef>
              <a:buFontTx/>
              <a:buNone/>
            </a:pPr>
            <a:r>
              <a:rPr lang="en-US" altLang="en-US" sz="4400" b="1" dirty="0">
                <a:ln w="19050">
                  <a:solidFill>
                    <a:schemeClr val="bg1"/>
                  </a:solidFill>
                </a:ln>
                <a:solidFill>
                  <a:schemeClr val="bg2">
                    <a:lumMod val="50000"/>
                  </a:schemeClr>
                </a:solidFill>
                <a:effectLst>
                  <a:glow rad="101600">
                    <a:schemeClr val="tx1"/>
                  </a:glow>
                </a:effectLst>
                <a:latin typeface="Calibri" panose="020F0502020204030204" pitchFamily="34" charset="0"/>
                <a:cs typeface="Calibri" panose="020F0502020204030204" pitchFamily="34" charset="0"/>
              </a:rPr>
              <a:t>lean not on your own understanding</a:t>
            </a:r>
          </a:p>
        </p:txBody>
      </p:sp>
      <p:sp>
        <p:nvSpPr>
          <p:cNvPr id="75780" name="Main blue 3"/>
          <p:cNvSpPr>
            <a:spLocks noChangeArrowheads="1"/>
          </p:cNvSpPr>
          <p:nvPr/>
        </p:nvSpPr>
        <p:spPr bwMode="auto">
          <a:xfrm>
            <a:off x="482898" y="1010979"/>
            <a:ext cx="8305800" cy="4836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400" b="1" dirty="0">
                <a:solidFill>
                  <a:srgbClr val="0033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Trust in the LORD with all your heart, And lean not on your own understanding; In all your ways acknowledge Him, And He shall direct your paths. Do not be wise in your own eyes; Fear the LORD and depart from evil.  </a:t>
            </a:r>
            <a:r>
              <a:rPr lang="en-US" altLang="en-US" b="1" i="1" dirty="0">
                <a:solidFill>
                  <a:srgbClr val="0033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Proverbs 3:5-7</a:t>
            </a:r>
            <a:r>
              <a:rPr lang="en-US" altLang="en-US" b="1" dirty="0">
                <a:solidFill>
                  <a:srgbClr val="0033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75782" name="Main white 3"/>
          <p:cNvSpPr>
            <a:spLocks noChangeArrowheads="1"/>
          </p:cNvSpPr>
          <p:nvPr/>
        </p:nvSpPr>
        <p:spPr bwMode="auto">
          <a:xfrm>
            <a:off x="419100" y="1010979"/>
            <a:ext cx="8305800" cy="4836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400"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ea typeface="+mj-ea"/>
                <a:cs typeface="+mj-cs"/>
              </a:rPr>
              <a:t>Trust in the LORD with all your heart, And lean not on your own understanding; In all your ways acknowledge Him, And He shall direct your paths. Do not be wise in your own eyes; Fear the LORD and depart from evil.  </a:t>
            </a:r>
            <a:r>
              <a:rPr lang="en-US" altLang="en-US" b="1" i="1" dirty="0">
                <a:ln>
                  <a:solidFill>
                    <a:sysClr val="windowText" lastClr="000000"/>
                  </a:solidFill>
                </a:ln>
                <a:solidFill>
                  <a:schemeClr val="bg1"/>
                </a:solidFill>
                <a:effectLst>
                  <a:glow rad="63500">
                    <a:schemeClr val="tx1"/>
                  </a:glow>
                  <a:outerShdw blurRad="38100" dist="38100" dir="2700000" algn="tl">
                    <a:srgbClr val="000000">
                      <a:alpha val="43137"/>
                    </a:srgbClr>
                  </a:outerShdw>
                </a:effectLst>
                <a:latin typeface="Calibri" panose="020F0502020204030204" pitchFamily="34" charset="0"/>
                <a:cs typeface="Calibri" panose="020F0502020204030204" pitchFamily="34" charset="0"/>
              </a:rPr>
              <a:t>– Proverbs 3:5-7</a:t>
            </a:r>
            <a:r>
              <a:rPr lang="en-US" altLang="en-US" b="1" dirty="0">
                <a:ln>
                  <a:solidFill>
                    <a:sysClr val="windowText" lastClr="000000"/>
                  </a:solidFill>
                </a:ln>
                <a:solidFill>
                  <a:schemeClr val="tx2"/>
                </a:solidFill>
                <a:effectLst>
                  <a:glow rad="63500">
                    <a:schemeClr val="tx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5" name="!!wise">
            <a:extLst>
              <a:ext uri="{FF2B5EF4-FFF2-40B4-BE49-F238E27FC236}">
                <a16:creationId xmlns:a16="http://schemas.microsoft.com/office/drawing/2014/main" id="{DCF16A93-F794-42E8-6336-48309B3B557C}"/>
              </a:ext>
            </a:extLst>
          </p:cNvPr>
          <p:cNvSpPr txBox="1">
            <a:spLocks noChangeArrowheads="1"/>
          </p:cNvSpPr>
          <p:nvPr/>
        </p:nvSpPr>
        <p:spPr bwMode="auto">
          <a:xfrm>
            <a:off x="6505571" y="4524981"/>
            <a:ext cx="1348521" cy="81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wise</a:t>
            </a:r>
          </a:p>
        </p:txBody>
      </p:sp>
      <p:sp>
        <p:nvSpPr>
          <p:cNvPr id="6" name="!!trust 1">
            <a:extLst>
              <a:ext uri="{FF2B5EF4-FFF2-40B4-BE49-F238E27FC236}">
                <a16:creationId xmlns:a16="http://schemas.microsoft.com/office/drawing/2014/main" id="{625C5289-47B2-B7E3-C5F6-528019495075}"/>
              </a:ext>
            </a:extLst>
          </p:cNvPr>
          <p:cNvSpPr txBox="1">
            <a:spLocks noChangeArrowheads="1"/>
          </p:cNvSpPr>
          <p:nvPr/>
        </p:nvSpPr>
        <p:spPr bwMode="auto">
          <a:xfrm>
            <a:off x="5827577" y="3017397"/>
            <a:ext cx="1552394" cy="744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Trust</a:t>
            </a:r>
          </a:p>
        </p:txBody>
      </p:sp>
      <p:sp>
        <p:nvSpPr>
          <p:cNvPr id="7" name="!!trust 2">
            <a:extLst>
              <a:ext uri="{FF2B5EF4-FFF2-40B4-BE49-F238E27FC236}">
                <a16:creationId xmlns:a16="http://schemas.microsoft.com/office/drawing/2014/main" id="{D40DB2B1-58AD-8D21-C5FB-4F355C602488}"/>
              </a:ext>
            </a:extLst>
          </p:cNvPr>
          <p:cNvSpPr txBox="1">
            <a:spLocks noChangeArrowheads="1"/>
          </p:cNvSpPr>
          <p:nvPr/>
        </p:nvSpPr>
        <p:spPr bwMode="auto">
          <a:xfrm>
            <a:off x="5836010" y="2995187"/>
            <a:ext cx="1533812" cy="789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Trust</a:t>
            </a:r>
          </a:p>
        </p:txBody>
      </p:sp>
      <p:sp>
        <p:nvSpPr>
          <p:cNvPr id="8" name="!!heart 1">
            <a:extLst>
              <a:ext uri="{FF2B5EF4-FFF2-40B4-BE49-F238E27FC236}">
                <a16:creationId xmlns:a16="http://schemas.microsoft.com/office/drawing/2014/main" id="{9CA78739-CBCD-F26A-1F19-534F9FA450BE}"/>
              </a:ext>
            </a:extLst>
          </p:cNvPr>
          <p:cNvSpPr txBox="1">
            <a:spLocks noChangeArrowheads="1"/>
          </p:cNvSpPr>
          <p:nvPr/>
        </p:nvSpPr>
        <p:spPr bwMode="auto">
          <a:xfrm>
            <a:off x="4391124" y="3910389"/>
            <a:ext cx="1597819" cy="762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heart</a:t>
            </a:r>
          </a:p>
        </p:txBody>
      </p:sp>
      <p:sp>
        <p:nvSpPr>
          <p:cNvPr id="9" name="!!heart 2">
            <a:extLst>
              <a:ext uri="{FF2B5EF4-FFF2-40B4-BE49-F238E27FC236}">
                <a16:creationId xmlns:a16="http://schemas.microsoft.com/office/drawing/2014/main" id="{8691FAEE-B7E4-91FE-703F-4EE254A2E87D}"/>
              </a:ext>
            </a:extLst>
          </p:cNvPr>
          <p:cNvSpPr txBox="1">
            <a:spLocks noChangeArrowheads="1"/>
          </p:cNvSpPr>
          <p:nvPr/>
        </p:nvSpPr>
        <p:spPr bwMode="auto">
          <a:xfrm>
            <a:off x="4370496" y="3894600"/>
            <a:ext cx="1638300" cy="795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heart</a:t>
            </a:r>
          </a:p>
        </p:txBody>
      </p:sp>
      <p:sp>
        <p:nvSpPr>
          <p:cNvPr id="10" name="Rectangle 2">
            <a:extLst>
              <a:ext uri="{FF2B5EF4-FFF2-40B4-BE49-F238E27FC236}">
                <a16:creationId xmlns:a16="http://schemas.microsoft.com/office/drawing/2014/main" id="{94E74AC4-D100-DBB6-547B-B153B48FE3D5}"/>
              </a:ext>
            </a:extLst>
          </p:cNvPr>
          <p:cNvSpPr txBox="1">
            <a:spLocks noChangeArrowheads="1"/>
          </p:cNvSpPr>
          <p:nvPr/>
        </p:nvSpPr>
        <p:spPr bwMode="auto">
          <a:xfrm>
            <a:off x="693336" y="1028700"/>
            <a:ext cx="7748195" cy="775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Trust in the LORD with all your</a:t>
            </a:r>
          </a:p>
        </p:txBody>
      </p:sp>
      <p:sp>
        <p:nvSpPr>
          <p:cNvPr id="11" name="Rectangle 2">
            <a:extLst>
              <a:ext uri="{FF2B5EF4-FFF2-40B4-BE49-F238E27FC236}">
                <a16:creationId xmlns:a16="http://schemas.microsoft.com/office/drawing/2014/main" id="{106CEAAD-07F6-FCB1-216D-C5ACEAB62A2B}"/>
              </a:ext>
            </a:extLst>
          </p:cNvPr>
          <p:cNvSpPr txBox="1">
            <a:spLocks noChangeArrowheads="1"/>
          </p:cNvSpPr>
          <p:nvPr/>
        </p:nvSpPr>
        <p:spPr bwMode="auto">
          <a:xfrm>
            <a:off x="4855181" y="4374356"/>
            <a:ext cx="3657758" cy="795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Fear the LORD</a:t>
            </a:r>
          </a:p>
        </p:txBody>
      </p:sp>
      <p:sp>
        <p:nvSpPr>
          <p:cNvPr id="12" name="Rectangle 2">
            <a:extLst>
              <a:ext uri="{FF2B5EF4-FFF2-40B4-BE49-F238E27FC236}">
                <a16:creationId xmlns:a16="http://schemas.microsoft.com/office/drawing/2014/main" id="{839A6885-00B8-2ADD-4927-9A7FDCFAEECA}"/>
              </a:ext>
            </a:extLst>
          </p:cNvPr>
          <p:cNvSpPr txBox="1">
            <a:spLocks noChangeArrowheads="1"/>
          </p:cNvSpPr>
          <p:nvPr/>
        </p:nvSpPr>
        <p:spPr bwMode="auto">
          <a:xfrm>
            <a:off x="330654" y="5054321"/>
            <a:ext cx="535815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and depart from evil</a:t>
            </a:r>
          </a:p>
        </p:txBody>
      </p:sp>
      <p:sp>
        <p:nvSpPr>
          <p:cNvPr id="13" name="Rectangle 2">
            <a:extLst>
              <a:ext uri="{FF2B5EF4-FFF2-40B4-BE49-F238E27FC236}">
                <a16:creationId xmlns:a16="http://schemas.microsoft.com/office/drawing/2014/main" id="{3CBFA9DA-AEED-9CFF-062A-ED46D7D31316}"/>
              </a:ext>
            </a:extLst>
          </p:cNvPr>
          <p:cNvSpPr txBox="1">
            <a:spLocks noChangeArrowheads="1"/>
          </p:cNvSpPr>
          <p:nvPr/>
        </p:nvSpPr>
        <p:spPr bwMode="auto">
          <a:xfrm>
            <a:off x="4734601" y="3697793"/>
            <a:ext cx="3914068" cy="805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Do not be wise</a:t>
            </a:r>
          </a:p>
        </p:txBody>
      </p:sp>
      <p:sp>
        <p:nvSpPr>
          <p:cNvPr id="14" name="Rectangle 2">
            <a:extLst>
              <a:ext uri="{FF2B5EF4-FFF2-40B4-BE49-F238E27FC236}">
                <a16:creationId xmlns:a16="http://schemas.microsoft.com/office/drawing/2014/main" id="{23C7A969-68CE-C625-1042-E7AB48329C7A}"/>
              </a:ext>
            </a:extLst>
          </p:cNvPr>
          <p:cNvSpPr txBox="1">
            <a:spLocks noChangeArrowheads="1"/>
          </p:cNvSpPr>
          <p:nvPr/>
        </p:nvSpPr>
        <p:spPr bwMode="auto">
          <a:xfrm>
            <a:off x="650373" y="4381082"/>
            <a:ext cx="423360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in your own eyes</a:t>
            </a:r>
          </a:p>
        </p:txBody>
      </p:sp>
      <p:sp>
        <p:nvSpPr>
          <p:cNvPr id="15" name="Rectangle 2">
            <a:extLst>
              <a:ext uri="{FF2B5EF4-FFF2-40B4-BE49-F238E27FC236}">
                <a16:creationId xmlns:a16="http://schemas.microsoft.com/office/drawing/2014/main" id="{2E7CEDC8-2D73-1EDF-DF5A-94B4DF0249E9}"/>
              </a:ext>
            </a:extLst>
          </p:cNvPr>
          <p:cNvSpPr txBox="1">
            <a:spLocks noChangeArrowheads="1"/>
          </p:cNvSpPr>
          <p:nvPr/>
        </p:nvSpPr>
        <p:spPr bwMode="auto">
          <a:xfrm>
            <a:off x="3084844" y="1724025"/>
            <a:ext cx="5571986" cy="732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lean not on your own</a:t>
            </a:r>
          </a:p>
        </p:txBody>
      </p:sp>
      <p:sp>
        <p:nvSpPr>
          <p:cNvPr id="16" name="Rectangle 2">
            <a:extLst>
              <a:ext uri="{FF2B5EF4-FFF2-40B4-BE49-F238E27FC236}">
                <a16:creationId xmlns:a16="http://schemas.microsoft.com/office/drawing/2014/main" id="{92D2091D-D944-6A1D-12ED-0C069A285599}"/>
              </a:ext>
            </a:extLst>
          </p:cNvPr>
          <p:cNvSpPr txBox="1">
            <a:spLocks noChangeArrowheads="1"/>
          </p:cNvSpPr>
          <p:nvPr/>
        </p:nvSpPr>
        <p:spPr bwMode="auto">
          <a:xfrm>
            <a:off x="697738" y="2371412"/>
            <a:ext cx="3845718" cy="769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understanding</a:t>
            </a:r>
          </a:p>
        </p:txBody>
      </p:sp>
      <p:sp>
        <p:nvSpPr>
          <p:cNvPr id="17" name="Rectangle 2">
            <a:extLst>
              <a:ext uri="{FF2B5EF4-FFF2-40B4-BE49-F238E27FC236}">
                <a16:creationId xmlns:a16="http://schemas.microsoft.com/office/drawing/2014/main" id="{11A6DEBD-9C04-2E84-DFF8-66AB3F7343D5}"/>
              </a:ext>
            </a:extLst>
          </p:cNvPr>
          <p:cNvSpPr txBox="1">
            <a:spLocks noChangeArrowheads="1"/>
          </p:cNvSpPr>
          <p:nvPr/>
        </p:nvSpPr>
        <p:spPr bwMode="auto">
          <a:xfrm>
            <a:off x="516119" y="1698171"/>
            <a:ext cx="179380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heart</a:t>
            </a:r>
          </a:p>
        </p:txBody>
      </p:sp>
      <p:sp>
        <p:nvSpPr>
          <p:cNvPr id="18" name="Rectangle 2">
            <a:extLst>
              <a:ext uri="{FF2B5EF4-FFF2-40B4-BE49-F238E27FC236}">
                <a16:creationId xmlns:a16="http://schemas.microsoft.com/office/drawing/2014/main" id="{88E68720-A85B-5124-F2AF-6528A2727579}"/>
              </a:ext>
            </a:extLst>
          </p:cNvPr>
          <p:cNvSpPr txBox="1">
            <a:spLocks noChangeArrowheads="1"/>
          </p:cNvSpPr>
          <p:nvPr/>
        </p:nvSpPr>
        <p:spPr bwMode="auto">
          <a:xfrm>
            <a:off x="672297" y="3040857"/>
            <a:ext cx="4625984" cy="78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acknowledge Him</a:t>
            </a:r>
          </a:p>
        </p:txBody>
      </p:sp>
      <p:sp>
        <p:nvSpPr>
          <p:cNvPr id="19" name="Rectangle 2">
            <a:extLst>
              <a:ext uri="{FF2B5EF4-FFF2-40B4-BE49-F238E27FC236}">
                <a16:creationId xmlns:a16="http://schemas.microsoft.com/office/drawing/2014/main" id="{E2ADC186-707C-485B-86F9-B50719D36253}"/>
              </a:ext>
            </a:extLst>
          </p:cNvPr>
          <p:cNvSpPr txBox="1">
            <a:spLocks noChangeArrowheads="1"/>
          </p:cNvSpPr>
          <p:nvPr/>
        </p:nvSpPr>
        <p:spPr bwMode="auto">
          <a:xfrm>
            <a:off x="4419600" y="2381459"/>
            <a:ext cx="3967163" cy="75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in all your ways</a:t>
            </a:r>
          </a:p>
        </p:txBody>
      </p:sp>
      <p:sp>
        <p:nvSpPr>
          <p:cNvPr id="20" name="Rectangle 2">
            <a:extLst>
              <a:ext uri="{FF2B5EF4-FFF2-40B4-BE49-F238E27FC236}">
                <a16:creationId xmlns:a16="http://schemas.microsoft.com/office/drawing/2014/main" id="{57F82EA5-9A6E-E945-0CEA-AD7FD1F96D32}"/>
              </a:ext>
            </a:extLst>
          </p:cNvPr>
          <p:cNvSpPr txBox="1">
            <a:spLocks noChangeArrowheads="1"/>
          </p:cNvSpPr>
          <p:nvPr/>
        </p:nvSpPr>
        <p:spPr bwMode="auto">
          <a:xfrm>
            <a:off x="4943789" y="3048000"/>
            <a:ext cx="3647761" cy="76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And He shall</a:t>
            </a:r>
          </a:p>
        </p:txBody>
      </p:sp>
      <p:sp>
        <p:nvSpPr>
          <p:cNvPr id="21" name="Rectangle 2">
            <a:extLst>
              <a:ext uri="{FF2B5EF4-FFF2-40B4-BE49-F238E27FC236}">
                <a16:creationId xmlns:a16="http://schemas.microsoft.com/office/drawing/2014/main" id="{32782600-5FE7-6646-B100-96A0E6062D6E}"/>
              </a:ext>
            </a:extLst>
          </p:cNvPr>
          <p:cNvSpPr txBox="1">
            <a:spLocks noChangeArrowheads="1"/>
          </p:cNvSpPr>
          <p:nvPr/>
        </p:nvSpPr>
        <p:spPr bwMode="auto">
          <a:xfrm>
            <a:off x="499648" y="3707842"/>
            <a:ext cx="439207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direct your paths</a:t>
            </a:r>
          </a:p>
        </p:txBody>
      </p:sp>
      <p:sp>
        <p:nvSpPr>
          <p:cNvPr id="25" name="Rectangle 2">
            <a:extLst>
              <a:ext uri="{FF2B5EF4-FFF2-40B4-BE49-F238E27FC236}">
                <a16:creationId xmlns:a16="http://schemas.microsoft.com/office/drawing/2014/main" id="{EA7BCF28-8B96-25B8-3ABA-5E2EDA41E132}"/>
              </a:ext>
            </a:extLst>
          </p:cNvPr>
          <p:cNvSpPr txBox="1">
            <a:spLocks noChangeArrowheads="1"/>
          </p:cNvSpPr>
          <p:nvPr/>
        </p:nvSpPr>
        <p:spPr bwMode="auto">
          <a:xfrm>
            <a:off x="3871356" y="3681351"/>
            <a:ext cx="446512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direct your paths</a:t>
            </a:r>
          </a:p>
        </p:txBody>
      </p:sp>
      <p:sp>
        <p:nvSpPr>
          <p:cNvPr id="75809" name="LORDexpand"/>
          <p:cNvSpPr>
            <a:spLocks noChangeArrowheads="1"/>
          </p:cNvSpPr>
          <p:nvPr/>
        </p:nvSpPr>
        <p:spPr bwMode="auto">
          <a:xfrm>
            <a:off x="2730474" y="1116281"/>
            <a:ext cx="2024406"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400" b="1" dirty="0">
                <a:ln w="3175">
                  <a:solidFill>
                    <a:srgbClr val="FFFF00"/>
                  </a:solidFill>
                </a:ln>
                <a:solidFill>
                  <a:schemeClr val="bg1"/>
                </a:solidFill>
                <a:latin typeface="Calibri" panose="020F0502020204030204" pitchFamily="34" charset="0"/>
                <a:cs typeface="Calibri" panose="020F0502020204030204" pitchFamily="34" charset="0"/>
              </a:rPr>
              <a:t>LORD</a:t>
            </a:r>
            <a:endParaRPr lang="en-US" altLang="en-US" sz="4400" dirty="0">
              <a:ln w="3175">
                <a:solidFill>
                  <a:srgbClr val="FFFF00"/>
                </a:solidFill>
              </a:ln>
              <a:solidFill>
                <a:schemeClr val="bg1"/>
              </a:solidFill>
              <a:latin typeface="Calibri" panose="020F0502020204030204" pitchFamily="34" charset="0"/>
              <a:cs typeface="Calibri" panose="020F0502020204030204" pitchFamily="34" charset="0"/>
            </a:endParaRPr>
          </a:p>
        </p:txBody>
      </p:sp>
      <p:sp>
        <p:nvSpPr>
          <p:cNvPr id="23" name="LORDexpand">
            <a:extLst>
              <a:ext uri="{FF2B5EF4-FFF2-40B4-BE49-F238E27FC236}">
                <a16:creationId xmlns:a16="http://schemas.microsoft.com/office/drawing/2014/main" id="{B09F2D2A-2E5C-E271-9411-33AB57E3E7FC}"/>
              </a:ext>
            </a:extLst>
          </p:cNvPr>
          <p:cNvSpPr>
            <a:spLocks noChangeArrowheads="1"/>
          </p:cNvSpPr>
          <p:nvPr/>
        </p:nvSpPr>
        <p:spPr bwMode="auto">
          <a:xfrm>
            <a:off x="2134729" y="1791195"/>
            <a:ext cx="202514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400" b="1" dirty="0">
                <a:ln w="3175">
                  <a:solidFill>
                    <a:srgbClr val="FFFF00"/>
                  </a:solidFill>
                </a:ln>
                <a:solidFill>
                  <a:schemeClr val="bg1"/>
                </a:solidFill>
                <a:latin typeface="Calibri" panose="020F0502020204030204" pitchFamily="34" charset="0"/>
                <a:cs typeface="Calibri" panose="020F0502020204030204" pitchFamily="34" charset="0"/>
              </a:rPr>
              <a:t>LORD</a:t>
            </a:r>
            <a:endParaRPr lang="en-US" altLang="en-US" sz="4400" dirty="0">
              <a:ln w="3175">
                <a:solidFill>
                  <a:srgbClr val="FFFF00"/>
                </a:solidFill>
              </a:ln>
              <a:solidFill>
                <a:schemeClr val="bg1"/>
              </a:solidFill>
              <a:latin typeface="Calibri" panose="020F0502020204030204" pitchFamily="34" charset="0"/>
              <a:cs typeface="Calibri" panose="020F0502020204030204" pitchFamily="34" charset="0"/>
            </a:endParaRPr>
          </a:p>
        </p:txBody>
      </p:sp>
      <p:sp>
        <p:nvSpPr>
          <p:cNvPr id="24" name="Rectangle 2">
            <a:extLst>
              <a:ext uri="{FF2B5EF4-FFF2-40B4-BE49-F238E27FC236}">
                <a16:creationId xmlns:a16="http://schemas.microsoft.com/office/drawing/2014/main" id="{87E729A3-1587-041D-7DCA-23A468C8C297}"/>
              </a:ext>
            </a:extLst>
          </p:cNvPr>
          <p:cNvSpPr txBox="1">
            <a:spLocks noChangeArrowheads="1"/>
          </p:cNvSpPr>
          <p:nvPr/>
        </p:nvSpPr>
        <p:spPr bwMode="auto">
          <a:xfrm>
            <a:off x="7362700" y="1199535"/>
            <a:ext cx="1599403" cy="75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heart</a:t>
            </a:r>
          </a:p>
        </p:txBody>
      </p:sp>
      <p:sp>
        <p:nvSpPr>
          <p:cNvPr id="27" name="Rectangle 2">
            <a:extLst>
              <a:ext uri="{FF2B5EF4-FFF2-40B4-BE49-F238E27FC236}">
                <a16:creationId xmlns:a16="http://schemas.microsoft.com/office/drawing/2014/main" id="{D22317CA-0C09-C96D-7FA8-32C0F8F88F1A}"/>
              </a:ext>
            </a:extLst>
          </p:cNvPr>
          <p:cNvSpPr txBox="1">
            <a:spLocks noChangeArrowheads="1"/>
          </p:cNvSpPr>
          <p:nvPr/>
        </p:nvSpPr>
        <p:spPr bwMode="auto">
          <a:xfrm>
            <a:off x="4574676" y="1869042"/>
            <a:ext cx="444863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depart from evil</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 name="Arrow: Down 29">
            <a:extLst>
              <a:ext uri="{FF2B5EF4-FFF2-40B4-BE49-F238E27FC236}">
                <a16:creationId xmlns:a16="http://schemas.microsoft.com/office/drawing/2014/main" id="{51BCE109-F8F1-9DCB-BE44-3C519A1B81A4}"/>
              </a:ext>
            </a:extLst>
          </p:cNvPr>
          <p:cNvSpPr/>
          <p:nvPr/>
        </p:nvSpPr>
        <p:spPr>
          <a:xfrm rot="3188345">
            <a:off x="3714699" y="2091111"/>
            <a:ext cx="344385" cy="3695822"/>
          </a:xfrm>
          <a:prstGeom prst="downArrow">
            <a:avLst>
              <a:gd name="adj1" fmla="val 45531"/>
              <a:gd name="adj2" fmla="val 74464"/>
            </a:avLst>
          </a:prstGeom>
          <a:solidFill>
            <a:srgbClr val="7030A0"/>
          </a:solidFill>
          <a:ln w="19050">
            <a:solidFill>
              <a:schemeClr val="bg1"/>
            </a:solidFill>
          </a:ln>
          <a:effectLst>
            <a:glow rad="76200">
              <a:schemeClr val="tx1"/>
            </a:glow>
          </a:effectLst>
          <a:scene3d>
            <a:camera prst="orthographicFront"/>
            <a:lightRig rig="sunrise" dir="t"/>
          </a:scene3d>
          <a:sp3d extrusionH="57150" contourW="12700" prstMaterial="plastic">
            <a:bevelT/>
            <a:contourClr>
              <a:srgbClr val="FFFF99"/>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quot;No&quot; Symbol 39">
            <a:extLst>
              <a:ext uri="{FF2B5EF4-FFF2-40B4-BE49-F238E27FC236}">
                <a16:creationId xmlns:a16="http://schemas.microsoft.com/office/drawing/2014/main" id="{9BD1073B-B790-0497-2E7A-E76B3931B61D}"/>
              </a:ext>
            </a:extLst>
          </p:cNvPr>
          <p:cNvSpPr/>
          <p:nvPr/>
        </p:nvSpPr>
        <p:spPr>
          <a:xfrm>
            <a:off x="1672663" y="5231606"/>
            <a:ext cx="641912" cy="608318"/>
          </a:xfrm>
          <a:prstGeom prst="noSmoking">
            <a:avLst>
              <a:gd name="adj" fmla="val 12871"/>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quot;No&quot; Symbol 39">
            <a:extLst>
              <a:ext uri="{FF2B5EF4-FFF2-40B4-BE49-F238E27FC236}">
                <a16:creationId xmlns:a16="http://schemas.microsoft.com/office/drawing/2014/main" id="{900234AA-55CA-E22A-9932-1EFF56FC42F0}"/>
              </a:ext>
            </a:extLst>
          </p:cNvPr>
          <p:cNvSpPr/>
          <p:nvPr/>
        </p:nvSpPr>
        <p:spPr>
          <a:xfrm>
            <a:off x="1548838" y="5895975"/>
            <a:ext cx="641912" cy="608318"/>
          </a:xfrm>
          <a:prstGeom prst="noSmoking">
            <a:avLst>
              <a:gd name="adj" fmla="val 12871"/>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Rounded Rectangle 10">
            <a:extLst>
              <a:ext uri="{FF2B5EF4-FFF2-40B4-BE49-F238E27FC236}">
                <a16:creationId xmlns:a16="http://schemas.microsoft.com/office/drawing/2014/main" id="{D58F6E1F-FBE7-A7BA-B70B-4414F4EEE7BA}"/>
              </a:ext>
            </a:extLst>
          </p:cNvPr>
          <p:cNvSpPr/>
          <p:nvPr/>
        </p:nvSpPr>
        <p:spPr>
          <a:xfrm>
            <a:off x="1548924" y="1284137"/>
            <a:ext cx="607711" cy="631761"/>
          </a:xfrm>
          <a:prstGeom prst="roundRect">
            <a:avLst>
              <a:gd name="adj" fmla="val 30837"/>
            </a:avLst>
          </a:prstGeom>
          <a:noFill/>
          <a:ln w="57150" cap="flat" cmpd="sng" algn="ctr">
            <a:solidFill>
              <a:srgbClr val="21C5FF"/>
            </a:solidFill>
            <a:prstDash val="solid"/>
          </a:ln>
          <a:effectLst>
            <a:glow rad="38100">
              <a:schemeClr val="bg1"/>
            </a:glow>
          </a:effectLst>
          <a:scene3d>
            <a:camera prst="orthographicFront"/>
            <a:lightRig rig="freezing" dir="t"/>
          </a:scene3d>
          <a:sp3d prstMaterial="plastic">
            <a:bevelT/>
          </a:sp3d>
        </p:spPr>
        <p:txBody>
          <a:bodyPr rtlCol="0" anchor="ctr"/>
          <a:lstStyle/>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p:txBody>
      </p:sp>
      <p:sp>
        <p:nvSpPr>
          <p:cNvPr id="75776" name="Rounded Rectangle 10">
            <a:extLst>
              <a:ext uri="{FF2B5EF4-FFF2-40B4-BE49-F238E27FC236}">
                <a16:creationId xmlns:a16="http://schemas.microsoft.com/office/drawing/2014/main" id="{0A061646-930E-E91A-D7B3-624C0FC11D00}"/>
              </a:ext>
            </a:extLst>
          </p:cNvPr>
          <p:cNvSpPr/>
          <p:nvPr/>
        </p:nvSpPr>
        <p:spPr>
          <a:xfrm>
            <a:off x="4310801" y="5204254"/>
            <a:ext cx="607711" cy="631761"/>
          </a:xfrm>
          <a:prstGeom prst="roundRect">
            <a:avLst>
              <a:gd name="adj" fmla="val 30837"/>
            </a:avLst>
          </a:prstGeom>
          <a:noFill/>
          <a:ln w="57150" cap="flat" cmpd="sng" algn="ctr">
            <a:solidFill>
              <a:srgbClr val="21C5FF"/>
            </a:solidFill>
            <a:prstDash val="solid"/>
          </a:ln>
          <a:effectLst>
            <a:glow rad="38100">
              <a:schemeClr val="bg1"/>
            </a:glow>
          </a:effectLst>
          <a:scene3d>
            <a:camera prst="orthographicFront"/>
            <a:lightRig rig="freezing" dir="t"/>
          </a:scene3d>
          <a:sp3d prstMaterial="plastic">
            <a:bevelT/>
          </a:sp3d>
        </p:spPr>
        <p:txBody>
          <a:bodyPr rtlCol="0" anchor="ctr"/>
          <a:lstStyle/>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p:txBody>
      </p:sp>
      <p:sp>
        <p:nvSpPr>
          <p:cNvPr id="75783" name="Rectangle 2">
            <a:extLst>
              <a:ext uri="{FF2B5EF4-FFF2-40B4-BE49-F238E27FC236}">
                <a16:creationId xmlns:a16="http://schemas.microsoft.com/office/drawing/2014/main" id="{709C1CC3-E53D-81F3-EC63-ADC36FEA8098}"/>
              </a:ext>
            </a:extLst>
          </p:cNvPr>
          <p:cNvSpPr txBox="1">
            <a:spLocks noChangeArrowheads="1"/>
          </p:cNvSpPr>
          <p:nvPr/>
        </p:nvSpPr>
        <p:spPr bwMode="auto">
          <a:xfrm>
            <a:off x="1000339" y="3029301"/>
            <a:ext cx="1613835" cy="758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know</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5784" name="Rectangle 2">
            <a:extLst>
              <a:ext uri="{FF2B5EF4-FFF2-40B4-BE49-F238E27FC236}">
                <a16:creationId xmlns:a16="http://schemas.microsoft.com/office/drawing/2014/main" id="{1CF632C9-DD5B-2CEC-BE2E-9FCDCA2BAEAA}"/>
              </a:ext>
            </a:extLst>
          </p:cNvPr>
          <p:cNvSpPr txBox="1">
            <a:spLocks noChangeArrowheads="1"/>
          </p:cNvSpPr>
          <p:nvPr/>
        </p:nvSpPr>
        <p:spPr bwMode="auto">
          <a:xfrm>
            <a:off x="4571999" y="1828801"/>
            <a:ext cx="216671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opperplate Gothic Bold" panose="020E0705020206020404" pitchFamily="34" charset="0"/>
              </a:rPr>
              <a:t>Turn</a:t>
            </a:r>
          </a:p>
        </p:txBody>
      </p:sp>
      <p:sp>
        <p:nvSpPr>
          <p:cNvPr id="75785" name="Rectangle 6">
            <a:extLst>
              <a:ext uri="{FF2B5EF4-FFF2-40B4-BE49-F238E27FC236}">
                <a16:creationId xmlns:a16="http://schemas.microsoft.com/office/drawing/2014/main" id="{C915EE9A-1318-3725-89A9-8065F6EFD3E0}"/>
              </a:ext>
            </a:extLst>
          </p:cNvPr>
          <p:cNvSpPr>
            <a:spLocks noChangeArrowheads="1"/>
          </p:cNvSpPr>
          <p:nvPr/>
        </p:nvSpPr>
        <p:spPr bwMode="auto">
          <a:xfrm>
            <a:off x="4208205" y="1223145"/>
            <a:ext cx="3506983" cy="706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with all your</a:t>
            </a:r>
          </a:p>
        </p:txBody>
      </p:sp>
      <p:sp>
        <p:nvSpPr>
          <p:cNvPr id="3" name="trustRED" hidden="1">
            <a:extLst>
              <a:ext uri="{FF2B5EF4-FFF2-40B4-BE49-F238E27FC236}">
                <a16:creationId xmlns:a16="http://schemas.microsoft.com/office/drawing/2014/main" id="{40DBD607-DBDA-193E-2D74-8EA15204A163}"/>
              </a:ext>
            </a:extLst>
          </p:cNvPr>
          <p:cNvSpPr txBox="1">
            <a:spLocks noChangeArrowheads="1"/>
          </p:cNvSpPr>
          <p:nvPr/>
        </p:nvSpPr>
        <p:spPr bwMode="auto">
          <a:xfrm>
            <a:off x="5901486" y="3008169"/>
            <a:ext cx="1403831" cy="7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cs typeface="Calibri" panose="020F0502020204030204" pitchFamily="34" charset="0"/>
              </a:rPr>
              <a:t>Trust</a:t>
            </a:r>
            <a:endParaRPr kumimoji="0" lang="en-US" altLang="en-US" b="1" i="1" u="none" strike="noStrike" kern="0" cap="none" spc="0" normalizeH="0" baseline="0" noProof="0" dirty="0">
              <a:ln w="3175"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cs typeface="Calibri" panose="020F0502020204030204" pitchFamily="34" charset="0"/>
            </a:endParaRPr>
          </a:p>
        </p:txBody>
      </p:sp>
      <p:sp>
        <p:nvSpPr>
          <p:cNvPr id="2" name="wiseRED" hidden="1">
            <a:extLst>
              <a:ext uri="{FF2B5EF4-FFF2-40B4-BE49-F238E27FC236}">
                <a16:creationId xmlns:a16="http://schemas.microsoft.com/office/drawing/2014/main" id="{BE294E7C-1098-6F8C-20F5-B20DF60CF6DD}"/>
              </a:ext>
            </a:extLst>
          </p:cNvPr>
          <p:cNvSpPr txBox="1">
            <a:spLocks noChangeArrowheads="1"/>
          </p:cNvSpPr>
          <p:nvPr/>
        </p:nvSpPr>
        <p:spPr bwMode="auto">
          <a:xfrm>
            <a:off x="6451686" y="4547988"/>
            <a:ext cx="1457622" cy="7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cs typeface="Calibri" panose="020F0502020204030204" pitchFamily="34" charset="0"/>
              </a:rPr>
              <a:t>wise</a:t>
            </a:r>
            <a:endParaRPr kumimoji="0" lang="en-US" altLang="en-US" b="1" i="1" u="none" strike="noStrike" kern="0" cap="none" spc="0" normalizeH="0" baseline="0" noProof="0" dirty="0">
              <a:ln w="3175"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cs typeface="Calibri" panose="020F0502020204030204" pitchFamily="34" charset="0"/>
            </a:endParaRPr>
          </a:p>
        </p:txBody>
      </p:sp>
      <p:sp>
        <p:nvSpPr>
          <p:cNvPr id="4" name="heartRED" hidden="1">
            <a:extLst>
              <a:ext uri="{FF2B5EF4-FFF2-40B4-BE49-F238E27FC236}">
                <a16:creationId xmlns:a16="http://schemas.microsoft.com/office/drawing/2014/main" id="{6A20308D-CED7-8A51-A65D-42A71C28CBCC}"/>
              </a:ext>
            </a:extLst>
          </p:cNvPr>
          <p:cNvSpPr txBox="1">
            <a:spLocks noChangeArrowheads="1"/>
          </p:cNvSpPr>
          <p:nvPr/>
        </p:nvSpPr>
        <p:spPr bwMode="auto">
          <a:xfrm>
            <a:off x="4464430" y="3916985"/>
            <a:ext cx="1451735" cy="75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cs typeface="Calibri" panose="020F0502020204030204" pitchFamily="34" charset="0"/>
              </a:rPr>
              <a:t>heart</a:t>
            </a:r>
            <a:endParaRPr kumimoji="0" lang="en-US" altLang="en-US" b="1" i="1" u="none" strike="noStrike" kern="0" cap="none" spc="0" normalizeH="0" baseline="0" noProof="0" dirty="0">
              <a:ln w="3175"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cs typeface="Calibri" panose="020F0502020204030204" pitchFamily="34" charset="0"/>
            </a:endParaRPr>
          </a:p>
        </p:txBody>
      </p:sp>
      <p:sp>
        <p:nvSpPr>
          <p:cNvPr id="75779" name="heartLastRED" hidden="1">
            <a:extLst>
              <a:ext uri="{FF2B5EF4-FFF2-40B4-BE49-F238E27FC236}">
                <a16:creationId xmlns:a16="http://schemas.microsoft.com/office/drawing/2014/main" id="{280C2A1A-8EAA-78BB-F7D2-18BDDF620B6A}"/>
              </a:ext>
            </a:extLst>
          </p:cNvPr>
          <p:cNvSpPr txBox="1">
            <a:spLocks noChangeArrowheads="1"/>
          </p:cNvSpPr>
          <p:nvPr/>
        </p:nvSpPr>
        <p:spPr bwMode="auto">
          <a:xfrm>
            <a:off x="3096259" y="3984522"/>
            <a:ext cx="1527360" cy="746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heart</a:t>
            </a:r>
            <a:endParaRPr kumimoji="0" lang="en-US" altLang="en-US" sz="4400" b="1" i="1" u="none" strike="noStrike" kern="0" cap="none" spc="0" normalizeH="0" baseline="0" noProof="0" dirty="0">
              <a:ln w="3175"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431910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grpId="1" nodeType="withEffect">
                                  <p:stCondLst>
                                    <p:cond delay="0"/>
                                  </p:stCondLst>
                                  <p:childTnLst>
                                    <p:animEffect transition="out" filter="fade">
                                      <p:cBhvr>
                                        <p:cTn id="6" dur="250"/>
                                        <p:tgtEl>
                                          <p:spTgt spid="7"/>
                                        </p:tgtEl>
                                      </p:cBhvr>
                                    </p:animEffect>
                                    <p:set>
                                      <p:cBhvr>
                                        <p:cTn id="7" dur="1" fill="hold">
                                          <p:stCondLst>
                                            <p:cond delay="249"/>
                                          </p:stCondLst>
                                        </p:cTn>
                                        <p:tgtEl>
                                          <p:spTgt spid="7"/>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250"/>
                                        <p:tgtEl>
                                          <p:spTgt spid="9"/>
                                        </p:tgtEl>
                                      </p:cBhvr>
                                    </p:animEffect>
                                    <p:set>
                                      <p:cBhvr>
                                        <p:cTn id="10" dur="1" fill="hold">
                                          <p:stCondLst>
                                            <p:cond delay="249"/>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52" presetClass="entr" presetSubtype="0" fill="hold" grpId="0" nodeType="clickEffect">
                                  <p:stCondLst>
                                    <p:cond delay="750"/>
                                  </p:stCondLst>
                                  <p:childTnLst>
                                    <p:set>
                                      <p:cBhvr>
                                        <p:cTn id="14" dur="1" fill="hold">
                                          <p:stCondLst>
                                            <p:cond delay="0"/>
                                          </p:stCondLst>
                                        </p:cTn>
                                        <p:tgtEl>
                                          <p:spTgt spid="75780"/>
                                        </p:tgtEl>
                                        <p:attrNameLst>
                                          <p:attrName>style.visibility</p:attrName>
                                        </p:attrNameLst>
                                      </p:cBhvr>
                                      <p:to>
                                        <p:strVal val="visible"/>
                                      </p:to>
                                    </p:set>
                                    <p:animScale>
                                      <p:cBhvr>
                                        <p:cTn id="15" dur="1000" decel="50000" fill="hold">
                                          <p:stCondLst>
                                            <p:cond delay="0"/>
                                          </p:stCondLst>
                                        </p:cTn>
                                        <p:tgtEl>
                                          <p:spTgt spid="7578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75780"/>
                                        </p:tgtEl>
                                        <p:attrNameLst>
                                          <p:attrName>ppt_x</p:attrName>
                                          <p:attrName>ppt_y</p:attrName>
                                        </p:attrNameLst>
                                      </p:cBhvr>
                                    </p:animMotion>
                                    <p:animEffect transition="in" filter="fade">
                                      <p:cBhvr>
                                        <p:cTn id="17" dur="1000"/>
                                        <p:tgtEl>
                                          <p:spTgt spid="75780"/>
                                        </p:tgtEl>
                                      </p:cBhvr>
                                    </p:animEffect>
                                  </p:childTnLst>
                                </p:cTn>
                              </p:par>
                              <p:par>
                                <p:cTn id="18" presetID="52" presetClass="entr" presetSubtype="0" fill="hold" grpId="0" nodeType="withEffect">
                                  <p:stCondLst>
                                    <p:cond delay="750"/>
                                  </p:stCondLst>
                                  <p:childTnLst>
                                    <p:set>
                                      <p:cBhvr>
                                        <p:cTn id="19" dur="1" fill="hold">
                                          <p:stCondLst>
                                            <p:cond delay="0"/>
                                          </p:stCondLst>
                                        </p:cTn>
                                        <p:tgtEl>
                                          <p:spTgt spid="75782"/>
                                        </p:tgtEl>
                                        <p:attrNameLst>
                                          <p:attrName>style.visibility</p:attrName>
                                        </p:attrNameLst>
                                      </p:cBhvr>
                                      <p:to>
                                        <p:strVal val="visible"/>
                                      </p:to>
                                    </p:set>
                                    <p:animScale>
                                      <p:cBhvr>
                                        <p:cTn id="20" dur="1000" decel="50000" fill="hold">
                                          <p:stCondLst>
                                            <p:cond delay="0"/>
                                          </p:stCondLst>
                                        </p:cTn>
                                        <p:tgtEl>
                                          <p:spTgt spid="7578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75782"/>
                                        </p:tgtEl>
                                        <p:attrNameLst>
                                          <p:attrName>ppt_x</p:attrName>
                                          <p:attrName>ppt_y</p:attrName>
                                        </p:attrNameLst>
                                      </p:cBhvr>
                                    </p:animMotion>
                                    <p:animEffect transition="in" filter="fade">
                                      <p:cBhvr>
                                        <p:cTn id="22" dur="1000"/>
                                        <p:tgtEl>
                                          <p:spTgt spid="75782"/>
                                        </p:tgtEl>
                                      </p:cBhvr>
                                    </p:animEffect>
                                  </p:childTnLst>
                                </p:cTn>
                              </p:par>
                              <p:par>
                                <p:cTn id="23" presetID="42" presetClass="path" presetSubtype="0" accel="50000" decel="50000" fill="hold" grpId="2" nodeType="withEffect">
                                  <p:stCondLst>
                                    <p:cond delay="0"/>
                                  </p:stCondLst>
                                  <p:childTnLst>
                                    <p:animMotion origin="layout" path="M 5.55556E-7 1.11022E-16 L 0.07726 -0.1213 " pathEditMode="relative" rAng="0" ptsTypes="AA">
                                      <p:cBhvr>
                                        <p:cTn id="24" dur="1250" fill="hold"/>
                                        <p:tgtEl>
                                          <p:spTgt spid="5"/>
                                        </p:tgtEl>
                                        <p:attrNameLst>
                                          <p:attrName>ppt_x</p:attrName>
                                          <p:attrName>ppt_y</p:attrName>
                                        </p:attrNameLst>
                                      </p:cBhvr>
                                      <p:rCtr x="3854" y="-6065"/>
                                    </p:animMotion>
                                  </p:childTnLst>
                                </p:cTn>
                              </p:par>
                              <p:par>
                                <p:cTn id="25" presetID="42" presetClass="path" presetSubtype="0" accel="50000" decel="50000" fill="hold" grpId="2" nodeType="withEffect">
                                  <p:stCondLst>
                                    <p:cond delay="0"/>
                                  </p:stCondLst>
                                  <p:childTnLst>
                                    <p:animMotion origin="layout" path="M -2.22222E-6 -2.96296E-6 L -0.54548 -0.28773 " pathEditMode="relative" rAng="0" ptsTypes="AA">
                                      <p:cBhvr>
                                        <p:cTn id="26" dur="1250" fill="hold"/>
                                        <p:tgtEl>
                                          <p:spTgt spid="6"/>
                                        </p:tgtEl>
                                        <p:attrNameLst>
                                          <p:attrName>ppt_x</p:attrName>
                                          <p:attrName>ppt_y</p:attrName>
                                        </p:attrNameLst>
                                      </p:cBhvr>
                                      <p:rCtr x="-27274" y="-14398"/>
                                    </p:animMotion>
                                  </p:childTnLst>
                                </p:cTn>
                              </p:par>
                              <p:par>
                                <p:cTn id="27" presetID="42" presetClass="path" presetSubtype="0" accel="50000" decel="50000" fill="hold" grpId="2" nodeType="withEffect">
                                  <p:stCondLst>
                                    <p:cond delay="0"/>
                                  </p:stCondLst>
                                  <p:childTnLst>
                                    <p:animMotion origin="layout" path="M -4.72222E-6 -4.44444E-6 L -0.4118 -0.32152 " pathEditMode="relative" rAng="0" ptsTypes="AA">
                                      <p:cBhvr>
                                        <p:cTn id="28" dur="1250" fill="hold"/>
                                        <p:tgtEl>
                                          <p:spTgt spid="8"/>
                                        </p:tgtEl>
                                        <p:attrNameLst>
                                          <p:attrName>ppt_x</p:attrName>
                                          <p:attrName>ppt_y</p:attrName>
                                        </p:attrNameLst>
                                      </p:cBhvr>
                                      <p:rCtr x="-20590" y="-16088"/>
                                    </p:animMotion>
                                  </p:childTnLst>
                                </p:cTn>
                              </p:par>
                              <p:par>
                                <p:cTn id="29" presetID="3" presetClass="emph" presetSubtype="2" fill="hold" grpId="3" nodeType="withEffect">
                                  <p:stCondLst>
                                    <p:cond delay="500"/>
                                  </p:stCondLst>
                                  <p:childTnLst>
                                    <p:animClr clrSpc="rgb" dir="cw">
                                      <p:cBhvr override="childStyle">
                                        <p:cTn id="30" dur="750" fill="hold"/>
                                        <p:tgtEl>
                                          <p:spTgt spid="5"/>
                                        </p:tgtEl>
                                        <p:attrNameLst>
                                          <p:attrName>style.color</p:attrName>
                                        </p:attrNameLst>
                                      </p:cBhvr>
                                      <p:to>
                                        <a:schemeClr val="bg1"/>
                                      </p:to>
                                    </p:animClr>
                                  </p:childTnLst>
                                </p:cTn>
                              </p:par>
                              <p:par>
                                <p:cTn id="31" presetID="3" presetClass="emph" presetSubtype="2" fill="hold" grpId="3" nodeType="withEffect">
                                  <p:stCondLst>
                                    <p:cond delay="500"/>
                                  </p:stCondLst>
                                  <p:childTnLst>
                                    <p:animClr clrSpc="rgb" dir="cw">
                                      <p:cBhvr override="childStyle">
                                        <p:cTn id="32" dur="750" fill="hold"/>
                                        <p:tgtEl>
                                          <p:spTgt spid="6"/>
                                        </p:tgtEl>
                                        <p:attrNameLst>
                                          <p:attrName>style.color</p:attrName>
                                        </p:attrNameLst>
                                      </p:cBhvr>
                                      <p:to>
                                        <a:schemeClr val="bg1"/>
                                      </p:to>
                                    </p:animClr>
                                  </p:childTnLst>
                                </p:cTn>
                              </p:par>
                              <p:par>
                                <p:cTn id="33" presetID="3" presetClass="emph" presetSubtype="2" fill="hold" grpId="3" nodeType="withEffect">
                                  <p:stCondLst>
                                    <p:cond delay="500"/>
                                  </p:stCondLst>
                                  <p:childTnLst>
                                    <p:animClr clrSpc="rgb" dir="cw">
                                      <p:cBhvr override="childStyle">
                                        <p:cTn id="34" dur="750" fill="hold"/>
                                        <p:tgtEl>
                                          <p:spTgt spid="8"/>
                                        </p:tgtEl>
                                        <p:attrNameLst>
                                          <p:attrName>style.color</p:attrName>
                                        </p:attrNameLst>
                                      </p:cBhvr>
                                      <p:to>
                                        <a:schemeClr val="bg1"/>
                                      </p:to>
                                    </p:animClr>
                                  </p:childTnLst>
                                </p:cTn>
                              </p:par>
                            </p:childTnLst>
                          </p:cTn>
                        </p:par>
                        <p:par>
                          <p:cTn id="35" fill="hold">
                            <p:stCondLst>
                              <p:cond delay="1750"/>
                            </p:stCondLst>
                            <p:childTnLst>
                              <p:par>
                                <p:cTn id="36" presetID="10" presetClass="exit" presetSubtype="0" fill="hold" grpId="1" nodeType="afterEffect">
                                  <p:stCondLst>
                                    <p:cond delay="0"/>
                                  </p:stCondLst>
                                  <p:childTnLst>
                                    <p:animEffect transition="out" filter="fade">
                                      <p:cBhvr>
                                        <p:cTn id="37" dur="250"/>
                                        <p:tgtEl>
                                          <p:spTgt spid="5"/>
                                        </p:tgtEl>
                                      </p:cBhvr>
                                    </p:animEffect>
                                    <p:set>
                                      <p:cBhvr>
                                        <p:cTn id="38" dur="1" fill="hold">
                                          <p:stCondLst>
                                            <p:cond delay="249"/>
                                          </p:stCondLst>
                                        </p:cTn>
                                        <p:tgtEl>
                                          <p:spTgt spid="5"/>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250"/>
                                        <p:tgtEl>
                                          <p:spTgt spid="6"/>
                                        </p:tgtEl>
                                      </p:cBhvr>
                                    </p:animEffect>
                                    <p:set>
                                      <p:cBhvr>
                                        <p:cTn id="41" dur="1" fill="hold">
                                          <p:stCondLst>
                                            <p:cond delay="249"/>
                                          </p:stCondLst>
                                        </p:cTn>
                                        <p:tgtEl>
                                          <p:spTgt spid="6"/>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250"/>
                                        <p:tgtEl>
                                          <p:spTgt spid="8"/>
                                        </p:tgtEl>
                                      </p:cBhvr>
                                    </p:animEffect>
                                    <p:set>
                                      <p:cBhvr>
                                        <p:cTn id="44" dur="1" fill="hold">
                                          <p:stCondLst>
                                            <p:cond delay="249"/>
                                          </p:stCondLst>
                                        </p:cTn>
                                        <p:tgtEl>
                                          <p:spTgt spid="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250"/>
                                        <p:tgtEl>
                                          <p:spTgt spid="1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250"/>
                                        <p:tgtEl>
                                          <p:spTgt spid="1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250"/>
                                        <p:tgtEl>
                                          <p:spTgt spid="1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250"/>
                                        <p:tgtEl>
                                          <p:spTgt spid="1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250"/>
                                        <p:tgtEl>
                                          <p:spTgt spid="1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250"/>
                                        <p:tgtEl>
                                          <p:spTgt spid="1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250"/>
                                        <p:tgtEl>
                                          <p:spTgt spid="1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250"/>
                                        <p:tgtEl>
                                          <p:spTgt spid="1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250"/>
                                        <p:tgtEl>
                                          <p:spTgt spid="1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fade">
                                      <p:cBhvr>
                                        <p:cTn id="76" dur="250"/>
                                        <p:tgtEl>
                                          <p:spTgt spid="1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250"/>
                                        <p:tgtEl>
                                          <p:spTgt spid="20"/>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250"/>
                                        <p:tgtEl>
                                          <p:spTgt spid="21"/>
                                        </p:tgtEl>
                                      </p:cBhvr>
                                    </p:animEffect>
                                  </p:childTnLst>
                                </p:cTn>
                              </p:par>
                              <p:par>
                                <p:cTn id="83" presetID="42" presetClass="path" presetSubtype="0" accel="50000" decel="50000" fill="hold" grpId="2" nodeType="withEffect">
                                  <p:stCondLst>
                                    <p:cond delay="0"/>
                                  </p:stCondLst>
                                  <p:childTnLst>
                                    <p:animMotion origin="layout" path="M 8.33333E-7 -1.48148E-6 L -0.07708 0.02292 " pathEditMode="relative" rAng="0" ptsTypes="AA">
                                      <p:cBhvr>
                                        <p:cTn id="84" dur="2000" fill="hold"/>
                                        <p:tgtEl>
                                          <p:spTgt spid="10"/>
                                        </p:tgtEl>
                                        <p:attrNameLst>
                                          <p:attrName>ppt_x</p:attrName>
                                          <p:attrName>ppt_y</p:attrName>
                                        </p:attrNameLst>
                                      </p:cBhvr>
                                      <p:rCtr x="-3854" y="1134"/>
                                    </p:animMotion>
                                  </p:childTnLst>
                                </p:cTn>
                              </p:par>
                              <p:par>
                                <p:cTn id="85" presetID="42" presetClass="path" presetSubtype="0" accel="50000" decel="50000" fill="hold" grpId="2" nodeType="withEffect">
                                  <p:stCondLst>
                                    <p:cond delay="0"/>
                                  </p:stCondLst>
                                  <p:childTnLst>
                                    <p:animMotion origin="layout" path="M -2.77778E-6 -3.33333E-6 L -0.49861 -0.36828 " pathEditMode="relative" rAng="0" ptsTypes="AA">
                                      <p:cBhvr>
                                        <p:cTn id="86" dur="2000" fill="hold"/>
                                        <p:tgtEl>
                                          <p:spTgt spid="11"/>
                                        </p:tgtEl>
                                        <p:attrNameLst>
                                          <p:attrName>ppt_x</p:attrName>
                                          <p:attrName>ppt_y</p:attrName>
                                        </p:attrNameLst>
                                      </p:cBhvr>
                                      <p:rCtr x="-24931" y="-18426"/>
                                    </p:animMotion>
                                  </p:childTnLst>
                                </p:cTn>
                              </p:par>
                              <p:par>
                                <p:cTn id="87" presetID="42" presetClass="path" presetSubtype="0" accel="50000" decel="50000" fill="hold" grpId="2" nodeType="withEffect">
                                  <p:stCondLst>
                                    <p:cond delay="0"/>
                                  </p:stCondLst>
                                  <p:childTnLst>
                                    <p:animMotion origin="layout" path="M -3.05556E-6 0 L 0.35938 -0.46597 " pathEditMode="relative" rAng="0" ptsTypes="AA">
                                      <p:cBhvr>
                                        <p:cTn id="88" dur="2000" fill="hold"/>
                                        <p:tgtEl>
                                          <p:spTgt spid="12"/>
                                        </p:tgtEl>
                                        <p:attrNameLst>
                                          <p:attrName>ppt_x</p:attrName>
                                          <p:attrName>ppt_y</p:attrName>
                                        </p:attrNameLst>
                                      </p:cBhvr>
                                      <p:rCtr x="17969" y="-23310"/>
                                    </p:animMotion>
                                  </p:childTnLst>
                                </p:cTn>
                              </p:par>
                              <p:par>
                                <p:cTn id="89" presetID="42" presetClass="path" presetSubtype="0" accel="50000" decel="50000" fill="hold" grpId="2" nodeType="withEffect">
                                  <p:stCondLst>
                                    <p:cond delay="0"/>
                                  </p:stCondLst>
                                  <p:childTnLst>
                                    <p:animMotion origin="layout" path="M -8.33333E-7 3.33333E-6 L -0.45364 0.20324 " pathEditMode="relative" rAng="0" ptsTypes="AA">
                                      <p:cBhvr>
                                        <p:cTn id="90" dur="2000" fill="hold"/>
                                        <p:tgtEl>
                                          <p:spTgt spid="13"/>
                                        </p:tgtEl>
                                        <p:attrNameLst>
                                          <p:attrName>ppt_x</p:attrName>
                                          <p:attrName>ppt_y</p:attrName>
                                        </p:attrNameLst>
                                      </p:cBhvr>
                                      <p:rCtr x="-22691" y="10162"/>
                                    </p:animMotion>
                                  </p:childTnLst>
                                </p:cTn>
                              </p:par>
                              <p:par>
                                <p:cTn id="91" presetID="42" presetClass="path" presetSubtype="0" accel="50000" decel="50000" fill="hold" grpId="2" nodeType="withEffect">
                                  <p:stCondLst>
                                    <p:cond delay="0"/>
                                  </p:stCondLst>
                                  <p:childTnLst>
                                    <p:animMotion origin="layout" path="M -4.16667E-6 -1.85185E-6 L 0.39375 0.10579 " pathEditMode="relative" rAng="0" ptsTypes="AA">
                                      <p:cBhvr>
                                        <p:cTn id="92" dur="2000" fill="hold"/>
                                        <p:tgtEl>
                                          <p:spTgt spid="14"/>
                                        </p:tgtEl>
                                        <p:attrNameLst>
                                          <p:attrName>ppt_x</p:attrName>
                                          <p:attrName>ppt_y</p:attrName>
                                        </p:attrNameLst>
                                      </p:cBhvr>
                                      <p:rCtr x="19688" y="5278"/>
                                    </p:animMotion>
                                  </p:childTnLst>
                                </p:cTn>
                              </p:par>
                              <p:par>
                                <p:cTn id="93" presetID="42" presetClass="path" presetSubtype="0" accel="50000" decel="50000" fill="hold" grpId="2" nodeType="withEffect">
                                  <p:stCondLst>
                                    <p:cond delay="0"/>
                                  </p:stCondLst>
                                  <p:childTnLst>
                                    <p:animMotion origin="layout" path="M -3.88889E-6 -1.11111E-6 L -0.33211 0.59398 " pathEditMode="relative" rAng="0" ptsTypes="AA">
                                      <p:cBhvr>
                                        <p:cTn id="94" dur="2000" fill="hold"/>
                                        <p:tgtEl>
                                          <p:spTgt spid="15"/>
                                        </p:tgtEl>
                                        <p:attrNameLst>
                                          <p:attrName>ppt_x</p:attrName>
                                          <p:attrName>ppt_y</p:attrName>
                                        </p:attrNameLst>
                                      </p:cBhvr>
                                      <p:rCtr x="-16615" y="29699"/>
                                    </p:animMotion>
                                  </p:childTnLst>
                                </p:cTn>
                              </p:par>
                              <p:par>
                                <p:cTn id="95" presetID="42" presetClass="path" presetSubtype="0" accel="50000" decel="50000" fill="hold" grpId="2" nodeType="withEffect">
                                  <p:stCondLst>
                                    <p:cond delay="0"/>
                                  </p:stCondLst>
                                  <p:childTnLst>
                                    <p:animMotion origin="layout" path="M -1.94444E-6 -1.85185E-6 L 0.49254 0.49699 " pathEditMode="relative" rAng="0" ptsTypes="AA">
                                      <p:cBhvr>
                                        <p:cTn id="96" dur="2000" fill="hold"/>
                                        <p:tgtEl>
                                          <p:spTgt spid="16"/>
                                        </p:tgtEl>
                                        <p:attrNameLst>
                                          <p:attrName>ppt_x</p:attrName>
                                          <p:attrName>ppt_y</p:attrName>
                                        </p:attrNameLst>
                                      </p:cBhvr>
                                      <p:rCtr x="24618" y="24838"/>
                                    </p:animMotion>
                                  </p:childTnLst>
                                </p:cTn>
                              </p:par>
                              <p:par>
                                <p:cTn id="97" presetID="42" presetClass="path" presetSubtype="0" accel="50000" decel="50000" fill="hold" grpId="2" nodeType="withEffect">
                                  <p:stCondLst>
                                    <p:cond delay="0"/>
                                  </p:stCondLst>
                                  <p:childTnLst>
                                    <p:animMotion origin="layout" path="M -3.88889E-6 1.85185E-6 L 0.73768 -0.07755 " pathEditMode="relative" rAng="0" ptsTypes="AA">
                                      <p:cBhvr>
                                        <p:cTn id="98" dur="2000" fill="hold"/>
                                        <p:tgtEl>
                                          <p:spTgt spid="17"/>
                                        </p:tgtEl>
                                        <p:attrNameLst>
                                          <p:attrName>ppt_x</p:attrName>
                                          <p:attrName>ppt_y</p:attrName>
                                        </p:attrNameLst>
                                      </p:cBhvr>
                                      <p:rCtr x="36875" y="-3889"/>
                                    </p:animMotion>
                                  </p:childTnLst>
                                </p:cTn>
                              </p:par>
                              <p:par>
                                <p:cTn id="99" presetID="42" presetClass="path" presetSubtype="0" accel="50000" decel="50000" fill="hold" grpId="2" nodeType="withEffect">
                                  <p:stCondLst>
                                    <p:cond delay="0"/>
                                  </p:stCondLst>
                                  <p:childTnLst>
                                    <p:animMotion origin="layout" path="M 1.11111E-6 -2.96296E-6 L -0.02934 -0.00393 " pathEditMode="relative" rAng="0" ptsTypes="AA">
                                      <p:cBhvr>
                                        <p:cTn id="100" dur="2000" fill="hold"/>
                                        <p:tgtEl>
                                          <p:spTgt spid="18"/>
                                        </p:tgtEl>
                                        <p:attrNameLst>
                                          <p:attrName>ppt_x</p:attrName>
                                          <p:attrName>ppt_y</p:attrName>
                                        </p:attrNameLst>
                                      </p:cBhvr>
                                      <p:rCtr x="-1476" y="-208"/>
                                    </p:animMotion>
                                  </p:childTnLst>
                                </p:cTn>
                              </p:par>
                              <p:par>
                                <p:cTn id="101" presetID="42" presetClass="path" presetSubtype="0" accel="50000" decel="50000" fill="hold" grpId="2" nodeType="withEffect">
                                  <p:stCondLst>
                                    <p:cond delay="0"/>
                                  </p:stCondLst>
                                  <p:childTnLst>
                                    <p:animMotion origin="layout" path="M -3.61111E-6 -4.81481E-6 L 0.03316 0.09422 " pathEditMode="relative" rAng="0" ptsTypes="AA">
                                      <p:cBhvr>
                                        <p:cTn id="102" dur="2000" fill="hold"/>
                                        <p:tgtEl>
                                          <p:spTgt spid="19"/>
                                        </p:tgtEl>
                                        <p:attrNameLst>
                                          <p:attrName>ppt_x</p:attrName>
                                          <p:attrName>ppt_y</p:attrName>
                                        </p:attrNameLst>
                                      </p:cBhvr>
                                      <p:rCtr x="1649" y="4699"/>
                                    </p:animMotion>
                                  </p:childTnLst>
                                </p:cTn>
                              </p:par>
                              <p:par>
                                <p:cTn id="103" presetID="42" presetClass="path" presetSubtype="0" accel="50000" decel="50000" fill="hold" grpId="2" nodeType="withEffect">
                                  <p:stCondLst>
                                    <p:cond delay="0"/>
                                  </p:stCondLst>
                                  <p:childTnLst>
                                    <p:animMotion origin="layout" path="M -4.16667E-6 -1.48148E-6 L -0.46232 0.09445 " pathEditMode="relative" rAng="0" ptsTypes="AA">
                                      <p:cBhvr>
                                        <p:cTn id="104" dur="2000" fill="hold"/>
                                        <p:tgtEl>
                                          <p:spTgt spid="20"/>
                                        </p:tgtEl>
                                        <p:attrNameLst>
                                          <p:attrName>ppt_x</p:attrName>
                                          <p:attrName>ppt_y</p:attrName>
                                        </p:attrNameLst>
                                      </p:cBhvr>
                                      <p:rCtr x="-23125" y="4722"/>
                                    </p:animMotion>
                                  </p:childTnLst>
                                </p:cTn>
                              </p:par>
                              <p:par>
                                <p:cTn id="105" presetID="42" presetClass="path" presetSubtype="0" accel="50000" decel="50000" fill="hold" grpId="2" nodeType="withEffect">
                                  <p:stCondLst>
                                    <p:cond delay="0"/>
                                  </p:stCondLst>
                                  <p:childTnLst>
                                    <p:animMotion origin="layout" path="M -1.66667E-6 -3.7037E-6 L 0.36962 -0.00301 " pathEditMode="relative" rAng="0" ptsTypes="AA">
                                      <p:cBhvr>
                                        <p:cTn id="106" dur="2000" fill="hold"/>
                                        <p:tgtEl>
                                          <p:spTgt spid="21"/>
                                        </p:tgtEl>
                                        <p:attrNameLst>
                                          <p:attrName>ppt_x</p:attrName>
                                          <p:attrName>ppt_y</p:attrName>
                                        </p:attrNameLst>
                                      </p:cBhvr>
                                      <p:rCtr x="18472" y="-162"/>
                                    </p:animMotion>
                                  </p:childTnLst>
                                </p:cTn>
                              </p:par>
                              <p:par>
                                <p:cTn id="107" presetID="10" presetClass="exit" presetSubtype="0" fill="hold" grpId="1" nodeType="withEffect">
                                  <p:stCondLst>
                                    <p:cond delay="0"/>
                                  </p:stCondLst>
                                  <p:childTnLst>
                                    <p:animEffect transition="out" filter="fade">
                                      <p:cBhvr>
                                        <p:cTn id="108" dur="1250"/>
                                        <p:tgtEl>
                                          <p:spTgt spid="75782"/>
                                        </p:tgtEl>
                                      </p:cBhvr>
                                    </p:animEffect>
                                    <p:set>
                                      <p:cBhvr>
                                        <p:cTn id="109" dur="1" fill="hold">
                                          <p:stCondLst>
                                            <p:cond delay="1249"/>
                                          </p:stCondLst>
                                        </p:cTn>
                                        <p:tgtEl>
                                          <p:spTgt spid="75782"/>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1250"/>
                                        <p:tgtEl>
                                          <p:spTgt spid="75780"/>
                                        </p:tgtEl>
                                      </p:cBhvr>
                                    </p:animEffect>
                                    <p:set>
                                      <p:cBhvr>
                                        <p:cTn id="112" dur="1" fill="hold">
                                          <p:stCondLst>
                                            <p:cond delay="1249"/>
                                          </p:stCondLst>
                                        </p:cTn>
                                        <p:tgtEl>
                                          <p:spTgt spid="75780"/>
                                        </p:tgtEl>
                                        <p:attrNameLst>
                                          <p:attrName>style.visibility</p:attrName>
                                        </p:attrNameLst>
                                      </p:cBhvr>
                                      <p:to>
                                        <p:strVal val="hidden"/>
                                      </p:to>
                                    </p:set>
                                  </p:childTnLst>
                                </p:cTn>
                              </p:par>
                            </p:childTnLst>
                          </p:cTn>
                        </p:par>
                        <p:par>
                          <p:cTn id="113" fill="hold">
                            <p:stCondLst>
                              <p:cond delay="2000"/>
                            </p:stCondLst>
                            <p:childTnLst>
                              <p:par>
                                <p:cTn id="114" presetID="10" presetClass="entr" presetSubtype="0" fill="hold" grpId="0" nodeType="afterEffect">
                                  <p:stCondLst>
                                    <p:cond delay="0"/>
                                  </p:stCondLst>
                                  <p:childTnLst>
                                    <p:set>
                                      <p:cBhvr>
                                        <p:cTn id="115" dur="1" fill="hold">
                                          <p:stCondLst>
                                            <p:cond delay="0"/>
                                          </p:stCondLst>
                                        </p:cTn>
                                        <p:tgtEl>
                                          <p:spTgt spid="22"/>
                                        </p:tgtEl>
                                        <p:attrNameLst>
                                          <p:attrName>style.visibility</p:attrName>
                                        </p:attrNameLst>
                                      </p:cBhvr>
                                      <p:to>
                                        <p:strVal val="visible"/>
                                      </p:to>
                                    </p:set>
                                    <p:animEffect transition="in" filter="fade">
                                      <p:cBhvr>
                                        <p:cTn id="116" dur="250"/>
                                        <p:tgtEl>
                                          <p:spTgt spid="22"/>
                                        </p:tgtEl>
                                      </p:cBhvr>
                                    </p:animEffect>
                                  </p:childTnLst>
                                </p:cTn>
                              </p:par>
                              <p:par>
                                <p:cTn id="117" presetID="10" presetClass="exit" presetSubtype="0" fill="hold" grpId="1" nodeType="withEffect">
                                  <p:stCondLst>
                                    <p:cond delay="0"/>
                                  </p:stCondLst>
                                  <p:childTnLst>
                                    <p:animEffect transition="out" filter="fade">
                                      <p:cBhvr>
                                        <p:cTn id="118" dur="500"/>
                                        <p:tgtEl>
                                          <p:spTgt spid="10"/>
                                        </p:tgtEl>
                                      </p:cBhvr>
                                    </p:animEffect>
                                    <p:set>
                                      <p:cBhvr>
                                        <p:cTn id="119" dur="1" fill="hold">
                                          <p:stCondLst>
                                            <p:cond delay="499"/>
                                          </p:stCondLst>
                                        </p:cTn>
                                        <p:tgtEl>
                                          <p:spTgt spid="10"/>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11"/>
                                        </p:tgtEl>
                                      </p:cBhvr>
                                    </p:animEffect>
                                    <p:set>
                                      <p:cBhvr>
                                        <p:cTn id="122" dur="1" fill="hold">
                                          <p:stCondLst>
                                            <p:cond delay="499"/>
                                          </p:stCondLst>
                                        </p:cTn>
                                        <p:tgtEl>
                                          <p:spTgt spid="11"/>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12"/>
                                        </p:tgtEl>
                                      </p:cBhvr>
                                    </p:animEffect>
                                    <p:set>
                                      <p:cBhvr>
                                        <p:cTn id="125" dur="1" fill="hold">
                                          <p:stCondLst>
                                            <p:cond delay="499"/>
                                          </p:stCondLst>
                                        </p:cTn>
                                        <p:tgtEl>
                                          <p:spTgt spid="12"/>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13"/>
                                        </p:tgtEl>
                                      </p:cBhvr>
                                    </p:animEffect>
                                    <p:set>
                                      <p:cBhvr>
                                        <p:cTn id="128" dur="1" fill="hold">
                                          <p:stCondLst>
                                            <p:cond delay="499"/>
                                          </p:stCondLst>
                                        </p:cTn>
                                        <p:tgtEl>
                                          <p:spTgt spid="13"/>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14"/>
                                        </p:tgtEl>
                                      </p:cBhvr>
                                    </p:animEffect>
                                    <p:set>
                                      <p:cBhvr>
                                        <p:cTn id="131" dur="1" fill="hold">
                                          <p:stCondLst>
                                            <p:cond delay="499"/>
                                          </p:stCondLst>
                                        </p:cTn>
                                        <p:tgtEl>
                                          <p:spTgt spid="14"/>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15"/>
                                        </p:tgtEl>
                                      </p:cBhvr>
                                    </p:animEffect>
                                    <p:set>
                                      <p:cBhvr>
                                        <p:cTn id="134" dur="1" fill="hold">
                                          <p:stCondLst>
                                            <p:cond delay="499"/>
                                          </p:stCondLst>
                                        </p:cTn>
                                        <p:tgtEl>
                                          <p:spTgt spid="15"/>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16"/>
                                        </p:tgtEl>
                                      </p:cBhvr>
                                    </p:animEffect>
                                    <p:set>
                                      <p:cBhvr>
                                        <p:cTn id="137" dur="1" fill="hold">
                                          <p:stCondLst>
                                            <p:cond delay="499"/>
                                          </p:stCondLst>
                                        </p:cTn>
                                        <p:tgtEl>
                                          <p:spTgt spid="16"/>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17"/>
                                        </p:tgtEl>
                                      </p:cBhvr>
                                    </p:animEffect>
                                    <p:set>
                                      <p:cBhvr>
                                        <p:cTn id="140" dur="1" fill="hold">
                                          <p:stCondLst>
                                            <p:cond delay="499"/>
                                          </p:stCondLst>
                                        </p:cTn>
                                        <p:tgtEl>
                                          <p:spTgt spid="17"/>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18"/>
                                        </p:tgtEl>
                                      </p:cBhvr>
                                    </p:animEffect>
                                    <p:set>
                                      <p:cBhvr>
                                        <p:cTn id="143" dur="1" fill="hold">
                                          <p:stCondLst>
                                            <p:cond delay="499"/>
                                          </p:stCondLst>
                                        </p:cTn>
                                        <p:tgtEl>
                                          <p:spTgt spid="18"/>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19"/>
                                        </p:tgtEl>
                                      </p:cBhvr>
                                    </p:animEffect>
                                    <p:set>
                                      <p:cBhvr>
                                        <p:cTn id="146" dur="1" fill="hold">
                                          <p:stCondLst>
                                            <p:cond delay="499"/>
                                          </p:stCondLst>
                                        </p:cTn>
                                        <p:tgtEl>
                                          <p:spTgt spid="19"/>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500"/>
                                        <p:tgtEl>
                                          <p:spTgt spid="20"/>
                                        </p:tgtEl>
                                      </p:cBhvr>
                                    </p:animEffect>
                                    <p:set>
                                      <p:cBhvr>
                                        <p:cTn id="149" dur="1" fill="hold">
                                          <p:stCondLst>
                                            <p:cond delay="499"/>
                                          </p:stCondLst>
                                        </p:cTn>
                                        <p:tgtEl>
                                          <p:spTgt spid="20"/>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500"/>
                                        <p:tgtEl>
                                          <p:spTgt spid="21"/>
                                        </p:tgtEl>
                                      </p:cBhvr>
                                    </p:animEffect>
                                    <p:set>
                                      <p:cBhvr>
                                        <p:cTn id="152" dur="1" fill="hold">
                                          <p:stCondLst>
                                            <p:cond delay="499"/>
                                          </p:stCondLst>
                                        </p:cTn>
                                        <p:tgtEl>
                                          <p:spTgt spid="21"/>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21" presetClass="entr" presetSubtype="4" fill="hold" grpId="0" nodeType="click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wheel(4)">
                                      <p:cBhvr>
                                        <p:cTn id="157" dur="1500"/>
                                        <p:tgtEl>
                                          <p:spTgt spid="24"/>
                                        </p:tgtEl>
                                      </p:cBhvr>
                                    </p:animEffect>
                                  </p:childTnLst>
                                </p:cTn>
                              </p:par>
                            </p:childTnLst>
                          </p:cTn>
                        </p:par>
                        <p:par>
                          <p:cTn id="158" fill="hold">
                            <p:stCondLst>
                              <p:cond delay="1500"/>
                            </p:stCondLst>
                            <p:childTnLst>
                              <p:par>
                                <p:cTn id="159" presetID="26" presetClass="emph" presetSubtype="0" fill="hold" grpId="2" nodeType="afterEffect">
                                  <p:stCondLst>
                                    <p:cond delay="100"/>
                                  </p:stCondLst>
                                  <p:childTnLst>
                                    <p:animEffect transition="out" filter="fade">
                                      <p:cBhvr>
                                        <p:cTn id="160" dur="500" tmFilter="0, 0; .2, .5; .8, .5; 1, 0"/>
                                        <p:tgtEl>
                                          <p:spTgt spid="24"/>
                                        </p:tgtEl>
                                      </p:cBhvr>
                                    </p:animEffect>
                                    <p:animScale>
                                      <p:cBhvr>
                                        <p:cTn id="161" dur="250" autoRev="1" fill="hold"/>
                                        <p:tgtEl>
                                          <p:spTgt spid="24"/>
                                        </p:tgtEl>
                                      </p:cBhvr>
                                      <p:by x="105000" y="105000"/>
                                    </p:animScale>
                                  </p:childTnLst>
                                </p:cTn>
                              </p:par>
                            </p:childTnLst>
                          </p:cTn>
                        </p:par>
                        <p:par>
                          <p:cTn id="162" fill="hold">
                            <p:stCondLst>
                              <p:cond delay="2100"/>
                            </p:stCondLst>
                            <p:childTnLst>
                              <p:par>
                                <p:cTn id="163" presetID="0" presetClass="entr" presetSubtype="0" fill="hold" grpId="0" nodeType="afterEffect">
                                  <p:stCondLst>
                                    <p:cond delay="0"/>
                                  </p:stCondLst>
                                  <p:childTnLst>
                                    <p:set>
                                      <p:cBhvr>
                                        <p:cTn id="164" dur="1" fill="hold">
                                          <p:stCondLst>
                                            <p:cond delay="0"/>
                                          </p:stCondLst>
                                        </p:cTn>
                                        <p:tgtEl>
                                          <p:spTgt spid="75785"/>
                                        </p:tgtEl>
                                        <p:attrNameLst>
                                          <p:attrName>style.visibility</p:attrName>
                                        </p:attrNameLst>
                                      </p:cBhvr>
                                      <p:to>
                                        <p:strVal val="visible"/>
                                      </p:to>
                                    </p:set>
                                    <p:animEffect transition="in" filter="dissolve">
                                      <p:cBhvr>
                                        <p:cTn id="165" dur="500">
                                          <p:stCondLst>
                                            <p:cond delay="0"/>
                                          </p:stCondLst>
                                        </p:cTn>
                                        <p:tgtEl>
                                          <p:spTgt spid="75785"/>
                                        </p:tgtEl>
                                      </p:cBhvr>
                                    </p:animEffect>
                                    <p:anim to="" calcmode="lin" valueType="num">
                                      <p:cBhvr>
                                        <p:cTn id="166" dur="500" fill="hold">
                                          <p:stCondLst>
                                            <p:cond delay="0"/>
                                          </p:stCondLst>
                                        </p:cTn>
                                        <p:tgtEl>
                                          <p:spTgt spid="75785"/>
                                        </p:tgtEl>
                                        <p:attrNameLst>
                                          <p:attrName>ppt_w</p:attrName>
                                        </p:attrNameLst>
                                      </p:cBhvr>
                                      <p:tavLst>
                                        <p:tav tm="0">
                                          <p:val>
                                            <p:strVal val="#ppt_w*4"/>
                                          </p:val>
                                        </p:tav>
                                        <p:tav tm="100000">
                                          <p:val>
                                            <p:strVal val="#ppt_w"/>
                                          </p:val>
                                        </p:tav>
                                      </p:tavLst>
                                    </p:anim>
                                    <p:anim to="" calcmode="lin" valueType="num">
                                      <p:cBhvr>
                                        <p:cTn id="167" dur="500" fill="hold">
                                          <p:stCondLst>
                                            <p:cond delay="0"/>
                                          </p:stCondLst>
                                        </p:cTn>
                                        <p:tgtEl>
                                          <p:spTgt spid="75785"/>
                                        </p:tgtEl>
                                        <p:attrNameLst>
                                          <p:attrName>ppt_h</p:attrName>
                                        </p:attrNameLst>
                                      </p:cBhvr>
                                      <p:tavLst>
                                        <p:tav tm="0">
                                          <p:val>
                                            <p:strVal val="#ppt_h*4"/>
                                          </p:val>
                                        </p:tav>
                                        <p:tav tm="100000">
                                          <p:val>
                                            <p:strVal val="#ppt_h"/>
                                          </p:val>
                                        </p:tav>
                                      </p:tavLst>
                                    </p:anim>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75809"/>
                                        </p:tgtEl>
                                        <p:attrNameLst>
                                          <p:attrName>style.visibility</p:attrName>
                                        </p:attrNameLst>
                                      </p:cBhvr>
                                      <p:to>
                                        <p:strVal val="visible"/>
                                      </p:to>
                                    </p:set>
                                    <p:animEffect transition="in" filter="fade">
                                      <p:cBhvr>
                                        <p:cTn id="172" dur="250"/>
                                        <p:tgtEl>
                                          <p:spTgt spid="75809"/>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23"/>
                                        </p:tgtEl>
                                        <p:attrNameLst>
                                          <p:attrName>style.visibility</p:attrName>
                                        </p:attrNameLst>
                                      </p:cBhvr>
                                      <p:to>
                                        <p:strVal val="visible"/>
                                      </p:to>
                                    </p:set>
                                    <p:animEffect transition="in" filter="fade">
                                      <p:cBhvr>
                                        <p:cTn id="175" dur="250"/>
                                        <p:tgtEl>
                                          <p:spTgt spid="23"/>
                                        </p:tgtEl>
                                      </p:cBhvr>
                                    </p:animEffect>
                                  </p:childTnLst>
                                </p:cTn>
                              </p:par>
                              <p:par>
                                <p:cTn id="176" presetID="0" presetClass="path" presetSubtype="0" accel="50000" decel="50000" fill="hold" grpId="1" nodeType="withEffect">
                                  <p:stCondLst>
                                    <p:cond delay="0"/>
                                  </p:stCondLst>
                                  <p:childTnLst>
                                    <p:animMotion origin="layout" path="M -0.00208 0.00254 L 0.21632 0.36805 " pathEditMode="relative" rAng="0" ptsTypes="AA">
                                      <p:cBhvr>
                                        <p:cTn id="177" dur="2000" fill="hold"/>
                                        <p:tgtEl>
                                          <p:spTgt spid="75809"/>
                                        </p:tgtEl>
                                        <p:attrNameLst>
                                          <p:attrName>ppt_x</p:attrName>
                                          <p:attrName>ppt_y</p:attrName>
                                        </p:attrNameLst>
                                      </p:cBhvr>
                                      <p:rCtr x="10920" y="18264"/>
                                    </p:animMotion>
                                  </p:childTnLst>
                                </p:cTn>
                              </p:par>
                              <p:par>
                                <p:cTn id="178" presetID="0" presetClass="path" presetSubtype="0" accel="50000" decel="50000" fill="hold" grpId="1" nodeType="withEffect">
                                  <p:stCondLst>
                                    <p:cond delay="0"/>
                                  </p:stCondLst>
                                  <p:childTnLst>
                                    <p:animMotion origin="layout" path="M -0.00209 0.00254 L 0.2809 0.27014 " pathEditMode="relative" rAng="0" ptsTypes="AA">
                                      <p:cBhvr>
                                        <p:cTn id="179" dur="2000" fill="hold"/>
                                        <p:tgtEl>
                                          <p:spTgt spid="23"/>
                                        </p:tgtEl>
                                        <p:attrNameLst>
                                          <p:attrName>ppt_x</p:attrName>
                                          <p:attrName>ppt_y</p:attrName>
                                        </p:attrNameLst>
                                      </p:cBhvr>
                                      <p:rCtr x="14149" y="13380"/>
                                    </p:animMotion>
                                  </p:childTnLst>
                                </p:cTn>
                              </p:par>
                              <p:par>
                                <p:cTn id="180" presetID="6" presetClass="emph" presetSubtype="0" fill="hold" grpId="2" nodeType="withEffect">
                                  <p:stCondLst>
                                    <p:cond delay="0"/>
                                  </p:stCondLst>
                                  <p:childTnLst>
                                    <p:animScale>
                                      <p:cBhvr>
                                        <p:cTn id="181" dur="2000" fill="hold"/>
                                        <p:tgtEl>
                                          <p:spTgt spid="23"/>
                                        </p:tgtEl>
                                      </p:cBhvr>
                                      <p:by x="123000" y="123000"/>
                                    </p:animScale>
                                  </p:childTnLst>
                                </p:cTn>
                              </p:par>
                              <p:par>
                                <p:cTn id="182" presetID="6" presetClass="emph" presetSubtype="0" fill="hold" grpId="2" nodeType="withEffect">
                                  <p:stCondLst>
                                    <p:cond delay="0"/>
                                  </p:stCondLst>
                                  <p:childTnLst>
                                    <p:animScale>
                                      <p:cBhvr>
                                        <p:cTn id="183" dur="2000" fill="hold"/>
                                        <p:tgtEl>
                                          <p:spTgt spid="75809"/>
                                        </p:tgtEl>
                                      </p:cBhvr>
                                      <p:by x="123000" y="123000"/>
                                    </p:animScale>
                                  </p:childTnLst>
                                </p:cTn>
                              </p:par>
                              <p:par>
                                <p:cTn id="184" presetID="22" presetClass="entr" presetSubtype="4" fill="hold" grpId="0" nodeType="withEffect">
                                  <p:stCondLst>
                                    <p:cond delay="1500"/>
                                  </p:stCondLst>
                                  <p:childTnLst>
                                    <p:set>
                                      <p:cBhvr>
                                        <p:cTn id="185" dur="1" fill="hold">
                                          <p:stCondLst>
                                            <p:cond delay="0"/>
                                          </p:stCondLst>
                                        </p:cTn>
                                        <p:tgtEl>
                                          <p:spTgt spid="25"/>
                                        </p:tgtEl>
                                        <p:attrNameLst>
                                          <p:attrName>style.visibility</p:attrName>
                                        </p:attrNameLst>
                                      </p:cBhvr>
                                      <p:to>
                                        <p:strVal val="visible"/>
                                      </p:to>
                                    </p:set>
                                    <p:animEffect transition="in" filter="wipe(down)">
                                      <p:cBhvr>
                                        <p:cTn id="186" dur="1000"/>
                                        <p:tgtEl>
                                          <p:spTgt spid="25"/>
                                        </p:tgtEl>
                                      </p:cBhvr>
                                    </p:animEffect>
                                  </p:childTnLst>
                                </p:cTn>
                              </p:par>
                              <p:par>
                                <p:cTn id="187" presetID="10" presetClass="exit" presetSubtype="0" fill="hold" grpId="3" nodeType="withEffect">
                                  <p:stCondLst>
                                    <p:cond delay="2000"/>
                                  </p:stCondLst>
                                  <p:childTnLst>
                                    <p:animEffect transition="out" filter="fade">
                                      <p:cBhvr>
                                        <p:cTn id="188" dur="500"/>
                                        <p:tgtEl>
                                          <p:spTgt spid="75809"/>
                                        </p:tgtEl>
                                      </p:cBhvr>
                                    </p:animEffect>
                                    <p:set>
                                      <p:cBhvr>
                                        <p:cTn id="189" dur="1" fill="hold">
                                          <p:stCondLst>
                                            <p:cond delay="499"/>
                                          </p:stCondLst>
                                        </p:cTn>
                                        <p:tgtEl>
                                          <p:spTgt spid="75809"/>
                                        </p:tgtEl>
                                        <p:attrNameLst>
                                          <p:attrName>style.visibility</p:attrName>
                                        </p:attrNameLst>
                                      </p:cBhvr>
                                      <p:to>
                                        <p:strVal val="hidden"/>
                                      </p:to>
                                    </p:set>
                                  </p:childTnLst>
                                </p:cTn>
                              </p:par>
                              <p:par>
                                <p:cTn id="190" presetID="10" presetClass="exit" presetSubtype="0" fill="hold" grpId="3" nodeType="withEffect">
                                  <p:stCondLst>
                                    <p:cond delay="2000"/>
                                  </p:stCondLst>
                                  <p:childTnLst>
                                    <p:animEffect transition="out" filter="fade">
                                      <p:cBhvr>
                                        <p:cTn id="191" dur="500"/>
                                        <p:tgtEl>
                                          <p:spTgt spid="23"/>
                                        </p:tgtEl>
                                      </p:cBhvr>
                                    </p:animEffect>
                                    <p:set>
                                      <p:cBhvr>
                                        <p:cTn id="192" dur="1" fill="hold">
                                          <p:stCondLst>
                                            <p:cond delay="499"/>
                                          </p:stCondLst>
                                        </p:cTn>
                                        <p:tgtEl>
                                          <p:spTgt spid="23"/>
                                        </p:tgtEl>
                                        <p:attrNameLst>
                                          <p:attrName>style.visibility</p:attrName>
                                        </p:attrNameLst>
                                      </p:cBhvr>
                                      <p:to>
                                        <p:strVal val="hidden"/>
                                      </p:to>
                                    </p:set>
                                  </p:childTnLst>
                                </p:cTn>
                              </p:par>
                              <p:par>
                                <p:cTn id="193" presetID="23" presetClass="exit" presetSubtype="16" fill="hold" grpId="4" nodeType="withEffect">
                                  <p:stCondLst>
                                    <p:cond delay="2000"/>
                                  </p:stCondLst>
                                  <p:childTnLst>
                                    <p:anim calcmode="lin" valueType="num">
                                      <p:cBhvr>
                                        <p:cTn id="194" dur="500"/>
                                        <p:tgtEl>
                                          <p:spTgt spid="75809"/>
                                        </p:tgtEl>
                                        <p:attrNameLst>
                                          <p:attrName>ppt_w</p:attrName>
                                        </p:attrNameLst>
                                      </p:cBhvr>
                                      <p:tavLst>
                                        <p:tav tm="0">
                                          <p:val>
                                            <p:strVal val="ppt_w"/>
                                          </p:val>
                                        </p:tav>
                                        <p:tav tm="100000">
                                          <p:val>
                                            <p:strVal val="4*ppt_w"/>
                                          </p:val>
                                        </p:tav>
                                      </p:tavLst>
                                    </p:anim>
                                    <p:anim calcmode="lin" valueType="num">
                                      <p:cBhvr>
                                        <p:cTn id="195" dur="500"/>
                                        <p:tgtEl>
                                          <p:spTgt spid="75809"/>
                                        </p:tgtEl>
                                        <p:attrNameLst>
                                          <p:attrName>ppt_h</p:attrName>
                                        </p:attrNameLst>
                                      </p:cBhvr>
                                      <p:tavLst>
                                        <p:tav tm="0">
                                          <p:val>
                                            <p:strVal val="ppt_h"/>
                                          </p:val>
                                        </p:tav>
                                        <p:tav tm="100000">
                                          <p:val>
                                            <p:strVal val="4*ppt_h"/>
                                          </p:val>
                                        </p:tav>
                                      </p:tavLst>
                                    </p:anim>
                                    <p:set>
                                      <p:cBhvr>
                                        <p:cTn id="196" dur="1" fill="hold">
                                          <p:stCondLst>
                                            <p:cond delay="499"/>
                                          </p:stCondLst>
                                        </p:cTn>
                                        <p:tgtEl>
                                          <p:spTgt spid="75809"/>
                                        </p:tgtEl>
                                        <p:attrNameLst>
                                          <p:attrName>style.visibility</p:attrName>
                                        </p:attrNameLst>
                                      </p:cBhvr>
                                      <p:to>
                                        <p:strVal val="hidden"/>
                                      </p:to>
                                    </p:set>
                                  </p:childTnLst>
                                </p:cTn>
                              </p:par>
                              <p:par>
                                <p:cTn id="197" presetID="23" presetClass="exit" presetSubtype="16" fill="hold" grpId="4" nodeType="withEffect">
                                  <p:stCondLst>
                                    <p:cond delay="2000"/>
                                  </p:stCondLst>
                                  <p:childTnLst>
                                    <p:anim calcmode="lin" valueType="num">
                                      <p:cBhvr>
                                        <p:cTn id="198" dur="500"/>
                                        <p:tgtEl>
                                          <p:spTgt spid="23"/>
                                        </p:tgtEl>
                                        <p:attrNameLst>
                                          <p:attrName>ppt_w</p:attrName>
                                        </p:attrNameLst>
                                      </p:cBhvr>
                                      <p:tavLst>
                                        <p:tav tm="0">
                                          <p:val>
                                            <p:strVal val="ppt_w"/>
                                          </p:val>
                                        </p:tav>
                                        <p:tav tm="100000">
                                          <p:val>
                                            <p:strVal val="4*ppt_w"/>
                                          </p:val>
                                        </p:tav>
                                      </p:tavLst>
                                    </p:anim>
                                    <p:anim calcmode="lin" valueType="num">
                                      <p:cBhvr>
                                        <p:cTn id="199" dur="500"/>
                                        <p:tgtEl>
                                          <p:spTgt spid="23"/>
                                        </p:tgtEl>
                                        <p:attrNameLst>
                                          <p:attrName>ppt_h</p:attrName>
                                        </p:attrNameLst>
                                      </p:cBhvr>
                                      <p:tavLst>
                                        <p:tav tm="0">
                                          <p:val>
                                            <p:strVal val="ppt_h"/>
                                          </p:val>
                                        </p:tav>
                                        <p:tav tm="100000">
                                          <p:val>
                                            <p:strVal val="4*ppt_h"/>
                                          </p:val>
                                        </p:tav>
                                      </p:tavLst>
                                    </p:anim>
                                    <p:set>
                                      <p:cBhvr>
                                        <p:cTn id="200" dur="1" fill="hold">
                                          <p:stCondLst>
                                            <p:cond delay="499"/>
                                          </p:stCondLst>
                                        </p:cTn>
                                        <p:tgtEl>
                                          <p:spTgt spid="23"/>
                                        </p:tgtEl>
                                        <p:attrNameLst>
                                          <p:attrName>style.visibility</p:attrName>
                                        </p:attrNameLst>
                                      </p:cBhvr>
                                      <p:to>
                                        <p:strVal val="hidden"/>
                                      </p:to>
                                    </p:set>
                                  </p:childTnLst>
                                </p:cTn>
                              </p:par>
                            </p:childTnLst>
                          </p:cTn>
                        </p:par>
                        <p:par>
                          <p:cTn id="201" fill="hold">
                            <p:stCondLst>
                              <p:cond delay="2500"/>
                            </p:stCondLst>
                            <p:childTnLst>
                              <p:par>
                                <p:cTn id="202" presetID="50" presetClass="exit" presetSubtype="0" accel="100000" fill="hold" grpId="2" nodeType="afterEffect">
                                  <p:stCondLst>
                                    <p:cond delay="500"/>
                                  </p:stCondLst>
                                  <p:childTnLst>
                                    <p:anim calcmode="lin" valueType="num">
                                      <p:cBhvr>
                                        <p:cTn id="203" dur="1000"/>
                                        <p:tgtEl>
                                          <p:spTgt spid="25"/>
                                        </p:tgtEl>
                                        <p:attrNameLst>
                                          <p:attrName>ppt_w</p:attrName>
                                        </p:attrNameLst>
                                      </p:cBhvr>
                                      <p:tavLst>
                                        <p:tav tm="0">
                                          <p:val>
                                            <p:strVal val="ppt_w"/>
                                          </p:val>
                                        </p:tav>
                                        <p:tav tm="100000">
                                          <p:val>
                                            <p:strVal val="ppt_w+.3"/>
                                          </p:val>
                                        </p:tav>
                                      </p:tavLst>
                                    </p:anim>
                                    <p:anim calcmode="lin" valueType="num">
                                      <p:cBhvr>
                                        <p:cTn id="204" dur="1000"/>
                                        <p:tgtEl>
                                          <p:spTgt spid="25"/>
                                        </p:tgtEl>
                                        <p:attrNameLst>
                                          <p:attrName>ppt_h</p:attrName>
                                        </p:attrNameLst>
                                      </p:cBhvr>
                                      <p:tavLst>
                                        <p:tav tm="0">
                                          <p:val>
                                            <p:strVal val="ppt_h"/>
                                          </p:val>
                                        </p:tav>
                                        <p:tav tm="100000">
                                          <p:val>
                                            <p:strVal val="ppt_h"/>
                                          </p:val>
                                        </p:tav>
                                      </p:tavLst>
                                    </p:anim>
                                    <p:animEffect transition="out" filter="fade">
                                      <p:cBhvr>
                                        <p:cTn id="205" dur="1000"/>
                                        <p:tgtEl>
                                          <p:spTgt spid="25"/>
                                        </p:tgtEl>
                                      </p:cBhvr>
                                    </p:animEffect>
                                    <p:set>
                                      <p:cBhvr>
                                        <p:cTn id="206" dur="1" fill="hold">
                                          <p:stCondLst>
                                            <p:cond delay="999"/>
                                          </p:stCondLst>
                                        </p:cTn>
                                        <p:tgtEl>
                                          <p:spTgt spid="25"/>
                                        </p:tgtEl>
                                        <p:attrNameLst>
                                          <p:attrName>style.visibility</p:attrName>
                                        </p:attrNameLst>
                                      </p:cBhvr>
                                      <p:to>
                                        <p:strVal val="hidden"/>
                                      </p:to>
                                    </p:set>
                                  </p:childTnLst>
                                </p:cTn>
                              </p:par>
                            </p:childTnLst>
                          </p:cTn>
                        </p:par>
                      </p:childTnLst>
                    </p:cTn>
                  </p:par>
                  <p:par>
                    <p:cTn id="207" fill="hold">
                      <p:stCondLst>
                        <p:cond delay="indefinite"/>
                      </p:stCondLst>
                      <p:childTnLst>
                        <p:par>
                          <p:cTn id="208" fill="hold">
                            <p:stCondLst>
                              <p:cond delay="0"/>
                            </p:stCondLst>
                            <p:childTnLst>
                              <p:par>
                                <p:cTn id="209" presetID="22" presetClass="entr" presetSubtype="8" fill="hold" grpId="0" nodeType="clickEffect">
                                  <p:stCondLst>
                                    <p:cond delay="0"/>
                                  </p:stCondLst>
                                  <p:childTnLst>
                                    <p:set>
                                      <p:cBhvr>
                                        <p:cTn id="210" dur="1" fill="hold">
                                          <p:stCondLst>
                                            <p:cond delay="0"/>
                                          </p:stCondLst>
                                        </p:cTn>
                                        <p:tgtEl>
                                          <p:spTgt spid="75781"/>
                                        </p:tgtEl>
                                        <p:attrNameLst>
                                          <p:attrName>style.visibility</p:attrName>
                                        </p:attrNameLst>
                                      </p:cBhvr>
                                      <p:to>
                                        <p:strVal val="visible"/>
                                      </p:to>
                                    </p:set>
                                    <p:animEffect transition="in" filter="wipe(left)">
                                      <p:cBhvr>
                                        <p:cTn id="211" dur="500"/>
                                        <p:tgtEl>
                                          <p:spTgt spid="75781"/>
                                        </p:tgtEl>
                                      </p:cBhvr>
                                    </p:animEffect>
                                  </p:childTnLst>
                                </p:cTn>
                              </p:par>
                              <p:par>
                                <p:cTn id="212" presetID="18" presetClass="emph" presetSubtype="0" fill="hold" grpId="1" nodeType="withEffect">
                                  <p:stCondLst>
                                    <p:cond delay="0"/>
                                  </p:stCondLst>
                                  <p:childTnLst>
                                    <p:set>
                                      <p:cBhvr override="childStyle">
                                        <p:cTn id="213" dur="500" fill="hold"/>
                                        <p:tgtEl>
                                          <p:spTgt spid="75781"/>
                                        </p:tgtEl>
                                        <p:attrNameLst>
                                          <p:attrName>style.textDecorationUnderline</p:attrName>
                                        </p:attrNameLst>
                                      </p:cBhvr>
                                      <p:to>
                                        <p:strVal val="true"/>
                                      </p:to>
                                    </p:set>
                                  </p:childTnLst>
                                </p:cTn>
                              </p:par>
                              <p:par>
                                <p:cTn id="214" presetID="22" presetClass="entr" presetSubtype="8" fill="hold" grpId="0" nodeType="withEffect">
                                  <p:stCondLst>
                                    <p:cond delay="0"/>
                                  </p:stCondLst>
                                  <p:childTnLst>
                                    <p:set>
                                      <p:cBhvr>
                                        <p:cTn id="215" dur="1" fill="hold">
                                          <p:stCondLst>
                                            <p:cond delay="0"/>
                                          </p:stCondLst>
                                        </p:cTn>
                                        <p:tgtEl>
                                          <p:spTgt spid="75783"/>
                                        </p:tgtEl>
                                        <p:attrNameLst>
                                          <p:attrName>style.visibility</p:attrName>
                                        </p:attrNameLst>
                                      </p:cBhvr>
                                      <p:to>
                                        <p:strVal val="visible"/>
                                      </p:to>
                                    </p:set>
                                    <p:animEffect transition="in" filter="wipe(left)">
                                      <p:cBhvr>
                                        <p:cTn id="216" dur="500"/>
                                        <p:tgtEl>
                                          <p:spTgt spid="75783"/>
                                        </p:tgtEl>
                                      </p:cBhvr>
                                    </p:animEffect>
                                  </p:childTnLst>
                                </p:cTn>
                              </p:par>
                            </p:childTnLst>
                          </p:cTn>
                        </p:par>
                      </p:childTnLst>
                    </p:cTn>
                  </p:par>
                  <p:par>
                    <p:cTn id="217" fill="hold">
                      <p:stCondLst>
                        <p:cond delay="indefinite"/>
                      </p:stCondLst>
                      <p:childTnLst>
                        <p:par>
                          <p:cTn id="218" fill="hold">
                            <p:stCondLst>
                              <p:cond delay="0"/>
                            </p:stCondLst>
                            <p:childTnLst>
                              <p:par>
                                <p:cTn id="219" presetID="22" presetClass="entr" presetSubtype="8" fill="hold" grpId="0" nodeType="clickEffect">
                                  <p:stCondLst>
                                    <p:cond delay="400"/>
                                  </p:stCondLst>
                                  <p:childTnLst>
                                    <p:set>
                                      <p:cBhvr>
                                        <p:cTn id="220" dur="1" fill="hold">
                                          <p:stCondLst>
                                            <p:cond delay="0"/>
                                          </p:stCondLst>
                                        </p:cTn>
                                        <p:tgtEl>
                                          <p:spTgt spid="26"/>
                                        </p:tgtEl>
                                        <p:attrNameLst>
                                          <p:attrName>style.visibility</p:attrName>
                                        </p:attrNameLst>
                                      </p:cBhvr>
                                      <p:to>
                                        <p:strVal val="visible"/>
                                      </p:to>
                                    </p:set>
                                    <p:animEffect transition="in" filter="wipe(left)">
                                      <p:cBhvr>
                                        <p:cTn id="221" dur="500"/>
                                        <p:tgtEl>
                                          <p:spTgt spid="26"/>
                                        </p:tgtEl>
                                      </p:cBhvr>
                                    </p:animEffect>
                                  </p:childTnLst>
                                </p:cTn>
                              </p:par>
                              <p:par>
                                <p:cTn id="222" presetID="18" presetClass="emph" presetSubtype="0" fill="hold" grpId="1" nodeType="withEffect">
                                  <p:stCondLst>
                                    <p:cond delay="400"/>
                                  </p:stCondLst>
                                  <p:childTnLst>
                                    <p:set>
                                      <p:cBhvr override="childStyle">
                                        <p:cTn id="223" dur="500" fill="hold"/>
                                        <p:tgtEl>
                                          <p:spTgt spid="26"/>
                                        </p:tgtEl>
                                        <p:attrNameLst>
                                          <p:attrName>style.textDecorationUnderline</p:attrName>
                                        </p:attrNameLst>
                                      </p:cBhvr>
                                      <p:to>
                                        <p:strVal val="true"/>
                                      </p:to>
                                    </p:set>
                                  </p:childTnLst>
                                </p:cTn>
                              </p:par>
                              <p:par>
                                <p:cTn id="224" presetID="22" presetClass="entr" presetSubtype="8" fill="hold" grpId="0" nodeType="withEffect">
                                  <p:stCondLst>
                                    <p:cond delay="400"/>
                                  </p:stCondLst>
                                  <p:childTnLst>
                                    <p:set>
                                      <p:cBhvr>
                                        <p:cTn id="225" dur="1" fill="hold">
                                          <p:stCondLst>
                                            <p:cond delay="0"/>
                                          </p:stCondLst>
                                        </p:cTn>
                                        <p:tgtEl>
                                          <p:spTgt spid="27"/>
                                        </p:tgtEl>
                                        <p:attrNameLst>
                                          <p:attrName>style.visibility</p:attrName>
                                        </p:attrNameLst>
                                      </p:cBhvr>
                                      <p:to>
                                        <p:strVal val="visible"/>
                                      </p:to>
                                    </p:set>
                                    <p:animEffect transition="in" filter="wipe(left)">
                                      <p:cBhvr>
                                        <p:cTn id="226" dur="500"/>
                                        <p:tgtEl>
                                          <p:spTgt spid="27"/>
                                        </p:tgtEl>
                                      </p:cBhvr>
                                    </p:animEffect>
                                  </p:childTnLst>
                                </p:cTn>
                              </p:par>
                              <p:par>
                                <p:cTn id="227" presetID="16" presetClass="exit" presetSubtype="21" fill="hold" grpId="2" nodeType="withEffect">
                                  <p:stCondLst>
                                    <p:cond delay="0"/>
                                  </p:stCondLst>
                                  <p:childTnLst>
                                    <p:animEffect transition="out" filter="barn(inVertical)">
                                      <p:cBhvr>
                                        <p:cTn id="228" dur="500"/>
                                        <p:tgtEl>
                                          <p:spTgt spid="75781"/>
                                        </p:tgtEl>
                                      </p:cBhvr>
                                    </p:animEffect>
                                    <p:set>
                                      <p:cBhvr>
                                        <p:cTn id="229" dur="1" fill="hold">
                                          <p:stCondLst>
                                            <p:cond delay="499"/>
                                          </p:stCondLst>
                                        </p:cTn>
                                        <p:tgtEl>
                                          <p:spTgt spid="75781"/>
                                        </p:tgtEl>
                                        <p:attrNameLst>
                                          <p:attrName>style.visibility</p:attrName>
                                        </p:attrNameLst>
                                      </p:cBhvr>
                                      <p:to>
                                        <p:strVal val="hidden"/>
                                      </p:to>
                                    </p:set>
                                  </p:childTnLst>
                                </p:cTn>
                              </p:par>
                              <p:par>
                                <p:cTn id="230" presetID="16" presetClass="exit" presetSubtype="21" fill="hold" grpId="1" nodeType="withEffect">
                                  <p:stCondLst>
                                    <p:cond delay="0"/>
                                  </p:stCondLst>
                                  <p:childTnLst>
                                    <p:animEffect transition="out" filter="barn(inVertical)">
                                      <p:cBhvr>
                                        <p:cTn id="231" dur="500"/>
                                        <p:tgtEl>
                                          <p:spTgt spid="75783"/>
                                        </p:tgtEl>
                                      </p:cBhvr>
                                    </p:animEffect>
                                    <p:set>
                                      <p:cBhvr>
                                        <p:cTn id="232" dur="1" fill="hold">
                                          <p:stCondLst>
                                            <p:cond delay="499"/>
                                          </p:stCondLst>
                                        </p:cTn>
                                        <p:tgtEl>
                                          <p:spTgt spid="75783"/>
                                        </p:tgtEl>
                                        <p:attrNameLst>
                                          <p:attrName>style.visibility</p:attrName>
                                        </p:attrNameLst>
                                      </p:cBhvr>
                                      <p:to>
                                        <p:strVal val="hidden"/>
                                      </p:to>
                                    </p:set>
                                  </p:childTnLst>
                                </p:cTn>
                              </p:par>
                            </p:childTnLst>
                          </p:cTn>
                        </p:par>
                        <p:par>
                          <p:cTn id="233" fill="hold">
                            <p:stCondLst>
                              <p:cond delay="900"/>
                            </p:stCondLst>
                            <p:childTnLst>
                              <p:par>
                                <p:cTn id="234" presetID="19" presetClass="entr" presetSubtype="10" fill="hold" grpId="0" nodeType="afterEffect">
                                  <p:stCondLst>
                                    <p:cond delay="0"/>
                                  </p:stCondLst>
                                  <p:childTnLst>
                                    <p:set>
                                      <p:cBhvr>
                                        <p:cTn id="235" dur="1" fill="hold">
                                          <p:stCondLst>
                                            <p:cond delay="0"/>
                                          </p:stCondLst>
                                        </p:cTn>
                                        <p:tgtEl>
                                          <p:spTgt spid="75784"/>
                                        </p:tgtEl>
                                        <p:attrNameLst>
                                          <p:attrName>style.visibility</p:attrName>
                                        </p:attrNameLst>
                                      </p:cBhvr>
                                      <p:to>
                                        <p:strVal val="visible"/>
                                      </p:to>
                                    </p:set>
                                    <p:anim calcmode="lin" valueType="num">
                                      <p:cBhvr>
                                        <p:cTn id="236" dur="2000" fill="hold"/>
                                        <p:tgtEl>
                                          <p:spTgt spid="75784"/>
                                        </p:tgtEl>
                                        <p:attrNameLst>
                                          <p:attrName>ppt_w</p:attrName>
                                        </p:attrNameLst>
                                      </p:cBhvr>
                                      <p:tavLst>
                                        <p:tav tm="0" fmla="#ppt_w*sin(2.5*pi*$)">
                                          <p:val>
                                            <p:fltVal val="0"/>
                                          </p:val>
                                        </p:tav>
                                        <p:tav tm="100000">
                                          <p:val>
                                            <p:fltVal val="1"/>
                                          </p:val>
                                        </p:tav>
                                      </p:tavLst>
                                    </p:anim>
                                    <p:anim calcmode="lin" valueType="num">
                                      <p:cBhvr>
                                        <p:cTn id="237" dur="2000" fill="hold"/>
                                        <p:tgtEl>
                                          <p:spTgt spid="75784"/>
                                        </p:tgtEl>
                                        <p:attrNameLst>
                                          <p:attrName>ppt_h</p:attrName>
                                        </p:attrNameLst>
                                      </p:cBhvr>
                                      <p:tavLst>
                                        <p:tav tm="0">
                                          <p:val>
                                            <p:strVal val="#ppt_h"/>
                                          </p:val>
                                        </p:tav>
                                        <p:tav tm="100000">
                                          <p:val>
                                            <p:strVal val="#ppt_h"/>
                                          </p:val>
                                        </p:tav>
                                      </p:tavLst>
                                    </p:anim>
                                  </p:childTnLst>
                                </p:cTn>
                              </p:par>
                            </p:childTnLst>
                          </p:cTn>
                        </p:par>
                        <p:par>
                          <p:cTn id="238" fill="hold">
                            <p:stCondLst>
                              <p:cond delay="2900"/>
                            </p:stCondLst>
                            <p:childTnLst>
                              <p:par>
                                <p:cTn id="239" presetID="19" presetClass="exit" presetSubtype="10" fill="hold" grpId="1" nodeType="afterEffect">
                                  <p:stCondLst>
                                    <p:cond delay="0"/>
                                  </p:stCondLst>
                                  <p:childTnLst>
                                    <p:anim calcmode="lin" valueType="num">
                                      <p:cBhvr>
                                        <p:cTn id="240" dur="2000"/>
                                        <p:tgtEl>
                                          <p:spTgt spid="75784"/>
                                        </p:tgtEl>
                                        <p:attrNameLst>
                                          <p:attrName>ppt_h</p:attrName>
                                        </p:attrNameLst>
                                      </p:cBhvr>
                                      <p:tavLst>
                                        <p:tav tm="0">
                                          <p:val>
                                            <p:strVal val="ppt_h"/>
                                          </p:val>
                                        </p:tav>
                                        <p:tav tm="100000">
                                          <p:val>
                                            <p:strVal val="ppt_h"/>
                                          </p:val>
                                        </p:tav>
                                      </p:tavLst>
                                    </p:anim>
                                    <p:anim calcmode="lin" valueType="num">
                                      <p:cBhvr>
                                        <p:cTn id="241" dur="2000"/>
                                        <p:tgtEl>
                                          <p:spTgt spid="7578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242" dur="1" fill="hold">
                                          <p:stCondLst>
                                            <p:cond delay="1999"/>
                                          </p:stCondLst>
                                        </p:cTn>
                                        <p:tgtEl>
                                          <p:spTgt spid="75784"/>
                                        </p:tgtEl>
                                        <p:attrNameLst>
                                          <p:attrName>style.visibility</p:attrName>
                                        </p:attrNameLst>
                                      </p:cBhvr>
                                      <p:to>
                                        <p:strVal val="hidden"/>
                                      </p:to>
                                    </p:set>
                                  </p:childTnLst>
                                </p:cTn>
                              </p:par>
                            </p:childTnLst>
                          </p:cTn>
                        </p:par>
                        <p:par>
                          <p:cTn id="243" fill="hold">
                            <p:stCondLst>
                              <p:cond delay="4900"/>
                            </p:stCondLst>
                            <p:childTnLst>
                              <p:par>
                                <p:cTn id="244" presetID="18" presetClass="entr" presetSubtype="12" fill="hold" grpId="0" nodeType="afterEffect">
                                  <p:stCondLst>
                                    <p:cond delay="0"/>
                                  </p:stCondLst>
                                  <p:childTnLst>
                                    <p:set>
                                      <p:cBhvr>
                                        <p:cTn id="245" dur="1" fill="hold">
                                          <p:stCondLst>
                                            <p:cond delay="0"/>
                                          </p:stCondLst>
                                        </p:cTn>
                                        <p:tgtEl>
                                          <p:spTgt spid="30"/>
                                        </p:tgtEl>
                                        <p:attrNameLst>
                                          <p:attrName>style.visibility</p:attrName>
                                        </p:attrNameLst>
                                      </p:cBhvr>
                                      <p:to>
                                        <p:strVal val="visible"/>
                                      </p:to>
                                    </p:set>
                                    <p:animEffect transition="in" filter="strips(downLeft)">
                                      <p:cBhvr>
                                        <p:cTn id="246" dur="500"/>
                                        <p:tgtEl>
                                          <p:spTgt spid="30"/>
                                        </p:tgtEl>
                                      </p:cBhvr>
                                    </p:animEffect>
                                  </p:childTnLst>
                                </p:cTn>
                              </p:par>
                              <p:par>
                                <p:cTn id="247" presetID="0" presetClass="entr" presetSubtype="0" fill="hold" grpId="0" nodeType="withEffect">
                                  <p:stCondLst>
                                    <p:cond delay="400"/>
                                  </p:stCondLst>
                                  <p:childTnLst>
                                    <p:set>
                                      <p:cBhvr>
                                        <p:cTn id="248" dur="1" fill="hold">
                                          <p:stCondLst>
                                            <p:cond delay="0"/>
                                          </p:stCondLst>
                                        </p:cTn>
                                        <p:tgtEl>
                                          <p:spTgt spid="28"/>
                                        </p:tgtEl>
                                        <p:attrNameLst>
                                          <p:attrName>style.visibility</p:attrName>
                                        </p:attrNameLst>
                                      </p:cBhvr>
                                      <p:to>
                                        <p:strVal val="visible"/>
                                      </p:to>
                                    </p:set>
                                    <p:animEffect transition="in" filter="dissolve">
                                      <p:cBhvr>
                                        <p:cTn id="249" dur="500">
                                          <p:stCondLst>
                                            <p:cond delay="0"/>
                                          </p:stCondLst>
                                        </p:cTn>
                                        <p:tgtEl>
                                          <p:spTgt spid="28"/>
                                        </p:tgtEl>
                                      </p:cBhvr>
                                    </p:animEffect>
                                    <p:anim to="" calcmode="lin" valueType="num">
                                      <p:cBhvr>
                                        <p:cTn id="250" dur="500" fill="hold">
                                          <p:stCondLst>
                                            <p:cond delay="0"/>
                                          </p:stCondLst>
                                        </p:cTn>
                                        <p:tgtEl>
                                          <p:spTgt spid="28"/>
                                        </p:tgtEl>
                                        <p:attrNameLst>
                                          <p:attrName>ppt_w</p:attrName>
                                        </p:attrNameLst>
                                      </p:cBhvr>
                                      <p:tavLst>
                                        <p:tav tm="0">
                                          <p:val>
                                            <p:strVal val="#ppt_w*4"/>
                                          </p:val>
                                        </p:tav>
                                        <p:tav tm="100000">
                                          <p:val>
                                            <p:strVal val="#ppt_w"/>
                                          </p:val>
                                        </p:tav>
                                      </p:tavLst>
                                    </p:anim>
                                    <p:anim to="" calcmode="lin" valueType="num">
                                      <p:cBhvr>
                                        <p:cTn id="251" dur="500" fill="hold">
                                          <p:stCondLst>
                                            <p:cond delay="0"/>
                                          </p:stCondLst>
                                        </p:cTn>
                                        <p:tgtEl>
                                          <p:spTgt spid="28"/>
                                        </p:tgtEl>
                                        <p:attrNameLst>
                                          <p:attrName>ppt_h</p:attrName>
                                        </p:attrNameLst>
                                      </p:cBhvr>
                                      <p:tavLst>
                                        <p:tav tm="0">
                                          <p:val>
                                            <p:strVal val="#ppt_h*4"/>
                                          </p:val>
                                        </p:tav>
                                        <p:tav tm="100000">
                                          <p:val>
                                            <p:strVal val="#ppt_h"/>
                                          </p:val>
                                        </p:tav>
                                      </p:tavLst>
                                    </p:anim>
                                  </p:childTnLst>
                                </p:cTn>
                              </p:par>
                              <p:par>
                                <p:cTn id="252" presetID="0" presetClass="entr" presetSubtype="0" fill="hold" grpId="0" nodeType="withEffect">
                                  <p:stCondLst>
                                    <p:cond delay="800"/>
                                  </p:stCondLst>
                                  <p:childTnLst>
                                    <p:set>
                                      <p:cBhvr>
                                        <p:cTn id="253" dur="1" fill="hold">
                                          <p:stCondLst>
                                            <p:cond delay="0"/>
                                          </p:stCondLst>
                                        </p:cTn>
                                        <p:tgtEl>
                                          <p:spTgt spid="29"/>
                                        </p:tgtEl>
                                        <p:attrNameLst>
                                          <p:attrName>style.visibility</p:attrName>
                                        </p:attrNameLst>
                                      </p:cBhvr>
                                      <p:to>
                                        <p:strVal val="visible"/>
                                      </p:to>
                                    </p:set>
                                    <p:animEffect transition="in" filter="dissolve">
                                      <p:cBhvr>
                                        <p:cTn id="254" dur="500">
                                          <p:stCondLst>
                                            <p:cond delay="0"/>
                                          </p:stCondLst>
                                        </p:cTn>
                                        <p:tgtEl>
                                          <p:spTgt spid="29"/>
                                        </p:tgtEl>
                                      </p:cBhvr>
                                    </p:animEffect>
                                    <p:anim to="" calcmode="lin" valueType="num">
                                      <p:cBhvr>
                                        <p:cTn id="255" dur="500" fill="hold">
                                          <p:stCondLst>
                                            <p:cond delay="0"/>
                                          </p:stCondLst>
                                        </p:cTn>
                                        <p:tgtEl>
                                          <p:spTgt spid="29"/>
                                        </p:tgtEl>
                                        <p:attrNameLst>
                                          <p:attrName>ppt_w</p:attrName>
                                        </p:attrNameLst>
                                      </p:cBhvr>
                                      <p:tavLst>
                                        <p:tav tm="0">
                                          <p:val>
                                            <p:strVal val="#ppt_w*4"/>
                                          </p:val>
                                        </p:tav>
                                        <p:tav tm="100000">
                                          <p:val>
                                            <p:strVal val="#ppt_w"/>
                                          </p:val>
                                        </p:tav>
                                      </p:tavLst>
                                    </p:anim>
                                    <p:anim to="" calcmode="lin" valueType="num">
                                      <p:cBhvr>
                                        <p:cTn id="256" dur="500" fill="hold">
                                          <p:stCondLst>
                                            <p:cond delay="0"/>
                                          </p:stCondLst>
                                        </p:cTn>
                                        <p:tgtEl>
                                          <p:spTgt spid="29"/>
                                        </p:tgtEl>
                                        <p:attrNameLst>
                                          <p:attrName>ppt_h</p:attrName>
                                        </p:attrNameLst>
                                      </p:cBhvr>
                                      <p:tavLst>
                                        <p:tav tm="0">
                                          <p:val>
                                            <p:strVal val="#ppt_h*4"/>
                                          </p:val>
                                        </p:tav>
                                        <p:tav tm="100000">
                                          <p:val>
                                            <p:strVal val="#ppt_h"/>
                                          </p:val>
                                        </p:tav>
                                      </p:tavLst>
                                    </p:anim>
                                  </p:childTnLst>
                                </p:cTn>
                              </p:par>
                            </p:childTnLst>
                          </p:cTn>
                        </p:par>
                      </p:childTnLst>
                    </p:cTn>
                  </p:par>
                  <p:par>
                    <p:cTn id="257" fill="hold">
                      <p:stCondLst>
                        <p:cond delay="indefinite"/>
                      </p:stCondLst>
                      <p:childTnLst>
                        <p:par>
                          <p:cTn id="258" fill="hold">
                            <p:stCondLst>
                              <p:cond delay="0"/>
                            </p:stCondLst>
                            <p:childTnLst>
                              <p:par>
                                <p:cTn id="259" presetID="0" presetClass="entr" presetSubtype="0" fill="hold" grpId="0" nodeType="clickEffect">
                                  <p:stCondLst>
                                    <p:cond delay="0"/>
                                  </p:stCondLst>
                                  <p:childTnLst>
                                    <p:set>
                                      <p:cBhvr>
                                        <p:cTn id="260" dur="1" fill="hold">
                                          <p:stCondLst>
                                            <p:cond delay="0"/>
                                          </p:stCondLst>
                                        </p:cTn>
                                        <p:tgtEl>
                                          <p:spTgt spid="31"/>
                                        </p:tgtEl>
                                        <p:attrNameLst>
                                          <p:attrName>style.visibility</p:attrName>
                                        </p:attrNameLst>
                                      </p:cBhvr>
                                      <p:to>
                                        <p:strVal val="visible"/>
                                      </p:to>
                                    </p:set>
                                    <p:animEffect transition="in" filter="dissolve">
                                      <p:cBhvr>
                                        <p:cTn id="261" dur="500">
                                          <p:stCondLst>
                                            <p:cond delay="0"/>
                                          </p:stCondLst>
                                        </p:cTn>
                                        <p:tgtEl>
                                          <p:spTgt spid="31"/>
                                        </p:tgtEl>
                                      </p:cBhvr>
                                    </p:animEffect>
                                    <p:anim to="" calcmode="lin" valueType="num">
                                      <p:cBhvr>
                                        <p:cTn id="262" dur="500" fill="hold">
                                          <p:stCondLst>
                                            <p:cond delay="0"/>
                                          </p:stCondLst>
                                        </p:cTn>
                                        <p:tgtEl>
                                          <p:spTgt spid="31"/>
                                        </p:tgtEl>
                                        <p:attrNameLst>
                                          <p:attrName>ppt_w</p:attrName>
                                        </p:attrNameLst>
                                      </p:cBhvr>
                                      <p:tavLst>
                                        <p:tav tm="0">
                                          <p:val>
                                            <p:strVal val="#ppt_w*4"/>
                                          </p:val>
                                        </p:tav>
                                        <p:tav tm="100000">
                                          <p:val>
                                            <p:strVal val="#ppt_w"/>
                                          </p:val>
                                        </p:tav>
                                      </p:tavLst>
                                    </p:anim>
                                    <p:anim to="" calcmode="lin" valueType="num">
                                      <p:cBhvr>
                                        <p:cTn id="263" dur="500" fill="hold">
                                          <p:stCondLst>
                                            <p:cond delay="0"/>
                                          </p:stCondLst>
                                        </p:cTn>
                                        <p:tgtEl>
                                          <p:spTgt spid="31"/>
                                        </p:tgtEl>
                                        <p:attrNameLst>
                                          <p:attrName>ppt_h</p:attrName>
                                        </p:attrNameLst>
                                      </p:cBhvr>
                                      <p:tavLst>
                                        <p:tav tm="0">
                                          <p:val>
                                            <p:strVal val="#ppt_h*4"/>
                                          </p:val>
                                        </p:tav>
                                        <p:tav tm="100000">
                                          <p:val>
                                            <p:strVal val="#ppt_h"/>
                                          </p:val>
                                        </p:tav>
                                      </p:tavLst>
                                    </p:anim>
                                  </p:childTnLst>
                                </p:cTn>
                              </p:par>
                              <p:par>
                                <p:cTn id="264" presetID="0" presetClass="entr" presetSubtype="0" fill="hold" grpId="0" nodeType="withEffect">
                                  <p:stCondLst>
                                    <p:cond delay="400"/>
                                  </p:stCondLst>
                                  <p:childTnLst>
                                    <p:set>
                                      <p:cBhvr>
                                        <p:cTn id="265" dur="1" fill="hold">
                                          <p:stCondLst>
                                            <p:cond delay="0"/>
                                          </p:stCondLst>
                                        </p:cTn>
                                        <p:tgtEl>
                                          <p:spTgt spid="75776"/>
                                        </p:tgtEl>
                                        <p:attrNameLst>
                                          <p:attrName>style.visibility</p:attrName>
                                        </p:attrNameLst>
                                      </p:cBhvr>
                                      <p:to>
                                        <p:strVal val="visible"/>
                                      </p:to>
                                    </p:set>
                                    <p:animEffect transition="in" filter="dissolve">
                                      <p:cBhvr>
                                        <p:cTn id="266" dur="500">
                                          <p:stCondLst>
                                            <p:cond delay="0"/>
                                          </p:stCondLst>
                                        </p:cTn>
                                        <p:tgtEl>
                                          <p:spTgt spid="75776"/>
                                        </p:tgtEl>
                                      </p:cBhvr>
                                    </p:animEffect>
                                    <p:anim to="" calcmode="lin" valueType="num">
                                      <p:cBhvr>
                                        <p:cTn id="267" dur="500" fill="hold">
                                          <p:stCondLst>
                                            <p:cond delay="0"/>
                                          </p:stCondLst>
                                        </p:cTn>
                                        <p:tgtEl>
                                          <p:spTgt spid="75776"/>
                                        </p:tgtEl>
                                        <p:attrNameLst>
                                          <p:attrName>ppt_w</p:attrName>
                                        </p:attrNameLst>
                                      </p:cBhvr>
                                      <p:tavLst>
                                        <p:tav tm="0">
                                          <p:val>
                                            <p:strVal val="#ppt_w*4"/>
                                          </p:val>
                                        </p:tav>
                                        <p:tav tm="100000">
                                          <p:val>
                                            <p:strVal val="#ppt_w"/>
                                          </p:val>
                                        </p:tav>
                                      </p:tavLst>
                                    </p:anim>
                                    <p:anim to="" calcmode="lin" valueType="num">
                                      <p:cBhvr>
                                        <p:cTn id="268" dur="500" fill="hold">
                                          <p:stCondLst>
                                            <p:cond delay="0"/>
                                          </p:stCondLst>
                                        </p:cTn>
                                        <p:tgtEl>
                                          <p:spTgt spid="75776"/>
                                        </p:tgtEl>
                                        <p:attrNameLst>
                                          <p:attrName>ppt_h</p:attrName>
                                        </p:attrNameLst>
                                      </p:cBhvr>
                                      <p:tavLst>
                                        <p:tav tm="0">
                                          <p:val>
                                            <p:strVal val="#ppt_h*4"/>
                                          </p:val>
                                        </p:tav>
                                        <p:tav tm="100000">
                                          <p:val>
                                            <p:strVal val="#ppt_h"/>
                                          </p:val>
                                        </p:tav>
                                      </p:tavLst>
                                    </p:anim>
                                  </p:childTnLst>
                                </p:cTn>
                              </p:par>
                            </p:childTnLst>
                          </p:cTn>
                        </p:par>
                      </p:childTnLst>
                    </p:cTn>
                  </p:par>
                  <p:par>
                    <p:cTn id="269" fill="hold">
                      <p:stCondLst>
                        <p:cond delay="indefinite"/>
                      </p:stCondLst>
                      <p:childTnLst>
                        <p:par>
                          <p:cTn id="270" fill="hold">
                            <p:stCondLst>
                              <p:cond delay="0"/>
                            </p:stCondLst>
                            <p:childTnLst>
                              <p:par>
                                <p:cTn id="271" presetID="22" presetClass="entr" presetSubtype="4" fill="hold" grpId="0" nodeType="clickEffect">
                                  <p:stCondLst>
                                    <p:cond delay="400"/>
                                  </p:stCondLst>
                                  <p:childTnLst>
                                    <p:set>
                                      <p:cBhvr>
                                        <p:cTn id="272" dur="1" fill="hold">
                                          <p:stCondLst>
                                            <p:cond delay="0"/>
                                          </p:stCondLst>
                                        </p:cTn>
                                        <p:tgtEl>
                                          <p:spTgt spid="75777"/>
                                        </p:tgtEl>
                                        <p:attrNameLst>
                                          <p:attrName>style.visibility</p:attrName>
                                        </p:attrNameLst>
                                      </p:cBhvr>
                                      <p:to>
                                        <p:strVal val="visible"/>
                                      </p:to>
                                    </p:set>
                                    <p:animEffect transition="in" filter="wipe(down)">
                                      <p:cBhvr>
                                        <p:cTn id="273" dur="500"/>
                                        <p:tgtEl>
                                          <p:spTgt spid="75777"/>
                                        </p:tgtEl>
                                      </p:cBhvr>
                                    </p:animEffect>
                                  </p:childTnLst>
                                </p:cTn>
                              </p:par>
                              <p:par>
                                <p:cTn id="274" presetID="22" presetClass="entr" presetSubtype="1" fill="hold" grpId="0" nodeType="withEffect">
                                  <p:stCondLst>
                                    <p:cond delay="0"/>
                                  </p:stCondLst>
                                  <p:childTnLst>
                                    <p:set>
                                      <p:cBhvr>
                                        <p:cTn id="275" dur="1" fill="hold">
                                          <p:stCondLst>
                                            <p:cond delay="0"/>
                                          </p:stCondLst>
                                        </p:cTn>
                                        <p:tgtEl>
                                          <p:spTgt spid="75778"/>
                                        </p:tgtEl>
                                        <p:attrNameLst>
                                          <p:attrName>style.visibility</p:attrName>
                                        </p:attrNameLst>
                                      </p:cBhvr>
                                      <p:to>
                                        <p:strVal val="visible"/>
                                      </p:to>
                                    </p:set>
                                    <p:animEffect transition="in" filter="wipe(up)">
                                      <p:cBhvr>
                                        <p:cTn id="276" dur="500"/>
                                        <p:tgtEl>
                                          <p:spTgt spid="75778"/>
                                        </p:tgtEl>
                                      </p:cBhvr>
                                    </p:animEffect>
                                  </p:childTnLst>
                                </p:cTn>
                              </p:par>
                            </p:childTnLst>
                          </p:cTn>
                        </p:par>
                      </p:childTnLst>
                    </p:cTn>
                  </p:par>
                  <p:par>
                    <p:cTn id="277" fill="hold">
                      <p:stCondLst>
                        <p:cond delay="indefinite"/>
                      </p:stCondLst>
                      <p:childTnLst>
                        <p:par>
                          <p:cTn id="278" fill="hold">
                            <p:stCondLst>
                              <p:cond delay="0"/>
                            </p:stCondLst>
                            <p:childTnLst>
                              <p:par>
                                <p:cTn id="279" presetID="42" presetClass="path" presetSubtype="0" accel="50000" decel="50000" fill="hold" grpId="3" nodeType="clickEffect">
                                  <p:stCondLst>
                                    <p:cond delay="0"/>
                                  </p:stCondLst>
                                  <p:childTnLst>
                                    <p:animMotion origin="layout" path="M -4.72222E-6 -1.11111E-6 L -0.4717 0.40486 " pathEditMode="relative" rAng="0" ptsTypes="AA">
                                      <p:cBhvr>
                                        <p:cTn id="280" dur="2000" fill="hold"/>
                                        <p:tgtEl>
                                          <p:spTgt spid="24"/>
                                        </p:tgtEl>
                                        <p:attrNameLst>
                                          <p:attrName>ppt_x</p:attrName>
                                          <p:attrName>ppt_y</p:attrName>
                                        </p:attrNameLst>
                                      </p:cBhvr>
                                      <p:rCtr x="-23594" y="20231"/>
                                    </p:animMotion>
                                  </p:childTnLst>
                                </p:cTn>
                              </p:par>
                              <p:par>
                                <p:cTn id="281" presetID="3" presetClass="emph" presetSubtype="10" fill="hold" grpId="4" nodeType="withEffect">
                                  <p:stCondLst>
                                    <p:cond delay="0"/>
                                  </p:stCondLst>
                                  <p:childTnLst>
                                    <p:animClr clrSpc="hsl" dir="ccw">
                                      <p:cBhvr override="childStyle">
                                        <p:cTn id="282" dur="2000" fill="hold"/>
                                        <p:tgtEl>
                                          <p:spTgt spid="24"/>
                                        </p:tgtEl>
                                        <p:attrNameLst>
                                          <p:attrName>style.color</p:attrName>
                                        </p:attrNameLst>
                                      </p:cBhvr>
                                      <p:to>
                                        <a:schemeClr val="bg1"/>
                                      </p:to>
                                    </p:animClr>
                                  </p:childTnLst>
                                </p:cTn>
                              </p:par>
                              <p:par>
                                <p:cTn id="283" presetID="10" presetClass="exit" presetSubtype="0" fill="hold" grpId="1" nodeType="withEffect">
                                  <p:stCondLst>
                                    <p:cond delay="0"/>
                                  </p:stCondLst>
                                  <p:childTnLst>
                                    <p:animEffect transition="out" filter="fade">
                                      <p:cBhvr>
                                        <p:cTn id="284" dur="1250"/>
                                        <p:tgtEl>
                                          <p:spTgt spid="22"/>
                                        </p:tgtEl>
                                      </p:cBhvr>
                                    </p:animEffect>
                                    <p:set>
                                      <p:cBhvr>
                                        <p:cTn id="285" dur="1" fill="hold">
                                          <p:stCondLst>
                                            <p:cond delay="1249"/>
                                          </p:stCondLst>
                                        </p:cTn>
                                        <p:tgtEl>
                                          <p:spTgt spid="22"/>
                                        </p:tgtEl>
                                        <p:attrNameLst>
                                          <p:attrName>style.visibility</p:attrName>
                                        </p:attrNameLst>
                                      </p:cBhvr>
                                      <p:to>
                                        <p:strVal val="hidden"/>
                                      </p:to>
                                    </p:set>
                                  </p:childTnLst>
                                </p:cTn>
                              </p:par>
                              <p:par>
                                <p:cTn id="286" presetID="10" presetClass="exit" presetSubtype="0" fill="hold" grpId="1" nodeType="withEffect">
                                  <p:stCondLst>
                                    <p:cond delay="0"/>
                                  </p:stCondLst>
                                  <p:childTnLst>
                                    <p:animEffect transition="out" filter="fade">
                                      <p:cBhvr>
                                        <p:cTn id="287" dur="1000"/>
                                        <p:tgtEl>
                                          <p:spTgt spid="75785"/>
                                        </p:tgtEl>
                                      </p:cBhvr>
                                    </p:animEffect>
                                    <p:set>
                                      <p:cBhvr>
                                        <p:cTn id="288" dur="1" fill="hold">
                                          <p:stCondLst>
                                            <p:cond delay="999"/>
                                          </p:stCondLst>
                                        </p:cTn>
                                        <p:tgtEl>
                                          <p:spTgt spid="75785"/>
                                        </p:tgtEl>
                                        <p:attrNameLst>
                                          <p:attrName>style.visibility</p:attrName>
                                        </p:attrNameLst>
                                      </p:cBhvr>
                                      <p:to>
                                        <p:strVal val="hidden"/>
                                      </p:to>
                                    </p:set>
                                  </p:childTnLst>
                                </p:cTn>
                              </p:par>
                              <p:par>
                                <p:cTn id="289" presetID="10" presetClass="exit" presetSubtype="0" fill="hold" grpId="1" nodeType="withEffect">
                                  <p:stCondLst>
                                    <p:cond delay="0"/>
                                  </p:stCondLst>
                                  <p:childTnLst>
                                    <p:animEffect transition="out" filter="fade">
                                      <p:cBhvr>
                                        <p:cTn id="290" dur="500"/>
                                        <p:tgtEl>
                                          <p:spTgt spid="28"/>
                                        </p:tgtEl>
                                      </p:cBhvr>
                                    </p:animEffect>
                                    <p:set>
                                      <p:cBhvr>
                                        <p:cTn id="291" dur="1" fill="hold">
                                          <p:stCondLst>
                                            <p:cond delay="499"/>
                                          </p:stCondLst>
                                        </p:cTn>
                                        <p:tgtEl>
                                          <p:spTgt spid="28"/>
                                        </p:tgtEl>
                                        <p:attrNameLst>
                                          <p:attrName>style.visibility</p:attrName>
                                        </p:attrNameLst>
                                      </p:cBhvr>
                                      <p:to>
                                        <p:strVal val="hidden"/>
                                      </p:to>
                                    </p:set>
                                  </p:childTnLst>
                                </p:cTn>
                              </p:par>
                              <p:par>
                                <p:cTn id="292" presetID="10" presetClass="exit" presetSubtype="0" fill="hold" grpId="1" nodeType="withEffect">
                                  <p:stCondLst>
                                    <p:cond delay="0"/>
                                  </p:stCondLst>
                                  <p:childTnLst>
                                    <p:animEffect transition="out" filter="fade">
                                      <p:cBhvr>
                                        <p:cTn id="293" dur="500"/>
                                        <p:tgtEl>
                                          <p:spTgt spid="29"/>
                                        </p:tgtEl>
                                      </p:cBhvr>
                                    </p:animEffect>
                                    <p:set>
                                      <p:cBhvr>
                                        <p:cTn id="294" dur="1" fill="hold">
                                          <p:stCondLst>
                                            <p:cond delay="499"/>
                                          </p:stCondLst>
                                        </p:cTn>
                                        <p:tgtEl>
                                          <p:spTgt spid="29"/>
                                        </p:tgtEl>
                                        <p:attrNameLst>
                                          <p:attrName>style.visibility</p:attrName>
                                        </p:attrNameLst>
                                      </p:cBhvr>
                                      <p:to>
                                        <p:strVal val="hidden"/>
                                      </p:to>
                                    </p:set>
                                  </p:childTnLst>
                                </p:cTn>
                              </p:par>
                              <p:par>
                                <p:cTn id="295" presetID="10" presetClass="exit" presetSubtype="0" fill="hold" grpId="2" nodeType="withEffect">
                                  <p:stCondLst>
                                    <p:cond delay="0"/>
                                  </p:stCondLst>
                                  <p:childTnLst>
                                    <p:animEffect transition="out" filter="fade">
                                      <p:cBhvr>
                                        <p:cTn id="296" dur="500"/>
                                        <p:tgtEl>
                                          <p:spTgt spid="26"/>
                                        </p:tgtEl>
                                      </p:cBhvr>
                                    </p:animEffect>
                                    <p:set>
                                      <p:cBhvr>
                                        <p:cTn id="297" dur="1" fill="hold">
                                          <p:stCondLst>
                                            <p:cond delay="499"/>
                                          </p:stCondLst>
                                        </p:cTn>
                                        <p:tgtEl>
                                          <p:spTgt spid="26"/>
                                        </p:tgtEl>
                                        <p:attrNameLst>
                                          <p:attrName>style.visibility</p:attrName>
                                        </p:attrNameLst>
                                      </p:cBhvr>
                                      <p:to>
                                        <p:strVal val="hidden"/>
                                      </p:to>
                                    </p:set>
                                  </p:childTnLst>
                                </p:cTn>
                              </p:par>
                              <p:par>
                                <p:cTn id="298" presetID="10" presetClass="exit" presetSubtype="0" fill="hold" grpId="1" nodeType="withEffect">
                                  <p:stCondLst>
                                    <p:cond delay="0"/>
                                  </p:stCondLst>
                                  <p:childTnLst>
                                    <p:animEffect transition="out" filter="fade">
                                      <p:cBhvr>
                                        <p:cTn id="299" dur="500"/>
                                        <p:tgtEl>
                                          <p:spTgt spid="27"/>
                                        </p:tgtEl>
                                      </p:cBhvr>
                                    </p:animEffect>
                                    <p:set>
                                      <p:cBhvr>
                                        <p:cTn id="300" dur="1" fill="hold">
                                          <p:stCondLst>
                                            <p:cond delay="499"/>
                                          </p:stCondLst>
                                        </p:cTn>
                                        <p:tgtEl>
                                          <p:spTgt spid="27"/>
                                        </p:tgtEl>
                                        <p:attrNameLst>
                                          <p:attrName>style.visibility</p:attrName>
                                        </p:attrNameLst>
                                      </p:cBhvr>
                                      <p:to>
                                        <p:strVal val="hidden"/>
                                      </p:to>
                                    </p:set>
                                  </p:childTnLst>
                                </p:cTn>
                              </p:par>
                              <p:par>
                                <p:cTn id="301" presetID="10" presetClass="exit" presetSubtype="0" fill="hold" grpId="1" nodeType="withEffect">
                                  <p:stCondLst>
                                    <p:cond delay="0"/>
                                  </p:stCondLst>
                                  <p:childTnLst>
                                    <p:animEffect transition="out" filter="fade">
                                      <p:cBhvr>
                                        <p:cTn id="302" dur="500"/>
                                        <p:tgtEl>
                                          <p:spTgt spid="25"/>
                                        </p:tgtEl>
                                      </p:cBhvr>
                                    </p:animEffect>
                                    <p:set>
                                      <p:cBhvr>
                                        <p:cTn id="303" dur="1" fill="hold">
                                          <p:stCondLst>
                                            <p:cond delay="499"/>
                                          </p:stCondLst>
                                        </p:cTn>
                                        <p:tgtEl>
                                          <p:spTgt spid="25"/>
                                        </p:tgtEl>
                                        <p:attrNameLst>
                                          <p:attrName>style.visibility</p:attrName>
                                        </p:attrNameLst>
                                      </p:cBhvr>
                                      <p:to>
                                        <p:strVal val="hidden"/>
                                      </p:to>
                                    </p:set>
                                  </p:childTnLst>
                                </p:cTn>
                              </p:par>
                              <p:par>
                                <p:cTn id="304" presetID="10" presetClass="exit" presetSubtype="0" fill="hold" grpId="1" nodeType="withEffect">
                                  <p:stCondLst>
                                    <p:cond delay="0"/>
                                  </p:stCondLst>
                                  <p:childTnLst>
                                    <p:animEffect transition="out" filter="fade">
                                      <p:cBhvr>
                                        <p:cTn id="305" dur="500"/>
                                        <p:tgtEl>
                                          <p:spTgt spid="30"/>
                                        </p:tgtEl>
                                      </p:cBhvr>
                                    </p:animEffect>
                                    <p:set>
                                      <p:cBhvr>
                                        <p:cTn id="306" dur="1" fill="hold">
                                          <p:stCondLst>
                                            <p:cond delay="499"/>
                                          </p:stCondLst>
                                        </p:cTn>
                                        <p:tgtEl>
                                          <p:spTgt spid="30"/>
                                        </p:tgtEl>
                                        <p:attrNameLst>
                                          <p:attrName>style.visibility</p:attrName>
                                        </p:attrNameLst>
                                      </p:cBhvr>
                                      <p:to>
                                        <p:strVal val="hidden"/>
                                      </p:to>
                                    </p:set>
                                  </p:childTnLst>
                                </p:cTn>
                              </p:par>
                              <p:par>
                                <p:cTn id="307" presetID="10" presetClass="exit" presetSubtype="0" fill="hold" grpId="1" nodeType="withEffect">
                                  <p:stCondLst>
                                    <p:cond delay="0"/>
                                  </p:stCondLst>
                                  <p:childTnLst>
                                    <p:animEffect transition="out" filter="fade">
                                      <p:cBhvr>
                                        <p:cTn id="308" dur="500"/>
                                        <p:tgtEl>
                                          <p:spTgt spid="31"/>
                                        </p:tgtEl>
                                      </p:cBhvr>
                                    </p:animEffect>
                                    <p:set>
                                      <p:cBhvr>
                                        <p:cTn id="309" dur="1" fill="hold">
                                          <p:stCondLst>
                                            <p:cond delay="499"/>
                                          </p:stCondLst>
                                        </p:cTn>
                                        <p:tgtEl>
                                          <p:spTgt spid="31"/>
                                        </p:tgtEl>
                                        <p:attrNameLst>
                                          <p:attrName>style.visibility</p:attrName>
                                        </p:attrNameLst>
                                      </p:cBhvr>
                                      <p:to>
                                        <p:strVal val="hidden"/>
                                      </p:to>
                                    </p:set>
                                  </p:childTnLst>
                                </p:cTn>
                              </p:par>
                              <p:par>
                                <p:cTn id="310" presetID="10" presetClass="exit" presetSubtype="0" fill="hold" grpId="1" nodeType="withEffect">
                                  <p:stCondLst>
                                    <p:cond delay="0"/>
                                  </p:stCondLst>
                                  <p:childTnLst>
                                    <p:animEffect transition="out" filter="fade">
                                      <p:cBhvr>
                                        <p:cTn id="311" dur="500"/>
                                        <p:tgtEl>
                                          <p:spTgt spid="75776"/>
                                        </p:tgtEl>
                                      </p:cBhvr>
                                    </p:animEffect>
                                    <p:set>
                                      <p:cBhvr>
                                        <p:cTn id="312" dur="1" fill="hold">
                                          <p:stCondLst>
                                            <p:cond delay="499"/>
                                          </p:stCondLst>
                                        </p:cTn>
                                        <p:tgtEl>
                                          <p:spTgt spid="75776"/>
                                        </p:tgtEl>
                                        <p:attrNameLst>
                                          <p:attrName>style.visibility</p:attrName>
                                        </p:attrNameLst>
                                      </p:cBhvr>
                                      <p:to>
                                        <p:strVal val="hidden"/>
                                      </p:to>
                                    </p:set>
                                  </p:childTnLst>
                                </p:cTn>
                              </p:par>
                              <p:par>
                                <p:cTn id="313" presetID="10" presetClass="exit" presetSubtype="0" fill="hold" grpId="1" nodeType="withEffect">
                                  <p:stCondLst>
                                    <p:cond delay="0"/>
                                  </p:stCondLst>
                                  <p:childTnLst>
                                    <p:animEffect transition="out" filter="fade">
                                      <p:cBhvr>
                                        <p:cTn id="314" dur="500"/>
                                        <p:tgtEl>
                                          <p:spTgt spid="75777"/>
                                        </p:tgtEl>
                                      </p:cBhvr>
                                    </p:animEffect>
                                    <p:set>
                                      <p:cBhvr>
                                        <p:cTn id="315" dur="1" fill="hold">
                                          <p:stCondLst>
                                            <p:cond delay="499"/>
                                          </p:stCondLst>
                                        </p:cTn>
                                        <p:tgtEl>
                                          <p:spTgt spid="75777"/>
                                        </p:tgtEl>
                                        <p:attrNameLst>
                                          <p:attrName>style.visibility</p:attrName>
                                        </p:attrNameLst>
                                      </p:cBhvr>
                                      <p:to>
                                        <p:strVal val="hidden"/>
                                      </p:to>
                                    </p:set>
                                  </p:childTnLst>
                                </p:cTn>
                              </p:par>
                              <p:par>
                                <p:cTn id="316" presetID="10" presetClass="exit" presetSubtype="0" fill="hold" grpId="1" nodeType="withEffect">
                                  <p:stCondLst>
                                    <p:cond delay="0"/>
                                  </p:stCondLst>
                                  <p:childTnLst>
                                    <p:animEffect transition="out" filter="fade">
                                      <p:cBhvr>
                                        <p:cTn id="317" dur="500"/>
                                        <p:tgtEl>
                                          <p:spTgt spid="75778"/>
                                        </p:tgtEl>
                                      </p:cBhvr>
                                    </p:animEffect>
                                    <p:set>
                                      <p:cBhvr>
                                        <p:cTn id="318" dur="1" fill="hold">
                                          <p:stCondLst>
                                            <p:cond delay="499"/>
                                          </p:stCondLst>
                                        </p:cTn>
                                        <p:tgtEl>
                                          <p:spTgt spid="757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6" grpId="2"/>
      <p:bldP spid="75781" grpId="0"/>
      <p:bldP spid="75781" grpId="1"/>
      <p:bldP spid="75781" grpId="2"/>
      <p:bldP spid="75777" grpId="0" animBg="1"/>
      <p:bldP spid="75777" grpId="1" animBg="1"/>
      <p:bldP spid="75778" grpId="0" animBg="1"/>
      <p:bldP spid="75778" grpId="1" animBg="1"/>
      <p:bldP spid="22" grpId="0"/>
      <p:bldP spid="22" grpId="1"/>
      <p:bldP spid="75780" grpId="0"/>
      <p:bldP spid="75780" grpId="1"/>
      <p:bldP spid="75782" grpId="0"/>
      <p:bldP spid="75782" grpId="1"/>
      <p:bldP spid="5" grpId="1"/>
      <p:bldP spid="5" grpId="2"/>
      <p:bldP spid="5" grpId="3"/>
      <p:bldP spid="6" grpId="1"/>
      <p:bldP spid="6" grpId="2"/>
      <p:bldP spid="6" grpId="3"/>
      <p:bldP spid="7" grpId="1"/>
      <p:bldP spid="8" grpId="1"/>
      <p:bldP spid="8" grpId="2"/>
      <p:bldP spid="8" grpId="3"/>
      <p:bldP spid="9" grpId="1"/>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5" grpId="0"/>
      <p:bldP spid="25" grpId="1"/>
      <p:bldP spid="25" grpId="2"/>
      <p:bldP spid="75809" grpId="0"/>
      <p:bldP spid="75809" grpId="1"/>
      <p:bldP spid="75809" grpId="2"/>
      <p:bldP spid="75809" grpId="3"/>
      <p:bldP spid="75809" grpId="4"/>
      <p:bldP spid="23" grpId="0"/>
      <p:bldP spid="23" grpId="1"/>
      <p:bldP spid="23" grpId="2"/>
      <p:bldP spid="23" grpId="3"/>
      <p:bldP spid="23" grpId="4"/>
      <p:bldP spid="24" grpId="0"/>
      <p:bldP spid="24" grpId="2"/>
      <p:bldP spid="24" grpId="3"/>
      <p:bldP spid="24" grpId="4"/>
      <p:bldP spid="27" grpId="0"/>
      <p:bldP spid="27" grpId="1"/>
      <p:bldP spid="30" grpId="0" animBg="1"/>
      <p:bldP spid="30" grpId="1" animBg="1"/>
      <p:bldP spid="28" grpId="0" animBg="1"/>
      <p:bldP spid="28" grpId="1" animBg="1"/>
      <p:bldP spid="29" grpId="0" animBg="1"/>
      <p:bldP spid="29" grpId="1" animBg="1"/>
      <p:bldP spid="31" grpId="0" animBg="1"/>
      <p:bldP spid="31" grpId="1" animBg="1"/>
      <p:bldP spid="75776" grpId="0" animBg="1"/>
      <p:bldP spid="75776" grpId="1" animBg="1"/>
      <p:bldP spid="75783" grpId="0"/>
      <p:bldP spid="75783" grpId="1"/>
      <p:bldP spid="75784" grpId="0"/>
      <p:bldP spid="75784" grpId="1"/>
      <p:bldP spid="75785" grpId="0"/>
      <p:bldP spid="75785" grpId="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8117" r="3342"/>
          <a:stretch/>
        </p:blipFill>
        <p:spPr>
          <a:xfrm>
            <a:off x="1" y="0"/>
            <a:ext cx="9144000" cy="6858000"/>
          </a:xfrm>
          <a:prstGeom prst="rect">
            <a:avLst/>
          </a:prstGeom>
        </p:spPr>
      </p:pic>
      <p:sp>
        <p:nvSpPr>
          <p:cNvPr id="13" name="Title 1"/>
          <p:cNvSpPr txBox="1">
            <a:spLocks/>
          </p:cNvSpPr>
          <p:nvPr/>
        </p:nvSpPr>
        <p:spPr>
          <a:xfrm>
            <a:off x="838200" y="1548064"/>
            <a:ext cx="5486400" cy="990600"/>
          </a:xfrm>
          <a:prstGeom prst="rect">
            <a:avLst/>
          </a:prstGeom>
        </p:spPr>
        <p:txBody>
          <a:bodyPr vert="horz" lIns="91440" tIns="45720" rIns="91440" bIns="45720" rtlCol="0" anchor="ct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3175">
                  <a:solidFill>
                    <a:srgbClr val="00FFFF"/>
                  </a:solidFill>
                  <a:prstDash val="solid"/>
                </a:ln>
                <a:solidFill>
                  <a:srgbClr val="9933FF"/>
                </a:solidFill>
                <a:effectLst>
                  <a:outerShdw blurRad="88000" dist="50800" dir="5040000" algn="tl">
                    <a:srgbClr val="8064A2">
                      <a:tint val="80000"/>
                      <a:satMod val="250000"/>
                      <a:alpha val="45000"/>
                    </a:srgbClr>
                  </a:outerShdw>
                </a:effectLst>
                <a:uLnTx/>
                <a:uFillTx/>
                <a:latin typeface="Calibri"/>
                <a:ea typeface="+mj-ea"/>
                <a:cs typeface="+mj-cs"/>
              </a:rPr>
              <a:t>ordered by the LORD</a:t>
            </a:r>
          </a:p>
        </p:txBody>
      </p:sp>
      <p:sp>
        <p:nvSpPr>
          <p:cNvPr id="12" name="Title 1"/>
          <p:cNvSpPr txBox="1">
            <a:spLocks/>
          </p:cNvSpPr>
          <p:nvPr/>
        </p:nvSpPr>
        <p:spPr>
          <a:xfrm>
            <a:off x="2626468" y="3810000"/>
            <a:ext cx="385053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a:ea typeface="+mj-ea"/>
                <a:cs typeface="+mj-cs"/>
              </a:rPr>
              <a:t>heart plans</a:t>
            </a:r>
          </a:p>
        </p:txBody>
      </p:sp>
      <p:sp>
        <p:nvSpPr>
          <p:cNvPr id="11" name="Title 1"/>
          <p:cNvSpPr txBox="1">
            <a:spLocks/>
          </p:cNvSpPr>
          <p:nvPr/>
        </p:nvSpPr>
        <p:spPr>
          <a:xfrm>
            <a:off x="4302868" y="2057400"/>
            <a:ext cx="392673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a:ea typeface="+mj-ea"/>
                <a:cs typeface="+mj-cs"/>
              </a:rPr>
              <a:t>many schemes</a:t>
            </a:r>
          </a:p>
        </p:txBody>
      </p:sp>
      <p:sp>
        <p:nvSpPr>
          <p:cNvPr id="2" name="Title 1"/>
          <p:cNvSpPr>
            <a:spLocks noGrp="1"/>
          </p:cNvSpPr>
          <p:nvPr>
            <p:ph type="title"/>
          </p:nvPr>
        </p:nvSpPr>
        <p:spPr>
          <a:xfrm>
            <a:off x="762000" y="3932238"/>
            <a:ext cx="7543800" cy="2011362"/>
          </a:xfrm>
        </p:spPr>
        <p:txBody>
          <a:bodyPr/>
          <a:lstStyle/>
          <a:p>
            <a:r>
              <a:rPr lang="en-US" b="1" dirty="0">
                <a:solidFill>
                  <a:schemeClr val="bg1"/>
                </a:solidFill>
                <a:effectLst>
                  <a:glow rad="101600">
                    <a:schemeClr val="tx1"/>
                  </a:glow>
                </a:effectLst>
              </a:rPr>
              <a:t>A man's heart plans his way, But the LORD directs his steps. </a:t>
            </a:r>
            <a:r>
              <a:rPr lang="en-US" sz="3200" b="1" i="1" dirty="0">
                <a:solidFill>
                  <a:schemeClr val="bg1"/>
                </a:solidFill>
                <a:effectLst>
                  <a:glow rad="101600">
                    <a:schemeClr val="tx1"/>
                  </a:glow>
                </a:effectLst>
              </a:rPr>
              <a:t>— Proverbs 16:9 </a:t>
            </a:r>
            <a:endParaRPr lang="en-US" b="1" dirty="0">
              <a:solidFill>
                <a:schemeClr val="bg1"/>
              </a:solidFill>
              <a:effectLst>
                <a:glow rad="101600">
                  <a:schemeClr val="tx1"/>
                </a:glow>
              </a:effectLst>
            </a:endParaRPr>
          </a:p>
        </p:txBody>
      </p:sp>
      <p:sp>
        <p:nvSpPr>
          <p:cNvPr id="4" name="Title 1"/>
          <p:cNvSpPr txBox="1">
            <a:spLocks/>
          </p:cNvSpPr>
          <p:nvPr/>
        </p:nvSpPr>
        <p:spPr>
          <a:xfrm>
            <a:off x="457200" y="838200"/>
            <a:ext cx="8229600" cy="2392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01600">
                    <a:prstClr val="black"/>
                  </a:glow>
                </a:effectLst>
                <a:uLnTx/>
                <a:uFillTx/>
                <a:latin typeface="Calibri"/>
                <a:ea typeface="+mj-ea"/>
                <a:cs typeface="+mj-cs"/>
              </a:rPr>
              <a:t>The steps of a good man are ordered by the LORD, And He delights in his way. </a:t>
            </a:r>
            <a:r>
              <a:rPr kumimoji="0" lang="en-US" sz="3200" b="1" i="1" u="none" strike="noStrike" kern="1200" cap="none" spc="0" normalizeH="0" baseline="0" noProof="0" dirty="0">
                <a:ln>
                  <a:noFill/>
                </a:ln>
                <a:solidFill>
                  <a:prstClr val="white"/>
                </a:solidFill>
                <a:effectLst>
                  <a:glow rad="101600">
                    <a:prstClr val="black"/>
                  </a:glow>
                </a:effectLst>
                <a:uLnTx/>
                <a:uFillTx/>
                <a:latin typeface="Calibri"/>
                <a:ea typeface="+mj-ea"/>
                <a:cs typeface="+mj-cs"/>
              </a:rPr>
              <a:t>— Psalm 37:23 </a:t>
            </a:r>
            <a:endParaRPr kumimoji="0" lang="en-US" sz="4400" b="1" i="0" u="none" strike="noStrike" kern="1200" cap="none" spc="0" normalizeH="0" baseline="0" noProof="0" dirty="0">
              <a:ln>
                <a:noFill/>
              </a:ln>
              <a:solidFill>
                <a:prstClr val="white"/>
              </a:solidFill>
              <a:effectLst>
                <a:glow rad="101600">
                  <a:prstClr val="black"/>
                </a:glow>
              </a:effectLst>
              <a:uLnTx/>
              <a:uFillTx/>
              <a:latin typeface="Calibri"/>
              <a:ea typeface="+mj-ea"/>
              <a:cs typeface="+mj-cs"/>
            </a:endParaRPr>
          </a:p>
        </p:txBody>
      </p:sp>
      <p:sp>
        <p:nvSpPr>
          <p:cNvPr id="5" name="Heart 4"/>
          <p:cNvSpPr/>
          <p:nvPr/>
        </p:nvSpPr>
        <p:spPr bwMode="auto">
          <a:xfrm>
            <a:off x="4114800" y="2590800"/>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6" name="Heart 5"/>
          <p:cNvSpPr/>
          <p:nvPr/>
        </p:nvSpPr>
        <p:spPr>
          <a:xfrm>
            <a:off x="4953000" y="1828800"/>
            <a:ext cx="381000" cy="3810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itle 1"/>
          <p:cNvSpPr txBox="1">
            <a:spLocks/>
          </p:cNvSpPr>
          <p:nvPr/>
        </p:nvSpPr>
        <p:spPr>
          <a:xfrm>
            <a:off x="3810000" y="4572000"/>
            <a:ext cx="1945532"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w="18415" cmpd="sng">
                  <a:solidFill>
                    <a:srgbClr val="CC99FF"/>
                  </a:solidFill>
                  <a:prstDash val="solid"/>
                </a:ln>
                <a:solidFill>
                  <a:srgbClr val="CC99FF"/>
                </a:solidFill>
                <a:effectLst>
                  <a:glow rad="76200">
                    <a:prstClr val="black"/>
                  </a:glow>
                  <a:outerShdw blurRad="63500" dir="3600000" algn="tl" rotWithShape="0">
                    <a:srgbClr val="000000">
                      <a:alpha val="70000"/>
                    </a:srgbClr>
                  </a:outerShdw>
                </a:effectLst>
                <a:uLnTx/>
                <a:uFillTx/>
                <a:latin typeface="Calibri"/>
                <a:ea typeface="+mj-ea"/>
                <a:cs typeface="+mj-cs"/>
              </a:rPr>
              <a:t>  </a:t>
            </a:r>
            <a:r>
              <a:rPr kumimoji="0" lang="en-US" sz="4400" b="1" i="0" u="none" strike="noStrike" kern="1200" cap="none" spc="0" normalizeH="0" baseline="0" noProof="0" dirty="0">
                <a:ln w="3175">
                  <a:solidFill>
                    <a:prstClr val="white"/>
                  </a:solidFill>
                </a:ln>
                <a:solidFill>
                  <a:prstClr val="white"/>
                </a:solidFill>
                <a:effectLst>
                  <a:glow rad="63500">
                    <a:prstClr val="black">
                      <a:alpha val="80000"/>
                    </a:prstClr>
                  </a:glow>
                </a:effectLst>
                <a:uLnTx/>
                <a:uFillTx/>
                <a:latin typeface="Calibri"/>
                <a:ea typeface="+mj-ea"/>
                <a:cs typeface="+mj-cs"/>
              </a:rPr>
              <a:t>direct</a:t>
            </a:r>
            <a:endParaRPr kumimoji="0" lang="en-US" sz="4400" b="0" i="0" u="none" strike="noStrike" kern="1200" cap="none" spc="0" normalizeH="0" baseline="0" noProof="0" dirty="0">
              <a:ln w="3175">
                <a:solidFill>
                  <a:prstClr val="white"/>
                </a:solidFill>
              </a:ln>
              <a:solidFill>
                <a:prstClr val="white"/>
              </a:solidFill>
              <a:effectLst>
                <a:glow rad="63500">
                  <a:prstClr val="black">
                    <a:alpha val="80000"/>
                  </a:prstClr>
                </a:glow>
              </a:effectLst>
              <a:uLnTx/>
              <a:uFillTx/>
              <a:latin typeface="Calibri"/>
              <a:ea typeface="+mj-ea"/>
              <a:cs typeface="+mj-cs"/>
            </a:endParaRPr>
          </a:p>
        </p:txBody>
      </p:sp>
      <p:sp>
        <p:nvSpPr>
          <p:cNvPr id="10" name="Title 1"/>
          <p:cNvSpPr txBox="1">
            <a:spLocks/>
          </p:cNvSpPr>
          <p:nvPr/>
        </p:nvSpPr>
        <p:spPr>
          <a:xfrm>
            <a:off x="381000" y="990600"/>
            <a:ext cx="8305800" cy="2544762"/>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01600">
                    <a:prstClr val="black"/>
                  </a:glow>
                </a:effectLst>
                <a:uLnTx/>
                <a:uFillTx/>
                <a:latin typeface="Calibri"/>
                <a:ea typeface="+mj-ea"/>
                <a:cs typeface="+mj-cs"/>
              </a:rPr>
              <a:t>Truly, this only I have found: That God made man upright, But they have sought out many schemes." </a:t>
            </a:r>
            <a:r>
              <a:rPr kumimoji="0" lang="en-US" sz="3200" b="1" i="1" u="none" strike="noStrike" kern="1200" cap="none" spc="0" normalizeH="0" baseline="0" noProof="0" dirty="0">
                <a:ln>
                  <a:noFill/>
                </a:ln>
                <a:solidFill>
                  <a:prstClr val="white"/>
                </a:solidFill>
                <a:effectLst>
                  <a:glow rad="101600">
                    <a:prstClr val="black"/>
                  </a:glow>
                </a:effectLst>
                <a:uLnTx/>
                <a:uFillTx/>
                <a:latin typeface="Calibri"/>
                <a:ea typeface="+mj-ea"/>
                <a:cs typeface="+mj-cs"/>
              </a:rPr>
              <a:t>— Ecclesiastes 7:29</a:t>
            </a:r>
          </a:p>
        </p:txBody>
      </p:sp>
      <p:sp>
        <p:nvSpPr>
          <p:cNvPr id="19" name="Rectangle 2">
            <a:extLst>
              <a:ext uri="{FF2B5EF4-FFF2-40B4-BE49-F238E27FC236}">
                <a16:creationId xmlns:a16="http://schemas.microsoft.com/office/drawing/2014/main" id="{E19DB420-138F-4F6D-B441-658FC42339A5}"/>
              </a:ext>
            </a:extLst>
          </p:cNvPr>
          <p:cNvSpPr txBox="1">
            <a:spLocks noChangeArrowheads="1"/>
          </p:cNvSpPr>
          <p:nvPr/>
        </p:nvSpPr>
        <p:spPr bwMode="auto">
          <a:xfrm>
            <a:off x="814522" y="1655578"/>
            <a:ext cx="555171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3399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ordered by the LORD</a:t>
            </a:r>
            <a:endParaRPr kumimoji="0" lang="en-US" altLang="en-US" sz="4400" b="1" i="1" u="none" strike="noStrike" kern="0" cap="none" spc="0" normalizeH="0" baseline="0" noProof="0" dirty="0">
              <a:ln w="3175" cmpd="sng">
                <a:solidFill>
                  <a:srgbClr val="FFFFFF"/>
                </a:solidFill>
                <a:prstDash val="solid"/>
                <a:miter lim="800000"/>
              </a:ln>
              <a:solidFill>
                <a:srgbClr val="3399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4C1B17FE-FFD2-CBA0-FBF7-A057FEB18A2A}"/>
              </a:ext>
            </a:extLst>
          </p:cNvPr>
          <p:cNvSpPr txBox="1">
            <a:spLocks noChangeArrowheads="1"/>
          </p:cNvSpPr>
          <p:nvPr/>
        </p:nvSpPr>
        <p:spPr bwMode="auto">
          <a:xfrm>
            <a:off x="3095572" y="3977390"/>
            <a:ext cx="1528894" cy="7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heart</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4"/>
          <p:cNvSpPr>
            <a:spLocks noChangeArrowheads="1"/>
          </p:cNvSpPr>
          <p:nvPr/>
        </p:nvSpPr>
        <p:spPr bwMode="auto">
          <a:xfrm>
            <a:off x="3962400" y="1485900"/>
            <a:ext cx="25908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
                <a:rot lat="0" lon="0" rev="10800000"/>
              </a:lightRig>
            </a:scene3d>
            <a:sp3d>
              <a:bevelT w="27940" h="12700"/>
              <a:contourClr>
                <a:srgbClr val="DDDDDD"/>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Calibri"/>
                <a:ea typeface="+mn-ea"/>
                <a:cs typeface="+mn-cs"/>
              </a:rPr>
              <a:t> </a:t>
            </a:r>
            <a:r>
              <a:rPr kumimoji="0" lang="en-US" sz="51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Calibri"/>
                <a:ea typeface="+mn-ea"/>
                <a:cs typeface="+mn-cs"/>
              </a:rPr>
              <a:t> </a:t>
            </a:r>
            <a:r>
              <a:rPr kumimoji="0" lang="en-US" sz="44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Calibri"/>
                <a:ea typeface="+mn-ea"/>
                <a:cs typeface="+mn-cs"/>
              </a:rPr>
              <a:t>LORD</a:t>
            </a:r>
            <a:endParaRPr kumimoji="0" lang="en-US" sz="3200" b="1" i="1"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Calibri"/>
              <a:ea typeface="+mn-ea"/>
              <a:cs typeface="+mn-cs"/>
            </a:endParaRPr>
          </a:p>
        </p:txBody>
      </p:sp>
      <p:sp>
        <p:nvSpPr>
          <p:cNvPr id="15" name="Rectangle 4"/>
          <p:cNvSpPr>
            <a:spLocks noChangeArrowheads="1"/>
          </p:cNvSpPr>
          <p:nvPr/>
        </p:nvSpPr>
        <p:spPr bwMode="auto">
          <a:xfrm>
            <a:off x="685800" y="1485900"/>
            <a:ext cx="25908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
                <a:rot lat="0" lon="0" rev="10800000"/>
              </a:lightRig>
            </a:scene3d>
            <a:sp3d>
              <a:bevelT w="27940" h="12700"/>
              <a:contourClr>
                <a:srgbClr val="DDDDDD"/>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6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Calibri"/>
                <a:ea typeface="+mn-ea"/>
                <a:cs typeface="+mn-cs"/>
              </a:rPr>
              <a:t> </a:t>
            </a:r>
            <a:r>
              <a:rPr kumimoji="0" lang="en-US" sz="44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Calibri"/>
                <a:ea typeface="+mn-ea"/>
                <a:cs typeface="+mn-cs"/>
              </a:rPr>
              <a:t> </a:t>
            </a:r>
            <a:r>
              <a:rPr kumimoji="0" lang="en-US" sz="4400" b="1" i="0" u="none" strike="noStrike" kern="1200" cap="none" spc="150" normalizeH="0" baseline="0" noProof="0" dirty="0">
                <a:ln w="38100">
                  <a:solidFill>
                    <a:prstClr val="white"/>
                  </a:solidFill>
                </a:ln>
                <a:solidFill>
                  <a:srgbClr val="F8F8F8"/>
                </a:solidFill>
                <a:effectLst>
                  <a:outerShdw blurRad="25400" algn="tl" rotWithShape="0">
                    <a:srgbClr val="000000">
                      <a:alpha val="43000"/>
                    </a:srgbClr>
                  </a:outerShdw>
                </a:effectLst>
                <a:uLnTx/>
                <a:uFillTx/>
                <a:latin typeface="Calibri"/>
                <a:ea typeface="+mn-ea"/>
                <a:cs typeface="+mn-cs"/>
              </a:rPr>
              <a:t>ordered</a:t>
            </a:r>
            <a:endParaRPr kumimoji="0" lang="en-US" sz="3200" b="1" i="1" u="none" strike="noStrike" kern="1200" cap="none" spc="150" normalizeH="0" baseline="0" noProof="0" dirty="0">
              <a:ln w="38100">
                <a:solidFill>
                  <a:prstClr val="white"/>
                </a:solidFill>
              </a:ln>
              <a:solidFill>
                <a:srgbClr val="F8F8F8"/>
              </a:solidFill>
              <a:effectLst>
                <a:outerShdw blurRad="25400" algn="tl" rotWithShape="0">
                  <a:srgbClr val="000000">
                    <a:alpha val="43000"/>
                  </a:srgbClr>
                </a:outerShdw>
              </a:effectLst>
              <a:uLnTx/>
              <a:uFillTx/>
              <a:latin typeface="Calibri"/>
              <a:ea typeface="+mn-ea"/>
              <a:cs typeface="+mn-cs"/>
            </a:endParaRPr>
          </a:p>
        </p:txBody>
      </p:sp>
      <p:sp>
        <p:nvSpPr>
          <p:cNvPr id="17" name="Rectangle 2">
            <a:extLst>
              <a:ext uri="{FF2B5EF4-FFF2-40B4-BE49-F238E27FC236}">
                <a16:creationId xmlns:a16="http://schemas.microsoft.com/office/drawing/2014/main" id="{769B7C28-5ED2-41A9-8534-EFB72C413967}"/>
              </a:ext>
            </a:extLst>
          </p:cNvPr>
          <p:cNvSpPr txBox="1">
            <a:spLocks noChangeArrowheads="1"/>
          </p:cNvSpPr>
          <p:nvPr/>
        </p:nvSpPr>
        <p:spPr bwMode="auto">
          <a:xfrm>
            <a:off x="2911640" y="3963384"/>
            <a:ext cx="3255797" cy="791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heart plans</a:t>
            </a:r>
            <a:endParaRPr kumimoji="0" lang="en-US" altLang="en-US" sz="4400" b="1" i="1"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95C34095-E544-4062-94AB-7EE0A751AB61}"/>
              </a:ext>
            </a:extLst>
          </p:cNvPr>
          <p:cNvSpPr txBox="1">
            <a:spLocks noChangeArrowheads="1"/>
          </p:cNvSpPr>
          <p:nvPr/>
        </p:nvSpPr>
        <p:spPr bwMode="auto">
          <a:xfrm>
            <a:off x="4329236" y="2235725"/>
            <a:ext cx="3874169" cy="750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prstClr val="black"/>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many schemes</a:t>
            </a:r>
            <a:endParaRPr kumimoji="0" lang="en-US" altLang="en-US" sz="4400" b="1" i="1" u="none" strike="noStrike" kern="0" cap="none" spc="0" normalizeH="0" baseline="0" noProof="0" dirty="0">
              <a:ln w="3175" cmpd="sng">
                <a:solidFill>
                  <a:srgbClr val="FFFFFF"/>
                </a:solidFill>
                <a:prstDash val="solid"/>
                <a:miter lim="800000"/>
              </a:ln>
              <a:solidFill>
                <a:prstClr val="black"/>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Arrow Right">
            <a:extLst>
              <a:ext uri="{FF2B5EF4-FFF2-40B4-BE49-F238E27FC236}">
                <a16:creationId xmlns:a16="http://schemas.microsoft.com/office/drawing/2014/main" id="{4AE642FA-C42E-B55B-DF91-310432271D8C}"/>
              </a:ext>
            </a:extLst>
          </p:cNvPr>
          <p:cNvSpPr txBox="1">
            <a:spLocks noChangeArrowheads="1"/>
          </p:cNvSpPr>
          <p:nvPr/>
        </p:nvSpPr>
        <p:spPr bwMode="auto">
          <a:xfrm>
            <a:off x="391711" y="1683620"/>
            <a:ext cx="574152" cy="760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9525">
                  <a:solidFill>
                    <a:schemeClr val="tx1"/>
                  </a:solidFill>
                </a:ln>
                <a:solidFill>
                  <a:srgbClr val="9966FF"/>
                </a:solidFill>
                <a:effectLst>
                  <a:glow rad="101600">
                    <a:srgbClr val="7030A0">
                      <a:alpha val="70000"/>
                    </a:srgbClr>
                  </a:glow>
                  <a:outerShdw blurRad="80000" dist="40000" dir="5040000" algn="tl">
                    <a:srgbClr val="000000">
                      <a:alpha val="30000"/>
                    </a:srgbClr>
                  </a:outerShdw>
                </a:effectLst>
                <a:latin typeface="Calibri"/>
              </a:rPr>
              <a:t>→</a:t>
            </a:r>
          </a:p>
        </p:txBody>
      </p:sp>
      <p:sp>
        <p:nvSpPr>
          <p:cNvPr id="22" name="Sun 21">
            <a:extLst>
              <a:ext uri="{FF2B5EF4-FFF2-40B4-BE49-F238E27FC236}">
                <a16:creationId xmlns:a16="http://schemas.microsoft.com/office/drawing/2014/main" id="{BB80FEA6-BBFB-F877-CD3A-802D0FA61DA4}"/>
              </a:ext>
            </a:extLst>
          </p:cNvPr>
          <p:cNvSpPr/>
          <p:nvPr/>
        </p:nvSpPr>
        <p:spPr>
          <a:xfrm>
            <a:off x="5024062" y="801384"/>
            <a:ext cx="365760" cy="365760"/>
          </a:xfrm>
          <a:prstGeom prst="sun">
            <a:avLst/>
          </a:prstGeom>
          <a:solidFill>
            <a:srgbClr val="FF9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Lightning Bolt 22">
            <a:extLst>
              <a:ext uri="{FF2B5EF4-FFF2-40B4-BE49-F238E27FC236}">
                <a16:creationId xmlns:a16="http://schemas.microsoft.com/office/drawing/2014/main" id="{1D7EB2AF-5EF8-D57A-747B-01AE58927F11}"/>
              </a:ext>
            </a:extLst>
          </p:cNvPr>
          <p:cNvSpPr/>
          <p:nvPr/>
        </p:nvSpPr>
        <p:spPr>
          <a:xfrm rot="14089281">
            <a:off x="5920326" y="-111695"/>
            <a:ext cx="303561" cy="1455880"/>
          </a:xfrm>
          <a:prstGeom prst="lightningBol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Lightning Bolt 24">
            <a:extLst>
              <a:ext uri="{FF2B5EF4-FFF2-40B4-BE49-F238E27FC236}">
                <a16:creationId xmlns:a16="http://schemas.microsoft.com/office/drawing/2014/main" id="{699DE5BF-E794-E84D-ADD9-B16E1265D665}"/>
              </a:ext>
            </a:extLst>
          </p:cNvPr>
          <p:cNvSpPr/>
          <p:nvPr/>
        </p:nvSpPr>
        <p:spPr>
          <a:xfrm rot="1689412" flipH="1" flipV="1">
            <a:off x="3547686" y="402141"/>
            <a:ext cx="1508541" cy="388165"/>
          </a:xfrm>
          <a:prstGeom prst="lightningBol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Lightning Bolt 25">
            <a:extLst>
              <a:ext uri="{FF2B5EF4-FFF2-40B4-BE49-F238E27FC236}">
                <a16:creationId xmlns:a16="http://schemas.microsoft.com/office/drawing/2014/main" id="{D52ABF29-4F64-841E-FD79-8E5AFA0BB9CF}"/>
              </a:ext>
            </a:extLst>
          </p:cNvPr>
          <p:cNvSpPr/>
          <p:nvPr/>
        </p:nvSpPr>
        <p:spPr>
          <a:xfrm rot="2590624">
            <a:off x="5288830" y="-62327"/>
            <a:ext cx="378230" cy="751976"/>
          </a:xfrm>
          <a:prstGeom prst="lightningBol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Lightning Bolt 26">
            <a:extLst>
              <a:ext uri="{FF2B5EF4-FFF2-40B4-BE49-F238E27FC236}">
                <a16:creationId xmlns:a16="http://schemas.microsoft.com/office/drawing/2014/main" id="{56DF9B20-08DD-273D-0CE9-59B49FEA317A}"/>
              </a:ext>
            </a:extLst>
          </p:cNvPr>
          <p:cNvSpPr/>
          <p:nvPr/>
        </p:nvSpPr>
        <p:spPr>
          <a:xfrm rot="18950786" flipH="1">
            <a:off x="4744850" y="-60596"/>
            <a:ext cx="356241" cy="729714"/>
          </a:xfrm>
          <a:prstGeom prst="lightningBol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p:cNvSpPr txBox="1">
            <a:spLocks/>
          </p:cNvSpPr>
          <p:nvPr/>
        </p:nvSpPr>
        <p:spPr>
          <a:xfrm>
            <a:off x="3974305" y="769143"/>
            <a:ext cx="2209800" cy="11430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50800">
                    <a:prstClr val="black">
                      <a:alpha val="80000"/>
                    </a:prstClr>
                  </a:glow>
                  <a:outerShdw blurRad="80000" dist="40000" dir="5040000" algn="tl">
                    <a:srgbClr val="000000">
                      <a:alpha val="30000"/>
                    </a:srgbClr>
                  </a:outerShdw>
                </a:effectLst>
                <a:uLnTx/>
                <a:uFillTx/>
                <a:latin typeface="Calibri"/>
                <a:ea typeface="+mj-ea"/>
                <a:cs typeface="+mj-cs"/>
              </a:rPr>
              <a:t> </a:t>
            </a:r>
            <a:r>
              <a:rPr kumimoji="0" lang="en-US" sz="4800" b="1"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50800">
                    <a:prstClr val="black">
                      <a:alpha val="80000"/>
                    </a:prstClr>
                  </a:glow>
                  <a:outerShdw blurRad="80000" dist="40000" dir="5040000" algn="tl">
                    <a:srgbClr val="000000">
                      <a:alpha val="30000"/>
                    </a:srgbClr>
                  </a:outerShdw>
                </a:effectLst>
                <a:uLnTx/>
                <a:uFillTx/>
                <a:latin typeface="Calibri"/>
                <a:ea typeface="+mj-ea"/>
                <a:cs typeface="+mj-cs"/>
              </a:rPr>
              <a:t> </a:t>
            </a:r>
            <a:r>
              <a:rPr kumimoji="0" lang="en-US" sz="4400" b="0" i="0" u="none" strike="noStrike" kern="1200" cap="none" spc="0" normalizeH="0" baseline="0" noProof="0" dirty="0">
                <a:ln w="11430">
                  <a:solidFill>
                    <a:srgbClr val="CC66FF"/>
                  </a:solidFill>
                </a:ln>
                <a:solidFill>
                  <a:srgbClr val="9966FF"/>
                </a:solidFill>
                <a:effectLst>
                  <a:outerShdw blurRad="80000" dist="40000" dir="5040000" algn="tl">
                    <a:srgbClr val="000000">
                      <a:alpha val="30000"/>
                    </a:srgbClr>
                  </a:outerShdw>
                </a:effectLst>
                <a:uLnTx/>
                <a:uFillTx/>
                <a:latin typeface="Calibri"/>
                <a:ea typeface="+mj-ea"/>
                <a:cs typeface="+mj-cs"/>
              </a:rPr>
              <a:t>good</a:t>
            </a:r>
            <a:endParaRPr kumimoji="0" lang="en-US" sz="3200" b="0" i="1" u="none" strike="noStrike" kern="1200" cap="none" spc="0" normalizeH="0" baseline="0" noProof="0" dirty="0">
              <a:ln w="11430">
                <a:solidFill>
                  <a:srgbClr val="CC66FF"/>
                </a:solidFill>
              </a:ln>
              <a:solidFill>
                <a:srgbClr val="9966FF"/>
              </a:solidFill>
              <a:effectLst>
                <a:outerShdw blurRad="80000" dist="40000" dir="5040000" algn="tl">
                  <a:srgbClr val="000000">
                    <a:alpha val="30000"/>
                  </a:srgbClr>
                </a:outerShdw>
              </a:effectLst>
              <a:uLnTx/>
              <a:uFillTx/>
              <a:latin typeface="Calibri"/>
              <a:ea typeface="+mj-ea"/>
              <a:cs typeface="+mj-cs"/>
            </a:endParaRPr>
          </a:p>
        </p:txBody>
      </p:sp>
      <p:sp>
        <p:nvSpPr>
          <p:cNvPr id="21" name="directRED" hidden="1">
            <a:extLst>
              <a:ext uri="{FF2B5EF4-FFF2-40B4-BE49-F238E27FC236}">
                <a16:creationId xmlns:a16="http://schemas.microsoft.com/office/drawing/2014/main" id="{FD881ECB-800C-2FBE-C555-CD95A34BD42C}"/>
              </a:ext>
            </a:extLst>
          </p:cNvPr>
          <p:cNvSpPr txBox="1">
            <a:spLocks noChangeArrowheads="1"/>
          </p:cNvSpPr>
          <p:nvPr/>
        </p:nvSpPr>
        <p:spPr bwMode="auto">
          <a:xfrm>
            <a:off x="3567617" y="2656703"/>
            <a:ext cx="1769494" cy="781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direct</a:t>
            </a:r>
          </a:p>
        </p:txBody>
      </p:sp>
    </p:spTree>
    <p:extLst>
      <p:ext uri="{BB962C8B-B14F-4D97-AF65-F5344CB8AC3E}">
        <p14:creationId xmlns:p14="http://schemas.microsoft.com/office/powerpoint/2010/main" val="2122614850"/>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20"/>
                                        </p:tgtEl>
                                      </p:cBhvr>
                                    </p:animEffect>
                                    <p:set>
                                      <p:cBhvr>
                                        <p:cTn id="11" dur="1" fill="hold">
                                          <p:stCondLst>
                                            <p:cond delay="249"/>
                                          </p:stCondLst>
                                        </p:cTn>
                                        <p:tgtEl>
                                          <p:spTgt spid="2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6" presetClass="entr" presetSubtype="32"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out)">
                                      <p:cBhvr>
                                        <p:cTn id="16" dur="2000"/>
                                        <p:tgtEl>
                                          <p:spTgt spid="10"/>
                                        </p:tgtEl>
                                      </p:cBhvr>
                                    </p:animEffect>
                                  </p:childTnLst>
                                </p:cTn>
                              </p:par>
                              <p:par>
                                <p:cTn id="17" presetID="2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childTnLst>
                                </p:cTn>
                              </p:par>
                              <p:par>
                                <p:cTn id="21" presetID="23" presetClass="exit" presetSubtype="16" fill="hold" grpId="1" nodeType="withEffect">
                                  <p:stCondLst>
                                    <p:cond delay="750"/>
                                  </p:stCondLst>
                                  <p:childTnLst>
                                    <p:anim calcmode="lin" valueType="num">
                                      <p:cBhvr>
                                        <p:cTn id="22" dur="1000"/>
                                        <p:tgtEl>
                                          <p:spTgt spid="5"/>
                                        </p:tgtEl>
                                        <p:attrNameLst>
                                          <p:attrName>ppt_w</p:attrName>
                                        </p:attrNameLst>
                                      </p:cBhvr>
                                      <p:tavLst>
                                        <p:tav tm="0">
                                          <p:val>
                                            <p:strVal val="ppt_w"/>
                                          </p:val>
                                        </p:tav>
                                        <p:tav tm="100000">
                                          <p:val>
                                            <p:strVal val="4*ppt_w"/>
                                          </p:val>
                                        </p:tav>
                                      </p:tavLst>
                                    </p:anim>
                                    <p:anim calcmode="lin" valueType="num">
                                      <p:cBhvr>
                                        <p:cTn id="23" dur="1000"/>
                                        <p:tgtEl>
                                          <p:spTgt spid="5"/>
                                        </p:tgtEl>
                                        <p:attrNameLst>
                                          <p:attrName>ppt_h</p:attrName>
                                        </p:attrNameLst>
                                      </p:cBhvr>
                                      <p:tavLst>
                                        <p:tav tm="0">
                                          <p:val>
                                            <p:strVal val="ppt_h"/>
                                          </p:val>
                                        </p:tav>
                                        <p:tav tm="100000">
                                          <p:val>
                                            <p:strVal val="4*ppt_h"/>
                                          </p:val>
                                        </p:tav>
                                      </p:tavLst>
                                    </p:anim>
                                    <p:set>
                                      <p:cBhvr>
                                        <p:cTn id="24" dur="1" fill="hold">
                                          <p:stCondLst>
                                            <p:cond delay="999"/>
                                          </p:stCondLst>
                                        </p:cTn>
                                        <p:tgtEl>
                                          <p:spTgt spid="5"/>
                                        </p:tgtEl>
                                        <p:attrNameLst>
                                          <p:attrName>style.visibility</p:attrName>
                                        </p:attrNameLst>
                                      </p:cBhvr>
                                      <p:to>
                                        <p:strVal val="hidden"/>
                                      </p:to>
                                    </p:set>
                                  </p:childTnLst>
                                </p:cTn>
                              </p:par>
                              <p:par>
                                <p:cTn id="25" presetID="10" presetClass="exit" presetSubtype="0" fill="hold" grpId="2" nodeType="withEffect">
                                  <p:stCondLst>
                                    <p:cond delay="750"/>
                                  </p:stCondLst>
                                  <p:childTnLst>
                                    <p:animEffect transition="out" filter="fade">
                                      <p:cBhvr>
                                        <p:cTn id="26" dur="1000"/>
                                        <p:tgtEl>
                                          <p:spTgt spid="5"/>
                                        </p:tgtEl>
                                      </p:cBhvr>
                                    </p:animEffect>
                                    <p:set>
                                      <p:cBhvr>
                                        <p:cTn id="27" dur="1" fill="hold">
                                          <p:stCondLst>
                                            <p:cond delay="999"/>
                                          </p:stCondLst>
                                        </p:cTn>
                                        <p:tgtEl>
                                          <p:spTgt spid="5"/>
                                        </p:tgtEl>
                                        <p:attrNameLst>
                                          <p:attrName>style.visibility</p:attrName>
                                        </p:attrNameLst>
                                      </p:cBhvr>
                                      <p:to>
                                        <p:strVal val="hidden"/>
                                      </p:to>
                                    </p:set>
                                  </p:childTnLst>
                                </p:cTn>
                              </p:par>
                              <p:par>
                                <p:cTn id="28" presetID="0" presetClass="path" presetSubtype="0" accel="50000" decel="50000" fill="hold" grpId="3" nodeType="withEffect">
                                  <p:stCondLst>
                                    <p:cond delay="0"/>
                                  </p:stCondLst>
                                  <p:childTnLst>
                                    <p:animMotion origin="layout" path="M 0.02292 -0.10199 L -0.05833 0.21092 " pathEditMode="relative" rAng="0" ptsTypes="AA">
                                      <p:cBhvr>
                                        <p:cTn id="29" dur="2000" spd="-100000" fill="hold"/>
                                        <p:tgtEl>
                                          <p:spTgt spid="5"/>
                                        </p:tgtEl>
                                        <p:attrNameLst>
                                          <p:attrName>ppt_x</p:attrName>
                                          <p:attrName>ppt_y</p:attrName>
                                        </p:attrNameLst>
                                      </p:cBhvr>
                                      <p:rCtr x="-4062" y="15634"/>
                                    </p:animMotion>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par>
                                <p:cTn id="35" presetID="18" presetClass="emph" presetSubtype="0" fill="hold" grpId="1" nodeType="withEffect">
                                  <p:stCondLst>
                                    <p:cond delay="0"/>
                                  </p:stCondLst>
                                  <p:childTnLst>
                                    <p:set>
                                      <p:cBhvr override="childStyle">
                                        <p:cTn id="36" dur="500" fill="hold"/>
                                        <p:tgtEl>
                                          <p:spTgt spid="12"/>
                                        </p:tgtEl>
                                        <p:attrNameLst>
                                          <p:attrName>style.textDecorationUnderline</p:attrName>
                                        </p:attrNameLst>
                                      </p:cBhvr>
                                      <p:to>
                                        <p:strVal val="true"/>
                                      </p:to>
                                    </p:set>
                                  </p:childTnLst>
                                </p:cTn>
                              </p:par>
                              <p:par>
                                <p:cTn id="37" presetID="22" presetClass="entr" presetSubtype="8"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par>
                                <p:cTn id="45" presetID="18" presetClass="emph" presetSubtype="0" fill="hold" grpId="1" nodeType="withEffect">
                                  <p:stCondLst>
                                    <p:cond delay="0"/>
                                  </p:stCondLst>
                                  <p:childTnLst>
                                    <p:set>
                                      <p:cBhvr override="childStyle">
                                        <p:cTn id="46" dur="500" fill="hold"/>
                                        <p:tgtEl>
                                          <p:spTgt spid="11"/>
                                        </p:tgtEl>
                                        <p:attrNameLst>
                                          <p:attrName>style.textDecorationUnderline</p:attrName>
                                        </p:attrNameLst>
                                      </p:cBhvr>
                                      <p:to>
                                        <p:strVal val="true"/>
                                      </p:to>
                                    </p:set>
                                  </p:childTnLst>
                                </p:cTn>
                              </p:par>
                              <p:par>
                                <p:cTn id="47" presetID="22" presetClass="entr" presetSubtype="8"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47" presetClass="exit" presetSubtype="0" fill="hold" grpId="1" nodeType="clickEffect">
                                  <p:stCondLst>
                                    <p:cond delay="250"/>
                                  </p:stCondLst>
                                  <p:childTnLst>
                                    <p:animEffect transition="out" filter="fade">
                                      <p:cBhvr>
                                        <p:cTn id="53" dur="1000"/>
                                        <p:tgtEl>
                                          <p:spTgt spid="10"/>
                                        </p:tgtEl>
                                      </p:cBhvr>
                                    </p:animEffect>
                                    <p:anim calcmode="lin" valueType="num">
                                      <p:cBhvr>
                                        <p:cTn id="54" dur="1000"/>
                                        <p:tgtEl>
                                          <p:spTgt spid="10"/>
                                        </p:tgtEl>
                                        <p:attrNameLst>
                                          <p:attrName>ppt_x</p:attrName>
                                        </p:attrNameLst>
                                      </p:cBhvr>
                                      <p:tavLst>
                                        <p:tav tm="0">
                                          <p:val>
                                            <p:strVal val="ppt_x"/>
                                          </p:val>
                                        </p:tav>
                                        <p:tav tm="100000">
                                          <p:val>
                                            <p:strVal val="ppt_x"/>
                                          </p:val>
                                        </p:tav>
                                      </p:tavLst>
                                    </p:anim>
                                    <p:anim calcmode="lin" valueType="num">
                                      <p:cBhvr>
                                        <p:cTn id="55" dur="1000"/>
                                        <p:tgtEl>
                                          <p:spTgt spid="10"/>
                                        </p:tgtEl>
                                        <p:attrNameLst>
                                          <p:attrName>ppt_y</p:attrName>
                                        </p:attrNameLst>
                                      </p:cBhvr>
                                      <p:tavLst>
                                        <p:tav tm="0">
                                          <p:val>
                                            <p:strVal val="ppt_y"/>
                                          </p:val>
                                        </p:tav>
                                        <p:tav tm="100000">
                                          <p:val>
                                            <p:strVal val="ppt_y-.1"/>
                                          </p:val>
                                        </p:tav>
                                      </p:tavLst>
                                    </p:anim>
                                    <p:set>
                                      <p:cBhvr>
                                        <p:cTn id="56" dur="1" fill="hold">
                                          <p:stCondLst>
                                            <p:cond delay="999"/>
                                          </p:stCondLst>
                                        </p:cTn>
                                        <p:tgtEl>
                                          <p:spTgt spid="10"/>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250"/>
                                        <p:tgtEl>
                                          <p:spTgt spid="11"/>
                                        </p:tgtEl>
                                      </p:cBhvr>
                                    </p:animEffect>
                                    <p:set>
                                      <p:cBhvr>
                                        <p:cTn id="59" dur="1" fill="hold">
                                          <p:stCondLst>
                                            <p:cond delay="249"/>
                                          </p:stCondLst>
                                        </p:cTn>
                                        <p:tgtEl>
                                          <p:spTgt spid="11"/>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250"/>
                                        <p:tgtEl>
                                          <p:spTgt spid="18"/>
                                        </p:tgtEl>
                                      </p:cBhvr>
                                    </p:animEffect>
                                    <p:set>
                                      <p:cBhvr>
                                        <p:cTn id="62" dur="1" fill="hold">
                                          <p:stCondLst>
                                            <p:cond delay="249"/>
                                          </p:stCondLst>
                                        </p:cTn>
                                        <p:tgtEl>
                                          <p:spTgt spid="18"/>
                                        </p:tgtEl>
                                        <p:attrNameLst>
                                          <p:attrName>style.visibility</p:attrName>
                                        </p:attrNameLst>
                                      </p:cBhvr>
                                      <p:to>
                                        <p:strVal val="hidden"/>
                                      </p:to>
                                    </p:set>
                                  </p:childTnLst>
                                </p:cTn>
                              </p:par>
                              <p:par>
                                <p:cTn id="63" presetID="42" presetClass="entr" presetSubtype="0" fill="hold" grpId="0" nodeType="withEffect">
                                  <p:stCondLst>
                                    <p:cond delay="250"/>
                                  </p:stCondLst>
                                  <p:childTnLst>
                                    <p:set>
                                      <p:cBhvr>
                                        <p:cTn id="64" dur="1" fill="hold">
                                          <p:stCondLst>
                                            <p:cond delay="0"/>
                                          </p:stCondLst>
                                        </p:cTn>
                                        <p:tgtEl>
                                          <p:spTgt spid="4"/>
                                        </p:tgtEl>
                                        <p:attrNameLst>
                                          <p:attrName>style.visibility</p:attrName>
                                        </p:attrNameLst>
                                      </p:cBhvr>
                                      <p:to>
                                        <p:strVal val="visible"/>
                                      </p:to>
                                    </p:set>
                                    <p:animEffect transition="in" filter="fade">
                                      <p:cBhvr>
                                        <p:cTn id="65" dur="1250"/>
                                        <p:tgtEl>
                                          <p:spTgt spid="4"/>
                                        </p:tgtEl>
                                      </p:cBhvr>
                                    </p:animEffect>
                                    <p:anim calcmode="lin" valueType="num">
                                      <p:cBhvr>
                                        <p:cTn id="66" dur="1250" fill="hold"/>
                                        <p:tgtEl>
                                          <p:spTgt spid="4"/>
                                        </p:tgtEl>
                                        <p:attrNameLst>
                                          <p:attrName>ppt_x</p:attrName>
                                        </p:attrNameLst>
                                      </p:cBhvr>
                                      <p:tavLst>
                                        <p:tav tm="0">
                                          <p:val>
                                            <p:strVal val="#ppt_x"/>
                                          </p:val>
                                        </p:tav>
                                        <p:tav tm="100000">
                                          <p:val>
                                            <p:strVal val="#ppt_x"/>
                                          </p:val>
                                        </p:tav>
                                      </p:tavLst>
                                    </p:anim>
                                    <p:anim calcmode="lin" valueType="num">
                                      <p:cBhvr>
                                        <p:cTn id="67" dur="1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wipe(left)">
                                      <p:cBhvr>
                                        <p:cTn id="72" dur="500"/>
                                        <p:tgtEl>
                                          <p:spTgt spid="13"/>
                                        </p:tgtEl>
                                      </p:cBhvr>
                                    </p:animEffect>
                                  </p:childTnLst>
                                </p:cTn>
                              </p:par>
                              <p:par>
                                <p:cTn id="73" presetID="18" presetClass="emph" presetSubtype="0" fill="hold" grpId="1" nodeType="withEffect">
                                  <p:stCondLst>
                                    <p:cond delay="0"/>
                                  </p:stCondLst>
                                  <p:childTnLst>
                                    <p:set>
                                      <p:cBhvr override="childStyle">
                                        <p:cTn id="74" dur="500" fill="hold"/>
                                        <p:tgtEl>
                                          <p:spTgt spid="13"/>
                                        </p:tgtEl>
                                        <p:attrNameLst>
                                          <p:attrName>style.textDecorationUnderline</p:attrName>
                                        </p:attrNameLst>
                                      </p:cBhvr>
                                      <p:to>
                                        <p:strVal val="true"/>
                                      </p:to>
                                    </p:set>
                                  </p:childTnLst>
                                </p:cTn>
                              </p:par>
                              <p:par>
                                <p:cTn id="75" presetID="22" presetClass="entr" presetSubtype="8"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wipe(left)">
                                      <p:cBhvr>
                                        <p:cTn id="77" dur="500"/>
                                        <p:tgtEl>
                                          <p:spTgt spid="19"/>
                                        </p:tgtEl>
                                      </p:cBhvr>
                                    </p:animEffect>
                                  </p:childTnLst>
                                </p:cTn>
                              </p:par>
                            </p:childTnLst>
                          </p:cTn>
                        </p:par>
                        <p:par>
                          <p:cTn id="78" fill="hold">
                            <p:stCondLst>
                              <p:cond delay="500"/>
                            </p:stCondLst>
                            <p:childTnLst>
                              <p:par>
                                <p:cTn id="79" presetID="0" presetClass="entr" presetSubtype="0" fill="hold" grpId="0" nodeType="afterEffect">
                                  <p:stCondLst>
                                    <p:cond delay="250"/>
                                  </p:stCondLst>
                                  <p:childTnLst>
                                    <p:set>
                                      <p:cBhvr>
                                        <p:cTn id="80" dur="1" fill="hold">
                                          <p:stCondLst>
                                            <p:cond delay="0"/>
                                          </p:stCondLst>
                                        </p:cTn>
                                        <p:tgtEl>
                                          <p:spTgt spid="15"/>
                                        </p:tgtEl>
                                        <p:attrNameLst>
                                          <p:attrName>style.visibility</p:attrName>
                                        </p:attrNameLst>
                                      </p:cBhvr>
                                      <p:to>
                                        <p:strVal val="visible"/>
                                      </p:to>
                                    </p:set>
                                    <p:animEffect transition="in" filter="dissolve">
                                      <p:cBhvr>
                                        <p:cTn id="81" dur="500">
                                          <p:stCondLst>
                                            <p:cond delay="0"/>
                                          </p:stCondLst>
                                        </p:cTn>
                                        <p:tgtEl>
                                          <p:spTgt spid="15"/>
                                        </p:tgtEl>
                                      </p:cBhvr>
                                    </p:animEffect>
                                    <p:anim to="" calcmode="lin" valueType="num">
                                      <p:cBhvr>
                                        <p:cTn id="82"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83" dur="500" fill="hold">
                                          <p:stCondLst>
                                            <p:cond delay="0"/>
                                          </p:stCondLst>
                                        </p:cTn>
                                        <p:tgtEl>
                                          <p:spTgt spid="15"/>
                                        </p:tgtEl>
                                        <p:attrNameLst>
                                          <p:attrName>ppt_h</p:attrName>
                                        </p:attrNameLst>
                                      </p:cBhvr>
                                      <p:tavLst>
                                        <p:tav tm="0">
                                          <p:val>
                                            <p:strVal val="#ppt_h*4"/>
                                          </p:val>
                                        </p:tav>
                                        <p:tav tm="100000">
                                          <p:val>
                                            <p:strVal val="#ppt_h"/>
                                          </p:val>
                                        </p:tav>
                                      </p:tavLst>
                                    </p:anim>
                                  </p:childTnLst>
                                </p:cTn>
                              </p:par>
                              <p:par>
                                <p:cTn id="84" presetID="1" presetClass="exit" presetSubtype="0" fill="hold" grpId="1" nodeType="withEffect">
                                  <p:stCondLst>
                                    <p:cond delay="750"/>
                                  </p:stCondLst>
                                  <p:childTnLst>
                                    <p:set>
                                      <p:cBhvr>
                                        <p:cTn id="85" dur="1" fill="hold">
                                          <p:stCondLst>
                                            <p:cond delay="0"/>
                                          </p:stCondLst>
                                        </p:cTn>
                                        <p:tgtEl>
                                          <p:spTgt spid="15"/>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grpId="0" nodeType="afterEffect">
                                  <p:stCondLst>
                                    <p:cond delay="600"/>
                                  </p:stCondLst>
                                  <p:childTnLst>
                                    <p:set>
                                      <p:cBhvr>
                                        <p:cTn id="88" dur="1" fill="hold">
                                          <p:stCondLst>
                                            <p:cond delay="0"/>
                                          </p:stCondLst>
                                        </p:cTn>
                                        <p:tgtEl>
                                          <p:spTgt spid="14"/>
                                        </p:tgtEl>
                                        <p:attrNameLst>
                                          <p:attrName>style.visibility</p:attrName>
                                        </p:attrNameLst>
                                      </p:cBhvr>
                                      <p:to>
                                        <p:strVal val="visible"/>
                                      </p:to>
                                    </p:set>
                                  </p:childTnLst>
                                </p:cTn>
                              </p:par>
                              <p:par>
                                <p:cTn id="89" presetID="0" presetClass="exit" presetSubtype="0" fill="hold" grpId="1" nodeType="withEffect">
                                  <p:stCondLst>
                                    <p:cond delay="600"/>
                                  </p:stCondLst>
                                  <p:childTnLst>
                                    <p:set>
                                      <p:cBhvr>
                                        <p:cTn id="90" dur="1" fill="hold">
                                          <p:stCondLst>
                                            <p:cond delay="999"/>
                                          </p:stCondLst>
                                        </p:cTn>
                                        <p:tgtEl>
                                          <p:spTgt spid="14"/>
                                        </p:tgtEl>
                                        <p:attrNameLst>
                                          <p:attrName>style.visibility</p:attrName>
                                        </p:attrNameLst>
                                      </p:cBhvr>
                                      <p:to>
                                        <p:strVal val="hidden"/>
                                      </p:to>
                                    </p:set>
                                    <p:animEffect transition="out" filter="dissolve">
                                      <p:cBhvr>
                                        <p:cTn id="91" dur="1000">
                                          <p:stCondLst>
                                            <p:cond delay="0"/>
                                          </p:stCondLst>
                                        </p:cTn>
                                        <p:tgtEl>
                                          <p:spTgt spid="14"/>
                                        </p:tgtEl>
                                      </p:cBhvr>
                                    </p:animEffect>
                                    <p:anim to="" calcmode="lin" valueType="num">
                                      <p:cBhvr>
                                        <p:cTn id="92" dur="1000" fill="hold">
                                          <p:stCondLst>
                                            <p:cond delay="0"/>
                                          </p:stCondLst>
                                        </p:cTn>
                                        <p:tgtEl>
                                          <p:spTgt spid="14"/>
                                        </p:tgtEl>
                                        <p:attrNameLst>
                                          <p:attrName>ppt_w</p:attrName>
                                        </p:attrNameLst>
                                      </p:cBhvr>
                                      <p:tavLst>
                                        <p:tav tm="0">
                                          <p:val>
                                            <p:strVal val="#ppt_w"/>
                                          </p:val>
                                        </p:tav>
                                        <p:tav tm="100000">
                                          <p:val>
                                            <p:strVal val="#ppt_w*4"/>
                                          </p:val>
                                        </p:tav>
                                      </p:tavLst>
                                    </p:anim>
                                    <p:anim to="" calcmode="lin" valueType="num">
                                      <p:cBhvr>
                                        <p:cTn id="93" dur="1000" fill="hold">
                                          <p:stCondLst>
                                            <p:cond delay="0"/>
                                          </p:stCondLst>
                                        </p:cTn>
                                        <p:tgtEl>
                                          <p:spTgt spid="14"/>
                                        </p:tgtEl>
                                        <p:attrNameLst>
                                          <p:attrName>ppt_h</p:attrName>
                                        </p:attrNameLst>
                                      </p:cBhvr>
                                      <p:tavLst>
                                        <p:tav tm="0">
                                          <p:val>
                                            <p:strVal val="#ppt_h"/>
                                          </p:val>
                                        </p:tav>
                                        <p:tav tm="100000">
                                          <p:val>
                                            <p:strVal val="#ppt_h*4"/>
                                          </p:val>
                                        </p:tav>
                                      </p:tavLst>
                                    </p:anim>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nodeType="clickEffect">
                                  <p:stCondLst>
                                    <p:cond delay="0"/>
                                  </p:stCondLst>
                                  <p:childTnLst>
                                    <p:set>
                                      <p:cBhvr>
                                        <p:cTn id="97" dur="1" fill="hold">
                                          <p:stCondLst>
                                            <p:cond delay="0"/>
                                          </p:stCondLst>
                                        </p:cTn>
                                        <p:tgtEl>
                                          <p:spTgt spid="16">
                                            <p:txEl>
                                              <p:pRg st="0" end="0"/>
                                            </p:txEl>
                                          </p:spTgt>
                                        </p:tgtEl>
                                        <p:attrNameLst>
                                          <p:attrName>style.visibility</p:attrName>
                                        </p:attrNameLst>
                                      </p:cBhvr>
                                      <p:to>
                                        <p:strVal val="visible"/>
                                      </p:to>
                                    </p:set>
                                    <p:animEffect transition="in" filter="wipe(left)">
                                      <p:cBhvr>
                                        <p:cTn id="98" dur="500"/>
                                        <p:tgtEl>
                                          <p:spTgt spid="16">
                                            <p:txEl>
                                              <p:pRg st="0" end="0"/>
                                            </p:txEl>
                                          </p:spTgt>
                                        </p:tgtEl>
                                      </p:cBhvr>
                                    </p:animEffect>
                                  </p:childTnLst>
                                </p:cTn>
                              </p:par>
                              <p:par>
                                <p:cTn id="99" presetID="2" presetClass="entr" presetSubtype="8" fill="hold" grpId="0" nodeType="withEffect">
                                  <p:stCondLst>
                                    <p:cond delay="400"/>
                                  </p:stCondLst>
                                  <p:childTnLst>
                                    <p:set>
                                      <p:cBhvr>
                                        <p:cTn id="100" dur="1" fill="hold">
                                          <p:stCondLst>
                                            <p:cond delay="0"/>
                                          </p:stCondLst>
                                        </p:cTn>
                                        <p:tgtEl>
                                          <p:spTgt spid="7"/>
                                        </p:tgtEl>
                                        <p:attrNameLst>
                                          <p:attrName>style.visibility</p:attrName>
                                        </p:attrNameLst>
                                      </p:cBhvr>
                                      <p:to>
                                        <p:strVal val="visible"/>
                                      </p:to>
                                    </p:set>
                                    <p:anim calcmode="lin" valueType="num">
                                      <p:cBhvr additive="base">
                                        <p:cTn id="101" dur="500" fill="hold"/>
                                        <p:tgtEl>
                                          <p:spTgt spid="7"/>
                                        </p:tgtEl>
                                        <p:attrNameLst>
                                          <p:attrName>ppt_x</p:attrName>
                                        </p:attrNameLst>
                                      </p:cBhvr>
                                      <p:tavLst>
                                        <p:tav tm="0">
                                          <p:val>
                                            <p:strVal val="0-#ppt_w/2"/>
                                          </p:val>
                                        </p:tav>
                                        <p:tav tm="100000">
                                          <p:val>
                                            <p:strVal val="#ppt_x"/>
                                          </p:val>
                                        </p:tav>
                                      </p:tavLst>
                                    </p:anim>
                                    <p:anim calcmode="lin" valueType="num">
                                      <p:cBhvr additive="base">
                                        <p:cTn id="10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grpId="0" nodeType="clickEffect">
                                  <p:stCondLst>
                                    <p:cond delay="0"/>
                                  </p:stCondLst>
                                  <p:childTnLst>
                                    <p:set>
                                      <p:cBhvr>
                                        <p:cTn id="106" dur="1" fill="hold">
                                          <p:stCondLst>
                                            <p:cond delay="0"/>
                                          </p:stCondLst>
                                        </p:cTn>
                                        <p:tgtEl>
                                          <p:spTgt spid="22"/>
                                        </p:tgtEl>
                                        <p:attrNameLst>
                                          <p:attrName>style.visibility</p:attrName>
                                        </p:attrNameLst>
                                      </p:cBhvr>
                                      <p:to>
                                        <p:strVal val="visible"/>
                                      </p:to>
                                    </p:set>
                                    <p:animEffect transition="in" filter="fade">
                                      <p:cBhvr>
                                        <p:cTn id="107" dur="750"/>
                                        <p:tgtEl>
                                          <p:spTgt spid="22"/>
                                        </p:tgtEl>
                                      </p:cBhvr>
                                    </p:animEffect>
                                    <p:anim calcmode="lin" valueType="num">
                                      <p:cBhvr>
                                        <p:cTn id="108" dur="750" fill="hold"/>
                                        <p:tgtEl>
                                          <p:spTgt spid="22"/>
                                        </p:tgtEl>
                                        <p:attrNameLst>
                                          <p:attrName>ppt_x</p:attrName>
                                        </p:attrNameLst>
                                      </p:cBhvr>
                                      <p:tavLst>
                                        <p:tav tm="0">
                                          <p:val>
                                            <p:strVal val="#ppt_x"/>
                                          </p:val>
                                        </p:tav>
                                        <p:tav tm="100000">
                                          <p:val>
                                            <p:strVal val="#ppt_x"/>
                                          </p:val>
                                        </p:tav>
                                      </p:tavLst>
                                    </p:anim>
                                    <p:anim calcmode="lin" valueType="num">
                                      <p:cBhvr>
                                        <p:cTn id="109" dur="750" fill="hold"/>
                                        <p:tgtEl>
                                          <p:spTgt spid="22"/>
                                        </p:tgtEl>
                                        <p:attrNameLst>
                                          <p:attrName>ppt_y</p:attrName>
                                        </p:attrNameLst>
                                      </p:cBhvr>
                                      <p:tavLst>
                                        <p:tav tm="0">
                                          <p:val>
                                            <p:strVal val="#ppt_y+.1"/>
                                          </p:val>
                                        </p:tav>
                                        <p:tav tm="100000">
                                          <p:val>
                                            <p:strVal val="#ppt_y"/>
                                          </p:val>
                                        </p:tav>
                                      </p:tavLst>
                                    </p:anim>
                                  </p:childTnLst>
                                </p:cTn>
                              </p:par>
                              <p:par>
                                <p:cTn id="110" presetID="18" presetClass="entr" presetSubtype="9" fill="hold" grpId="0" nodeType="withEffect">
                                  <p:stCondLst>
                                    <p:cond delay="250"/>
                                  </p:stCondLst>
                                  <p:childTnLst>
                                    <p:set>
                                      <p:cBhvr>
                                        <p:cTn id="111" dur="1" fill="hold">
                                          <p:stCondLst>
                                            <p:cond delay="0"/>
                                          </p:stCondLst>
                                        </p:cTn>
                                        <p:tgtEl>
                                          <p:spTgt spid="25"/>
                                        </p:tgtEl>
                                        <p:attrNameLst>
                                          <p:attrName>style.visibility</p:attrName>
                                        </p:attrNameLst>
                                      </p:cBhvr>
                                      <p:to>
                                        <p:strVal val="visible"/>
                                      </p:to>
                                    </p:set>
                                    <p:animEffect transition="in" filter="strips(upLeft)">
                                      <p:cBhvr>
                                        <p:cTn id="112" dur="500"/>
                                        <p:tgtEl>
                                          <p:spTgt spid="25"/>
                                        </p:tgtEl>
                                      </p:cBhvr>
                                    </p:animEffect>
                                  </p:childTnLst>
                                </p:cTn>
                              </p:par>
                              <p:par>
                                <p:cTn id="113" presetID="18" presetClass="entr" presetSubtype="3" fill="hold" grpId="0" nodeType="withEffect">
                                  <p:stCondLst>
                                    <p:cond delay="250"/>
                                  </p:stCondLst>
                                  <p:childTnLst>
                                    <p:set>
                                      <p:cBhvr>
                                        <p:cTn id="114" dur="1" fill="hold">
                                          <p:stCondLst>
                                            <p:cond delay="0"/>
                                          </p:stCondLst>
                                        </p:cTn>
                                        <p:tgtEl>
                                          <p:spTgt spid="23"/>
                                        </p:tgtEl>
                                        <p:attrNameLst>
                                          <p:attrName>style.visibility</p:attrName>
                                        </p:attrNameLst>
                                      </p:cBhvr>
                                      <p:to>
                                        <p:strVal val="visible"/>
                                      </p:to>
                                    </p:set>
                                    <p:animEffect transition="in" filter="strips(upRight)">
                                      <p:cBhvr>
                                        <p:cTn id="115" dur="500"/>
                                        <p:tgtEl>
                                          <p:spTgt spid="23"/>
                                        </p:tgtEl>
                                      </p:cBhvr>
                                    </p:animEffect>
                                  </p:childTnLst>
                                </p:cTn>
                              </p:par>
                              <p:par>
                                <p:cTn id="116" presetID="22" presetClass="entr" presetSubtype="4" fill="hold" grpId="0" nodeType="withEffect">
                                  <p:stCondLst>
                                    <p:cond delay="250"/>
                                  </p:stCondLst>
                                  <p:childTnLst>
                                    <p:set>
                                      <p:cBhvr>
                                        <p:cTn id="117" dur="1" fill="hold">
                                          <p:stCondLst>
                                            <p:cond delay="0"/>
                                          </p:stCondLst>
                                        </p:cTn>
                                        <p:tgtEl>
                                          <p:spTgt spid="27"/>
                                        </p:tgtEl>
                                        <p:attrNameLst>
                                          <p:attrName>style.visibility</p:attrName>
                                        </p:attrNameLst>
                                      </p:cBhvr>
                                      <p:to>
                                        <p:strVal val="visible"/>
                                      </p:to>
                                    </p:set>
                                    <p:animEffect transition="in" filter="wipe(down)">
                                      <p:cBhvr>
                                        <p:cTn id="118" dur="500"/>
                                        <p:tgtEl>
                                          <p:spTgt spid="27"/>
                                        </p:tgtEl>
                                      </p:cBhvr>
                                    </p:animEffect>
                                  </p:childTnLst>
                                </p:cTn>
                              </p:par>
                              <p:par>
                                <p:cTn id="119" presetID="22" presetClass="entr" presetSubtype="4" fill="hold" grpId="0" nodeType="withEffect">
                                  <p:stCondLst>
                                    <p:cond delay="250"/>
                                  </p:stCondLst>
                                  <p:childTnLst>
                                    <p:set>
                                      <p:cBhvr>
                                        <p:cTn id="120" dur="1" fill="hold">
                                          <p:stCondLst>
                                            <p:cond delay="0"/>
                                          </p:stCondLst>
                                        </p:cTn>
                                        <p:tgtEl>
                                          <p:spTgt spid="26"/>
                                        </p:tgtEl>
                                        <p:attrNameLst>
                                          <p:attrName>style.visibility</p:attrName>
                                        </p:attrNameLst>
                                      </p:cBhvr>
                                      <p:to>
                                        <p:strVal val="visible"/>
                                      </p:to>
                                    </p:set>
                                    <p:animEffect transition="in" filter="wipe(down)">
                                      <p:cBhvr>
                                        <p:cTn id="121" dur="500"/>
                                        <p:tgtEl>
                                          <p:spTgt spid="26"/>
                                        </p:tgtEl>
                                      </p:cBhvr>
                                    </p:animEffect>
                                  </p:childTnLst>
                                </p:cTn>
                              </p:par>
                            </p:childTnLst>
                          </p:cTn>
                        </p:par>
                        <p:par>
                          <p:cTn id="122" fill="hold">
                            <p:stCondLst>
                              <p:cond delay="750"/>
                            </p:stCondLst>
                            <p:childTnLst>
                              <p:par>
                                <p:cTn id="123" presetID="10" presetClass="exit" presetSubtype="0" fill="hold" grpId="1" nodeType="afterEffect">
                                  <p:stCondLst>
                                    <p:cond delay="0"/>
                                  </p:stCondLst>
                                  <p:childTnLst>
                                    <p:animEffect transition="out" filter="fade">
                                      <p:cBhvr>
                                        <p:cTn id="124" dur="750"/>
                                        <p:tgtEl>
                                          <p:spTgt spid="22"/>
                                        </p:tgtEl>
                                      </p:cBhvr>
                                    </p:animEffect>
                                    <p:set>
                                      <p:cBhvr>
                                        <p:cTn id="125" dur="1" fill="hold">
                                          <p:stCondLst>
                                            <p:cond delay="749"/>
                                          </p:stCondLst>
                                        </p:cTn>
                                        <p:tgtEl>
                                          <p:spTgt spid="22"/>
                                        </p:tgtEl>
                                        <p:attrNameLst>
                                          <p:attrName>style.visibility</p:attrName>
                                        </p:attrNameLst>
                                      </p:cBhvr>
                                      <p:to>
                                        <p:strVal val="hidden"/>
                                      </p:to>
                                    </p:set>
                                  </p:childTnLst>
                                </p:cTn>
                              </p:par>
                              <p:par>
                                <p:cTn id="126" presetID="23" presetClass="exit" presetSubtype="16" fill="hold" grpId="2" nodeType="withEffect">
                                  <p:stCondLst>
                                    <p:cond delay="0"/>
                                  </p:stCondLst>
                                  <p:childTnLst>
                                    <p:anim calcmode="lin" valueType="num">
                                      <p:cBhvr>
                                        <p:cTn id="127" dur="750"/>
                                        <p:tgtEl>
                                          <p:spTgt spid="22"/>
                                        </p:tgtEl>
                                        <p:attrNameLst>
                                          <p:attrName>ppt_w</p:attrName>
                                        </p:attrNameLst>
                                      </p:cBhvr>
                                      <p:tavLst>
                                        <p:tav tm="0">
                                          <p:val>
                                            <p:strVal val="ppt_w"/>
                                          </p:val>
                                        </p:tav>
                                        <p:tav tm="100000">
                                          <p:val>
                                            <p:strVal val="4*ppt_w"/>
                                          </p:val>
                                        </p:tav>
                                      </p:tavLst>
                                    </p:anim>
                                    <p:anim calcmode="lin" valueType="num">
                                      <p:cBhvr>
                                        <p:cTn id="128" dur="750"/>
                                        <p:tgtEl>
                                          <p:spTgt spid="22"/>
                                        </p:tgtEl>
                                        <p:attrNameLst>
                                          <p:attrName>ppt_h</p:attrName>
                                        </p:attrNameLst>
                                      </p:cBhvr>
                                      <p:tavLst>
                                        <p:tav tm="0">
                                          <p:val>
                                            <p:strVal val="ppt_h"/>
                                          </p:val>
                                        </p:tav>
                                        <p:tav tm="100000">
                                          <p:val>
                                            <p:strVal val="4*ppt_h"/>
                                          </p:val>
                                        </p:tav>
                                      </p:tavLst>
                                    </p:anim>
                                    <p:set>
                                      <p:cBhvr>
                                        <p:cTn id="129" dur="1" fill="hold">
                                          <p:stCondLst>
                                            <p:cond delay="749"/>
                                          </p:stCondLst>
                                        </p:cTn>
                                        <p:tgtEl>
                                          <p:spTgt spid="22"/>
                                        </p:tgtEl>
                                        <p:attrNameLst>
                                          <p:attrName>style.visibility</p:attrName>
                                        </p:attrNameLst>
                                      </p:cBhvr>
                                      <p:to>
                                        <p:strVal val="hidden"/>
                                      </p:to>
                                    </p:set>
                                  </p:childTnLst>
                                </p:cTn>
                              </p:par>
                              <p:par>
                                <p:cTn id="130" presetID="42" presetClass="path" presetSubtype="0" accel="50000" decel="50000" fill="hold" grpId="3" nodeType="withEffect">
                                  <p:stCondLst>
                                    <p:cond delay="0"/>
                                  </p:stCondLst>
                                  <p:childTnLst>
                                    <p:animMotion origin="layout" path="M -4.44444E-6 1.48148E-6 L -4.44444E-6 -0.06134 " pathEditMode="relative" rAng="0" ptsTypes="AA">
                                      <p:cBhvr>
                                        <p:cTn id="131" dur="750" fill="hold"/>
                                        <p:tgtEl>
                                          <p:spTgt spid="22"/>
                                        </p:tgtEl>
                                        <p:attrNameLst>
                                          <p:attrName>ppt_x</p:attrName>
                                          <p:attrName>ppt_y</p:attrName>
                                        </p:attrNameLst>
                                      </p:cBhvr>
                                      <p:rCtr x="0" y="-3079"/>
                                    </p:animMotion>
                                  </p:childTnLst>
                                </p:cTn>
                              </p:par>
                              <p:par>
                                <p:cTn id="132" presetID="22" presetClass="exit" presetSubtype="4" fill="hold" grpId="1" nodeType="withEffect">
                                  <p:stCondLst>
                                    <p:cond delay="0"/>
                                  </p:stCondLst>
                                  <p:childTnLst>
                                    <p:animEffect transition="out" filter="wipe(down)">
                                      <p:cBhvr>
                                        <p:cTn id="133" dur="500"/>
                                        <p:tgtEl>
                                          <p:spTgt spid="27"/>
                                        </p:tgtEl>
                                      </p:cBhvr>
                                    </p:animEffect>
                                    <p:set>
                                      <p:cBhvr>
                                        <p:cTn id="134" dur="1" fill="hold">
                                          <p:stCondLst>
                                            <p:cond delay="499"/>
                                          </p:stCondLst>
                                        </p:cTn>
                                        <p:tgtEl>
                                          <p:spTgt spid="27"/>
                                        </p:tgtEl>
                                        <p:attrNameLst>
                                          <p:attrName>style.visibility</p:attrName>
                                        </p:attrNameLst>
                                      </p:cBhvr>
                                      <p:to>
                                        <p:strVal val="hidden"/>
                                      </p:to>
                                    </p:set>
                                  </p:childTnLst>
                                </p:cTn>
                              </p:par>
                              <p:par>
                                <p:cTn id="135" presetID="22" presetClass="exit" presetSubtype="4" fill="hold" grpId="1" nodeType="withEffect">
                                  <p:stCondLst>
                                    <p:cond delay="0"/>
                                  </p:stCondLst>
                                  <p:childTnLst>
                                    <p:animEffect transition="out" filter="wipe(down)">
                                      <p:cBhvr>
                                        <p:cTn id="136" dur="500"/>
                                        <p:tgtEl>
                                          <p:spTgt spid="26"/>
                                        </p:tgtEl>
                                      </p:cBhvr>
                                    </p:animEffect>
                                    <p:set>
                                      <p:cBhvr>
                                        <p:cTn id="137" dur="1" fill="hold">
                                          <p:stCondLst>
                                            <p:cond delay="499"/>
                                          </p:stCondLst>
                                        </p:cTn>
                                        <p:tgtEl>
                                          <p:spTgt spid="26"/>
                                        </p:tgtEl>
                                        <p:attrNameLst>
                                          <p:attrName>style.visibility</p:attrName>
                                        </p:attrNameLst>
                                      </p:cBhvr>
                                      <p:to>
                                        <p:strVal val="hidden"/>
                                      </p:to>
                                    </p:set>
                                  </p:childTnLst>
                                </p:cTn>
                              </p:par>
                              <p:par>
                                <p:cTn id="138" presetID="18" presetClass="exit" presetSubtype="6" fill="hold" grpId="1" nodeType="withEffect">
                                  <p:stCondLst>
                                    <p:cond delay="0"/>
                                  </p:stCondLst>
                                  <p:childTnLst>
                                    <p:animEffect transition="out" filter="strips(downRight)">
                                      <p:cBhvr>
                                        <p:cTn id="139" dur="500"/>
                                        <p:tgtEl>
                                          <p:spTgt spid="25"/>
                                        </p:tgtEl>
                                      </p:cBhvr>
                                    </p:animEffect>
                                    <p:set>
                                      <p:cBhvr>
                                        <p:cTn id="140" dur="1" fill="hold">
                                          <p:stCondLst>
                                            <p:cond delay="499"/>
                                          </p:stCondLst>
                                        </p:cTn>
                                        <p:tgtEl>
                                          <p:spTgt spid="25"/>
                                        </p:tgtEl>
                                        <p:attrNameLst>
                                          <p:attrName>style.visibility</p:attrName>
                                        </p:attrNameLst>
                                      </p:cBhvr>
                                      <p:to>
                                        <p:strVal val="hidden"/>
                                      </p:to>
                                    </p:set>
                                  </p:childTnLst>
                                </p:cTn>
                              </p:par>
                              <p:par>
                                <p:cTn id="141" presetID="18" presetClass="exit" presetSubtype="12" fill="hold" grpId="1" nodeType="withEffect">
                                  <p:stCondLst>
                                    <p:cond delay="0"/>
                                  </p:stCondLst>
                                  <p:childTnLst>
                                    <p:animEffect transition="out" filter="strips(downLeft)">
                                      <p:cBhvr>
                                        <p:cTn id="142" dur="500"/>
                                        <p:tgtEl>
                                          <p:spTgt spid="23"/>
                                        </p:tgtEl>
                                      </p:cBhvr>
                                    </p:animEffect>
                                    <p:set>
                                      <p:cBhvr>
                                        <p:cTn id="143" dur="1" fill="hold">
                                          <p:stCondLst>
                                            <p:cond delay="499"/>
                                          </p:stCondLst>
                                        </p:cTn>
                                        <p:tgtEl>
                                          <p:spTgt spid="23"/>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23" presetClass="entr" presetSubtype="16" fill="hold" grpId="0" nodeType="clickEffect">
                                  <p:stCondLst>
                                    <p:cond delay="0"/>
                                  </p:stCondLst>
                                  <p:childTnLst>
                                    <p:set>
                                      <p:cBhvr>
                                        <p:cTn id="147" dur="1" fill="hold">
                                          <p:stCondLst>
                                            <p:cond delay="0"/>
                                          </p:stCondLst>
                                        </p:cTn>
                                        <p:tgtEl>
                                          <p:spTgt spid="6"/>
                                        </p:tgtEl>
                                        <p:attrNameLst>
                                          <p:attrName>style.visibility</p:attrName>
                                        </p:attrNameLst>
                                      </p:cBhvr>
                                      <p:to>
                                        <p:strVal val="visible"/>
                                      </p:to>
                                    </p:set>
                                    <p:anim calcmode="lin" valueType="num">
                                      <p:cBhvr>
                                        <p:cTn id="148" dur="750" fill="hold"/>
                                        <p:tgtEl>
                                          <p:spTgt spid="6"/>
                                        </p:tgtEl>
                                        <p:attrNameLst>
                                          <p:attrName>ppt_w</p:attrName>
                                        </p:attrNameLst>
                                      </p:cBhvr>
                                      <p:tavLst>
                                        <p:tav tm="0">
                                          <p:val>
                                            <p:fltVal val="0"/>
                                          </p:val>
                                        </p:tav>
                                        <p:tav tm="100000">
                                          <p:val>
                                            <p:strVal val="#ppt_w"/>
                                          </p:val>
                                        </p:tav>
                                      </p:tavLst>
                                    </p:anim>
                                    <p:anim calcmode="lin" valueType="num">
                                      <p:cBhvr>
                                        <p:cTn id="149" dur="750" fill="hold"/>
                                        <p:tgtEl>
                                          <p:spTgt spid="6"/>
                                        </p:tgtEl>
                                        <p:attrNameLst>
                                          <p:attrName>ppt_h</p:attrName>
                                        </p:attrNameLst>
                                      </p:cBhvr>
                                      <p:tavLst>
                                        <p:tav tm="0">
                                          <p:val>
                                            <p:fltVal val="0"/>
                                          </p:val>
                                        </p:tav>
                                        <p:tav tm="100000">
                                          <p:val>
                                            <p:strVal val="#ppt_h"/>
                                          </p:val>
                                        </p:tav>
                                      </p:tavLst>
                                    </p:anim>
                                  </p:childTnLst>
                                </p:cTn>
                              </p:par>
                              <p:par>
                                <p:cTn id="150" presetID="22" presetClass="entr" presetSubtype="8" fill="hold" grpId="0" nodeType="withEffect">
                                  <p:stCondLst>
                                    <p:cond delay="250"/>
                                  </p:stCondLst>
                                  <p:childTnLst>
                                    <p:set>
                                      <p:cBhvr>
                                        <p:cTn id="151" dur="1" fill="hold">
                                          <p:stCondLst>
                                            <p:cond delay="0"/>
                                          </p:stCondLst>
                                        </p:cTn>
                                        <p:tgtEl>
                                          <p:spTgt spid="8"/>
                                        </p:tgtEl>
                                        <p:attrNameLst>
                                          <p:attrName>style.visibility</p:attrName>
                                        </p:attrNameLst>
                                      </p:cBhvr>
                                      <p:to>
                                        <p:strVal val="visible"/>
                                      </p:to>
                                    </p:set>
                                    <p:animEffect transition="in" filter="wipe(left)">
                                      <p:cBhvr>
                                        <p:cTn id="152" dur="500"/>
                                        <p:tgtEl>
                                          <p:spTgt spid="8"/>
                                        </p:tgtEl>
                                      </p:cBhvr>
                                    </p:animEffect>
                                  </p:childTnLst>
                                </p:cTn>
                              </p:par>
                              <p:par>
                                <p:cTn id="153" presetID="0" presetClass="path" presetSubtype="0" accel="50000" decel="50000" fill="hold" grpId="1" nodeType="withEffect">
                                  <p:stCondLst>
                                    <p:cond delay="250"/>
                                  </p:stCondLst>
                                  <p:childTnLst>
                                    <p:animMotion origin="layout" path="M -2.77778E-7 -3.33333E-6 L -0.05052 -0.28889 " pathEditMode="relative" rAng="0" ptsTypes="AA">
                                      <p:cBhvr>
                                        <p:cTn id="154" dur="2000" fill="hold"/>
                                        <p:tgtEl>
                                          <p:spTgt spid="8"/>
                                        </p:tgtEl>
                                        <p:attrNameLst>
                                          <p:attrName>ppt_x</p:attrName>
                                          <p:attrName>ppt_y</p:attrName>
                                        </p:attrNameLst>
                                      </p:cBhvr>
                                      <p:rCtr x="-2535" y="-14444"/>
                                    </p:animMotion>
                                  </p:childTnLst>
                                </p:cTn>
                              </p:par>
                              <p:par>
                                <p:cTn id="155" presetID="0" presetClass="path" presetSubtype="0" accel="50000" decel="50000" fill="hold" grpId="1" nodeType="withEffect">
                                  <p:stCondLst>
                                    <p:cond delay="250"/>
                                  </p:stCondLst>
                                  <p:childTnLst>
                                    <p:animMotion origin="layout" path="M 0 -2.0629E-6 L -0.07014 0.21161 " pathEditMode="relative" rAng="0" ptsTypes="AA">
                                      <p:cBhvr>
                                        <p:cTn id="156" dur="2000" fill="hold"/>
                                        <p:tgtEl>
                                          <p:spTgt spid="6"/>
                                        </p:tgtEl>
                                        <p:attrNameLst>
                                          <p:attrName>ppt_x</p:attrName>
                                          <p:attrName>ppt_y</p:attrName>
                                        </p:attrNameLst>
                                      </p:cBhvr>
                                      <p:rCtr x="-3507" y="10569"/>
                                    </p:animMotion>
                                  </p:childTnLst>
                                </p:cTn>
                              </p:par>
                              <p:par>
                                <p:cTn id="157" presetID="10" presetClass="exit" presetSubtype="0" fill="hold" grpId="1" nodeType="withEffect">
                                  <p:stCondLst>
                                    <p:cond delay="250"/>
                                  </p:stCondLst>
                                  <p:childTnLst>
                                    <p:animEffect transition="out" filter="fade">
                                      <p:cBhvr>
                                        <p:cTn id="158" dur="1750"/>
                                        <p:tgtEl>
                                          <p:spTgt spid="2"/>
                                        </p:tgtEl>
                                      </p:cBhvr>
                                    </p:animEffect>
                                    <p:set>
                                      <p:cBhvr>
                                        <p:cTn id="159" dur="1" fill="hold">
                                          <p:stCondLst>
                                            <p:cond delay="1749"/>
                                          </p:stCondLst>
                                        </p:cTn>
                                        <p:tgtEl>
                                          <p:spTgt spid="2"/>
                                        </p:tgtEl>
                                        <p:attrNameLst>
                                          <p:attrName>style.visibility</p:attrName>
                                        </p:attrNameLst>
                                      </p:cBhvr>
                                      <p:to>
                                        <p:strVal val="hidden"/>
                                      </p:to>
                                    </p:set>
                                  </p:childTnLst>
                                </p:cTn>
                              </p:par>
                              <p:par>
                                <p:cTn id="160" presetID="10" presetClass="exit" presetSubtype="0" fill="hold" grpId="1" nodeType="withEffect">
                                  <p:stCondLst>
                                    <p:cond delay="250"/>
                                  </p:stCondLst>
                                  <p:childTnLst>
                                    <p:animEffect transition="out" filter="fade">
                                      <p:cBhvr>
                                        <p:cTn id="161" dur="1750"/>
                                        <p:tgtEl>
                                          <p:spTgt spid="4"/>
                                        </p:tgtEl>
                                      </p:cBhvr>
                                    </p:animEffect>
                                    <p:set>
                                      <p:cBhvr>
                                        <p:cTn id="162" dur="1" fill="hold">
                                          <p:stCondLst>
                                            <p:cond delay="1749"/>
                                          </p:stCondLst>
                                        </p:cTn>
                                        <p:tgtEl>
                                          <p:spTgt spid="4"/>
                                        </p:tgtEl>
                                        <p:attrNameLst>
                                          <p:attrName>style.visibility</p:attrName>
                                        </p:attrNameLst>
                                      </p:cBhvr>
                                      <p:to>
                                        <p:strVal val="hidden"/>
                                      </p:to>
                                    </p:set>
                                  </p:childTnLst>
                                </p:cTn>
                              </p:par>
                              <p:par>
                                <p:cTn id="163" presetID="10" presetClass="exit" presetSubtype="0" fill="hold" grpId="2" nodeType="withEffect">
                                  <p:stCondLst>
                                    <p:cond delay="250"/>
                                  </p:stCondLst>
                                  <p:childTnLst>
                                    <p:animEffect transition="out" filter="fade">
                                      <p:cBhvr>
                                        <p:cTn id="164" dur="500"/>
                                        <p:tgtEl>
                                          <p:spTgt spid="12"/>
                                        </p:tgtEl>
                                      </p:cBhvr>
                                    </p:animEffect>
                                    <p:set>
                                      <p:cBhvr>
                                        <p:cTn id="165" dur="1" fill="hold">
                                          <p:stCondLst>
                                            <p:cond delay="499"/>
                                          </p:stCondLst>
                                        </p:cTn>
                                        <p:tgtEl>
                                          <p:spTgt spid="12"/>
                                        </p:tgtEl>
                                        <p:attrNameLst>
                                          <p:attrName>style.visibility</p:attrName>
                                        </p:attrNameLst>
                                      </p:cBhvr>
                                      <p:to>
                                        <p:strVal val="hidden"/>
                                      </p:to>
                                    </p:set>
                                  </p:childTnLst>
                                </p:cTn>
                              </p:par>
                              <p:par>
                                <p:cTn id="166" presetID="10" presetClass="exit" presetSubtype="0" fill="hold" grpId="1" nodeType="withEffect">
                                  <p:stCondLst>
                                    <p:cond delay="250"/>
                                  </p:stCondLst>
                                  <p:childTnLst>
                                    <p:animEffect transition="out" filter="fade">
                                      <p:cBhvr>
                                        <p:cTn id="167" dur="500"/>
                                        <p:tgtEl>
                                          <p:spTgt spid="17"/>
                                        </p:tgtEl>
                                      </p:cBhvr>
                                    </p:animEffect>
                                    <p:set>
                                      <p:cBhvr>
                                        <p:cTn id="168" dur="1" fill="hold">
                                          <p:stCondLst>
                                            <p:cond delay="499"/>
                                          </p:stCondLst>
                                        </p:cTn>
                                        <p:tgtEl>
                                          <p:spTgt spid="17"/>
                                        </p:tgtEl>
                                        <p:attrNameLst>
                                          <p:attrName>style.visibility</p:attrName>
                                        </p:attrNameLst>
                                      </p:cBhvr>
                                      <p:to>
                                        <p:strVal val="hidden"/>
                                      </p:to>
                                    </p:set>
                                  </p:childTnLst>
                                </p:cTn>
                              </p:par>
                              <p:par>
                                <p:cTn id="169" presetID="10" presetClass="exit" presetSubtype="0" fill="hold" grpId="2" nodeType="withEffect">
                                  <p:stCondLst>
                                    <p:cond delay="250"/>
                                  </p:stCondLst>
                                  <p:childTnLst>
                                    <p:animEffect transition="out" filter="fade">
                                      <p:cBhvr>
                                        <p:cTn id="170" dur="500"/>
                                        <p:tgtEl>
                                          <p:spTgt spid="13"/>
                                        </p:tgtEl>
                                      </p:cBhvr>
                                    </p:animEffect>
                                    <p:set>
                                      <p:cBhvr>
                                        <p:cTn id="171" dur="1" fill="hold">
                                          <p:stCondLst>
                                            <p:cond delay="499"/>
                                          </p:stCondLst>
                                        </p:cTn>
                                        <p:tgtEl>
                                          <p:spTgt spid="13"/>
                                        </p:tgtEl>
                                        <p:attrNameLst>
                                          <p:attrName>style.visibility</p:attrName>
                                        </p:attrNameLst>
                                      </p:cBhvr>
                                      <p:to>
                                        <p:strVal val="hidden"/>
                                      </p:to>
                                    </p:set>
                                  </p:childTnLst>
                                </p:cTn>
                              </p:par>
                              <p:par>
                                <p:cTn id="172" presetID="10" presetClass="exit" presetSubtype="0" fill="hold" grpId="1" nodeType="withEffect">
                                  <p:stCondLst>
                                    <p:cond delay="250"/>
                                  </p:stCondLst>
                                  <p:childTnLst>
                                    <p:animEffect transition="out" filter="fade">
                                      <p:cBhvr>
                                        <p:cTn id="173" dur="500"/>
                                        <p:tgtEl>
                                          <p:spTgt spid="19"/>
                                        </p:tgtEl>
                                      </p:cBhvr>
                                    </p:animEffect>
                                    <p:set>
                                      <p:cBhvr>
                                        <p:cTn id="174" dur="1" fill="hold">
                                          <p:stCondLst>
                                            <p:cond delay="499"/>
                                          </p:stCondLst>
                                        </p:cTn>
                                        <p:tgtEl>
                                          <p:spTgt spid="19"/>
                                        </p:tgtEl>
                                        <p:attrNameLst>
                                          <p:attrName>style.visibility</p:attrName>
                                        </p:attrNameLst>
                                      </p:cBhvr>
                                      <p:to>
                                        <p:strVal val="hidden"/>
                                      </p:to>
                                    </p:set>
                                  </p:childTnLst>
                                </p:cTn>
                              </p:par>
                              <p:par>
                                <p:cTn id="175" presetID="10" presetClass="exit" presetSubtype="0" fill="hold" grpId="0" nodeType="withEffect">
                                  <p:stCondLst>
                                    <p:cond delay="250"/>
                                  </p:stCondLst>
                                  <p:childTnLst>
                                    <p:animEffect transition="out" filter="fade">
                                      <p:cBhvr>
                                        <p:cTn id="176" dur="500"/>
                                        <p:tgtEl>
                                          <p:spTgt spid="16">
                                            <p:txEl>
                                              <p:pRg st="0" end="0"/>
                                            </p:txEl>
                                          </p:spTgt>
                                        </p:tgtEl>
                                      </p:cBhvr>
                                    </p:animEffect>
                                    <p:set>
                                      <p:cBhvr>
                                        <p:cTn id="177" dur="1" fill="hold">
                                          <p:stCondLst>
                                            <p:cond delay="499"/>
                                          </p:stCondLst>
                                        </p:cTn>
                                        <p:tgtEl>
                                          <p:spTgt spid="16">
                                            <p:txEl>
                                              <p:pRg st="0" end="0"/>
                                            </p:txEl>
                                          </p:spTgt>
                                        </p:tgtEl>
                                        <p:attrNameLst>
                                          <p:attrName>style.visibility</p:attrName>
                                        </p:attrNameLst>
                                      </p:cBhvr>
                                      <p:to>
                                        <p:strVal val="hidden"/>
                                      </p:to>
                                    </p:set>
                                  </p:childTnLst>
                                </p:cTn>
                              </p:par>
                              <p:par>
                                <p:cTn id="178" presetID="10" presetClass="exit" presetSubtype="0" fill="hold" grpId="1" nodeType="withEffect">
                                  <p:stCondLst>
                                    <p:cond delay="250"/>
                                  </p:stCondLst>
                                  <p:childTnLst>
                                    <p:animEffect transition="out" filter="fade">
                                      <p:cBhvr>
                                        <p:cTn id="179" dur="500"/>
                                        <p:tgtEl>
                                          <p:spTgt spid="7"/>
                                        </p:tgtEl>
                                      </p:cBhvr>
                                    </p:animEffect>
                                    <p:set>
                                      <p:cBhvr>
                                        <p:cTn id="180" dur="1" fill="hold">
                                          <p:stCondLst>
                                            <p:cond delay="499"/>
                                          </p:stCondLst>
                                        </p:cTn>
                                        <p:tgtEl>
                                          <p:spTgt spid="7"/>
                                        </p:tgtEl>
                                        <p:attrNameLst>
                                          <p:attrName>style.visibility</p:attrName>
                                        </p:attrNameLst>
                                      </p:cBhvr>
                                      <p:to>
                                        <p:strVal val="hidden"/>
                                      </p:to>
                                    </p:set>
                                  </p:childTnLst>
                                </p:cTn>
                              </p:par>
                            </p:childTnLst>
                          </p:cTn>
                        </p:par>
                      </p:childTnLst>
                    </p:cTn>
                  </p:par>
                  <p:par>
                    <p:cTn id="181" fill="hold">
                      <p:stCondLst>
                        <p:cond delay="indefinite"/>
                      </p:stCondLst>
                      <p:childTnLst>
                        <p:par>
                          <p:cTn id="182" fill="hold">
                            <p:stCondLst>
                              <p:cond delay="0"/>
                            </p:stCondLst>
                            <p:childTnLst>
                              <p:par>
                                <p:cTn id="183" presetID="0" presetClass="path" presetSubtype="0" accel="50000" decel="50000" fill="hold" grpId="2" nodeType="clickEffect">
                                  <p:stCondLst>
                                    <p:cond delay="0"/>
                                  </p:stCondLst>
                                  <p:childTnLst>
                                    <p:animMotion origin="layout" path="M -0.07014 0.21158 L -0.06997 0.12639 " pathEditMode="relative" rAng="0" ptsTypes="AA">
                                      <p:cBhvr>
                                        <p:cTn id="184" dur="1750" fill="hold"/>
                                        <p:tgtEl>
                                          <p:spTgt spid="6"/>
                                        </p:tgtEl>
                                        <p:attrNameLst>
                                          <p:attrName>ppt_x</p:attrName>
                                          <p:attrName>ppt_y</p:attrName>
                                        </p:attrNameLst>
                                      </p:cBhvr>
                                      <p:rCtr x="0" y="-4259"/>
                                    </p:animMotion>
                                  </p:childTnLst>
                                </p:cTn>
                              </p:par>
                              <p:par>
                                <p:cTn id="185" presetID="23" presetClass="exit" presetSubtype="16" fill="hold" grpId="3" nodeType="withEffect">
                                  <p:stCondLst>
                                    <p:cond delay="0"/>
                                  </p:stCondLst>
                                  <p:childTnLst>
                                    <p:anim calcmode="lin" valueType="num">
                                      <p:cBhvr>
                                        <p:cTn id="186" dur="1750"/>
                                        <p:tgtEl>
                                          <p:spTgt spid="6"/>
                                        </p:tgtEl>
                                        <p:attrNameLst>
                                          <p:attrName>ppt_w</p:attrName>
                                        </p:attrNameLst>
                                      </p:cBhvr>
                                      <p:tavLst>
                                        <p:tav tm="0">
                                          <p:val>
                                            <p:strVal val="ppt_w"/>
                                          </p:val>
                                        </p:tav>
                                        <p:tav tm="100000">
                                          <p:val>
                                            <p:strVal val="4*ppt_w"/>
                                          </p:val>
                                        </p:tav>
                                      </p:tavLst>
                                    </p:anim>
                                    <p:anim calcmode="lin" valueType="num">
                                      <p:cBhvr>
                                        <p:cTn id="187" dur="1750"/>
                                        <p:tgtEl>
                                          <p:spTgt spid="6"/>
                                        </p:tgtEl>
                                        <p:attrNameLst>
                                          <p:attrName>ppt_h</p:attrName>
                                        </p:attrNameLst>
                                      </p:cBhvr>
                                      <p:tavLst>
                                        <p:tav tm="0">
                                          <p:val>
                                            <p:strVal val="ppt_h"/>
                                          </p:val>
                                        </p:tav>
                                        <p:tav tm="100000">
                                          <p:val>
                                            <p:strVal val="4*ppt_h"/>
                                          </p:val>
                                        </p:tav>
                                      </p:tavLst>
                                    </p:anim>
                                    <p:set>
                                      <p:cBhvr>
                                        <p:cTn id="188" dur="1" fill="hold">
                                          <p:stCondLst>
                                            <p:cond delay="1749"/>
                                          </p:stCondLst>
                                        </p:cTn>
                                        <p:tgtEl>
                                          <p:spTgt spid="6"/>
                                        </p:tgtEl>
                                        <p:attrNameLst>
                                          <p:attrName>style.visibility</p:attrName>
                                        </p:attrNameLst>
                                      </p:cBhvr>
                                      <p:to>
                                        <p:strVal val="hidden"/>
                                      </p:to>
                                    </p:set>
                                  </p:childTnLst>
                                </p:cTn>
                              </p:par>
                              <p:par>
                                <p:cTn id="189" presetID="10" presetClass="exit" presetSubtype="0" fill="hold" grpId="4" nodeType="withEffect">
                                  <p:stCondLst>
                                    <p:cond delay="0"/>
                                  </p:stCondLst>
                                  <p:childTnLst>
                                    <p:animEffect transition="out" filter="fade">
                                      <p:cBhvr>
                                        <p:cTn id="190" dur="1750"/>
                                        <p:tgtEl>
                                          <p:spTgt spid="6"/>
                                        </p:tgtEl>
                                      </p:cBhvr>
                                    </p:animEffect>
                                    <p:set>
                                      <p:cBhvr>
                                        <p:cTn id="191" dur="1" fill="hold">
                                          <p:stCondLst>
                                            <p:cond delay="17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P spid="12" grpId="0"/>
      <p:bldP spid="12" grpId="1"/>
      <p:bldP spid="12" grpId="2"/>
      <p:bldP spid="11" grpId="0"/>
      <p:bldP spid="11" grpId="1"/>
      <p:bldP spid="11" grpId="2"/>
      <p:bldP spid="2" grpId="0"/>
      <p:bldP spid="2" grpId="1"/>
      <p:bldP spid="4" grpId="0"/>
      <p:bldP spid="4" grpId="1"/>
      <p:bldP spid="5" grpId="0" animBg="1"/>
      <p:bldP spid="5" grpId="1" animBg="1"/>
      <p:bldP spid="5" grpId="2" animBg="1"/>
      <p:bldP spid="5" grpId="3" animBg="1"/>
      <p:bldP spid="6" grpId="0" animBg="1"/>
      <p:bldP spid="6" grpId="1" animBg="1"/>
      <p:bldP spid="6" grpId="2" animBg="1"/>
      <p:bldP spid="6" grpId="3" animBg="1"/>
      <p:bldP spid="6" grpId="4" animBg="1"/>
      <p:bldP spid="8" grpId="0"/>
      <p:bldP spid="8" grpId="1"/>
      <p:bldP spid="10" grpId="0"/>
      <p:bldP spid="10" grpId="1"/>
      <p:bldP spid="19" grpId="0"/>
      <p:bldP spid="19" grpId="1"/>
      <p:bldP spid="20" grpId="1"/>
      <p:bldP spid="14" grpId="0"/>
      <p:bldP spid="14" grpId="1"/>
      <p:bldP spid="15" grpId="0"/>
      <p:bldP spid="15" grpId="1"/>
      <p:bldP spid="17" grpId="0"/>
      <p:bldP spid="17" grpId="1"/>
      <p:bldP spid="18" grpId="0"/>
      <p:bldP spid="18" grpId="1"/>
      <p:bldP spid="7" grpId="0"/>
      <p:bldP spid="7" grpId="1"/>
      <p:bldP spid="22" grpId="0" animBg="1"/>
      <p:bldP spid="22" grpId="1" animBg="1"/>
      <p:bldP spid="22" grpId="2" animBg="1"/>
      <p:bldP spid="22" grpId="3" animBg="1"/>
      <p:bldP spid="23" grpId="0" animBg="1"/>
      <p:bldP spid="23" grpId="1" animBg="1"/>
      <p:bldP spid="25" grpId="0" animBg="1"/>
      <p:bldP spid="25" grpId="1" animBg="1"/>
      <p:bldP spid="26" grpId="0" animBg="1"/>
      <p:bldP spid="26" grpId="1" animBg="1"/>
      <p:bldP spid="27" grpId="0" animBg="1"/>
      <p:bldP spid="27" grpId="1" animBg="1"/>
      <p:bldP spid="16" grpId="0" build="allAtOnce"/>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C61BAA-F554-2BFC-4A54-84D6550AEA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70582" cy="6858001"/>
          </a:xfrm>
          <a:prstGeom prst="rect">
            <a:avLst/>
          </a:prstGeom>
        </p:spPr>
      </p:pic>
      <p:sp>
        <p:nvSpPr>
          <p:cNvPr id="5" name="Title 1">
            <a:extLst>
              <a:ext uri="{FF2B5EF4-FFF2-40B4-BE49-F238E27FC236}">
                <a16:creationId xmlns:a16="http://schemas.microsoft.com/office/drawing/2014/main" id="{E910C22B-F7C8-EA73-8390-FDDEC1A20797}"/>
              </a:ext>
            </a:extLst>
          </p:cNvPr>
          <p:cNvSpPr txBox="1">
            <a:spLocks/>
          </p:cNvSpPr>
          <p:nvPr/>
        </p:nvSpPr>
        <p:spPr>
          <a:xfrm>
            <a:off x="2866767" y="1396070"/>
            <a:ext cx="1847000" cy="66882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know</a:t>
            </a:r>
          </a:p>
        </p:txBody>
      </p:sp>
      <p:sp>
        <p:nvSpPr>
          <p:cNvPr id="4" name="Final">
            <a:extLst>
              <a:ext uri="{FF2B5EF4-FFF2-40B4-BE49-F238E27FC236}">
                <a16:creationId xmlns:a16="http://schemas.microsoft.com/office/drawing/2014/main" id="{117055C4-BB61-989C-4649-2C44728485B4}"/>
              </a:ext>
            </a:extLst>
          </p:cNvPr>
          <p:cNvSpPr txBox="1">
            <a:spLocks noChangeArrowheads="1"/>
          </p:cNvSpPr>
          <p:nvPr/>
        </p:nvSpPr>
        <p:spPr bwMode="auto">
          <a:xfrm>
            <a:off x="531337" y="852616"/>
            <a:ext cx="4176584" cy="5523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 way of man</a:t>
            </a:r>
            <a:b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b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is not in himself</a:t>
            </a:r>
          </a:p>
          <a:p>
            <a:pPr algn="l" eaLnBrk="1" hangingPunct="1"/>
            <a:endParaRPr lang="en-US" altLang="en-US" sz="14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3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It is not in </a:t>
            </a:r>
          </a:p>
          <a:p>
            <a:pPr algn="l" eaLnBrk="1" hangingPunct="1"/>
            <a:r>
              <a:rPr lang="en-US" altLang="en-US" b="1" kern="0" dirty="0">
                <a:ln w="17780"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     man who </a:t>
            </a:r>
          </a:p>
          <a:p>
            <a:pPr algn="l" eaLnBrk="1" hangingPunct="1"/>
            <a:r>
              <a:rPr lang="en-US" altLang="en-US" b="1" kern="0" dirty="0">
                <a:ln w="17780"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      walks to </a:t>
            </a:r>
          </a:p>
          <a:p>
            <a:pPr algn="l" eaLnBrk="1" hangingPunct="1"/>
            <a:r>
              <a:rPr lang="en-US" altLang="en-US" b="1" kern="0" dirty="0">
                <a:ln w="17780"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     direct his</a:t>
            </a:r>
          </a:p>
          <a:p>
            <a:pPr algn="l" eaLnBrk="1" hangingPunct="1"/>
            <a:r>
              <a:rPr lang="en-US" altLang="en-US" b="1" kern="0" dirty="0">
                <a:ln w="17780"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    own steps</a:t>
            </a:r>
            <a:endParaRPr lang="en-US" altLang="en-US" sz="4000" b="1" i="1" kern="0" dirty="0">
              <a:ln w="17780"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475735" y="1237805"/>
            <a:ext cx="8192530" cy="2949009"/>
          </a:xfrm>
        </p:spPr>
        <p:txBody>
          <a:bodyPr>
            <a:scene3d>
              <a:camera prst="orthographicFront"/>
              <a:lightRig rig="flat" dir="t"/>
            </a:scene3d>
            <a:sp3d extrusionH="57150" prstMaterial="plastic">
              <a:bevelT w="38100" h="38100"/>
            </a:sp3d>
          </a:bodyPr>
          <a:lstStyle/>
          <a:p>
            <a:pPr algn="l"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O LORD, I know the way of man</a:t>
            </a:r>
            <a:b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is not in himself; It is not in man who walks to direct his own steps.</a:t>
            </a:r>
            <a:b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Jeremiah 10:23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know">
            <a:extLst>
              <a:ext uri="{FF2B5EF4-FFF2-40B4-BE49-F238E27FC236}">
                <a16:creationId xmlns:a16="http://schemas.microsoft.com/office/drawing/2014/main" id="{1D866EF5-8D16-1381-F0A8-836F23206791}"/>
              </a:ext>
            </a:extLst>
          </p:cNvPr>
          <p:cNvSpPr txBox="1">
            <a:spLocks noChangeArrowheads="1"/>
          </p:cNvSpPr>
          <p:nvPr/>
        </p:nvSpPr>
        <p:spPr bwMode="auto">
          <a:xfrm>
            <a:off x="2994963" y="1328125"/>
            <a:ext cx="160537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know</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 name="direct">
            <a:extLst>
              <a:ext uri="{FF2B5EF4-FFF2-40B4-BE49-F238E27FC236}">
                <a16:creationId xmlns:a16="http://schemas.microsoft.com/office/drawing/2014/main" id="{DBA012C2-F7A7-513F-0873-6F8B3CB7B255}"/>
              </a:ext>
            </a:extLst>
          </p:cNvPr>
          <p:cNvSpPr txBox="1">
            <a:spLocks noChangeArrowheads="1"/>
          </p:cNvSpPr>
          <p:nvPr/>
        </p:nvSpPr>
        <p:spPr bwMode="auto">
          <a:xfrm>
            <a:off x="3567617" y="2656703"/>
            <a:ext cx="1769494" cy="781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direct</a:t>
            </a:r>
          </a:p>
        </p:txBody>
      </p:sp>
      <p:sp>
        <p:nvSpPr>
          <p:cNvPr id="7" name="Rectangle 2">
            <a:extLst>
              <a:ext uri="{FF2B5EF4-FFF2-40B4-BE49-F238E27FC236}">
                <a16:creationId xmlns:a16="http://schemas.microsoft.com/office/drawing/2014/main" id="{1F4E66AF-5B4A-5EC7-AD55-554893D06A30}"/>
              </a:ext>
            </a:extLst>
          </p:cNvPr>
          <p:cNvSpPr txBox="1">
            <a:spLocks noChangeArrowheads="1"/>
          </p:cNvSpPr>
          <p:nvPr/>
        </p:nvSpPr>
        <p:spPr bwMode="auto">
          <a:xfrm>
            <a:off x="4249511" y="1320800"/>
            <a:ext cx="4256314" cy="772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way of man</a:t>
            </a:r>
          </a:p>
        </p:txBody>
      </p:sp>
      <p:sp>
        <p:nvSpPr>
          <p:cNvPr id="8" name="Rectangle 2">
            <a:extLst>
              <a:ext uri="{FF2B5EF4-FFF2-40B4-BE49-F238E27FC236}">
                <a16:creationId xmlns:a16="http://schemas.microsoft.com/office/drawing/2014/main" id="{DC05F7DA-3D24-1C42-87E0-0AAFFF50F689}"/>
              </a:ext>
            </a:extLst>
          </p:cNvPr>
          <p:cNvSpPr txBox="1">
            <a:spLocks noChangeArrowheads="1"/>
          </p:cNvSpPr>
          <p:nvPr/>
        </p:nvSpPr>
        <p:spPr bwMode="auto">
          <a:xfrm>
            <a:off x="552450" y="1981200"/>
            <a:ext cx="4217761" cy="776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 not in himself</a:t>
            </a:r>
          </a:p>
        </p:txBody>
      </p:sp>
      <p:sp>
        <p:nvSpPr>
          <p:cNvPr id="9" name="Rectangle 2">
            <a:extLst>
              <a:ext uri="{FF2B5EF4-FFF2-40B4-BE49-F238E27FC236}">
                <a16:creationId xmlns:a16="http://schemas.microsoft.com/office/drawing/2014/main" id="{74EE370A-9D5E-4685-F558-682BFBD08C9A}"/>
              </a:ext>
            </a:extLst>
          </p:cNvPr>
          <p:cNvSpPr txBox="1">
            <a:spLocks noChangeArrowheads="1"/>
          </p:cNvSpPr>
          <p:nvPr/>
        </p:nvSpPr>
        <p:spPr bwMode="auto">
          <a:xfrm>
            <a:off x="4521994" y="1993901"/>
            <a:ext cx="2828925" cy="761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It is not in</a:t>
            </a:r>
          </a:p>
        </p:txBody>
      </p:sp>
      <p:sp>
        <p:nvSpPr>
          <p:cNvPr id="10" name="Rectangle 2">
            <a:extLst>
              <a:ext uri="{FF2B5EF4-FFF2-40B4-BE49-F238E27FC236}">
                <a16:creationId xmlns:a16="http://schemas.microsoft.com/office/drawing/2014/main" id="{AB356909-6AD0-79E3-B2F6-BC1226630984}"/>
              </a:ext>
            </a:extLst>
          </p:cNvPr>
          <p:cNvSpPr txBox="1">
            <a:spLocks noChangeArrowheads="1"/>
          </p:cNvSpPr>
          <p:nvPr/>
        </p:nvSpPr>
        <p:spPr bwMode="auto">
          <a:xfrm>
            <a:off x="6997699" y="1985473"/>
            <a:ext cx="147002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man</a:t>
            </a:r>
          </a:p>
        </p:txBody>
      </p:sp>
      <p:sp>
        <p:nvSpPr>
          <p:cNvPr id="11" name="Rectangle 2">
            <a:extLst>
              <a:ext uri="{FF2B5EF4-FFF2-40B4-BE49-F238E27FC236}">
                <a16:creationId xmlns:a16="http://schemas.microsoft.com/office/drawing/2014/main" id="{F655DE56-496A-CF82-F8A0-EC5D866E9385}"/>
              </a:ext>
            </a:extLst>
          </p:cNvPr>
          <p:cNvSpPr txBox="1">
            <a:spLocks noChangeArrowheads="1"/>
          </p:cNvSpPr>
          <p:nvPr/>
        </p:nvSpPr>
        <p:spPr bwMode="auto">
          <a:xfrm>
            <a:off x="407194" y="2628900"/>
            <a:ext cx="1340416"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who</a:t>
            </a:r>
          </a:p>
        </p:txBody>
      </p:sp>
      <p:sp>
        <p:nvSpPr>
          <p:cNvPr id="12" name="Rectangle 2">
            <a:extLst>
              <a:ext uri="{FF2B5EF4-FFF2-40B4-BE49-F238E27FC236}">
                <a16:creationId xmlns:a16="http://schemas.microsoft.com/office/drawing/2014/main" id="{3A003E22-935D-97C7-3453-0A1B354837E6}"/>
              </a:ext>
            </a:extLst>
          </p:cNvPr>
          <p:cNvSpPr txBox="1">
            <a:spLocks noChangeArrowheads="1"/>
          </p:cNvSpPr>
          <p:nvPr/>
        </p:nvSpPr>
        <p:spPr bwMode="auto">
          <a:xfrm>
            <a:off x="1520825" y="2664619"/>
            <a:ext cx="2320132" cy="765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walks to</a:t>
            </a:r>
          </a:p>
        </p:txBody>
      </p:sp>
      <p:sp>
        <p:nvSpPr>
          <p:cNvPr id="13" name="Rectangle 2">
            <a:extLst>
              <a:ext uri="{FF2B5EF4-FFF2-40B4-BE49-F238E27FC236}">
                <a16:creationId xmlns:a16="http://schemas.microsoft.com/office/drawing/2014/main" id="{305DC42B-8A3B-36B0-8ED3-17445E0F2F92}"/>
              </a:ext>
            </a:extLst>
          </p:cNvPr>
          <p:cNvSpPr txBox="1">
            <a:spLocks noChangeArrowheads="1"/>
          </p:cNvSpPr>
          <p:nvPr/>
        </p:nvSpPr>
        <p:spPr bwMode="auto">
          <a:xfrm>
            <a:off x="3632199" y="2667000"/>
            <a:ext cx="240801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direct his</a:t>
            </a:r>
          </a:p>
        </p:txBody>
      </p:sp>
      <p:sp>
        <p:nvSpPr>
          <p:cNvPr id="14" name="Rectangle 2">
            <a:extLst>
              <a:ext uri="{FF2B5EF4-FFF2-40B4-BE49-F238E27FC236}">
                <a16:creationId xmlns:a16="http://schemas.microsoft.com/office/drawing/2014/main" id="{DD7FFE73-957F-6779-0F0F-9840FB868FE5}"/>
              </a:ext>
            </a:extLst>
          </p:cNvPr>
          <p:cNvSpPr txBox="1">
            <a:spLocks noChangeArrowheads="1"/>
          </p:cNvSpPr>
          <p:nvPr/>
        </p:nvSpPr>
        <p:spPr bwMode="auto">
          <a:xfrm>
            <a:off x="5824537" y="2679700"/>
            <a:ext cx="2783681" cy="737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own steps</a:t>
            </a:r>
          </a:p>
        </p:txBody>
      </p:sp>
      <p:sp>
        <p:nvSpPr>
          <p:cNvPr id="15" name="Arrow Down">
            <a:extLst>
              <a:ext uri="{FF2B5EF4-FFF2-40B4-BE49-F238E27FC236}">
                <a16:creationId xmlns:a16="http://schemas.microsoft.com/office/drawing/2014/main" id="{3542BCCD-B721-8F4F-C3E3-532B651E436A}"/>
              </a:ext>
            </a:extLst>
          </p:cNvPr>
          <p:cNvSpPr txBox="1">
            <a:spLocks noChangeArrowheads="1"/>
          </p:cNvSpPr>
          <p:nvPr/>
        </p:nvSpPr>
        <p:spPr bwMode="auto">
          <a:xfrm>
            <a:off x="2072229" y="2252031"/>
            <a:ext cx="574152" cy="760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9525">
                  <a:solidFill>
                    <a:schemeClr val="tx1"/>
                  </a:solidFill>
                </a:ln>
                <a:solidFill>
                  <a:srgbClr val="9966FF"/>
                </a:solidFill>
                <a:effectLst>
                  <a:glow rad="101600">
                    <a:srgbClr val="7030A0">
                      <a:alpha val="70000"/>
                    </a:srgbClr>
                  </a:glow>
                  <a:outerShdw blurRad="80000" dist="40000" dir="5040000" algn="tl">
                    <a:srgbClr val="000000">
                      <a:alpha val="30000"/>
                    </a:srgbClr>
                  </a:outerShdw>
                </a:effectLst>
                <a:latin typeface="Calibri"/>
              </a:rPr>
              <a:t>↓</a:t>
            </a:r>
          </a:p>
        </p:txBody>
      </p:sp>
      <p:sp>
        <p:nvSpPr>
          <p:cNvPr id="16" name="in">
            <a:extLst>
              <a:ext uri="{FF2B5EF4-FFF2-40B4-BE49-F238E27FC236}">
                <a16:creationId xmlns:a16="http://schemas.microsoft.com/office/drawing/2014/main" id="{D6C9850A-52C0-E747-4F2A-2FD18285539A}"/>
              </a:ext>
            </a:extLst>
          </p:cNvPr>
          <p:cNvSpPr>
            <a:spLocks noChangeArrowheads="1"/>
          </p:cNvSpPr>
          <p:nvPr/>
        </p:nvSpPr>
        <p:spPr bwMode="auto">
          <a:xfrm>
            <a:off x="1840881" y="1477520"/>
            <a:ext cx="804348" cy="70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7" name="in">
            <a:extLst>
              <a:ext uri="{FF2B5EF4-FFF2-40B4-BE49-F238E27FC236}">
                <a16:creationId xmlns:a16="http://schemas.microsoft.com/office/drawing/2014/main" id="{C705805A-EB8F-2A78-5396-C1CF7079B2E1}"/>
              </a:ext>
            </a:extLst>
          </p:cNvPr>
          <p:cNvSpPr>
            <a:spLocks noChangeArrowheads="1"/>
          </p:cNvSpPr>
          <p:nvPr/>
        </p:nvSpPr>
        <p:spPr bwMode="auto">
          <a:xfrm>
            <a:off x="2944752" y="3014567"/>
            <a:ext cx="763090" cy="735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8" name="&quot;No&quot; Symbol 39">
            <a:extLst>
              <a:ext uri="{FF2B5EF4-FFF2-40B4-BE49-F238E27FC236}">
                <a16:creationId xmlns:a16="http://schemas.microsoft.com/office/drawing/2014/main" id="{8C1C617B-12DA-EA4B-FB36-EAC941AABCEE}"/>
              </a:ext>
            </a:extLst>
          </p:cNvPr>
          <p:cNvSpPr/>
          <p:nvPr/>
        </p:nvSpPr>
        <p:spPr>
          <a:xfrm>
            <a:off x="1216549" y="1568098"/>
            <a:ext cx="594360" cy="594432"/>
          </a:xfrm>
          <a:prstGeom prst="noSmoking">
            <a:avLst>
              <a:gd name="adj" fmla="val 16008"/>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quot;No&quot; Symbol 39">
            <a:extLst>
              <a:ext uri="{FF2B5EF4-FFF2-40B4-BE49-F238E27FC236}">
                <a16:creationId xmlns:a16="http://schemas.microsoft.com/office/drawing/2014/main" id="{E52DAFB5-F7B5-7556-6803-D9F0352143E9}"/>
              </a:ext>
            </a:extLst>
          </p:cNvPr>
          <p:cNvSpPr/>
          <p:nvPr/>
        </p:nvSpPr>
        <p:spPr>
          <a:xfrm>
            <a:off x="2310683" y="3112427"/>
            <a:ext cx="594360" cy="594432"/>
          </a:xfrm>
          <a:prstGeom prst="noSmoking">
            <a:avLst>
              <a:gd name="adj" fmla="val 16008"/>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ectangle 2">
            <a:extLst>
              <a:ext uri="{FF2B5EF4-FFF2-40B4-BE49-F238E27FC236}">
                <a16:creationId xmlns:a16="http://schemas.microsoft.com/office/drawing/2014/main" id="{31AA4FB8-30BC-4DF7-E78A-18A3C192C826}"/>
              </a:ext>
            </a:extLst>
          </p:cNvPr>
          <p:cNvSpPr txBox="1">
            <a:spLocks noChangeArrowheads="1"/>
          </p:cNvSpPr>
          <p:nvPr/>
        </p:nvSpPr>
        <p:spPr bwMode="auto">
          <a:xfrm>
            <a:off x="4320839" y="2185527"/>
            <a:ext cx="4555337" cy="4291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Now may the Lord direct your hearts into the love of God and into the patience of Christ.         </a:t>
            </a:r>
            <a:r>
              <a:rPr lang="en-US" altLang="en-US" sz="32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 2</a:t>
            </a:r>
            <a:r>
              <a:rPr lang="en-US" altLang="en-US" sz="3200" b="1" i="1" kern="0" baseline="3000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nd</a:t>
            </a:r>
            <a:r>
              <a:rPr lang="en-US" altLang="en-US" sz="32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 Thessalonians 3:5</a:t>
            </a:r>
            <a:r>
              <a:rPr lang="en-US" altLang="en-US" sz="40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 </a:t>
            </a:r>
          </a:p>
        </p:txBody>
      </p:sp>
      <p:sp>
        <p:nvSpPr>
          <p:cNvPr id="21" name="Rectangle 2">
            <a:extLst>
              <a:ext uri="{FF2B5EF4-FFF2-40B4-BE49-F238E27FC236}">
                <a16:creationId xmlns:a16="http://schemas.microsoft.com/office/drawing/2014/main" id="{690CAB55-5B84-14D3-25ED-870119EF3D56}"/>
              </a:ext>
            </a:extLst>
          </p:cNvPr>
          <p:cNvSpPr txBox="1">
            <a:spLocks noChangeArrowheads="1"/>
          </p:cNvSpPr>
          <p:nvPr/>
        </p:nvSpPr>
        <p:spPr bwMode="auto">
          <a:xfrm>
            <a:off x="1050915" y="5019420"/>
            <a:ext cx="1755601" cy="75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direct</a:t>
            </a:r>
          </a:p>
        </p:txBody>
      </p:sp>
      <p:sp>
        <p:nvSpPr>
          <p:cNvPr id="22" name="Rectangle 9">
            <a:extLst>
              <a:ext uri="{FF2B5EF4-FFF2-40B4-BE49-F238E27FC236}">
                <a16:creationId xmlns:a16="http://schemas.microsoft.com/office/drawing/2014/main" id="{45530BF0-6FCD-6C37-A96B-5115D416D4CC}"/>
              </a:ext>
            </a:extLst>
          </p:cNvPr>
          <p:cNvSpPr>
            <a:spLocks noChangeArrowheads="1"/>
          </p:cNvSpPr>
          <p:nvPr/>
        </p:nvSpPr>
        <p:spPr bwMode="auto">
          <a:xfrm>
            <a:off x="7056428" y="5006504"/>
            <a:ext cx="1669027"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25" name="Rectangle 2">
            <a:extLst>
              <a:ext uri="{FF2B5EF4-FFF2-40B4-BE49-F238E27FC236}">
                <a16:creationId xmlns:a16="http://schemas.microsoft.com/office/drawing/2014/main" id="{6AB0A34B-10D7-3D9C-00D5-CAE84EE27948}"/>
              </a:ext>
            </a:extLst>
          </p:cNvPr>
          <p:cNvSpPr txBox="1">
            <a:spLocks noChangeArrowheads="1"/>
          </p:cNvSpPr>
          <p:nvPr/>
        </p:nvSpPr>
        <p:spPr bwMode="auto">
          <a:xfrm>
            <a:off x="6550430" y="3638354"/>
            <a:ext cx="145384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99FF"/>
                </a:solidFill>
                <a:effectLst>
                  <a:glow rad="101600">
                    <a:schemeClr val="tx1"/>
                  </a:glow>
                  <a:outerShdw blurRad="50800" algn="tl" rotWithShape="0">
                    <a:srgbClr val="000000"/>
                  </a:outerShdw>
                </a:effectLst>
                <a:latin typeface="Calibri" panose="020F0502020204030204" pitchFamily="34" charset="0"/>
              </a:rPr>
              <a:t>love</a:t>
            </a:r>
          </a:p>
        </p:txBody>
      </p:sp>
      <p:sp>
        <p:nvSpPr>
          <p:cNvPr id="26" name="Rectangle 2">
            <a:extLst>
              <a:ext uri="{FF2B5EF4-FFF2-40B4-BE49-F238E27FC236}">
                <a16:creationId xmlns:a16="http://schemas.microsoft.com/office/drawing/2014/main" id="{355AE44A-CBC6-0D6B-5090-23B6CE146053}"/>
              </a:ext>
            </a:extLst>
          </p:cNvPr>
          <p:cNvSpPr txBox="1">
            <a:spLocks noChangeArrowheads="1"/>
          </p:cNvSpPr>
          <p:nvPr/>
        </p:nvSpPr>
        <p:spPr bwMode="auto">
          <a:xfrm>
            <a:off x="4322617" y="4987636"/>
            <a:ext cx="2334949" cy="747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chemeClr val="accent1"/>
                </a:solidFill>
                <a:effectLst>
                  <a:glow rad="101600">
                    <a:schemeClr val="tx1"/>
                  </a:glow>
                  <a:outerShdw blurRad="50800" algn="tl" rotWithShape="0">
                    <a:srgbClr val="000000"/>
                  </a:outerShdw>
                </a:effectLst>
                <a:latin typeface="Calibri" panose="020F0502020204030204" pitchFamily="34" charset="0"/>
              </a:rPr>
              <a:t>patience</a:t>
            </a:r>
          </a:p>
        </p:txBody>
      </p:sp>
      <p:sp>
        <p:nvSpPr>
          <p:cNvPr id="23" name="Rounded Rectangle 10">
            <a:extLst>
              <a:ext uri="{FF2B5EF4-FFF2-40B4-BE49-F238E27FC236}">
                <a16:creationId xmlns:a16="http://schemas.microsoft.com/office/drawing/2014/main" id="{C603CCC9-FCB1-C1A6-8421-0D9B31826963}"/>
              </a:ext>
            </a:extLst>
          </p:cNvPr>
          <p:cNvSpPr/>
          <p:nvPr/>
        </p:nvSpPr>
        <p:spPr>
          <a:xfrm>
            <a:off x="4323845" y="5071473"/>
            <a:ext cx="2267899" cy="686913"/>
          </a:xfrm>
          <a:prstGeom prst="roundRect">
            <a:avLst>
              <a:gd name="adj" fmla="val 39939"/>
            </a:avLst>
          </a:prstGeom>
          <a:noFill/>
          <a:ln w="57150" cap="flat" cmpd="sng" algn="ctr">
            <a:solidFill>
              <a:srgbClr val="21C5FF"/>
            </a:solidFill>
            <a:prstDash val="solid"/>
          </a:ln>
          <a:effectLst>
            <a:glow rad="38100">
              <a:schemeClr val="bg1"/>
            </a:glow>
          </a:effectLst>
          <a:scene3d>
            <a:camera prst="orthographicFront"/>
            <a:lightRig rig="freezing" dir="t"/>
          </a:scene3d>
          <a:sp3d prstMaterial="plastic">
            <a:bevelT/>
          </a:sp3d>
        </p:spPr>
        <p:txBody>
          <a:bodyPr rtlCol="0" anchor="ctr"/>
          <a:lstStyle/>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p:txBody>
      </p:sp>
      <p:sp>
        <p:nvSpPr>
          <p:cNvPr id="24" name="Rounded Rectangle 10">
            <a:extLst>
              <a:ext uri="{FF2B5EF4-FFF2-40B4-BE49-F238E27FC236}">
                <a16:creationId xmlns:a16="http://schemas.microsoft.com/office/drawing/2014/main" id="{3F8E67E2-AA33-05C8-D273-4AF4F1334D27}"/>
              </a:ext>
            </a:extLst>
          </p:cNvPr>
          <p:cNvSpPr/>
          <p:nvPr/>
        </p:nvSpPr>
        <p:spPr>
          <a:xfrm>
            <a:off x="6695458" y="3718347"/>
            <a:ext cx="1145681" cy="631761"/>
          </a:xfrm>
          <a:prstGeom prst="roundRect">
            <a:avLst>
              <a:gd name="adj" fmla="val 30837"/>
            </a:avLst>
          </a:prstGeom>
          <a:noFill/>
          <a:ln w="57150" cap="flat" cmpd="sng" algn="ctr">
            <a:solidFill>
              <a:srgbClr val="21C5FF"/>
            </a:solidFill>
            <a:prstDash val="solid"/>
          </a:ln>
          <a:effectLst>
            <a:glow rad="38100">
              <a:schemeClr val="bg1"/>
            </a:glow>
          </a:effectLst>
          <a:scene3d>
            <a:camera prst="orthographicFront"/>
            <a:lightRig rig="freezing" dir="t"/>
          </a:scene3d>
          <a:sp3d prstMaterial="plastic">
            <a:bevelT/>
          </a:sp3d>
        </p:spPr>
        <p:txBody>
          <a:bodyPr rtlCol="0" anchor="ctr"/>
          <a:lstStyle/>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a:p>
            <a:pPr algn="ctr" fontAlgn="auto">
              <a:spcBef>
                <a:spcPts val="0"/>
              </a:spcBef>
              <a:spcAft>
                <a:spcPts val="0"/>
              </a:spcAft>
            </a:pPr>
            <a:endParaRPr lang="en-US" kern="0" dirty="0">
              <a:ln w="57150">
                <a:solidFill>
                  <a:prstClr val="black"/>
                </a:solidFill>
              </a:ln>
              <a:solidFill>
                <a:srgbClr val="00B0F0"/>
              </a:solidFill>
              <a:latin typeface="Arial"/>
            </a:endParaRPr>
          </a:p>
        </p:txBody>
      </p:sp>
    </p:spTree>
    <p:extLst>
      <p:ext uri="{BB962C8B-B14F-4D97-AF65-F5344CB8AC3E}">
        <p14:creationId xmlns:p14="http://schemas.microsoft.com/office/powerpoint/2010/main" val="13932257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250"/>
                                        <p:tgtEl>
                                          <p:spTgt spid="3"/>
                                        </p:tgtEl>
                                      </p:cBhvr>
                                    </p:animEffect>
                                    <p:set>
                                      <p:cBhvr>
                                        <p:cTn id="14" dur="1" fill="hold">
                                          <p:stCondLst>
                                            <p:cond delay="24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25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5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25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25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250"/>
                                        <p:tgtEl>
                                          <p:spTgt spid="1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250"/>
                                        <p:tgtEl>
                                          <p:spTgt spid="1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250"/>
                                        <p:tgtEl>
                                          <p:spTgt spid="1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250"/>
                                        <p:tgtEl>
                                          <p:spTgt spid="13"/>
                                        </p:tgtEl>
                                      </p:cBhvr>
                                    </p:animEffect>
                                  </p:childTnLst>
                                </p:cTn>
                              </p:par>
                              <p:par>
                                <p:cTn id="51" presetID="42" presetClass="path" presetSubtype="0" accel="50000" decel="50000" fill="hold" grpId="2" nodeType="withEffect">
                                  <p:stCondLst>
                                    <p:cond delay="0"/>
                                  </p:stCondLst>
                                  <p:childTnLst>
                                    <p:animMotion origin="layout" path="M 4.16667E-6 -2.59259E-6 L -0.43143 -0.07916 " pathEditMode="relative" rAng="0" ptsTypes="AA">
                                      <p:cBhvr>
                                        <p:cTn id="52" dur="2000" fill="hold"/>
                                        <p:tgtEl>
                                          <p:spTgt spid="7"/>
                                        </p:tgtEl>
                                        <p:attrNameLst>
                                          <p:attrName>ppt_x</p:attrName>
                                          <p:attrName>ppt_y</p:attrName>
                                        </p:attrNameLst>
                                      </p:cBhvr>
                                      <p:rCtr x="-21580" y="-3958"/>
                                    </p:animMotion>
                                  </p:childTnLst>
                                </p:cTn>
                              </p:par>
                              <p:par>
                                <p:cTn id="53" presetID="42" presetClass="path" presetSubtype="0" accel="50000" decel="50000" fill="hold" grpId="2" nodeType="withEffect">
                                  <p:stCondLst>
                                    <p:cond delay="0"/>
                                  </p:stCondLst>
                                  <p:childTnLst>
                                    <p:animMotion origin="layout" path="M -2.22222E-6 -3.7037E-7 L -0.02118 -0.07824 " pathEditMode="relative" rAng="0" ptsTypes="AA">
                                      <p:cBhvr>
                                        <p:cTn id="54" dur="2000" fill="hold"/>
                                        <p:tgtEl>
                                          <p:spTgt spid="8"/>
                                        </p:tgtEl>
                                        <p:attrNameLst>
                                          <p:attrName>ppt_x</p:attrName>
                                          <p:attrName>ppt_y</p:attrName>
                                        </p:attrNameLst>
                                      </p:cBhvr>
                                      <p:rCtr x="-1059" y="-3912"/>
                                    </p:animMotion>
                                  </p:childTnLst>
                                </p:cTn>
                              </p:par>
                              <p:par>
                                <p:cTn id="55" presetID="42" presetClass="path" presetSubtype="0" accel="50000" decel="50000" fill="hold" grpId="2" nodeType="withEffect">
                                  <p:stCondLst>
                                    <p:cond delay="0"/>
                                  </p:stCondLst>
                                  <p:childTnLst>
                                    <p:animMotion origin="layout" path="M 4.44444E-6 3.7037E-6 L -0.38785 0.14745 " pathEditMode="relative" rAng="0" ptsTypes="AA">
                                      <p:cBhvr>
                                        <p:cTn id="56" dur="2000" fill="hold"/>
                                        <p:tgtEl>
                                          <p:spTgt spid="9"/>
                                        </p:tgtEl>
                                        <p:attrNameLst>
                                          <p:attrName>ppt_x</p:attrName>
                                          <p:attrName>ppt_y</p:attrName>
                                        </p:attrNameLst>
                                      </p:cBhvr>
                                      <p:rCtr x="-19392" y="7361"/>
                                    </p:animMotion>
                                  </p:childTnLst>
                                </p:cTn>
                              </p:par>
                              <p:par>
                                <p:cTn id="57" presetID="42" presetClass="path" presetSubtype="0" accel="50000" decel="50000" fill="hold" grpId="2" nodeType="withEffect">
                                  <p:stCondLst>
                                    <p:cond delay="0"/>
                                  </p:stCondLst>
                                  <p:childTnLst>
                                    <p:animMotion origin="layout" path="M 2.77778E-7 3.7037E-6 L -0.65174 0.2456 " pathEditMode="relative" rAng="0" ptsTypes="AA">
                                      <p:cBhvr>
                                        <p:cTn id="58" dur="2000" fill="hold"/>
                                        <p:tgtEl>
                                          <p:spTgt spid="10"/>
                                        </p:tgtEl>
                                        <p:attrNameLst>
                                          <p:attrName>ppt_x</p:attrName>
                                          <p:attrName>ppt_y</p:attrName>
                                        </p:attrNameLst>
                                      </p:cBhvr>
                                      <p:rCtr x="-32587" y="12269"/>
                                    </p:animMotion>
                                  </p:childTnLst>
                                </p:cTn>
                              </p:par>
                              <p:par>
                                <p:cTn id="59" presetID="42" presetClass="path" presetSubtype="0" accel="50000" decel="50000" fill="hold" grpId="2" nodeType="withEffect">
                                  <p:stCondLst>
                                    <p:cond delay="0"/>
                                  </p:stCondLst>
                                  <p:childTnLst>
                                    <p:animMotion origin="layout" path="M -1.94444E-6 -4.44444E-6 L 0.20191 0.14676 " pathEditMode="relative" rAng="0" ptsTypes="AA">
                                      <p:cBhvr>
                                        <p:cTn id="60" dur="2000" fill="hold"/>
                                        <p:tgtEl>
                                          <p:spTgt spid="11"/>
                                        </p:tgtEl>
                                        <p:attrNameLst>
                                          <p:attrName>ppt_x</p:attrName>
                                          <p:attrName>ppt_y</p:attrName>
                                        </p:attrNameLst>
                                      </p:cBhvr>
                                      <p:rCtr x="10087" y="7338"/>
                                    </p:animMotion>
                                  </p:childTnLst>
                                </p:cTn>
                              </p:par>
                              <p:par>
                                <p:cTn id="61" presetID="42" presetClass="path" presetSubtype="0" accel="50000" decel="50000" fill="hold" grpId="2" nodeType="withEffect">
                                  <p:stCondLst>
                                    <p:cond delay="0"/>
                                  </p:stCondLst>
                                  <p:childTnLst>
                                    <p:animMotion origin="layout" path="M 8.33333E-7 -4.44444E-6 L -0.03559 0.24468 " pathEditMode="relative" rAng="0" ptsTypes="AA">
                                      <p:cBhvr>
                                        <p:cTn id="62" dur="2000" fill="hold"/>
                                        <p:tgtEl>
                                          <p:spTgt spid="12"/>
                                        </p:tgtEl>
                                        <p:attrNameLst>
                                          <p:attrName>ppt_x</p:attrName>
                                          <p:attrName>ppt_y</p:attrName>
                                        </p:attrNameLst>
                                      </p:cBhvr>
                                      <p:rCtr x="-1788" y="12222"/>
                                    </p:animMotion>
                                  </p:childTnLst>
                                </p:cTn>
                              </p:par>
                              <p:par>
                                <p:cTn id="63" presetID="42" presetClass="path" presetSubtype="0" accel="50000" decel="50000" fill="hold" grpId="2" nodeType="withEffect">
                                  <p:stCondLst>
                                    <p:cond delay="0"/>
                                  </p:stCondLst>
                                  <p:childTnLst>
                                    <p:animMotion origin="layout" path="M 5.55556E-7 -1.85185E-6 L -0.27465 0.34167 " pathEditMode="relative" rAng="0" ptsTypes="AA">
                                      <p:cBhvr>
                                        <p:cTn id="64" dur="2000" fill="hold"/>
                                        <p:tgtEl>
                                          <p:spTgt spid="13"/>
                                        </p:tgtEl>
                                        <p:attrNameLst>
                                          <p:attrName>ppt_x</p:attrName>
                                          <p:attrName>ppt_y</p:attrName>
                                        </p:attrNameLst>
                                      </p:cBhvr>
                                      <p:rCtr x="-13733" y="17083"/>
                                    </p:animMotion>
                                  </p:childTnLst>
                                </p:cTn>
                              </p:par>
                              <p:par>
                                <p:cTn id="65" presetID="42" presetClass="path" presetSubtype="0" accel="50000" decel="50000" fill="hold" grpId="2" nodeType="withEffect">
                                  <p:stCondLst>
                                    <p:cond delay="0"/>
                                  </p:stCondLst>
                                  <p:childTnLst>
                                    <p:animMotion origin="layout" path="M -2.5E-6 -4.44444E-6 L -0.53663 0.43982 " pathEditMode="relative" rAng="0" ptsTypes="AA">
                                      <p:cBhvr>
                                        <p:cTn id="66" dur="2000" fill="hold"/>
                                        <p:tgtEl>
                                          <p:spTgt spid="14"/>
                                        </p:tgtEl>
                                        <p:attrNameLst>
                                          <p:attrName>ppt_x</p:attrName>
                                          <p:attrName>ppt_y</p:attrName>
                                        </p:attrNameLst>
                                      </p:cBhvr>
                                      <p:rCtr x="-26840" y="21991"/>
                                    </p:animMotion>
                                  </p:childTnLst>
                                </p:cTn>
                              </p:par>
                              <p:par>
                                <p:cTn id="67" presetID="10" presetClass="exit" presetSubtype="0" fill="hold" grpId="1" nodeType="withEffect">
                                  <p:stCondLst>
                                    <p:cond delay="0"/>
                                  </p:stCondLst>
                                  <p:childTnLst>
                                    <p:animEffect transition="out" filter="fade">
                                      <p:cBhvr>
                                        <p:cTn id="68" dur="1250"/>
                                        <p:tgtEl>
                                          <p:spTgt spid="3074"/>
                                        </p:tgtEl>
                                      </p:cBhvr>
                                    </p:animEffect>
                                    <p:set>
                                      <p:cBhvr>
                                        <p:cTn id="69" dur="1" fill="hold">
                                          <p:stCondLst>
                                            <p:cond delay="1249"/>
                                          </p:stCondLst>
                                        </p:cTn>
                                        <p:tgtEl>
                                          <p:spTgt spid="3074"/>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500"/>
                                        <p:tgtEl>
                                          <p:spTgt spid="5"/>
                                        </p:tgtEl>
                                      </p:cBhvr>
                                    </p:animEffect>
                                    <p:set>
                                      <p:cBhvr>
                                        <p:cTn id="72" dur="1" fill="hold">
                                          <p:stCondLst>
                                            <p:cond delay="499"/>
                                          </p:stCondLst>
                                        </p:cTn>
                                        <p:tgtEl>
                                          <p:spTgt spid="5"/>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6"/>
                                        </p:tgtEl>
                                      </p:cBhvr>
                                    </p:animEffect>
                                    <p:set>
                                      <p:cBhvr>
                                        <p:cTn id="75" dur="1" fill="hold">
                                          <p:stCondLst>
                                            <p:cond delay="499"/>
                                          </p:stCondLst>
                                        </p:cTn>
                                        <p:tgtEl>
                                          <p:spTgt spid="6"/>
                                        </p:tgtEl>
                                        <p:attrNameLst>
                                          <p:attrName>style.visibility</p:attrName>
                                        </p:attrNameLst>
                                      </p:cBhvr>
                                      <p:to>
                                        <p:strVal val="hidden"/>
                                      </p:to>
                                    </p:set>
                                  </p:childTnLst>
                                </p:cTn>
                              </p:par>
                            </p:childTnLst>
                          </p:cTn>
                        </p:par>
                        <p:par>
                          <p:cTn id="76" fill="hold">
                            <p:stCondLst>
                              <p:cond delay="2000"/>
                            </p:stCondLst>
                            <p:childTnLst>
                              <p:par>
                                <p:cTn id="77" presetID="10" presetClass="entr" presetSubtype="0" fill="hold" grpId="0" nodeType="afterEffect">
                                  <p:stCondLst>
                                    <p:cond delay="0"/>
                                  </p:stCondLst>
                                  <p:childTnLst>
                                    <p:set>
                                      <p:cBhvr>
                                        <p:cTn id="78" dur="1" fill="hold">
                                          <p:stCondLst>
                                            <p:cond delay="0"/>
                                          </p:stCondLst>
                                        </p:cTn>
                                        <p:tgtEl>
                                          <p:spTgt spid="4"/>
                                        </p:tgtEl>
                                        <p:attrNameLst>
                                          <p:attrName>style.visibility</p:attrName>
                                        </p:attrNameLst>
                                      </p:cBhvr>
                                      <p:to>
                                        <p:strVal val="visible"/>
                                      </p:to>
                                    </p:set>
                                    <p:animEffect transition="in" filter="fade">
                                      <p:cBhvr>
                                        <p:cTn id="79" dur="250"/>
                                        <p:tgtEl>
                                          <p:spTgt spid="4"/>
                                        </p:tgtEl>
                                      </p:cBhvr>
                                    </p:animEffect>
                                  </p:childTnLst>
                                </p:cTn>
                              </p:par>
                            </p:childTnLst>
                          </p:cTn>
                        </p:par>
                        <p:par>
                          <p:cTn id="80" fill="hold">
                            <p:stCondLst>
                              <p:cond delay="2250"/>
                            </p:stCondLst>
                            <p:childTnLst>
                              <p:par>
                                <p:cTn id="81" presetID="10" presetClass="exit" presetSubtype="0" fill="hold" grpId="1" nodeType="afterEffect">
                                  <p:stCondLst>
                                    <p:cond delay="0"/>
                                  </p:stCondLst>
                                  <p:childTnLst>
                                    <p:animEffect transition="out" filter="fade">
                                      <p:cBhvr>
                                        <p:cTn id="82" dur="500"/>
                                        <p:tgtEl>
                                          <p:spTgt spid="7"/>
                                        </p:tgtEl>
                                      </p:cBhvr>
                                    </p:animEffect>
                                    <p:set>
                                      <p:cBhvr>
                                        <p:cTn id="83" dur="1" fill="hold">
                                          <p:stCondLst>
                                            <p:cond delay="499"/>
                                          </p:stCondLst>
                                        </p:cTn>
                                        <p:tgtEl>
                                          <p:spTgt spid="7"/>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3"/>
                                        </p:tgtEl>
                                      </p:cBhvr>
                                    </p:animEffect>
                                    <p:set>
                                      <p:cBhvr>
                                        <p:cTn id="86" dur="1" fill="hold">
                                          <p:stCondLst>
                                            <p:cond delay="499"/>
                                          </p:stCondLst>
                                        </p:cTn>
                                        <p:tgtEl>
                                          <p:spTgt spid="13"/>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8"/>
                                        </p:tgtEl>
                                      </p:cBhvr>
                                    </p:animEffect>
                                    <p:set>
                                      <p:cBhvr>
                                        <p:cTn id="89" dur="1" fill="hold">
                                          <p:stCondLst>
                                            <p:cond delay="499"/>
                                          </p:stCondLst>
                                        </p:cTn>
                                        <p:tgtEl>
                                          <p:spTgt spid="8"/>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10"/>
                                        </p:tgtEl>
                                      </p:cBhvr>
                                    </p:animEffect>
                                    <p:set>
                                      <p:cBhvr>
                                        <p:cTn id="95" dur="1" fill="hold">
                                          <p:stCondLst>
                                            <p:cond delay="499"/>
                                          </p:stCondLst>
                                        </p:cTn>
                                        <p:tgtEl>
                                          <p:spTgt spid="10"/>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11"/>
                                        </p:tgtEl>
                                      </p:cBhvr>
                                    </p:animEffect>
                                    <p:set>
                                      <p:cBhvr>
                                        <p:cTn id="98" dur="1" fill="hold">
                                          <p:stCondLst>
                                            <p:cond delay="499"/>
                                          </p:stCondLst>
                                        </p:cTn>
                                        <p:tgtEl>
                                          <p:spTgt spid="11"/>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2"/>
                                        </p:tgtEl>
                                      </p:cBhvr>
                                    </p:animEffect>
                                    <p:set>
                                      <p:cBhvr>
                                        <p:cTn id="101" dur="1" fill="hold">
                                          <p:stCondLst>
                                            <p:cond delay="499"/>
                                          </p:stCondLst>
                                        </p:cTn>
                                        <p:tgtEl>
                                          <p:spTgt spid="12"/>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4"/>
                                        </p:tgtEl>
                                      </p:cBhvr>
                                    </p:animEffect>
                                    <p:set>
                                      <p:cBhvr>
                                        <p:cTn id="104" dur="1" fill="hold">
                                          <p:stCondLst>
                                            <p:cond delay="499"/>
                                          </p:stCondLst>
                                        </p:cTn>
                                        <p:tgtEl>
                                          <p:spTgt spid="14"/>
                                        </p:tgtEl>
                                        <p:attrNameLst>
                                          <p:attrName>style.visibility</p:attrName>
                                        </p:attrNameLst>
                                      </p:cBhvr>
                                      <p:to>
                                        <p:strVal val="hidden"/>
                                      </p:to>
                                    </p:set>
                                  </p:childTnLst>
                                </p:cTn>
                              </p:par>
                              <p:par>
                                <p:cTn id="105" presetID="22" presetClass="entr" presetSubtype="1" fill="hold" grpId="0" nodeType="withEffect">
                                  <p:stCondLst>
                                    <p:cond delay="400"/>
                                  </p:stCondLst>
                                  <p:childTnLst>
                                    <p:set>
                                      <p:cBhvr>
                                        <p:cTn id="106" dur="1" fill="hold">
                                          <p:stCondLst>
                                            <p:cond delay="0"/>
                                          </p:stCondLst>
                                        </p:cTn>
                                        <p:tgtEl>
                                          <p:spTgt spid="15"/>
                                        </p:tgtEl>
                                        <p:attrNameLst>
                                          <p:attrName>style.visibility</p:attrName>
                                        </p:attrNameLst>
                                      </p:cBhvr>
                                      <p:to>
                                        <p:strVal val="visible"/>
                                      </p:to>
                                    </p:set>
                                    <p:animEffect transition="in" filter="wipe(up)">
                                      <p:cBhvr>
                                        <p:cTn id="107" dur="500"/>
                                        <p:tgtEl>
                                          <p:spTgt spid="15"/>
                                        </p:tgtEl>
                                      </p:cBhvr>
                                    </p:animEffect>
                                  </p:childTnLst>
                                </p:cTn>
                              </p:par>
                            </p:childTnLst>
                          </p:cTn>
                        </p:par>
                      </p:childTnLst>
                    </p:cTn>
                  </p:par>
                  <p:par>
                    <p:cTn id="108" fill="hold">
                      <p:stCondLst>
                        <p:cond delay="indefinite"/>
                      </p:stCondLst>
                      <p:childTnLst>
                        <p:par>
                          <p:cTn id="109" fill="hold">
                            <p:stCondLst>
                              <p:cond delay="0"/>
                            </p:stCondLst>
                            <p:childTnLst>
                              <p:par>
                                <p:cTn id="110" presetID="0" presetClass="entr" presetSubtype="0" fill="hold" grpId="0" nodeType="clickEffect">
                                  <p:stCondLst>
                                    <p:cond delay="0"/>
                                  </p:stCondLst>
                                  <p:childTnLst>
                                    <p:set>
                                      <p:cBhvr>
                                        <p:cTn id="111" dur="1" fill="hold">
                                          <p:stCondLst>
                                            <p:cond delay="0"/>
                                          </p:stCondLst>
                                        </p:cTn>
                                        <p:tgtEl>
                                          <p:spTgt spid="16"/>
                                        </p:tgtEl>
                                        <p:attrNameLst>
                                          <p:attrName>style.visibility</p:attrName>
                                        </p:attrNameLst>
                                      </p:cBhvr>
                                      <p:to>
                                        <p:strVal val="visible"/>
                                      </p:to>
                                    </p:set>
                                    <p:animEffect transition="in" filter="dissolve">
                                      <p:cBhvr>
                                        <p:cTn id="112" dur="500">
                                          <p:stCondLst>
                                            <p:cond delay="0"/>
                                          </p:stCondLst>
                                        </p:cTn>
                                        <p:tgtEl>
                                          <p:spTgt spid="16"/>
                                        </p:tgtEl>
                                      </p:cBhvr>
                                    </p:animEffect>
                                    <p:anim to="" calcmode="lin" valueType="num">
                                      <p:cBhvr>
                                        <p:cTn id="113"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114" dur="500" fill="hold">
                                          <p:stCondLst>
                                            <p:cond delay="0"/>
                                          </p:stCondLst>
                                        </p:cTn>
                                        <p:tgtEl>
                                          <p:spTgt spid="16"/>
                                        </p:tgtEl>
                                        <p:attrNameLst>
                                          <p:attrName>ppt_h</p:attrName>
                                        </p:attrNameLst>
                                      </p:cBhvr>
                                      <p:tavLst>
                                        <p:tav tm="0">
                                          <p:val>
                                            <p:strVal val="#ppt_h*4"/>
                                          </p:val>
                                        </p:tav>
                                        <p:tav tm="100000">
                                          <p:val>
                                            <p:strVal val="#ppt_h"/>
                                          </p:val>
                                        </p:tav>
                                      </p:tavLst>
                                    </p:anim>
                                  </p:childTnLst>
                                </p:cTn>
                              </p:par>
                              <p:par>
                                <p:cTn id="115" presetID="0" presetClass="entr" presetSubtype="0" fill="hold" grpId="0" nodeType="withEffect">
                                  <p:stCondLst>
                                    <p:cond delay="250"/>
                                  </p:stCondLst>
                                  <p:childTnLst>
                                    <p:set>
                                      <p:cBhvr>
                                        <p:cTn id="116" dur="1" fill="hold">
                                          <p:stCondLst>
                                            <p:cond delay="0"/>
                                          </p:stCondLst>
                                        </p:cTn>
                                        <p:tgtEl>
                                          <p:spTgt spid="18"/>
                                        </p:tgtEl>
                                        <p:attrNameLst>
                                          <p:attrName>style.visibility</p:attrName>
                                        </p:attrNameLst>
                                      </p:cBhvr>
                                      <p:to>
                                        <p:strVal val="visible"/>
                                      </p:to>
                                    </p:set>
                                    <p:animEffect transition="in" filter="dissolve">
                                      <p:cBhvr>
                                        <p:cTn id="117" dur="500">
                                          <p:stCondLst>
                                            <p:cond delay="0"/>
                                          </p:stCondLst>
                                        </p:cTn>
                                        <p:tgtEl>
                                          <p:spTgt spid="18"/>
                                        </p:tgtEl>
                                      </p:cBhvr>
                                    </p:animEffect>
                                    <p:anim to="" calcmode="lin" valueType="num">
                                      <p:cBhvr>
                                        <p:cTn id="118"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119" dur="500" fill="hold">
                                          <p:stCondLst>
                                            <p:cond delay="0"/>
                                          </p:stCondLst>
                                        </p:cTn>
                                        <p:tgtEl>
                                          <p:spTgt spid="18"/>
                                        </p:tgtEl>
                                        <p:attrNameLst>
                                          <p:attrName>ppt_h</p:attrName>
                                        </p:attrNameLst>
                                      </p:cBhvr>
                                      <p:tavLst>
                                        <p:tav tm="0">
                                          <p:val>
                                            <p:strVal val="#ppt_h*4"/>
                                          </p:val>
                                        </p:tav>
                                        <p:tav tm="100000">
                                          <p:val>
                                            <p:strVal val="#ppt_h"/>
                                          </p:val>
                                        </p:tav>
                                      </p:tavLst>
                                    </p:anim>
                                  </p:childTnLst>
                                </p:cTn>
                              </p:par>
                              <p:par>
                                <p:cTn id="120" presetID="0" presetClass="entr" presetSubtype="0" fill="hold" grpId="0" nodeType="withEffect">
                                  <p:stCondLst>
                                    <p:cond delay="250"/>
                                  </p:stCondLst>
                                  <p:childTnLst>
                                    <p:set>
                                      <p:cBhvr>
                                        <p:cTn id="121" dur="1" fill="hold">
                                          <p:stCondLst>
                                            <p:cond delay="0"/>
                                          </p:stCondLst>
                                        </p:cTn>
                                        <p:tgtEl>
                                          <p:spTgt spid="17"/>
                                        </p:tgtEl>
                                        <p:attrNameLst>
                                          <p:attrName>style.visibility</p:attrName>
                                        </p:attrNameLst>
                                      </p:cBhvr>
                                      <p:to>
                                        <p:strVal val="visible"/>
                                      </p:to>
                                    </p:set>
                                    <p:animEffect transition="in" filter="dissolve">
                                      <p:cBhvr>
                                        <p:cTn id="122" dur="500">
                                          <p:stCondLst>
                                            <p:cond delay="0"/>
                                          </p:stCondLst>
                                        </p:cTn>
                                        <p:tgtEl>
                                          <p:spTgt spid="17"/>
                                        </p:tgtEl>
                                      </p:cBhvr>
                                    </p:animEffect>
                                    <p:anim to="" calcmode="lin" valueType="num">
                                      <p:cBhvr>
                                        <p:cTn id="123"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124" dur="500" fill="hold">
                                          <p:stCondLst>
                                            <p:cond delay="0"/>
                                          </p:stCondLst>
                                        </p:cTn>
                                        <p:tgtEl>
                                          <p:spTgt spid="17"/>
                                        </p:tgtEl>
                                        <p:attrNameLst>
                                          <p:attrName>ppt_h</p:attrName>
                                        </p:attrNameLst>
                                      </p:cBhvr>
                                      <p:tavLst>
                                        <p:tav tm="0">
                                          <p:val>
                                            <p:strVal val="#ppt_h*4"/>
                                          </p:val>
                                        </p:tav>
                                        <p:tav tm="100000">
                                          <p:val>
                                            <p:strVal val="#ppt_h"/>
                                          </p:val>
                                        </p:tav>
                                      </p:tavLst>
                                    </p:anim>
                                  </p:childTnLst>
                                </p:cTn>
                              </p:par>
                              <p:par>
                                <p:cTn id="125" presetID="0" presetClass="entr" presetSubtype="0" fill="hold" grpId="0" nodeType="withEffect">
                                  <p:stCondLst>
                                    <p:cond delay="500"/>
                                  </p:stCondLst>
                                  <p:childTnLst>
                                    <p:set>
                                      <p:cBhvr>
                                        <p:cTn id="126" dur="1" fill="hold">
                                          <p:stCondLst>
                                            <p:cond delay="0"/>
                                          </p:stCondLst>
                                        </p:cTn>
                                        <p:tgtEl>
                                          <p:spTgt spid="19"/>
                                        </p:tgtEl>
                                        <p:attrNameLst>
                                          <p:attrName>style.visibility</p:attrName>
                                        </p:attrNameLst>
                                      </p:cBhvr>
                                      <p:to>
                                        <p:strVal val="visible"/>
                                      </p:to>
                                    </p:set>
                                    <p:animEffect transition="in" filter="dissolve">
                                      <p:cBhvr>
                                        <p:cTn id="127" dur="500">
                                          <p:stCondLst>
                                            <p:cond delay="0"/>
                                          </p:stCondLst>
                                        </p:cTn>
                                        <p:tgtEl>
                                          <p:spTgt spid="19"/>
                                        </p:tgtEl>
                                      </p:cBhvr>
                                    </p:animEffect>
                                    <p:anim to="" calcmode="lin" valueType="num">
                                      <p:cBhvr>
                                        <p:cTn id="128"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129" dur="500" fill="hold">
                                          <p:stCondLst>
                                            <p:cond delay="0"/>
                                          </p:stCondLst>
                                        </p:cTn>
                                        <p:tgtEl>
                                          <p:spTgt spid="19"/>
                                        </p:tgtEl>
                                        <p:attrNameLst>
                                          <p:attrName>ppt_h</p:attrName>
                                        </p:attrNameLst>
                                      </p:cBhvr>
                                      <p:tavLst>
                                        <p:tav tm="0">
                                          <p:val>
                                            <p:strVal val="#ppt_h*4"/>
                                          </p:val>
                                        </p:tav>
                                        <p:tav tm="100000">
                                          <p:val>
                                            <p:strVal val="#ppt_h"/>
                                          </p:val>
                                        </p:tav>
                                      </p:tavLst>
                                    </p:anim>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21"/>
                                        </p:tgtEl>
                                        <p:attrNameLst>
                                          <p:attrName>style.visibility</p:attrName>
                                        </p:attrNameLst>
                                      </p:cBhvr>
                                      <p:to>
                                        <p:strVal val="visible"/>
                                      </p:to>
                                    </p:set>
                                    <p:animEffect transition="in" filter="fade">
                                      <p:cBhvr>
                                        <p:cTn id="134" dur="250"/>
                                        <p:tgtEl>
                                          <p:spTgt spid="21"/>
                                        </p:tgtEl>
                                      </p:cBhvr>
                                    </p:animEffect>
                                  </p:childTnLst>
                                </p:cTn>
                              </p:par>
                              <p:par>
                                <p:cTn id="135" presetID="42" presetClass="path" presetSubtype="0" accel="50000" decel="50000" fill="hold" grpId="2" nodeType="withEffect">
                                  <p:stCondLst>
                                    <p:cond delay="0"/>
                                  </p:stCondLst>
                                  <p:childTnLst>
                                    <p:animMotion origin="layout" path="M 2.5E-6 2.96296E-6 L 0.35833 -0.29769 " pathEditMode="relative" rAng="0" ptsTypes="AA">
                                      <p:cBhvr>
                                        <p:cTn id="136" dur="2000" fill="hold"/>
                                        <p:tgtEl>
                                          <p:spTgt spid="21"/>
                                        </p:tgtEl>
                                        <p:attrNameLst>
                                          <p:attrName>ppt_x</p:attrName>
                                          <p:attrName>ppt_y</p:attrName>
                                        </p:attrNameLst>
                                      </p:cBhvr>
                                      <p:rCtr x="17917" y="-14884"/>
                                    </p:animMotion>
                                  </p:childTnLst>
                                </p:cTn>
                              </p:par>
                              <p:par>
                                <p:cTn id="137" presetID="3" presetClass="emph" presetSubtype="6" fill="hold" grpId="3" nodeType="withEffect">
                                  <p:stCondLst>
                                    <p:cond delay="0"/>
                                  </p:stCondLst>
                                  <p:childTnLst>
                                    <p:animClr clrSpc="hsl" dir="cw">
                                      <p:cBhvr override="childStyle">
                                        <p:cTn id="138" dur="2000" fill="hold"/>
                                        <p:tgtEl>
                                          <p:spTgt spid="21"/>
                                        </p:tgtEl>
                                        <p:attrNameLst>
                                          <p:attrName>style.color</p:attrName>
                                        </p:attrNameLst>
                                      </p:cBhvr>
                                      <p:to>
                                        <a:schemeClr val="bg1"/>
                                      </p:to>
                                    </p:animClr>
                                  </p:childTnLst>
                                </p:cTn>
                              </p:par>
                              <p:par>
                                <p:cTn id="139" presetID="12" presetClass="entr" presetSubtype="8" fill="hold" grpId="0" nodeType="withEffect">
                                  <p:stCondLst>
                                    <p:cond delay="1500"/>
                                  </p:stCondLst>
                                  <p:childTnLst>
                                    <p:set>
                                      <p:cBhvr>
                                        <p:cTn id="140" dur="1" fill="hold">
                                          <p:stCondLst>
                                            <p:cond delay="0"/>
                                          </p:stCondLst>
                                        </p:cTn>
                                        <p:tgtEl>
                                          <p:spTgt spid="20"/>
                                        </p:tgtEl>
                                        <p:attrNameLst>
                                          <p:attrName>style.visibility</p:attrName>
                                        </p:attrNameLst>
                                      </p:cBhvr>
                                      <p:to>
                                        <p:strVal val="visible"/>
                                      </p:to>
                                    </p:set>
                                    <p:anim calcmode="lin" valueType="num">
                                      <p:cBhvr additive="base">
                                        <p:cTn id="141" dur="500"/>
                                        <p:tgtEl>
                                          <p:spTgt spid="20"/>
                                        </p:tgtEl>
                                        <p:attrNameLst>
                                          <p:attrName>ppt_x</p:attrName>
                                        </p:attrNameLst>
                                      </p:cBhvr>
                                      <p:tavLst>
                                        <p:tav tm="0">
                                          <p:val>
                                            <p:strVal val="#ppt_x-#ppt_w*1.125000"/>
                                          </p:val>
                                        </p:tav>
                                        <p:tav tm="100000">
                                          <p:val>
                                            <p:strVal val="#ppt_x"/>
                                          </p:val>
                                        </p:tav>
                                      </p:tavLst>
                                    </p:anim>
                                    <p:animEffect transition="in" filter="wipe(right)">
                                      <p:cBhvr>
                                        <p:cTn id="142" dur="500"/>
                                        <p:tgtEl>
                                          <p:spTgt spid="20"/>
                                        </p:tgtEl>
                                      </p:cBhvr>
                                    </p:animEffect>
                                  </p:childTnLst>
                                </p:cTn>
                              </p:par>
                            </p:childTnLst>
                          </p:cTn>
                        </p:par>
                        <p:par>
                          <p:cTn id="143" fill="hold">
                            <p:stCondLst>
                              <p:cond delay="2000"/>
                            </p:stCondLst>
                            <p:childTnLst>
                              <p:par>
                                <p:cTn id="144" presetID="0" presetClass="entr" presetSubtype="0" fill="hold" grpId="0" nodeType="afterEffect">
                                  <p:stCondLst>
                                    <p:cond delay="250"/>
                                  </p:stCondLst>
                                  <p:iterate type="lt">
                                    <p:tmPct val="10000"/>
                                  </p:iterate>
                                  <p:childTnLst>
                                    <p:set>
                                      <p:cBhvr>
                                        <p:cTn id="145" dur="1" fill="hold">
                                          <p:stCondLst>
                                            <p:cond delay="0"/>
                                          </p:stCondLst>
                                        </p:cTn>
                                        <p:tgtEl>
                                          <p:spTgt spid="22"/>
                                        </p:tgtEl>
                                        <p:attrNameLst>
                                          <p:attrName>style.visibility</p:attrName>
                                        </p:attrNameLst>
                                      </p:cBhvr>
                                      <p:to>
                                        <p:strVal val="visible"/>
                                      </p:to>
                                    </p:set>
                                    <p:animEffect transition="in" filter="dissolve">
                                      <p:cBhvr>
                                        <p:cTn id="146" dur="500">
                                          <p:stCondLst>
                                            <p:cond delay="0"/>
                                          </p:stCondLst>
                                        </p:cTn>
                                        <p:tgtEl>
                                          <p:spTgt spid="22"/>
                                        </p:tgtEl>
                                      </p:cBhvr>
                                    </p:animEffect>
                                    <p:anim to="" calcmode="lin" valueType="num">
                                      <p:cBhvr>
                                        <p:cTn id="147" dur="500" fill="hold">
                                          <p:stCondLst>
                                            <p:cond delay="0"/>
                                          </p:stCondLst>
                                        </p:cTn>
                                        <p:tgtEl>
                                          <p:spTgt spid="22"/>
                                        </p:tgtEl>
                                        <p:attrNameLst>
                                          <p:attrName>ppt_w</p:attrName>
                                        </p:attrNameLst>
                                      </p:cBhvr>
                                      <p:tavLst>
                                        <p:tav tm="0">
                                          <p:val>
                                            <p:strVal val="#ppt_w*4"/>
                                          </p:val>
                                        </p:tav>
                                        <p:tav tm="100000">
                                          <p:val>
                                            <p:strVal val="#ppt_w"/>
                                          </p:val>
                                        </p:tav>
                                      </p:tavLst>
                                    </p:anim>
                                    <p:anim to="" calcmode="lin" valueType="num">
                                      <p:cBhvr>
                                        <p:cTn id="148" dur="500" fill="hold">
                                          <p:stCondLst>
                                            <p:cond delay="0"/>
                                          </p:stCondLst>
                                        </p:cTn>
                                        <p:tgtEl>
                                          <p:spTgt spid="22"/>
                                        </p:tgtEl>
                                        <p:attrNameLst>
                                          <p:attrName>ppt_h</p:attrName>
                                        </p:attrNameLst>
                                      </p:cBhvr>
                                      <p:tavLst>
                                        <p:tav tm="0">
                                          <p:val>
                                            <p:strVal val="#ppt_h*4"/>
                                          </p:val>
                                        </p:tav>
                                        <p:tav tm="100000">
                                          <p:val>
                                            <p:strVal val="#ppt_h"/>
                                          </p:val>
                                        </p:tav>
                                      </p:tavLst>
                                    </p:anim>
                                  </p:childTnLst>
                                </p:cTn>
                              </p:par>
                            </p:childTnLst>
                          </p:cTn>
                        </p:par>
                        <p:par>
                          <p:cTn id="149" fill="hold">
                            <p:stCondLst>
                              <p:cond delay="3000"/>
                            </p:stCondLst>
                            <p:childTnLst>
                              <p:par>
                                <p:cTn id="150" presetID="26" presetClass="emph" presetSubtype="0" fill="hold" grpId="1" nodeType="afterEffect">
                                  <p:stCondLst>
                                    <p:cond delay="0"/>
                                  </p:stCondLst>
                                  <p:iterate type="lt">
                                    <p:tmPct val="0"/>
                                  </p:iterate>
                                  <p:childTnLst>
                                    <p:animEffect transition="out" filter="fade">
                                      <p:cBhvr>
                                        <p:cTn id="151" dur="500" tmFilter="0, 0; .2, .5; .8, .5; 1, 0"/>
                                        <p:tgtEl>
                                          <p:spTgt spid="22"/>
                                        </p:tgtEl>
                                      </p:cBhvr>
                                    </p:animEffect>
                                    <p:animScale>
                                      <p:cBhvr>
                                        <p:cTn id="152" dur="250" autoRev="1" fill="hold"/>
                                        <p:tgtEl>
                                          <p:spTgt spid="22"/>
                                        </p:tgtEl>
                                      </p:cBhvr>
                                      <p:by x="105000" y="105000"/>
                                    </p:animScale>
                                  </p:childTnLst>
                                </p:cTn>
                              </p:par>
                            </p:childTnLst>
                          </p:cTn>
                        </p:par>
                      </p:childTnLst>
                    </p:cTn>
                  </p:par>
                  <p:par>
                    <p:cTn id="153" fill="hold">
                      <p:stCondLst>
                        <p:cond delay="indefinite"/>
                      </p:stCondLst>
                      <p:childTnLst>
                        <p:par>
                          <p:cTn id="154" fill="hold">
                            <p:stCondLst>
                              <p:cond delay="0"/>
                            </p:stCondLst>
                            <p:childTnLst>
                              <p:par>
                                <p:cTn id="155" presetID="0" presetClass="entr" presetSubtype="0" fill="hold" grpId="0" nodeType="click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dissolve">
                                      <p:cBhvr>
                                        <p:cTn id="157" dur="500">
                                          <p:stCondLst>
                                            <p:cond delay="0"/>
                                          </p:stCondLst>
                                        </p:cTn>
                                        <p:tgtEl>
                                          <p:spTgt spid="24"/>
                                        </p:tgtEl>
                                      </p:cBhvr>
                                    </p:animEffect>
                                    <p:anim to="" calcmode="lin" valueType="num">
                                      <p:cBhvr>
                                        <p:cTn id="158" dur="500" fill="hold">
                                          <p:stCondLst>
                                            <p:cond delay="0"/>
                                          </p:stCondLst>
                                        </p:cTn>
                                        <p:tgtEl>
                                          <p:spTgt spid="24"/>
                                        </p:tgtEl>
                                        <p:attrNameLst>
                                          <p:attrName>ppt_w</p:attrName>
                                        </p:attrNameLst>
                                      </p:cBhvr>
                                      <p:tavLst>
                                        <p:tav tm="0">
                                          <p:val>
                                            <p:strVal val="#ppt_w*4"/>
                                          </p:val>
                                        </p:tav>
                                        <p:tav tm="100000">
                                          <p:val>
                                            <p:strVal val="#ppt_w"/>
                                          </p:val>
                                        </p:tav>
                                      </p:tavLst>
                                    </p:anim>
                                    <p:anim to="" calcmode="lin" valueType="num">
                                      <p:cBhvr>
                                        <p:cTn id="159" dur="500" fill="hold">
                                          <p:stCondLst>
                                            <p:cond delay="0"/>
                                          </p:stCondLst>
                                        </p:cTn>
                                        <p:tgtEl>
                                          <p:spTgt spid="24"/>
                                        </p:tgtEl>
                                        <p:attrNameLst>
                                          <p:attrName>ppt_h</p:attrName>
                                        </p:attrNameLst>
                                      </p:cBhvr>
                                      <p:tavLst>
                                        <p:tav tm="0">
                                          <p:val>
                                            <p:strVal val="#ppt_h*4"/>
                                          </p:val>
                                        </p:tav>
                                        <p:tav tm="100000">
                                          <p:val>
                                            <p:strVal val="#ppt_h"/>
                                          </p:val>
                                        </p:tav>
                                      </p:tavLst>
                                    </p:anim>
                                  </p:childTnLst>
                                </p:cTn>
                              </p:par>
                              <p:par>
                                <p:cTn id="160" presetID="21" presetClass="entr" presetSubtype="8" fill="hold" grpId="0" nodeType="withEffect">
                                  <p:stCondLst>
                                    <p:cond delay="750"/>
                                  </p:stCondLst>
                                  <p:childTnLst>
                                    <p:set>
                                      <p:cBhvr>
                                        <p:cTn id="161" dur="1" fill="hold">
                                          <p:stCondLst>
                                            <p:cond delay="0"/>
                                          </p:stCondLst>
                                        </p:cTn>
                                        <p:tgtEl>
                                          <p:spTgt spid="25"/>
                                        </p:tgtEl>
                                        <p:attrNameLst>
                                          <p:attrName>style.visibility</p:attrName>
                                        </p:attrNameLst>
                                      </p:cBhvr>
                                      <p:to>
                                        <p:strVal val="visible"/>
                                      </p:to>
                                    </p:set>
                                    <p:animEffect transition="in" filter="wheel(8)">
                                      <p:cBhvr>
                                        <p:cTn id="162" dur="1500"/>
                                        <p:tgtEl>
                                          <p:spTgt spid="25"/>
                                        </p:tgtEl>
                                      </p:cBhvr>
                                    </p:animEffect>
                                  </p:childTnLst>
                                </p:cTn>
                              </p:par>
                              <p:par>
                                <p:cTn id="163" presetID="0" presetClass="entr" presetSubtype="0" fill="hold" grpId="0" nodeType="withEffect">
                                  <p:stCondLst>
                                    <p:cond delay="500"/>
                                  </p:stCondLst>
                                  <p:childTnLst>
                                    <p:set>
                                      <p:cBhvr>
                                        <p:cTn id="164" dur="1" fill="hold">
                                          <p:stCondLst>
                                            <p:cond delay="0"/>
                                          </p:stCondLst>
                                        </p:cTn>
                                        <p:tgtEl>
                                          <p:spTgt spid="23"/>
                                        </p:tgtEl>
                                        <p:attrNameLst>
                                          <p:attrName>style.visibility</p:attrName>
                                        </p:attrNameLst>
                                      </p:cBhvr>
                                      <p:to>
                                        <p:strVal val="visible"/>
                                      </p:to>
                                    </p:set>
                                    <p:animEffect transition="in" filter="dissolve">
                                      <p:cBhvr>
                                        <p:cTn id="165" dur="500">
                                          <p:stCondLst>
                                            <p:cond delay="0"/>
                                          </p:stCondLst>
                                        </p:cTn>
                                        <p:tgtEl>
                                          <p:spTgt spid="23"/>
                                        </p:tgtEl>
                                      </p:cBhvr>
                                    </p:animEffect>
                                    <p:anim to="" calcmode="lin" valueType="num">
                                      <p:cBhvr>
                                        <p:cTn id="166" dur="500" fill="hold">
                                          <p:stCondLst>
                                            <p:cond delay="0"/>
                                          </p:stCondLst>
                                        </p:cTn>
                                        <p:tgtEl>
                                          <p:spTgt spid="23"/>
                                        </p:tgtEl>
                                        <p:attrNameLst>
                                          <p:attrName>ppt_w</p:attrName>
                                        </p:attrNameLst>
                                      </p:cBhvr>
                                      <p:tavLst>
                                        <p:tav tm="0">
                                          <p:val>
                                            <p:strVal val="#ppt_w*4"/>
                                          </p:val>
                                        </p:tav>
                                        <p:tav tm="100000">
                                          <p:val>
                                            <p:strVal val="#ppt_w"/>
                                          </p:val>
                                        </p:tav>
                                      </p:tavLst>
                                    </p:anim>
                                    <p:anim to="" calcmode="lin" valueType="num">
                                      <p:cBhvr>
                                        <p:cTn id="167" dur="500" fill="hold">
                                          <p:stCondLst>
                                            <p:cond delay="0"/>
                                          </p:stCondLst>
                                        </p:cTn>
                                        <p:tgtEl>
                                          <p:spTgt spid="23"/>
                                        </p:tgtEl>
                                        <p:attrNameLst>
                                          <p:attrName>ppt_h</p:attrName>
                                        </p:attrNameLst>
                                      </p:cBhvr>
                                      <p:tavLst>
                                        <p:tav tm="0">
                                          <p:val>
                                            <p:strVal val="#ppt_h*4"/>
                                          </p:val>
                                        </p:tav>
                                        <p:tav tm="100000">
                                          <p:val>
                                            <p:strVal val="#ppt_h"/>
                                          </p:val>
                                        </p:tav>
                                      </p:tavLst>
                                    </p:anim>
                                  </p:childTnLst>
                                </p:cTn>
                              </p:par>
                              <p:par>
                                <p:cTn id="168" presetID="21" presetClass="entr" presetSubtype="8" fill="hold" grpId="0" nodeType="withEffect">
                                  <p:stCondLst>
                                    <p:cond delay="1750"/>
                                  </p:stCondLst>
                                  <p:childTnLst>
                                    <p:set>
                                      <p:cBhvr>
                                        <p:cTn id="169" dur="1" fill="hold">
                                          <p:stCondLst>
                                            <p:cond delay="0"/>
                                          </p:stCondLst>
                                        </p:cTn>
                                        <p:tgtEl>
                                          <p:spTgt spid="26"/>
                                        </p:tgtEl>
                                        <p:attrNameLst>
                                          <p:attrName>style.visibility</p:attrName>
                                        </p:attrNameLst>
                                      </p:cBhvr>
                                      <p:to>
                                        <p:strVal val="visible"/>
                                      </p:to>
                                    </p:set>
                                    <p:animEffect transition="in" filter="wheel(8)">
                                      <p:cBhvr>
                                        <p:cTn id="170"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4" grpId="0"/>
      <p:bldP spid="3074" grpId="0"/>
      <p:bldP spid="3074" grpId="1"/>
      <p:bldP spid="6" grpId="0"/>
      <p:bldP spid="6" grpId="1"/>
      <p:bldP spid="3" grpId="1"/>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6" grpId="0"/>
      <p:bldP spid="17" grpId="0"/>
      <p:bldP spid="18" grpId="0" animBg="1"/>
      <p:bldP spid="19" grpId="0" animBg="1"/>
      <p:bldP spid="20" grpId="0"/>
      <p:bldP spid="21" grpId="0"/>
      <p:bldP spid="21" grpId="2"/>
      <p:bldP spid="21" grpId="3"/>
      <p:bldP spid="22" grpId="0"/>
      <p:bldP spid="22" grpId="1"/>
      <p:bldP spid="25" grpId="0"/>
      <p:bldP spid="26" grpId="0"/>
      <p:bldP spid="23" grpId="0" animBg="1"/>
      <p:bldP spid="2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8624559-3652-1892-EF62-2D796396080A}"/>
              </a:ext>
            </a:extLst>
          </p:cNvPr>
          <p:cNvPicPr>
            <a:picLocks noChangeAspect="1"/>
          </p:cNvPicPr>
          <p:nvPr/>
        </p:nvPicPr>
        <p:blipFill rotWithShape="1">
          <a:blip r:embed="rId2">
            <a:extLst>
              <a:ext uri="{28A0092B-C50C-407E-A947-70E740481C1C}">
                <a14:useLocalDpi xmlns:a14="http://schemas.microsoft.com/office/drawing/2010/main" val="0"/>
              </a:ext>
            </a:extLst>
          </a:blip>
          <a:srcRect b="2500"/>
          <a:stretch/>
        </p:blipFill>
        <p:spPr>
          <a:xfrm>
            <a:off x="0" y="0"/>
            <a:ext cx="9144000" cy="6858000"/>
          </a:xfrm>
          <a:prstGeom prst="rect">
            <a:avLst/>
          </a:prstGeom>
        </p:spPr>
      </p:pic>
      <p:pic>
        <p:nvPicPr>
          <p:cNvPr id="3" name="Picture 2" descr="Heart Stars">
            <a:extLst>
              <a:ext uri="{FF2B5EF4-FFF2-40B4-BE49-F238E27FC236}">
                <a16:creationId xmlns:a16="http://schemas.microsoft.com/office/drawing/2014/main" id="{BAB682ED-2CFC-AD29-1DAB-594177023B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72" t="4019" r="3933" b="3735"/>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1A8B8FC7-ED85-AA77-BEC0-9222B15565ED}"/>
              </a:ext>
            </a:extLst>
          </p:cNvPr>
          <p:cNvPicPr>
            <a:picLocks noChangeAspect="1"/>
          </p:cNvPicPr>
          <p:nvPr/>
        </p:nvPicPr>
        <p:blipFill rotWithShape="1">
          <a:blip r:embed="rId4">
            <a:extLst>
              <a:ext uri="{28A0092B-C50C-407E-A947-70E740481C1C}">
                <a14:useLocalDpi xmlns:a14="http://schemas.microsoft.com/office/drawing/2010/main" val="0"/>
              </a:ext>
            </a:extLst>
          </a:blip>
          <a:srcRect l="22390" r="5796"/>
          <a:stretch/>
        </p:blipFill>
        <p:spPr>
          <a:xfrm>
            <a:off x="0" y="0"/>
            <a:ext cx="9144000" cy="6858000"/>
          </a:xfrm>
          <a:prstGeom prst="rect">
            <a:avLst/>
          </a:prstGeom>
        </p:spPr>
      </p:pic>
      <p:pic>
        <p:nvPicPr>
          <p:cNvPr id="5" name="Picture 2">
            <a:extLst>
              <a:ext uri="{FF2B5EF4-FFF2-40B4-BE49-F238E27FC236}">
                <a16:creationId xmlns:a16="http://schemas.microsoft.com/office/drawing/2014/main" id="{BBF3A785-C946-B02D-7E11-E8FF07BE0C06}"/>
              </a:ext>
            </a:extLst>
          </p:cNvPr>
          <p:cNvPicPr>
            <a:picLocks noChangeAspect="1"/>
          </p:cNvPicPr>
          <p:nvPr/>
        </p:nvPicPr>
        <p:blipFill rotWithShape="1">
          <a:blip r:embed="rId5">
            <a:extLst>
              <a:ext uri="{28A0092B-C50C-407E-A947-70E740481C1C}">
                <a14:useLocalDpi xmlns:a14="http://schemas.microsoft.com/office/drawing/2010/main" val="0"/>
              </a:ext>
            </a:extLst>
          </a:blip>
          <a:srcRect r="17030"/>
          <a:stretch/>
        </p:blipFill>
        <p:spPr>
          <a:xfrm>
            <a:off x="0" y="0"/>
            <a:ext cx="9144000" cy="6858000"/>
          </a:xfrm>
          <a:prstGeom prst="rect">
            <a:avLst/>
          </a:prstGeom>
        </p:spPr>
      </p:pic>
      <p:pic>
        <p:nvPicPr>
          <p:cNvPr id="6" name="Picture 2">
            <a:extLst>
              <a:ext uri="{FF2B5EF4-FFF2-40B4-BE49-F238E27FC236}">
                <a16:creationId xmlns:a16="http://schemas.microsoft.com/office/drawing/2014/main" id="{3A6991CA-B38C-8070-428F-E2C55D40F861}"/>
              </a:ext>
            </a:extLst>
          </p:cNvPr>
          <p:cNvPicPr>
            <a:picLocks noChangeAspect="1"/>
          </p:cNvPicPr>
          <p:nvPr/>
        </p:nvPicPr>
        <p:blipFill rotWithShape="1">
          <a:blip r:embed="rId6">
            <a:extLst>
              <a:ext uri="{28A0092B-C50C-407E-A947-70E740481C1C}">
                <a14:useLocalDpi xmlns:a14="http://schemas.microsoft.com/office/drawing/2010/main" val="0"/>
              </a:ext>
            </a:extLst>
          </a:blip>
          <a:srcRect t="3824"/>
          <a:stretch/>
        </p:blipFill>
        <p:spPr>
          <a:xfrm>
            <a:off x="-1" y="0"/>
            <a:ext cx="9144001" cy="6858000"/>
          </a:xfrm>
          <a:prstGeom prst="rect">
            <a:avLst/>
          </a:prstGeom>
        </p:spPr>
      </p:pic>
      <p:pic>
        <p:nvPicPr>
          <p:cNvPr id="7" name="Picture 2">
            <a:extLst>
              <a:ext uri="{FF2B5EF4-FFF2-40B4-BE49-F238E27FC236}">
                <a16:creationId xmlns:a16="http://schemas.microsoft.com/office/drawing/2014/main" id="{82837C3B-09DC-B67D-0F3D-97D07BE68D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2">
            <a:extLst>
              <a:ext uri="{FF2B5EF4-FFF2-40B4-BE49-F238E27FC236}">
                <a16:creationId xmlns:a16="http://schemas.microsoft.com/office/drawing/2014/main" id="{E6BB0E2A-EF5E-D0CD-DA9C-27705D065D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10">
            <a:extLst>
              <a:ext uri="{FF2B5EF4-FFF2-40B4-BE49-F238E27FC236}">
                <a16:creationId xmlns:a16="http://schemas.microsoft.com/office/drawing/2014/main" id="{07E7CAE7-12B8-A65C-86AF-89CF85390354}"/>
              </a:ext>
            </a:extLst>
          </p:cNvPr>
          <p:cNvPicPr>
            <a:picLocks noChangeAspect="1"/>
          </p:cNvPicPr>
          <p:nvPr/>
        </p:nvPicPr>
        <p:blipFill rotWithShape="1">
          <a:blip r:embed="rId9">
            <a:extLst>
              <a:ext uri="{28A0092B-C50C-407E-A947-70E740481C1C}">
                <a14:useLocalDpi xmlns:a14="http://schemas.microsoft.com/office/drawing/2010/main" val="0"/>
              </a:ext>
            </a:extLst>
          </a:blip>
          <a:srcRect t="3328"/>
          <a:stretch/>
        </p:blipFill>
        <p:spPr>
          <a:xfrm>
            <a:off x="0" y="0"/>
            <a:ext cx="9144000" cy="6858000"/>
          </a:xfrm>
          <a:prstGeom prst="rect">
            <a:avLst/>
          </a:prstGeom>
        </p:spPr>
      </p:pic>
      <p:pic>
        <p:nvPicPr>
          <p:cNvPr id="10" name="Picture 12">
            <a:extLst>
              <a:ext uri="{FF2B5EF4-FFF2-40B4-BE49-F238E27FC236}">
                <a16:creationId xmlns:a16="http://schemas.microsoft.com/office/drawing/2014/main" id="{3ABD4462-6CF4-E4EA-694E-C3046D15EA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pic>
        <p:nvPicPr>
          <p:cNvPr id="11" name="Picture 16">
            <a:extLst>
              <a:ext uri="{FF2B5EF4-FFF2-40B4-BE49-F238E27FC236}">
                <a16:creationId xmlns:a16="http://schemas.microsoft.com/office/drawing/2014/main" id="{720BDAFF-E044-9E73-3EB3-A1F1CDD223F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3474" cy="6858000"/>
          </a:xfrm>
          <a:prstGeom prst="rect">
            <a:avLst/>
          </a:prstGeom>
        </p:spPr>
      </p:pic>
      <p:pic>
        <p:nvPicPr>
          <p:cNvPr id="12" name="Picture 9">
            <a:extLst>
              <a:ext uri="{FF2B5EF4-FFF2-40B4-BE49-F238E27FC236}">
                <a16:creationId xmlns:a16="http://schemas.microsoft.com/office/drawing/2014/main" id="{BFC11794-1E73-7977-70CC-9619A53A1D6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6">
            <a:extLst>
              <a:ext uri="{FF2B5EF4-FFF2-40B4-BE49-F238E27FC236}">
                <a16:creationId xmlns:a16="http://schemas.microsoft.com/office/drawing/2014/main" id="{C7611F60-025A-0F97-8A22-B33DE237CD3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3">
            <a:extLst>
              <a:ext uri="{FF2B5EF4-FFF2-40B4-BE49-F238E27FC236}">
                <a16:creationId xmlns:a16="http://schemas.microsoft.com/office/drawing/2014/main" id="{E7B4B730-FA24-DB5F-36DD-CB1F6009B9E6}"/>
              </a:ext>
            </a:extLst>
          </p:cNvPr>
          <p:cNvPicPr>
            <a:picLocks noChangeAspect="1"/>
          </p:cNvPicPr>
          <p:nvPr/>
        </p:nvPicPr>
        <p:blipFill rotWithShape="1">
          <a:blip r:embed="rId14">
            <a:extLst>
              <a:ext uri="{28A0092B-C50C-407E-A947-70E740481C1C}">
                <a14:useLocalDpi xmlns:a14="http://schemas.microsoft.com/office/drawing/2010/main" val="0"/>
              </a:ext>
            </a:extLst>
          </a:blip>
          <a:srcRect t="2635"/>
          <a:stretch/>
        </p:blipFill>
        <p:spPr>
          <a:xfrm>
            <a:off x="0" y="0"/>
            <a:ext cx="9144000" cy="6857999"/>
          </a:xfrm>
          <a:prstGeom prst="rect">
            <a:avLst/>
          </a:prstGeom>
        </p:spPr>
      </p:pic>
      <p:pic>
        <p:nvPicPr>
          <p:cNvPr id="15" name="Picture 2">
            <a:extLst>
              <a:ext uri="{FF2B5EF4-FFF2-40B4-BE49-F238E27FC236}">
                <a16:creationId xmlns:a16="http://schemas.microsoft.com/office/drawing/2014/main" id="{32D3A7F9-4F9A-7315-0252-6C06C8280979}"/>
              </a:ext>
            </a:extLst>
          </p:cNvPr>
          <p:cNvPicPr>
            <a:picLocks noChangeAspect="1"/>
          </p:cNvPicPr>
          <p:nvPr/>
        </p:nvPicPr>
        <p:blipFill rotWithShape="1">
          <a:blip r:embed="rId15">
            <a:extLst>
              <a:ext uri="{28A0092B-C50C-407E-A947-70E740481C1C}">
                <a14:useLocalDpi xmlns:a14="http://schemas.microsoft.com/office/drawing/2010/main" val="0"/>
              </a:ext>
            </a:extLst>
          </a:blip>
          <a:srcRect l="8117" r="3342"/>
          <a:stretch/>
        </p:blipFill>
        <p:spPr>
          <a:xfrm>
            <a:off x="1" y="0"/>
            <a:ext cx="9144000" cy="6858000"/>
          </a:xfrm>
          <a:prstGeom prst="rect">
            <a:avLst/>
          </a:prstGeom>
        </p:spPr>
      </p:pic>
      <p:pic>
        <p:nvPicPr>
          <p:cNvPr id="16" name="Picture 1">
            <a:extLst>
              <a:ext uri="{FF2B5EF4-FFF2-40B4-BE49-F238E27FC236}">
                <a16:creationId xmlns:a16="http://schemas.microsoft.com/office/drawing/2014/main" id="{5A3FA8CE-5403-5BD7-8A4D-77055064C23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1"/>
            <a:ext cx="9170582" cy="6858001"/>
          </a:xfrm>
          <a:prstGeom prst="rect">
            <a:avLst/>
          </a:prstGeom>
        </p:spPr>
      </p:pic>
      <p:pic>
        <p:nvPicPr>
          <p:cNvPr id="17" name="Picture 2">
            <a:extLst>
              <a:ext uri="{FF2B5EF4-FFF2-40B4-BE49-F238E27FC236}">
                <a16:creationId xmlns:a16="http://schemas.microsoft.com/office/drawing/2014/main" id="{4104E37D-DB19-4DB6-D3CF-7CD66EFC8D0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6" name="Final">
            <a:extLst>
              <a:ext uri="{FF2B5EF4-FFF2-40B4-BE49-F238E27FC236}">
                <a16:creationId xmlns:a16="http://schemas.microsoft.com/office/drawing/2014/main" id="{FFAB4B93-F933-1142-2A00-A8E6C403FDFC}"/>
              </a:ext>
            </a:extLst>
          </p:cNvPr>
          <p:cNvSpPr txBox="1">
            <a:spLocks noChangeArrowheads="1"/>
          </p:cNvSpPr>
          <p:nvPr/>
        </p:nvSpPr>
        <p:spPr bwMode="auto">
          <a:xfrm>
            <a:off x="616528" y="0"/>
            <a:ext cx="7910945" cy="6682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the coming of the Lord is at hand</a:t>
            </a:r>
          </a:p>
          <a:p>
            <a:pPr eaLnBrk="1" hangingPunct="1"/>
            <a:endParaRPr lang="en-US" altLang="en-US" sz="24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a:p>
            <a:pPr eaLnBrk="1" hangingPunct="1"/>
            <a:endParaRPr lang="en-US" altLang="en-US" sz="24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endParaRPr lang="en-US" altLang="en-US" sz="24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You also be patient</a:t>
            </a:r>
          </a:p>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Establish your hearts</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27" name="Main">
            <a:extLst>
              <a:ext uri="{FF2B5EF4-FFF2-40B4-BE49-F238E27FC236}">
                <a16:creationId xmlns:a16="http://schemas.microsoft.com/office/drawing/2014/main" id="{695B7358-AF84-A408-5B04-3C85F7D8B65B}"/>
              </a:ext>
            </a:extLst>
          </p:cNvPr>
          <p:cNvSpPr>
            <a:spLocks noGrp="1" noChangeArrowheads="1"/>
          </p:cNvSpPr>
          <p:nvPr>
            <p:ph type="title"/>
          </p:nvPr>
        </p:nvSpPr>
        <p:spPr>
          <a:xfrm>
            <a:off x="616528" y="1671242"/>
            <a:ext cx="7910945" cy="255168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 also be patient. Establish your hearts, for the coming of the Lord is at hand.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James 5:8 </a:t>
            </a:r>
          </a:p>
        </p:txBody>
      </p:sp>
      <p:sp>
        <p:nvSpPr>
          <p:cNvPr id="28" name="Rectangle 2">
            <a:extLst>
              <a:ext uri="{FF2B5EF4-FFF2-40B4-BE49-F238E27FC236}">
                <a16:creationId xmlns:a16="http://schemas.microsoft.com/office/drawing/2014/main" id="{8B38BE16-16EF-A950-5C74-2C64A833A8BA}"/>
              </a:ext>
            </a:extLst>
          </p:cNvPr>
          <p:cNvSpPr txBox="1">
            <a:spLocks noChangeArrowheads="1"/>
          </p:cNvSpPr>
          <p:nvPr/>
        </p:nvSpPr>
        <p:spPr bwMode="auto">
          <a:xfrm>
            <a:off x="4679157" y="2555080"/>
            <a:ext cx="3519488" cy="783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coming of</a:t>
            </a:r>
          </a:p>
        </p:txBody>
      </p:sp>
      <p:sp>
        <p:nvSpPr>
          <p:cNvPr id="29" name="Rectangle 2">
            <a:extLst>
              <a:ext uri="{FF2B5EF4-FFF2-40B4-BE49-F238E27FC236}">
                <a16:creationId xmlns:a16="http://schemas.microsoft.com/office/drawing/2014/main" id="{01AEB15C-F89D-E051-0FB2-7642714338B9}"/>
              </a:ext>
            </a:extLst>
          </p:cNvPr>
          <p:cNvSpPr txBox="1">
            <a:spLocks noChangeArrowheads="1"/>
          </p:cNvSpPr>
          <p:nvPr/>
        </p:nvSpPr>
        <p:spPr bwMode="auto">
          <a:xfrm>
            <a:off x="952499" y="3212123"/>
            <a:ext cx="4850423" cy="809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Lord is at hand</a:t>
            </a:r>
          </a:p>
        </p:txBody>
      </p:sp>
      <p:sp>
        <p:nvSpPr>
          <p:cNvPr id="30" name="Rectangle 2">
            <a:extLst>
              <a:ext uri="{FF2B5EF4-FFF2-40B4-BE49-F238E27FC236}">
                <a16:creationId xmlns:a16="http://schemas.microsoft.com/office/drawing/2014/main" id="{E250648A-914D-D76F-DF7D-C1DDA1CE012D}"/>
              </a:ext>
            </a:extLst>
          </p:cNvPr>
          <p:cNvSpPr txBox="1">
            <a:spLocks noChangeArrowheads="1"/>
          </p:cNvSpPr>
          <p:nvPr/>
        </p:nvSpPr>
        <p:spPr bwMode="auto">
          <a:xfrm>
            <a:off x="920157" y="1875692"/>
            <a:ext cx="4966293" cy="800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 also be patient</a:t>
            </a:r>
          </a:p>
        </p:txBody>
      </p:sp>
      <p:sp>
        <p:nvSpPr>
          <p:cNvPr id="31" name="Rectangle 2">
            <a:extLst>
              <a:ext uri="{FF2B5EF4-FFF2-40B4-BE49-F238E27FC236}">
                <a16:creationId xmlns:a16="http://schemas.microsoft.com/office/drawing/2014/main" id="{41368D67-C6F1-8309-A8A0-6E720AD04812}"/>
              </a:ext>
            </a:extLst>
          </p:cNvPr>
          <p:cNvSpPr txBox="1">
            <a:spLocks noChangeArrowheads="1"/>
          </p:cNvSpPr>
          <p:nvPr/>
        </p:nvSpPr>
        <p:spPr bwMode="auto">
          <a:xfrm>
            <a:off x="5619750" y="1863969"/>
            <a:ext cx="2658591" cy="824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Establish</a:t>
            </a:r>
          </a:p>
        </p:txBody>
      </p:sp>
      <p:sp>
        <p:nvSpPr>
          <p:cNvPr id="32" name="Rectangle 2">
            <a:extLst>
              <a:ext uri="{FF2B5EF4-FFF2-40B4-BE49-F238E27FC236}">
                <a16:creationId xmlns:a16="http://schemas.microsoft.com/office/drawing/2014/main" id="{A175F54E-A5B1-ABE4-72BB-0E7EB04D9BB4}"/>
              </a:ext>
            </a:extLst>
          </p:cNvPr>
          <p:cNvSpPr txBox="1">
            <a:spLocks noChangeArrowheads="1"/>
          </p:cNvSpPr>
          <p:nvPr/>
        </p:nvSpPr>
        <p:spPr bwMode="auto">
          <a:xfrm>
            <a:off x="926122" y="2543908"/>
            <a:ext cx="3026403" cy="801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your hearts</a:t>
            </a:r>
          </a:p>
        </p:txBody>
      </p:sp>
      <p:sp>
        <p:nvSpPr>
          <p:cNvPr id="33" name="Rectangle 2">
            <a:extLst>
              <a:ext uri="{FF2B5EF4-FFF2-40B4-BE49-F238E27FC236}">
                <a16:creationId xmlns:a16="http://schemas.microsoft.com/office/drawing/2014/main" id="{21944838-D541-4F3D-211B-C7A06A6C3023}"/>
              </a:ext>
            </a:extLst>
          </p:cNvPr>
          <p:cNvSpPr txBox="1">
            <a:spLocks noChangeArrowheads="1"/>
          </p:cNvSpPr>
          <p:nvPr/>
        </p:nvSpPr>
        <p:spPr bwMode="auto">
          <a:xfrm>
            <a:off x="2063646" y="2555631"/>
            <a:ext cx="1933273" cy="777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hearts</a:t>
            </a:r>
          </a:p>
        </p:txBody>
      </p:sp>
      <p:sp>
        <p:nvSpPr>
          <p:cNvPr id="34" name="Rectangle 6">
            <a:extLst>
              <a:ext uri="{FF2B5EF4-FFF2-40B4-BE49-F238E27FC236}">
                <a16:creationId xmlns:a16="http://schemas.microsoft.com/office/drawing/2014/main" id="{03ADC898-E084-3964-564D-C9DEC2B1242E}"/>
              </a:ext>
            </a:extLst>
          </p:cNvPr>
          <p:cNvSpPr>
            <a:spLocks noChangeArrowheads="1"/>
          </p:cNvSpPr>
          <p:nvPr/>
        </p:nvSpPr>
        <p:spPr bwMode="auto">
          <a:xfrm>
            <a:off x="5785855" y="-82061"/>
            <a:ext cx="1060422" cy="960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8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
        <p:nvSpPr>
          <p:cNvPr id="35" name="Rectangle 12">
            <a:extLst>
              <a:ext uri="{FF2B5EF4-FFF2-40B4-BE49-F238E27FC236}">
                <a16:creationId xmlns:a16="http://schemas.microsoft.com/office/drawing/2014/main" id="{EAB807C7-13F3-ACF5-7DF5-206E7A27A362}"/>
              </a:ext>
            </a:extLst>
          </p:cNvPr>
          <p:cNvSpPr>
            <a:spLocks noChangeArrowheads="1"/>
          </p:cNvSpPr>
          <p:nvPr/>
        </p:nvSpPr>
        <p:spPr bwMode="auto">
          <a:xfrm>
            <a:off x="2542241" y="3855190"/>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be</a:t>
            </a:r>
          </a:p>
        </p:txBody>
      </p:sp>
      <p:sp>
        <p:nvSpPr>
          <p:cNvPr id="36" name="Rectangle 6">
            <a:extLst>
              <a:ext uri="{FF2B5EF4-FFF2-40B4-BE49-F238E27FC236}">
                <a16:creationId xmlns:a16="http://schemas.microsoft.com/office/drawing/2014/main" id="{0716A7B9-0EF9-1FBF-996B-5DEB3A3850AE}"/>
              </a:ext>
            </a:extLst>
          </p:cNvPr>
          <p:cNvSpPr>
            <a:spLocks noChangeArrowheads="1"/>
          </p:cNvSpPr>
          <p:nvPr/>
        </p:nvSpPr>
        <p:spPr bwMode="auto">
          <a:xfrm>
            <a:off x="4297024" y="5194609"/>
            <a:ext cx="819262" cy="736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0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be</a:t>
            </a:r>
          </a:p>
        </p:txBody>
      </p:sp>
    </p:spTree>
    <p:extLst>
      <p:ext uri="{BB962C8B-B14F-4D97-AF65-F5344CB8AC3E}">
        <p14:creationId xmlns:p14="http://schemas.microsoft.com/office/powerpoint/2010/main" val="3140288376"/>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750" fill="hold"/>
                                        <p:tgtEl>
                                          <p:spTgt spid="27"/>
                                        </p:tgtEl>
                                        <p:attrNameLst>
                                          <p:attrName>ppt_w</p:attrName>
                                        </p:attrNameLst>
                                      </p:cBhvr>
                                      <p:tavLst>
                                        <p:tav tm="0">
                                          <p:val>
                                            <p:fltVal val="0"/>
                                          </p:val>
                                        </p:tav>
                                        <p:tav tm="100000">
                                          <p:val>
                                            <p:strVal val="#ppt_w"/>
                                          </p:val>
                                        </p:tav>
                                      </p:tavLst>
                                    </p:anim>
                                    <p:anim calcmode="lin" valueType="num">
                                      <p:cBhvr>
                                        <p:cTn id="8" dur="750" fill="hold"/>
                                        <p:tgtEl>
                                          <p:spTgt spid="27"/>
                                        </p:tgtEl>
                                        <p:attrNameLst>
                                          <p:attrName>ppt_h</p:attrName>
                                        </p:attrNameLst>
                                      </p:cBhvr>
                                      <p:tavLst>
                                        <p:tav tm="0">
                                          <p:val>
                                            <p:fltVal val="0"/>
                                          </p:val>
                                        </p:tav>
                                        <p:tav tm="100000">
                                          <p:val>
                                            <p:strVal val="#ppt_h"/>
                                          </p:val>
                                        </p:tav>
                                      </p:tavLst>
                                    </p:anim>
                                  </p:childTnLst>
                                </p:cTn>
                              </p:par>
                              <p:par>
                                <p:cTn id="9" presetID="37" presetClass="path" presetSubtype="0" accel="50000" decel="50000" fill="hold" grpId="2" nodeType="withEffect">
                                  <p:stCondLst>
                                    <p:cond delay="0"/>
                                  </p:stCondLst>
                                  <p:childTnLst>
                                    <p:animMotion origin="layout" path="M -0.00035 -0.00046 C -0.00035 -0.04352 0.00625 -0.13495 0.0401 -0.17755 C 0.07083 -0.21944 0.12431 -0.23704 0.17674 -0.25903 C 0.22934 -0.28079 0.31892 -0.29977 0.35521 -0.30949 " pathEditMode="relative" rAng="0" ptsTypes="AAAA">
                                      <p:cBhvr>
                                        <p:cTn id="10" dur="750" spd="-100000" fill="hold"/>
                                        <p:tgtEl>
                                          <p:spTgt spid="27"/>
                                        </p:tgtEl>
                                        <p:attrNameLst>
                                          <p:attrName>ppt_x</p:attrName>
                                          <p:attrName>ppt_y</p:attrName>
                                        </p:attrNameLst>
                                      </p:cBhvr>
                                      <p:rCtr x="17778" y="-15463"/>
                                    </p:animMotion>
                                  </p:childTnLst>
                                </p:cTn>
                              </p:par>
                            </p:childTnLst>
                          </p:cTn>
                        </p:par>
                        <p:par>
                          <p:cTn id="11" fill="hold">
                            <p:stCondLst>
                              <p:cond delay="750"/>
                            </p:stCondLst>
                            <p:childTnLst>
                              <p:par>
                                <p:cTn id="12" presetID="10" presetClass="exit" presetSubtype="0" fill="hold" grpId="0" nodeType="afterEffect">
                                  <p:stCondLst>
                                    <p:cond delay="0"/>
                                  </p:stCondLst>
                                  <p:childTnLst>
                                    <p:animEffect transition="out" filter="fade">
                                      <p:cBhvr>
                                        <p:cTn id="13" dur="250"/>
                                        <p:tgtEl>
                                          <p:spTgt spid="33"/>
                                        </p:tgtEl>
                                      </p:cBhvr>
                                    </p:animEffect>
                                    <p:set>
                                      <p:cBhvr>
                                        <p:cTn id="14" dur="1" fill="hold">
                                          <p:stCondLst>
                                            <p:cond delay="249"/>
                                          </p:stCondLst>
                                        </p:cTn>
                                        <p:tgtEl>
                                          <p:spTgt spid="3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250"/>
                                        <p:tgtEl>
                                          <p:spTgt spid="2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250"/>
                                        <p:tgtEl>
                                          <p:spTgt spid="2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250"/>
                                        <p:tgtEl>
                                          <p:spTgt spid="3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250"/>
                                        <p:tgtEl>
                                          <p:spTgt spid="3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250"/>
                                        <p:tgtEl>
                                          <p:spTgt spid="32"/>
                                        </p:tgtEl>
                                      </p:cBhvr>
                                    </p:animEffect>
                                  </p:childTnLst>
                                </p:cTn>
                              </p:par>
                              <p:par>
                                <p:cTn id="32" presetID="42" presetClass="path" presetSubtype="0" accel="50000" decel="50000" fill="hold" grpId="2" nodeType="withEffect">
                                  <p:stCondLst>
                                    <p:cond delay="0"/>
                                  </p:stCondLst>
                                  <p:childTnLst>
                                    <p:animMotion origin="layout" path="M 3.33333E-6 3.7037E-7 L -0.44775 -0.36505 " pathEditMode="relative" rAng="0" ptsTypes="AA">
                                      <p:cBhvr>
                                        <p:cTn id="33" dur="2000" fill="hold"/>
                                        <p:tgtEl>
                                          <p:spTgt spid="28"/>
                                        </p:tgtEl>
                                        <p:attrNameLst>
                                          <p:attrName>ppt_x</p:attrName>
                                          <p:attrName>ppt_y</p:attrName>
                                        </p:attrNameLst>
                                      </p:cBhvr>
                                      <p:rCtr x="-22396" y="-18264"/>
                                    </p:animMotion>
                                  </p:childTnLst>
                                </p:cTn>
                              </p:par>
                              <p:par>
                                <p:cTn id="34" presetID="42" presetClass="path" presetSubtype="0" accel="50000" decel="50000" fill="hold" grpId="2" nodeType="withEffect">
                                  <p:stCondLst>
                                    <p:cond delay="0"/>
                                  </p:stCondLst>
                                  <p:childTnLst>
                                    <p:animMotion origin="layout" path="M -8.33333E-7 -4.81481E-6 L 0.31233 -0.46273 " pathEditMode="relative" rAng="0" ptsTypes="AA">
                                      <p:cBhvr>
                                        <p:cTn id="35" dur="2000" fill="hold"/>
                                        <p:tgtEl>
                                          <p:spTgt spid="29"/>
                                        </p:tgtEl>
                                        <p:attrNameLst>
                                          <p:attrName>ppt_x</p:attrName>
                                          <p:attrName>ppt_y</p:attrName>
                                        </p:attrNameLst>
                                      </p:cBhvr>
                                      <p:rCtr x="15608" y="-23148"/>
                                    </p:animMotion>
                                  </p:childTnLst>
                                </p:cTn>
                              </p:par>
                              <p:par>
                                <p:cTn id="36" presetID="42" presetClass="path" presetSubtype="0" accel="50000" decel="50000" fill="hold" grpId="2" nodeType="withEffect">
                                  <p:stCondLst>
                                    <p:cond delay="0"/>
                                  </p:stCondLst>
                                  <p:childTnLst>
                                    <p:animMotion origin="layout" path="M -2.22222E-6 -4.44444E-6 L 0.12795 0.47917 " pathEditMode="relative" rAng="0" ptsTypes="AA">
                                      <p:cBhvr>
                                        <p:cTn id="37" dur="2000" fill="hold"/>
                                        <p:tgtEl>
                                          <p:spTgt spid="30"/>
                                        </p:tgtEl>
                                        <p:attrNameLst>
                                          <p:attrName>ppt_x</p:attrName>
                                          <p:attrName>ppt_y</p:attrName>
                                        </p:attrNameLst>
                                      </p:cBhvr>
                                      <p:rCtr x="6389" y="23958"/>
                                    </p:animMotion>
                                  </p:childTnLst>
                                </p:cTn>
                              </p:par>
                              <p:par>
                                <p:cTn id="38" presetID="42" presetClass="path" presetSubtype="0" accel="50000" decel="50000" fill="hold" grpId="2" nodeType="withEffect">
                                  <p:stCondLst>
                                    <p:cond delay="0"/>
                                  </p:stCondLst>
                                  <p:childTnLst>
                                    <p:animMotion origin="layout" path="M 4.16667E-6 -2.96296E-6 L -0.41233 0.57778 " pathEditMode="relative" rAng="0" ptsTypes="AA">
                                      <p:cBhvr>
                                        <p:cTn id="39" dur="2000" fill="hold"/>
                                        <p:tgtEl>
                                          <p:spTgt spid="31"/>
                                        </p:tgtEl>
                                        <p:attrNameLst>
                                          <p:attrName>ppt_x</p:attrName>
                                          <p:attrName>ppt_y</p:attrName>
                                        </p:attrNameLst>
                                      </p:cBhvr>
                                      <p:rCtr x="-20625" y="28889"/>
                                    </p:animMotion>
                                  </p:childTnLst>
                                </p:cTn>
                              </p:par>
                              <p:par>
                                <p:cTn id="40" presetID="42" presetClass="path" presetSubtype="0" accel="50000" decel="50000" fill="hold" grpId="2" nodeType="withEffect">
                                  <p:stCondLst>
                                    <p:cond delay="0"/>
                                  </p:stCondLst>
                                  <p:childTnLst>
                                    <p:animMotion origin="layout" path="M 3.33333E-6 3.33333E-6 L 0.35312 0.48032 " pathEditMode="relative" rAng="0" ptsTypes="AA">
                                      <p:cBhvr>
                                        <p:cTn id="41" dur="2000" fill="hold"/>
                                        <p:tgtEl>
                                          <p:spTgt spid="32"/>
                                        </p:tgtEl>
                                        <p:attrNameLst>
                                          <p:attrName>ppt_x</p:attrName>
                                          <p:attrName>ppt_y</p:attrName>
                                        </p:attrNameLst>
                                      </p:cBhvr>
                                      <p:rCtr x="17656" y="24005"/>
                                    </p:animMotion>
                                  </p:childTnLst>
                                </p:cTn>
                              </p:par>
                              <p:par>
                                <p:cTn id="42" presetID="10" presetClass="exit" presetSubtype="0" fill="hold" grpId="1" nodeType="withEffect">
                                  <p:stCondLst>
                                    <p:cond delay="0"/>
                                  </p:stCondLst>
                                  <p:childTnLst>
                                    <p:animEffect transition="out" filter="fade">
                                      <p:cBhvr>
                                        <p:cTn id="43" dur="1250"/>
                                        <p:tgtEl>
                                          <p:spTgt spid="27"/>
                                        </p:tgtEl>
                                      </p:cBhvr>
                                    </p:animEffect>
                                    <p:set>
                                      <p:cBhvr>
                                        <p:cTn id="44" dur="1" fill="hold">
                                          <p:stCondLst>
                                            <p:cond delay="1249"/>
                                          </p:stCondLst>
                                        </p:cTn>
                                        <p:tgtEl>
                                          <p:spTgt spid="27"/>
                                        </p:tgtEl>
                                        <p:attrNameLst>
                                          <p:attrName>style.visibility</p:attrName>
                                        </p:attrNameLst>
                                      </p:cBhvr>
                                      <p:to>
                                        <p:strVal val="hidden"/>
                                      </p:to>
                                    </p:set>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250"/>
                                        <p:tgtEl>
                                          <p:spTgt spid="26"/>
                                        </p:tgtEl>
                                      </p:cBhvr>
                                    </p:animEffect>
                                  </p:childTnLst>
                                </p:cTn>
                              </p:par>
                              <p:par>
                                <p:cTn id="49" presetID="10" presetClass="exit" presetSubtype="0" fill="hold" grpId="1" nodeType="withEffect">
                                  <p:stCondLst>
                                    <p:cond delay="0"/>
                                  </p:stCondLst>
                                  <p:childTnLst>
                                    <p:animEffect transition="out" filter="fade">
                                      <p:cBhvr>
                                        <p:cTn id="50" dur="500"/>
                                        <p:tgtEl>
                                          <p:spTgt spid="28"/>
                                        </p:tgtEl>
                                      </p:cBhvr>
                                    </p:animEffect>
                                    <p:set>
                                      <p:cBhvr>
                                        <p:cTn id="51" dur="1" fill="hold">
                                          <p:stCondLst>
                                            <p:cond delay="499"/>
                                          </p:stCondLst>
                                        </p:cTn>
                                        <p:tgtEl>
                                          <p:spTgt spid="28"/>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30"/>
                                        </p:tgtEl>
                                      </p:cBhvr>
                                    </p:animEffect>
                                    <p:set>
                                      <p:cBhvr>
                                        <p:cTn id="57" dur="1" fill="hold">
                                          <p:stCondLst>
                                            <p:cond delay="499"/>
                                          </p:stCondLst>
                                        </p:cTn>
                                        <p:tgtEl>
                                          <p:spTgt spid="30"/>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31"/>
                                        </p:tgtEl>
                                      </p:cBhvr>
                                    </p:animEffect>
                                    <p:set>
                                      <p:cBhvr>
                                        <p:cTn id="60" dur="1" fill="hold">
                                          <p:stCondLst>
                                            <p:cond delay="499"/>
                                          </p:stCondLst>
                                        </p:cTn>
                                        <p:tgtEl>
                                          <p:spTgt spid="31"/>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32"/>
                                        </p:tgtEl>
                                      </p:cBhvr>
                                    </p:animEffect>
                                    <p:set>
                                      <p:cBhvr>
                                        <p:cTn id="63" dur="1" fill="hold">
                                          <p:stCondLst>
                                            <p:cond delay="499"/>
                                          </p:stCondLst>
                                        </p:cTn>
                                        <p:tgtEl>
                                          <p:spTgt spid="32"/>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0" presetClass="entr" presetSubtype="0" fill="hold" grpId="0" nodeType="click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dissolve">
                                      <p:cBhvr>
                                        <p:cTn id="68" dur="500">
                                          <p:stCondLst>
                                            <p:cond delay="0"/>
                                          </p:stCondLst>
                                        </p:cTn>
                                        <p:tgtEl>
                                          <p:spTgt spid="34"/>
                                        </p:tgtEl>
                                      </p:cBhvr>
                                    </p:animEffect>
                                    <p:anim to="" calcmode="lin" valueType="num">
                                      <p:cBhvr>
                                        <p:cTn id="69" dur="500" fill="hold">
                                          <p:stCondLst>
                                            <p:cond delay="0"/>
                                          </p:stCondLst>
                                        </p:cTn>
                                        <p:tgtEl>
                                          <p:spTgt spid="34"/>
                                        </p:tgtEl>
                                        <p:attrNameLst>
                                          <p:attrName>ppt_w</p:attrName>
                                        </p:attrNameLst>
                                      </p:cBhvr>
                                      <p:tavLst>
                                        <p:tav tm="0">
                                          <p:val>
                                            <p:strVal val="#ppt_w*4"/>
                                          </p:val>
                                        </p:tav>
                                        <p:tav tm="100000">
                                          <p:val>
                                            <p:strVal val="#ppt_w"/>
                                          </p:val>
                                        </p:tav>
                                      </p:tavLst>
                                    </p:anim>
                                    <p:anim to="" calcmode="lin" valueType="num">
                                      <p:cBhvr>
                                        <p:cTn id="70" dur="500" fill="hold">
                                          <p:stCondLst>
                                            <p:cond delay="0"/>
                                          </p:stCondLst>
                                        </p:cTn>
                                        <p:tgtEl>
                                          <p:spTgt spid="34"/>
                                        </p:tgtEl>
                                        <p:attrNameLst>
                                          <p:attrName>ppt_h</p:attrName>
                                        </p:attrNameLst>
                                      </p:cBhvr>
                                      <p:tavLst>
                                        <p:tav tm="0">
                                          <p:val>
                                            <p:strVal val="#ppt_h*4"/>
                                          </p:val>
                                        </p:tav>
                                        <p:tav tm="100000">
                                          <p:val>
                                            <p:strVal val="#ppt_h"/>
                                          </p:val>
                                        </p:tav>
                                      </p:tavLst>
                                    </p:anim>
                                  </p:childTnLst>
                                </p:cTn>
                              </p:par>
                            </p:childTnLst>
                          </p:cTn>
                        </p:par>
                      </p:childTnLst>
                    </p:cTn>
                  </p:par>
                  <p:par>
                    <p:cTn id="71" fill="hold">
                      <p:stCondLst>
                        <p:cond delay="indefinite"/>
                      </p:stCondLst>
                      <p:childTnLst>
                        <p:par>
                          <p:cTn id="72" fill="hold">
                            <p:stCondLst>
                              <p:cond delay="0"/>
                            </p:stCondLst>
                            <p:childTnLst>
                              <p:par>
                                <p:cTn id="73" presetID="23" presetClass="entr" presetSubtype="16"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anim calcmode="lin" valueType="num">
                                      <p:cBhvr>
                                        <p:cTn id="75" dur="1000" fill="hold"/>
                                        <p:tgtEl>
                                          <p:spTgt spid="35"/>
                                        </p:tgtEl>
                                        <p:attrNameLst>
                                          <p:attrName>ppt_w</p:attrName>
                                        </p:attrNameLst>
                                      </p:cBhvr>
                                      <p:tavLst>
                                        <p:tav tm="0">
                                          <p:val>
                                            <p:fltVal val="0"/>
                                          </p:val>
                                        </p:tav>
                                        <p:tav tm="100000">
                                          <p:val>
                                            <p:strVal val="#ppt_w"/>
                                          </p:val>
                                        </p:tav>
                                      </p:tavLst>
                                    </p:anim>
                                    <p:anim calcmode="lin" valueType="num">
                                      <p:cBhvr>
                                        <p:cTn id="76" dur="1000" fill="hold"/>
                                        <p:tgtEl>
                                          <p:spTgt spid="35"/>
                                        </p:tgtEl>
                                        <p:attrNameLst>
                                          <p:attrName>ppt_h</p:attrName>
                                        </p:attrNameLst>
                                      </p:cBhvr>
                                      <p:tavLst>
                                        <p:tav tm="0">
                                          <p:val>
                                            <p:fltVal val="0"/>
                                          </p:val>
                                        </p:tav>
                                        <p:tav tm="100000">
                                          <p:val>
                                            <p:strVal val="#ppt_h"/>
                                          </p:val>
                                        </p:tav>
                                      </p:tavLst>
                                    </p:anim>
                                  </p:childTnLst>
                                </p:cTn>
                              </p:par>
                              <p:par>
                                <p:cTn id="77" presetID="37" presetClass="path" presetSubtype="0" accel="50000" decel="50000" fill="hold" grpId="2" nodeType="withEffect">
                                  <p:stCondLst>
                                    <p:cond delay="0"/>
                                  </p:stCondLst>
                                  <p:childTnLst>
                                    <p:animMotion origin="layout" path="M -1.38889E-6 -3.33333E-6 C 0.01667 0.00162 0.05191 0.0132 0.07118 0.02338 C 0.09184 0.03241 0.10556 0.04329 0.11962 0.05533 C 0.13386 0.06829 0.14774 0.08496 0.1625 0.10602 C 0.17448 0.13033 0.19045 0.17385 0.19271 0.19699 " pathEditMode="relative" rAng="0" ptsTypes="AAAAA">
                                      <p:cBhvr>
                                        <p:cTn id="78" dur="1000" fill="hold"/>
                                        <p:tgtEl>
                                          <p:spTgt spid="35"/>
                                        </p:tgtEl>
                                        <p:attrNameLst>
                                          <p:attrName>ppt_x</p:attrName>
                                          <p:attrName>ppt_y</p:attrName>
                                        </p:attrNameLst>
                                      </p:cBhvr>
                                      <p:rCtr x="9635" y="9838"/>
                                    </p:animMotion>
                                  </p:childTnLst>
                                </p:cTn>
                              </p:par>
                            </p:childTnLst>
                          </p:cTn>
                        </p:par>
                        <p:par>
                          <p:cTn id="79" fill="hold">
                            <p:stCondLst>
                              <p:cond delay="1000"/>
                            </p:stCondLst>
                            <p:childTnLst>
                              <p:par>
                                <p:cTn id="80" presetID="21" presetClass="entr" presetSubtype="8" fill="hold" grpId="0" nodeType="after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wheel(8)">
                                      <p:cBhvr>
                                        <p:cTn id="82" dur="2000"/>
                                        <p:tgtEl>
                                          <p:spTgt spid="36"/>
                                        </p:tgtEl>
                                      </p:cBhvr>
                                    </p:animEffect>
                                  </p:childTnLst>
                                </p:cTn>
                              </p:par>
                              <p:par>
                                <p:cTn id="83" presetID="1" presetClass="exit" presetSubtype="0" fill="hold" grpId="1" nodeType="withEffect">
                                  <p:stCondLst>
                                    <p:cond delay="1750"/>
                                  </p:stCondLst>
                                  <p:childTnLst>
                                    <p:set>
                                      <p:cBhvr>
                                        <p:cTn id="84"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7" grpId="1"/>
      <p:bldP spid="27" grpId="2"/>
      <p:bldP spid="28" grpId="0"/>
      <p:bldP spid="28" grpId="1"/>
      <p:bldP spid="28" grpId="2"/>
      <p:bldP spid="29" grpId="0"/>
      <p:bldP spid="29" grpId="1"/>
      <p:bldP spid="29" grpId="2"/>
      <p:bldP spid="30" grpId="0"/>
      <p:bldP spid="30" grpId="1"/>
      <p:bldP spid="30" grpId="2"/>
      <p:bldP spid="31" grpId="0"/>
      <p:bldP spid="31" grpId="1"/>
      <p:bldP spid="31" grpId="2"/>
      <p:bldP spid="32" grpId="0"/>
      <p:bldP spid="32" grpId="1"/>
      <p:bldP spid="32" grpId="2"/>
      <p:bldP spid="33" grpId="0"/>
      <p:bldP spid="34" grpId="0"/>
      <p:bldP spid="35" grpId="0"/>
      <p:bldP spid="35" grpId="1"/>
      <p:bldP spid="35" grpId="2"/>
      <p:bldP spid="3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B512A47-8128-3EFC-4AB5-9DE5AFBFFD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500"/>
          <a:stretch/>
        </p:blipFill>
        <p:spPr>
          <a:xfrm>
            <a:off x="0" y="0"/>
            <a:ext cx="2291024" cy="1718268"/>
          </a:xfrm>
          <a:prstGeom prst="rect">
            <a:avLst/>
          </a:prstGeom>
        </p:spPr>
      </p:pic>
      <p:pic>
        <p:nvPicPr>
          <p:cNvPr id="3" name="Picture 2" descr="Heart Stars">
            <a:extLst>
              <a:ext uri="{FF2B5EF4-FFF2-40B4-BE49-F238E27FC236}">
                <a16:creationId xmlns:a16="http://schemas.microsoft.com/office/drawing/2014/main" id="{3AB2A276-ECD1-8C45-9429-2CD48C4171D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72" t="4019" r="3933" b="3735"/>
          <a:stretch/>
        </p:blipFill>
        <p:spPr bwMode="auto">
          <a:xfrm>
            <a:off x="2257415" y="0"/>
            <a:ext cx="2284440" cy="17133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9EB3230B-7111-1C83-00D2-DD978FB37458}"/>
              </a:ext>
            </a:extLst>
          </p:cNvPr>
          <p:cNvPicPr>
            <a:picLocks noChangeAspect="1"/>
          </p:cNvPicPr>
          <p:nvPr/>
        </p:nvPicPr>
        <p:blipFill rotWithShape="1">
          <a:blip r:embed="rId4">
            <a:extLst>
              <a:ext uri="{28A0092B-C50C-407E-A947-70E740481C1C}">
                <a14:useLocalDpi xmlns:a14="http://schemas.microsoft.com/office/drawing/2010/main" val="0"/>
              </a:ext>
            </a:extLst>
          </a:blip>
          <a:srcRect l="22390" r="5796"/>
          <a:stretch/>
        </p:blipFill>
        <p:spPr>
          <a:xfrm>
            <a:off x="6791219" y="1705509"/>
            <a:ext cx="2352782" cy="1746608"/>
          </a:xfrm>
          <a:prstGeom prst="rect">
            <a:avLst/>
          </a:prstGeom>
        </p:spPr>
      </p:pic>
      <p:pic>
        <p:nvPicPr>
          <p:cNvPr id="5" name="Picture 2">
            <a:extLst>
              <a:ext uri="{FF2B5EF4-FFF2-40B4-BE49-F238E27FC236}">
                <a16:creationId xmlns:a16="http://schemas.microsoft.com/office/drawing/2014/main" id="{604F96D9-1C1E-8C9D-1B13-C3789C318C0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7030"/>
          <a:stretch/>
        </p:blipFill>
        <p:spPr>
          <a:xfrm>
            <a:off x="4524770" y="0"/>
            <a:ext cx="2317819" cy="1718269"/>
          </a:xfrm>
          <a:prstGeom prst="rect">
            <a:avLst/>
          </a:prstGeom>
        </p:spPr>
      </p:pic>
      <p:pic>
        <p:nvPicPr>
          <p:cNvPr id="6" name="Picture 2">
            <a:extLst>
              <a:ext uri="{FF2B5EF4-FFF2-40B4-BE49-F238E27FC236}">
                <a16:creationId xmlns:a16="http://schemas.microsoft.com/office/drawing/2014/main" id="{0E37EDDD-3CFE-7C14-3285-717FE4BC22A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824"/>
          <a:stretch/>
        </p:blipFill>
        <p:spPr>
          <a:xfrm>
            <a:off x="-23371" y="1714111"/>
            <a:ext cx="2249601" cy="1742522"/>
          </a:xfrm>
          <a:prstGeom prst="rect">
            <a:avLst/>
          </a:prstGeom>
        </p:spPr>
      </p:pic>
      <p:pic>
        <p:nvPicPr>
          <p:cNvPr id="7" name="Picture 2">
            <a:extLst>
              <a:ext uri="{FF2B5EF4-FFF2-40B4-BE49-F238E27FC236}">
                <a16:creationId xmlns:a16="http://schemas.microsoft.com/office/drawing/2014/main" id="{A84AD817-5AE4-DAE9-6862-85251F8636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25769" y="1714111"/>
            <a:ext cx="2309966" cy="1732474"/>
          </a:xfrm>
          <a:prstGeom prst="rect">
            <a:avLst/>
          </a:prstGeom>
        </p:spPr>
      </p:pic>
      <p:pic>
        <p:nvPicPr>
          <p:cNvPr id="8" name="Picture 2">
            <a:extLst>
              <a:ext uri="{FF2B5EF4-FFF2-40B4-BE49-F238E27FC236}">
                <a16:creationId xmlns:a16="http://schemas.microsoft.com/office/drawing/2014/main" id="{81724495-B62C-4515-AAAE-CC95E776BF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31807" y="1714111"/>
            <a:ext cx="2291948" cy="1734207"/>
          </a:xfrm>
          <a:prstGeom prst="rect">
            <a:avLst/>
          </a:prstGeom>
        </p:spPr>
      </p:pic>
      <p:pic>
        <p:nvPicPr>
          <p:cNvPr id="9" name="Picture 10">
            <a:extLst>
              <a:ext uri="{FF2B5EF4-FFF2-40B4-BE49-F238E27FC236}">
                <a16:creationId xmlns:a16="http://schemas.microsoft.com/office/drawing/2014/main" id="{1C39F147-DBCE-8DFE-76FE-E043A5ACA30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3328"/>
          <a:stretch/>
        </p:blipFill>
        <p:spPr>
          <a:xfrm>
            <a:off x="6821253" y="1"/>
            <a:ext cx="2322747" cy="1715784"/>
          </a:xfrm>
          <a:prstGeom prst="rect">
            <a:avLst/>
          </a:prstGeom>
        </p:spPr>
      </p:pic>
      <p:pic>
        <p:nvPicPr>
          <p:cNvPr id="10" name="Picture 12">
            <a:extLst>
              <a:ext uri="{FF2B5EF4-FFF2-40B4-BE49-F238E27FC236}">
                <a16:creationId xmlns:a16="http://schemas.microsoft.com/office/drawing/2014/main" id="{0BB896A9-3476-AC11-FC25-53BB6A4D63F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168" y="3441968"/>
            <a:ext cx="2245674" cy="1754594"/>
          </a:xfrm>
          <a:prstGeom prst="rect">
            <a:avLst/>
          </a:prstGeom>
        </p:spPr>
      </p:pic>
      <p:pic>
        <p:nvPicPr>
          <p:cNvPr id="11" name="Picture 16">
            <a:extLst>
              <a:ext uri="{FF2B5EF4-FFF2-40B4-BE49-F238E27FC236}">
                <a16:creationId xmlns:a16="http://schemas.microsoft.com/office/drawing/2014/main" id="{72F3D156-895E-0CF2-CDB4-1CFF16AA7BC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30734" y="3441969"/>
            <a:ext cx="2278864" cy="1753030"/>
          </a:xfrm>
          <a:prstGeom prst="rect">
            <a:avLst/>
          </a:prstGeom>
        </p:spPr>
      </p:pic>
      <p:pic>
        <p:nvPicPr>
          <p:cNvPr id="12" name="Picture 9">
            <a:extLst>
              <a:ext uri="{FF2B5EF4-FFF2-40B4-BE49-F238E27FC236}">
                <a16:creationId xmlns:a16="http://schemas.microsoft.com/office/drawing/2014/main" id="{469CC9FC-649D-1F82-5E4A-EC54910C42E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02433" y="3441968"/>
            <a:ext cx="2327676" cy="1753030"/>
          </a:xfrm>
          <a:prstGeom prst="rect">
            <a:avLst/>
          </a:prstGeom>
        </p:spPr>
      </p:pic>
      <p:pic>
        <p:nvPicPr>
          <p:cNvPr id="13" name="Picture 6">
            <a:extLst>
              <a:ext uri="{FF2B5EF4-FFF2-40B4-BE49-F238E27FC236}">
                <a16:creationId xmlns:a16="http://schemas.microsoft.com/office/drawing/2014/main" id="{5F71F800-034A-2598-B1A0-FEAD28AE2EC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29865" y="3441968"/>
            <a:ext cx="2314135" cy="1753030"/>
          </a:xfrm>
          <a:prstGeom prst="rect">
            <a:avLst/>
          </a:prstGeom>
        </p:spPr>
      </p:pic>
      <p:pic>
        <p:nvPicPr>
          <p:cNvPr id="14" name="Picture 3">
            <a:extLst>
              <a:ext uri="{FF2B5EF4-FFF2-40B4-BE49-F238E27FC236}">
                <a16:creationId xmlns:a16="http://schemas.microsoft.com/office/drawing/2014/main" id="{781631DA-11C6-81F6-0716-A95074547A7B}"/>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2635"/>
          <a:stretch/>
        </p:blipFill>
        <p:spPr>
          <a:xfrm>
            <a:off x="0" y="5194998"/>
            <a:ext cx="2257526" cy="1663002"/>
          </a:xfrm>
          <a:prstGeom prst="rect">
            <a:avLst/>
          </a:prstGeom>
        </p:spPr>
      </p:pic>
      <p:pic>
        <p:nvPicPr>
          <p:cNvPr id="15" name="Picture 2">
            <a:extLst>
              <a:ext uri="{FF2B5EF4-FFF2-40B4-BE49-F238E27FC236}">
                <a16:creationId xmlns:a16="http://schemas.microsoft.com/office/drawing/2014/main" id="{5DA78936-2F21-901E-90CF-C8D3ADFB61E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8117" r="3342"/>
          <a:stretch/>
        </p:blipFill>
        <p:spPr>
          <a:xfrm>
            <a:off x="2243797" y="5190978"/>
            <a:ext cx="2261945" cy="1667022"/>
          </a:xfrm>
          <a:prstGeom prst="rect">
            <a:avLst/>
          </a:prstGeom>
        </p:spPr>
      </p:pic>
      <p:pic>
        <p:nvPicPr>
          <p:cNvPr id="16" name="Picture 1">
            <a:extLst>
              <a:ext uri="{FF2B5EF4-FFF2-40B4-BE49-F238E27FC236}">
                <a16:creationId xmlns:a16="http://schemas.microsoft.com/office/drawing/2014/main" id="{F56EEABA-5C4B-9B44-B2C0-54664185628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822831" y="5190978"/>
            <a:ext cx="2321170" cy="1667022"/>
          </a:xfrm>
          <a:prstGeom prst="rect">
            <a:avLst/>
          </a:prstGeom>
        </p:spPr>
      </p:pic>
      <p:pic>
        <p:nvPicPr>
          <p:cNvPr id="17" name="Picture 2">
            <a:extLst>
              <a:ext uri="{FF2B5EF4-FFF2-40B4-BE49-F238E27FC236}">
                <a16:creationId xmlns:a16="http://schemas.microsoft.com/office/drawing/2014/main" id="{F57C0EBF-817F-C89D-E9C5-CDD931CD8ED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501662" y="5193873"/>
            <a:ext cx="2329367" cy="1664127"/>
          </a:xfrm>
          <a:prstGeom prst="rect">
            <a:avLst/>
          </a:prstGeom>
        </p:spPr>
      </p:pic>
    </p:spTree>
    <p:extLst>
      <p:ext uri="{BB962C8B-B14F-4D97-AF65-F5344CB8AC3E}">
        <p14:creationId xmlns:p14="http://schemas.microsoft.com/office/powerpoint/2010/main" val="717863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544B2B-3498-6B2E-2A92-357EE3365E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 has put eternity in the hearts of the faithful</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 To find God, know and serve Him with a loyal heart </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 God makes Himself known so as to return to Him</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 knows the heart made pure by faith</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 requires a pure heart as a child’s heart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While man sees outward, God sees the inner heart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Man cannot understand his way without the LORD</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While man justifies himself, the LORD will judge</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As man declares what is right, it may end in death</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Man has many plans but the LORD’s Word rules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 delights in a good man who steps in His ways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Man cannot direct his own steps void of God’s Word</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Patience establishes a heart waiting on the Lord</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p:txBody>
      </p:sp>
      <p:sp>
        <p:nvSpPr>
          <p:cNvPr id="5" name="Rectangle 4"/>
          <p:cNvSpPr>
            <a:spLocks noChangeArrowheads="1"/>
          </p:cNvSpPr>
          <p:nvPr/>
        </p:nvSpPr>
        <p:spPr bwMode="auto">
          <a:xfrm rot="21202571">
            <a:off x="828287" y="1346646"/>
            <a:ext cx="7993705" cy="4407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87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Loyal Hearts find God in Service to His Word</a:t>
            </a:r>
          </a:p>
        </p:txBody>
      </p:sp>
    </p:spTree>
    <p:extLst>
      <p:ext uri="{BB962C8B-B14F-4D97-AF65-F5344CB8AC3E}">
        <p14:creationId xmlns:p14="http://schemas.microsoft.com/office/powerpoint/2010/main" val="2260757219"/>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par>
                                <p:cTn id="135" presetID="6" presetClass="emph" presetSubtype="0" fill="hold" grpId="2" nodeType="withEffect">
                                  <p:stCondLst>
                                    <p:cond delay="300"/>
                                  </p:stCondLst>
                                  <p:childTnLst>
                                    <p:animScale>
                                      <p:cBhvr>
                                        <p:cTn id="136" dur="1500" fill="hold"/>
                                        <p:tgtEl>
                                          <p:spTgt spid="5"/>
                                        </p:tgtEl>
                                      </p:cBhvr>
                                      <p:by x="10000" y="10000"/>
                                    </p:animScale>
                                  </p:childTnLst>
                                </p:cTn>
                              </p:par>
                              <p:par>
                                <p:cTn id="137" presetID="8" presetClass="emph" presetSubtype="0" fill="hold" grpId="3" nodeType="withEffect">
                                  <p:stCondLst>
                                    <p:cond delay="300"/>
                                  </p:stCondLst>
                                  <p:childTnLst>
                                    <p:animRot by="1800000">
                                      <p:cBhvr>
                                        <p:cTn id="138" dur="1500" fill="hold"/>
                                        <p:tgtEl>
                                          <p:spTgt spid="5"/>
                                        </p:tgtEl>
                                        <p:attrNameLst>
                                          <p:attrName>r</p:attrName>
                                        </p:attrNameLst>
                                      </p:cBhvr>
                                    </p:animRot>
                                  </p:childTnLst>
                                </p:cTn>
                              </p:par>
                            </p:childTnLst>
                          </p:cTn>
                        </p:par>
                        <p:par>
                          <p:cTn id="139" fill="hold">
                            <p:stCondLst>
                              <p:cond delay="3800"/>
                            </p:stCondLst>
                            <p:childTnLst>
                              <p:par>
                                <p:cTn id="140" presetID="23" presetClass="exit" presetSubtype="32" fill="hold" nodeType="afterEffect">
                                  <p:stCondLst>
                                    <p:cond delay="0"/>
                                  </p:stCondLst>
                                  <p:childTnLst>
                                    <p:anim calcmode="lin" valueType="num">
                                      <p:cBhvr>
                                        <p:cTn id="141" dur="1750"/>
                                        <p:tgtEl>
                                          <p:spTgt spid="4">
                                            <p:txEl>
                                              <p:pRg st="0" end="0"/>
                                            </p:txEl>
                                          </p:spTgt>
                                        </p:tgtEl>
                                        <p:attrNameLst>
                                          <p:attrName>ppt_w</p:attrName>
                                        </p:attrNameLst>
                                      </p:cBhvr>
                                      <p:tavLst>
                                        <p:tav tm="0">
                                          <p:val>
                                            <p:strVal val="ppt_w"/>
                                          </p:val>
                                        </p:tav>
                                        <p:tav tm="100000">
                                          <p:val>
                                            <p:fltVal val="0"/>
                                          </p:val>
                                        </p:tav>
                                      </p:tavLst>
                                    </p:anim>
                                    <p:anim calcmode="lin" valueType="num">
                                      <p:cBhvr>
                                        <p:cTn id="142" dur="1750"/>
                                        <p:tgtEl>
                                          <p:spTgt spid="4">
                                            <p:txEl>
                                              <p:pRg st="0" end="0"/>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0" end="0"/>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1" end="1"/>
                                            </p:txEl>
                                          </p:spTgt>
                                        </p:tgtEl>
                                        <p:attrNameLst>
                                          <p:attrName>ppt_w</p:attrName>
                                        </p:attrNameLst>
                                      </p:cBhvr>
                                      <p:tavLst>
                                        <p:tav tm="0">
                                          <p:val>
                                            <p:strVal val="ppt_w"/>
                                          </p:val>
                                        </p:tav>
                                        <p:tav tm="100000">
                                          <p:val>
                                            <p:fltVal val="0"/>
                                          </p:val>
                                        </p:tav>
                                      </p:tavLst>
                                    </p:anim>
                                    <p:anim calcmode="lin" valueType="num">
                                      <p:cBhvr>
                                        <p:cTn id="146" dur="1750"/>
                                        <p:tgtEl>
                                          <p:spTgt spid="4">
                                            <p:txEl>
                                              <p:pRg st="1" end="1"/>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1" end="1"/>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2" end="2"/>
                                            </p:txEl>
                                          </p:spTgt>
                                        </p:tgtEl>
                                        <p:attrNameLst>
                                          <p:attrName>ppt_w</p:attrName>
                                        </p:attrNameLst>
                                      </p:cBhvr>
                                      <p:tavLst>
                                        <p:tav tm="0">
                                          <p:val>
                                            <p:strVal val="ppt_w"/>
                                          </p:val>
                                        </p:tav>
                                        <p:tav tm="100000">
                                          <p:val>
                                            <p:fltVal val="0"/>
                                          </p:val>
                                        </p:tav>
                                      </p:tavLst>
                                    </p:anim>
                                    <p:anim calcmode="lin" valueType="num">
                                      <p:cBhvr>
                                        <p:cTn id="150" dur="1750"/>
                                        <p:tgtEl>
                                          <p:spTgt spid="4">
                                            <p:txEl>
                                              <p:pRg st="2" end="2"/>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2" end="2"/>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3" end="3"/>
                                            </p:txEl>
                                          </p:spTgt>
                                        </p:tgtEl>
                                        <p:attrNameLst>
                                          <p:attrName>ppt_w</p:attrName>
                                        </p:attrNameLst>
                                      </p:cBhvr>
                                      <p:tavLst>
                                        <p:tav tm="0">
                                          <p:val>
                                            <p:strVal val="ppt_w"/>
                                          </p:val>
                                        </p:tav>
                                        <p:tav tm="100000">
                                          <p:val>
                                            <p:fltVal val="0"/>
                                          </p:val>
                                        </p:tav>
                                      </p:tavLst>
                                    </p:anim>
                                    <p:anim calcmode="lin" valueType="num">
                                      <p:cBhvr>
                                        <p:cTn id="154" dur="1750"/>
                                        <p:tgtEl>
                                          <p:spTgt spid="4">
                                            <p:txEl>
                                              <p:pRg st="3" end="3"/>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3" end="3"/>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4" end="4"/>
                                            </p:txEl>
                                          </p:spTgt>
                                        </p:tgtEl>
                                        <p:attrNameLst>
                                          <p:attrName>ppt_w</p:attrName>
                                        </p:attrNameLst>
                                      </p:cBhvr>
                                      <p:tavLst>
                                        <p:tav tm="0">
                                          <p:val>
                                            <p:strVal val="ppt_w"/>
                                          </p:val>
                                        </p:tav>
                                        <p:tav tm="100000">
                                          <p:val>
                                            <p:fltVal val="0"/>
                                          </p:val>
                                        </p:tav>
                                      </p:tavLst>
                                    </p:anim>
                                    <p:anim calcmode="lin" valueType="num">
                                      <p:cBhvr>
                                        <p:cTn id="158" dur="1750"/>
                                        <p:tgtEl>
                                          <p:spTgt spid="4">
                                            <p:txEl>
                                              <p:pRg st="4" end="4"/>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4" end="4"/>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5" end="5"/>
                                            </p:txEl>
                                          </p:spTgt>
                                        </p:tgtEl>
                                        <p:attrNameLst>
                                          <p:attrName>ppt_w</p:attrName>
                                        </p:attrNameLst>
                                      </p:cBhvr>
                                      <p:tavLst>
                                        <p:tav tm="0">
                                          <p:val>
                                            <p:strVal val="ppt_w"/>
                                          </p:val>
                                        </p:tav>
                                        <p:tav tm="100000">
                                          <p:val>
                                            <p:fltVal val="0"/>
                                          </p:val>
                                        </p:tav>
                                      </p:tavLst>
                                    </p:anim>
                                    <p:anim calcmode="lin" valueType="num">
                                      <p:cBhvr>
                                        <p:cTn id="162" dur="1750"/>
                                        <p:tgtEl>
                                          <p:spTgt spid="4">
                                            <p:txEl>
                                              <p:pRg st="5" end="5"/>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5" end="5"/>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6" end="6"/>
                                            </p:txEl>
                                          </p:spTgt>
                                        </p:tgtEl>
                                        <p:attrNameLst>
                                          <p:attrName>ppt_w</p:attrName>
                                        </p:attrNameLst>
                                      </p:cBhvr>
                                      <p:tavLst>
                                        <p:tav tm="0">
                                          <p:val>
                                            <p:strVal val="ppt_w"/>
                                          </p:val>
                                        </p:tav>
                                        <p:tav tm="100000">
                                          <p:val>
                                            <p:fltVal val="0"/>
                                          </p:val>
                                        </p:tav>
                                      </p:tavLst>
                                    </p:anim>
                                    <p:anim calcmode="lin" valueType="num">
                                      <p:cBhvr>
                                        <p:cTn id="166" dur="1750"/>
                                        <p:tgtEl>
                                          <p:spTgt spid="4">
                                            <p:txEl>
                                              <p:pRg st="6" end="6"/>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6" end="6"/>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7" end="7"/>
                                            </p:txEl>
                                          </p:spTgt>
                                        </p:tgtEl>
                                        <p:attrNameLst>
                                          <p:attrName>ppt_w</p:attrName>
                                        </p:attrNameLst>
                                      </p:cBhvr>
                                      <p:tavLst>
                                        <p:tav tm="0">
                                          <p:val>
                                            <p:strVal val="ppt_w"/>
                                          </p:val>
                                        </p:tav>
                                        <p:tav tm="100000">
                                          <p:val>
                                            <p:fltVal val="0"/>
                                          </p:val>
                                        </p:tav>
                                      </p:tavLst>
                                    </p:anim>
                                    <p:anim calcmode="lin" valueType="num">
                                      <p:cBhvr>
                                        <p:cTn id="170" dur="1750"/>
                                        <p:tgtEl>
                                          <p:spTgt spid="4">
                                            <p:txEl>
                                              <p:pRg st="7" end="7"/>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7" end="7"/>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8" end="8"/>
                                            </p:txEl>
                                          </p:spTgt>
                                        </p:tgtEl>
                                        <p:attrNameLst>
                                          <p:attrName>ppt_w</p:attrName>
                                        </p:attrNameLst>
                                      </p:cBhvr>
                                      <p:tavLst>
                                        <p:tav tm="0">
                                          <p:val>
                                            <p:strVal val="ppt_w"/>
                                          </p:val>
                                        </p:tav>
                                        <p:tav tm="100000">
                                          <p:val>
                                            <p:fltVal val="0"/>
                                          </p:val>
                                        </p:tav>
                                      </p:tavLst>
                                    </p:anim>
                                    <p:anim calcmode="lin" valueType="num">
                                      <p:cBhvr>
                                        <p:cTn id="174" dur="1750"/>
                                        <p:tgtEl>
                                          <p:spTgt spid="4">
                                            <p:txEl>
                                              <p:pRg st="8" end="8"/>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8" end="8"/>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9" end="9"/>
                                            </p:txEl>
                                          </p:spTgt>
                                        </p:tgtEl>
                                        <p:attrNameLst>
                                          <p:attrName>ppt_w</p:attrName>
                                        </p:attrNameLst>
                                      </p:cBhvr>
                                      <p:tavLst>
                                        <p:tav tm="0">
                                          <p:val>
                                            <p:strVal val="ppt_w"/>
                                          </p:val>
                                        </p:tav>
                                        <p:tav tm="100000">
                                          <p:val>
                                            <p:fltVal val="0"/>
                                          </p:val>
                                        </p:tav>
                                      </p:tavLst>
                                    </p:anim>
                                    <p:anim calcmode="lin" valueType="num">
                                      <p:cBhvr>
                                        <p:cTn id="178" dur="1750"/>
                                        <p:tgtEl>
                                          <p:spTgt spid="4">
                                            <p:txEl>
                                              <p:pRg st="9" end="9"/>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9" end="9"/>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0" end="10"/>
                                            </p:txEl>
                                          </p:spTgt>
                                        </p:tgtEl>
                                        <p:attrNameLst>
                                          <p:attrName>ppt_w</p:attrName>
                                        </p:attrNameLst>
                                      </p:cBhvr>
                                      <p:tavLst>
                                        <p:tav tm="0">
                                          <p:val>
                                            <p:strVal val="ppt_w"/>
                                          </p:val>
                                        </p:tav>
                                        <p:tav tm="100000">
                                          <p:val>
                                            <p:fltVal val="0"/>
                                          </p:val>
                                        </p:tav>
                                      </p:tavLst>
                                    </p:anim>
                                    <p:anim calcmode="lin" valueType="num">
                                      <p:cBhvr>
                                        <p:cTn id="182" dur="1750"/>
                                        <p:tgtEl>
                                          <p:spTgt spid="4">
                                            <p:txEl>
                                              <p:pRg st="10" end="10"/>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0" end="10"/>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6" dur="1750"/>
                                        <p:tgtEl>
                                          <p:spTgt spid="4">
                                            <p:txEl>
                                              <p:pRg st="11" end="11"/>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1" end="11"/>
                                            </p:txEl>
                                          </p:spTgt>
                                        </p:tgtEl>
                                        <p:attrNameLst>
                                          <p:attrName>style.visibility</p:attrName>
                                        </p:attrNameLst>
                                      </p:cBhvr>
                                      <p:to>
                                        <p:strVal val="hidden"/>
                                      </p:to>
                                    </p:set>
                                  </p:childTnLst>
                                </p:cTn>
                              </p:par>
                              <p:par>
                                <p:cTn id="188" presetID="23" presetClass="exit" presetSubtype="32" fill="hold" nodeType="withEffect">
                                  <p:stCondLst>
                                    <p:cond delay="0"/>
                                  </p:stCondLst>
                                  <p:childTnLst>
                                    <p:anim calcmode="lin" valueType="num">
                                      <p:cBhvr>
                                        <p:cTn id="189" dur="1750"/>
                                        <p:tgtEl>
                                          <p:spTgt spid="4">
                                            <p:txEl>
                                              <p:pRg st="12" end="12"/>
                                            </p:txEl>
                                          </p:spTgt>
                                        </p:tgtEl>
                                        <p:attrNameLst>
                                          <p:attrName>ppt_w</p:attrName>
                                        </p:attrNameLst>
                                      </p:cBhvr>
                                      <p:tavLst>
                                        <p:tav tm="0">
                                          <p:val>
                                            <p:strVal val="ppt_w"/>
                                          </p:val>
                                        </p:tav>
                                        <p:tav tm="100000">
                                          <p:val>
                                            <p:fltVal val="0"/>
                                          </p:val>
                                        </p:tav>
                                      </p:tavLst>
                                    </p:anim>
                                    <p:anim calcmode="lin" valueType="num">
                                      <p:cBhvr>
                                        <p:cTn id="190" dur="1750"/>
                                        <p:tgtEl>
                                          <p:spTgt spid="4">
                                            <p:txEl>
                                              <p:pRg st="12" end="12"/>
                                            </p:txEl>
                                          </p:spTgt>
                                        </p:tgtEl>
                                        <p:attrNameLst>
                                          <p:attrName>ppt_h</p:attrName>
                                        </p:attrNameLst>
                                      </p:cBhvr>
                                      <p:tavLst>
                                        <p:tav tm="0">
                                          <p:val>
                                            <p:strVal val="ppt_h"/>
                                          </p:val>
                                        </p:tav>
                                        <p:tav tm="100000">
                                          <p:val>
                                            <p:fltVal val="0"/>
                                          </p:val>
                                        </p:tav>
                                      </p:tavLst>
                                    </p:anim>
                                    <p:set>
                                      <p:cBhvr>
                                        <p:cTn id="191" dur="1" fill="hold">
                                          <p:stCondLst>
                                            <p:cond delay="1749"/>
                                          </p:stCondLst>
                                        </p:cTn>
                                        <p:tgtEl>
                                          <p:spTgt spid="4">
                                            <p:txEl>
                                              <p:pRg st="12" end="12"/>
                                            </p:txEl>
                                          </p:spTgt>
                                        </p:tgtEl>
                                        <p:attrNameLst>
                                          <p:attrName>style.visibility</p:attrName>
                                        </p:attrNameLst>
                                      </p:cBhvr>
                                      <p:to>
                                        <p:strVal val="hidden"/>
                                      </p:to>
                                    </p:set>
                                  </p:childTnLst>
                                </p:cTn>
                              </p:par>
                              <p:par>
                                <p:cTn id="192" presetID="0" presetClass="path" presetSubtype="0" accel="50000" decel="50000" fill="hold" nodeType="withEffect">
                                  <p:stCondLst>
                                    <p:cond delay="0"/>
                                  </p:stCondLst>
                                  <p:childTnLst>
                                    <p:animMotion origin="layout" path="M -2.5E-6 3.7037E-6 L 0.12813 0.41041 " pathEditMode="relative" rAng="0" ptsTypes="AA">
                                      <p:cBhvr>
                                        <p:cTn id="193" dur="1750" fill="hold"/>
                                        <p:tgtEl>
                                          <p:spTgt spid="4">
                                            <p:txEl>
                                              <p:pRg st="0" end="0"/>
                                            </p:txEl>
                                          </p:spTgt>
                                        </p:tgtEl>
                                        <p:attrNameLst>
                                          <p:attrName>ppt_x</p:attrName>
                                          <p:attrName>ppt_y</p:attrName>
                                        </p:attrNameLst>
                                      </p:cBhvr>
                                      <p:rCtr x="6406" y="20509"/>
                                    </p:animMotion>
                                  </p:childTnLst>
                                </p:cTn>
                              </p:par>
                              <p:par>
                                <p:cTn id="194" presetID="0" presetClass="path" presetSubtype="0" accel="50000" decel="50000" fill="hold" nodeType="withEffect">
                                  <p:stCondLst>
                                    <p:cond delay="0"/>
                                  </p:stCondLst>
                                  <p:childTnLst>
                                    <p:animMotion origin="layout" path="M -8.33333E-7 -2.96296E-6 L 0.09757 0.34514 " pathEditMode="relative" rAng="0" ptsTypes="AA">
                                      <p:cBhvr>
                                        <p:cTn id="195" dur="1750" fill="hold"/>
                                        <p:tgtEl>
                                          <p:spTgt spid="4">
                                            <p:txEl>
                                              <p:pRg st="1" end="1"/>
                                            </p:txEl>
                                          </p:spTgt>
                                        </p:tgtEl>
                                        <p:attrNameLst>
                                          <p:attrName>ppt_x</p:attrName>
                                          <p:attrName>ppt_y</p:attrName>
                                        </p:attrNameLst>
                                      </p:cBhvr>
                                      <p:rCtr x="4878" y="17245"/>
                                    </p:animMotion>
                                  </p:childTnLst>
                                </p:cTn>
                              </p:par>
                              <p:par>
                                <p:cTn id="196" presetID="0" presetClass="path" presetSubtype="0" accel="50000" decel="50000" fill="hold" nodeType="withEffect">
                                  <p:stCondLst>
                                    <p:cond delay="0"/>
                                  </p:stCondLst>
                                  <p:childTnLst>
                                    <p:animMotion origin="layout" path="M -3.33333E-6 0.00023 L 0.12188 0.2713 " pathEditMode="relative" rAng="0" ptsTypes="AA">
                                      <p:cBhvr>
                                        <p:cTn id="197" dur="1750" fill="hold"/>
                                        <p:tgtEl>
                                          <p:spTgt spid="4">
                                            <p:txEl>
                                              <p:pRg st="2" end="2"/>
                                            </p:txEl>
                                          </p:spTgt>
                                        </p:tgtEl>
                                        <p:attrNameLst>
                                          <p:attrName>ppt_x</p:attrName>
                                          <p:attrName>ppt_y</p:attrName>
                                        </p:attrNameLst>
                                      </p:cBhvr>
                                      <p:rCtr x="6094" y="13542"/>
                                    </p:animMotion>
                                  </p:childTnLst>
                                </p:cTn>
                              </p:par>
                              <p:par>
                                <p:cTn id="198" presetID="0" presetClass="path" presetSubtype="0" accel="50000" decel="50000" fill="hold" nodeType="withEffect">
                                  <p:stCondLst>
                                    <p:cond delay="0"/>
                                  </p:stCondLst>
                                  <p:childTnLst>
                                    <p:animMotion origin="layout" path="M -1.11111E-6 0.00023 L 0.19306 0.19792 " pathEditMode="relative" rAng="0" ptsTypes="AA">
                                      <p:cBhvr>
                                        <p:cTn id="199" dur="1750" fill="hold"/>
                                        <p:tgtEl>
                                          <p:spTgt spid="4">
                                            <p:txEl>
                                              <p:pRg st="3" end="3"/>
                                            </p:txEl>
                                          </p:spTgt>
                                        </p:tgtEl>
                                        <p:attrNameLst>
                                          <p:attrName>ppt_x</p:attrName>
                                          <p:attrName>ppt_y</p:attrName>
                                        </p:attrNameLst>
                                      </p:cBhvr>
                                      <p:rCtr x="9653" y="9884"/>
                                    </p:animMotion>
                                  </p:childTnLst>
                                </p:cTn>
                              </p:par>
                              <p:par>
                                <p:cTn id="200" presetID="0" presetClass="path" presetSubtype="0" accel="50000" decel="50000" fill="hold" nodeType="withEffect">
                                  <p:stCondLst>
                                    <p:cond delay="0"/>
                                  </p:stCondLst>
                                  <p:childTnLst>
                                    <p:animMotion origin="layout" path="M -3.61111E-6 0.00069 L 0.17327 0.12569 " pathEditMode="relative" rAng="0" ptsTypes="AA">
                                      <p:cBhvr>
                                        <p:cTn id="201" dur="1750" fill="hold"/>
                                        <p:tgtEl>
                                          <p:spTgt spid="4">
                                            <p:txEl>
                                              <p:pRg st="4" end="4"/>
                                            </p:txEl>
                                          </p:spTgt>
                                        </p:tgtEl>
                                        <p:attrNameLst>
                                          <p:attrName>ppt_x</p:attrName>
                                          <p:attrName>ppt_y</p:attrName>
                                        </p:attrNameLst>
                                      </p:cBhvr>
                                      <p:rCtr x="8663" y="6250"/>
                                    </p:animMotion>
                                  </p:childTnLst>
                                </p:cTn>
                              </p:par>
                              <p:par>
                                <p:cTn id="202" presetID="0" presetClass="path" presetSubtype="0" accel="50000" decel="50000" fill="hold" nodeType="withEffect">
                                  <p:stCondLst>
                                    <p:cond delay="0"/>
                                  </p:stCondLst>
                                  <p:childTnLst>
                                    <p:animMotion origin="layout" path="M -1.11111E-6 0.00046 L 0.10625 0.05185 " pathEditMode="relative" rAng="0" ptsTypes="AA">
                                      <p:cBhvr>
                                        <p:cTn id="203" dur="1750" fill="hold"/>
                                        <p:tgtEl>
                                          <p:spTgt spid="4">
                                            <p:txEl>
                                              <p:pRg st="5" end="5"/>
                                            </p:txEl>
                                          </p:spTgt>
                                        </p:tgtEl>
                                        <p:attrNameLst>
                                          <p:attrName>ppt_x</p:attrName>
                                          <p:attrName>ppt_y</p:attrName>
                                        </p:attrNameLst>
                                      </p:cBhvr>
                                      <p:rCtr x="5313" y="2569"/>
                                    </p:animMotion>
                                  </p:childTnLst>
                                </p:cTn>
                              </p:par>
                              <p:par>
                                <p:cTn id="204" presetID="0" presetClass="path" presetSubtype="0" accel="50000" decel="50000" fill="hold" nodeType="withEffect">
                                  <p:stCondLst>
                                    <p:cond delay="0"/>
                                  </p:stCondLst>
                                  <p:childTnLst>
                                    <p:animMotion origin="layout" path="M -1.38889E-6 0.00046 L 0.10799 -0.02222 " pathEditMode="relative" rAng="0" ptsTypes="AA">
                                      <p:cBhvr>
                                        <p:cTn id="205" dur="1750" fill="hold"/>
                                        <p:tgtEl>
                                          <p:spTgt spid="4">
                                            <p:txEl>
                                              <p:pRg st="6" end="6"/>
                                            </p:txEl>
                                          </p:spTgt>
                                        </p:tgtEl>
                                        <p:attrNameLst>
                                          <p:attrName>ppt_x</p:attrName>
                                          <p:attrName>ppt_y</p:attrName>
                                        </p:attrNameLst>
                                      </p:cBhvr>
                                      <p:rCtr x="5399" y="-1134"/>
                                    </p:animMotion>
                                  </p:childTnLst>
                                </p:cTn>
                              </p:par>
                              <p:par>
                                <p:cTn id="206" presetID="0" presetClass="path" presetSubtype="0" accel="50000" decel="50000" fill="hold" nodeType="withEffect">
                                  <p:stCondLst>
                                    <p:cond delay="0"/>
                                  </p:stCondLst>
                                  <p:childTnLst>
                                    <p:animMotion origin="layout" path="M -4.72222E-6 0.00023 L 0.13108 -0.0956 " pathEditMode="relative" rAng="0" ptsTypes="AA">
                                      <p:cBhvr>
                                        <p:cTn id="207" dur="1750" fill="hold"/>
                                        <p:tgtEl>
                                          <p:spTgt spid="4">
                                            <p:txEl>
                                              <p:pRg st="7" end="7"/>
                                            </p:txEl>
                                          </p:spTgt>
                                        </p:tgtEl>
                                        <p:attrNameLst>
                                          <p:attrName>ppt_x</p:attrName>
                                          <p:attrName>ppt_y</p:attrName>
                                        </p:attrNameLst>
                                      </p:cBhvr>
                                      <p:rCtr x="6545" y="-4792"/>
                                    </p:animMotion>
                                  </p:childTnLst>
                                </p:cTn>
                              </p:par>
                              <p:par>
                                <p:cTn id="208" presetID="0" presetClass="path" presetSubtype="0" accel="50000" decel="50000" fill="hold" nodeType="withEffect">
                                  <p:stCondLst>
                                    <p:cond delay="0"/>
                                  </p:stCondLst>
                                  <p:childTnLst>
                                    <p:animMotion origin="layout" path="M 1.38889E-6 0.00069 L 0.11389 -0.16875 " pathEditMode="relative" rAng="0" ptsTypes="AA">
                                      <p:cBhvr>
                                        <p:cTn id="209" dur="1750" fill="hold"/>
                                        <p:tgtEl>
                                          <p:spTgt spid="4">
                                            <p:txEl>
                                              <p:pRg st="8" end="8"/>
                                            </p:txEl>
                                          </p:spTgt>
                                        </p:tgtEl>
                                        <p:attrNameLst>
                                          <p:attrName>ppt_x</p:attrName>
                                          <p:attrName>ppt_y</p:attrName>
                                        </p:attrNameLst>
                                      </p:cBhvr>
                                      <p:rCtr x="5694" y="-8472"/>
                                    </p:animMotion>
                                  </p:childTnLst>
                                </p:cTn>
                              </p:par>
                              <p:par>
                                <p:cTn id="210" presetID="0" presetClass="path" presetSubtype="0" accel="50000" decel="50000" fill="hold" nodeType="withEffect">
                                  <p:stCondLst>
                                    <p:cond delay="0"/>
                                  </p:stCondLst>
                                  <p:childTnLst>
                                    <p:animMotion origin="layout" path="M 2.77778E-7 0.00023 L 0.13403 -0.24213 " pathEditMode="relative" rAng="0" ptsTypes="AA">
                                      <p:cBhvr>
                                        <p:cTn id="211" dur="1750" fill="hold"/>
                                        <p:tgtEl>
                                          <p:spTgt spid="4">
                                            <p:txEl>
                                              <p:pRg st="9" end="9"/>
                                            </p:txEl>
                                          </p:spTgt>
                                        </p:tgtEl>
                                        <p:attrNameLst>
                                          <p:attrName>ppt_x</p:attrName>
                                          <p:attrName>ppt_y</p:attrName>
                                        </p:attrNameLst>
                                      </p:cBhvr>
                                      <p:rCtr x="6701" y="-12130"/>
                                    </p:animMotion>
                                  </p:childTnLst>
                                </p:cTn>
                              </p:par>
                              <p:par>
                                <p:cTn id="212" presetID="0" presetClass="path" presetSubtype="0" accel="50000" decel="50000" fill="hold" nodeType="withEffect">
                                  <p:stCondLst>
                                    <p:cond delay="0"/>
                                  </p:stCondLst>
                                  <p:childTnLst>
                                    <p:animMotion origin="layout" path="M 2.77778E-7 0.00023 L 0.11545 -0.31528 " pathEditMode="relative" rAng="0" ptsTypes="AA">
                                      <p:cBhvr>
                                        <p:cTn id="213" dur="1750" fill="hold"/>
                                        <p:tgtEl>
                                          <p:spTgt spid="4">
                                            <p:txEl>
                                              <p:pRg st="10" end="10"/>
                                            </p:txEl>
                                          </p:spTgt>
                                        </p:tgtEl>
                                        <p:attrNameLst>
                                          <p:attrName>ppt_x</p:attrName>
                                          <p:attrName>ppt_y</p:attrName>
                                        </p:attrNameLst>
                                      </p:cBhvr>
                                      <p:rCtr x="5764" y="-15787"/>
                                    </p:animMotion>
                                  </p:childTnLst>
                                </p:cTn>
                              </p:par>
                              <p:par>
                                <p:cTn id="214" presetID="0" presetClass="path" presetSubtype="0" accel="50000" decel="50000" fill="hold" nodeType="withEffect">
                                  <p:stCondLst>
                                    <p:cond delay="0"/>
                                  </p:stCondLst>
                                  <p:childTnLst>
                                    <p:animMotion origin="layout" path="M -3.88889E-6 0.00069 L 0.09358 -0.38866 " pathEditMode="relative" rAng="0" ptsTypes="AA">
                                      <p:cBhvr>
                                        <p:cTn id="215" dur="1750" fill="hold"/>
                                        <p:tgtEl>
                                          <p:spTgt spid="4">
                                            <p:txEl>
                                              <p:pRg st="11" end="11"/>
                                            </p:txEl>
                                          </p:spTgt>
                                        </p:tgtEl>
                                        <p:attrNameLst>
                                          <p:attrName>ppt_x</p:attrName>
                                          <p:attrName>ppt_y</p:attrName>
                                        </p:attrNameLst>
                                      </p:cBhvr>
                                      <p:rCtr x="4670" y="-19468"/>
                                    </p:animMotion>
                                  </p:childTnLst>
                                </p:cTn>
                              </p:par>
                              <p:par>
                                <p:cTn id="216" presetID="0" presetClass="path" presetSubtype="0" accel="50000" decel="50000" fill="hold" nodeType="withEffect">
                                  <p:stCondLst>
                                    <p:cond delay="0"/>
                                  </p:stCondLst>
                                  <p:childTnLst>
                                    <p:animMotion origin="layout" path="M 1.66667E-6 0.00046 L 0.13038 -0.46297 " pathEditMode="relative" rAng="0" ptsTypes="AA">
                                      <p:cBhvr>
                                        <p:cTn id="217" dur="1750" fill="hold"/>
                                        <p:tgtEl>
                                          <p:spTgt spid="4">
                                            <p:txEl>
                                              <p:pRg st="12" end="12"/>
                                            </p:txEl>
                                          </p:spTgt>
                                        </p:tgtEl>
                                        <p:attrNameLst>
                                          <p:attrName>ppt_x</p:attrName>
                                          <p:attrName>ppt_y</p:attrName>
                                        </p:attrNameLst>
                                      </p:cBhvr>
                                      <p:rCtr x="6510" y="-2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P spid="5" grpId="2"/>
      <p:bldP spid="5" grpId="3"/>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4237823"/>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E8C603-1746-DA39-120E-8AC2D2B5927A}"/>
              </a:ext>
            </a:extLst>
          </p:cNvPr>
          <p:cNvPicPr>
            <a:picLocks noChangeAspect="1"/>
          </p:cNvPicPr>
          <p:nvPr/>
        </p:nvPicPr>
        <p:blipFill rotWithShape="1">
          <a:blip r:embed="rId3">
            <a:extLst>
              <a:ext uri="{28A0092B-C50C-407E-A947-70E740481C1C}">
                <a14:useLocalDpi xmlns:a14="http://schemas.microsoft.com/office/drawing/2010/main" val="0"/>
              </a:ext>
            </a:extLst>
          </a:blip>
          <a:srcRect b="2500"/>
          <a:stretch/>
        </p:blipFill>
        <p:spPr>
          <a:xfrm>
            <a:off x="0" y="0"/>
            <a:ext cx="9144000" cy="6858000"/>
          </a:xfrm>
          <a:prstGeom prst="rect">
            <a:avLst/>
          </a:prstGeom>
        </p:spPr>
      </p:pic>
      <p:sp>
        <p:nvSpPr>
          <p:cNvPr id="2" name="Rectangle 4">
            <a:extLst>
              <a:ext uri="{FF2B5EF4-FFF2-40B4-BE49-F238E27FC236}">
                <a16:creationId xmlns:a16="http://schemas.microsoft.com/office/drawing/2014/main" id="{35674633-C24C-E86D-35DD-5F7CB395A796}"/>
              </a:ext>
            </a:extLst>
          </p:cNvPr>
          <p:cNvSpPr>
            <a:spLocks noChangeArrowheads="1"/>
          </p:cNvSpPr>
          <p:nvPr/>
        </p:nvSpPr>
        <p:spPr bwMode="auto">
          <a:xfrm>
            <a:off x="3610098" y="2945080"/>
            <a:ext cx="2208429" cy="2371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extrusionH="57150" contourW="25400" prstMaterial="matte">
              <a:bevelT w="25400" h="5588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ts val="13000"/>
              </a:lnSpc>
              <a:spcBef>
                <a:spcPct val="0"/>
              </a:spcBef>
              <a:spcAft>
                <a:spcPct val="0"/>
              </a:spcAft>
              <a:buClrTx/>
              <a:buSzTx/>
              <a:buFontTx/>
              <a:buNone/>
              <a:tabLst/>
              <a:defRPr/>
            </a:pPr>
            <a:r>
              <a:rPr kumimoji="0" lang="en-US" sz="115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3</a:t>
            </a:r>
            <a:endParaRPr kumimoji="0" lang="en-US" sz="287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4" name="Rectangle 4"/>
          <p:cNvSpPr>
            <a:spLocks noChangeArrowheads="1"/>
          </p:cNvSpPr>
          <p:nvPr/>
        </p:nvSpPr>
        <p:spPr bwMode="auto">
          <a:xfrm>
            <a:off x="1375941" y="0"/>
            <a:ext cx="6392119" cy="2979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extrusionH="57150" contourW="25400" prstMaterial="matte">
              <a:bevelT w="25400" h="5588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ts val="13000"/>
              </a:lnSpc>
              <a:spcBef>
                <a:spcPct val="0"/>
              </a:spcBef>
              <a:spcAft>
                <a:spcPct val="0"/>
              </a:spcAft>
              <a:buClrTx/>
              <a:buSzTx/>
              <a:buFontTx/>
              <a:buNone/>
              <a:tabLst/>
              <a:defRPr/>
            </a:pPr>
            <a:r>
              <a:rPr kumimoji="0" lang="en-US" sz="80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Of the </a:t>
            </a:r>
            <a:r>
              <a:rPr kumimoji="0" lang="en-US" sz="166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Heart</a:t>
            </a:r>
            <a:endParaRPr kumimoji="0" lang="en-US" sz="166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Ron Bert</a:t>
            </a:r>
            <a:endParaRPr kumimoji="0" lang="en-US" altLang="en-US" sz="54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March 5, </a:t>
            </a:r>
            <a:r>
              <a:rPr kumimoji="0" lang="en-US" altLang="en-US" sz="44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2023</a:t>
            </a:r>
            <a:endParaRPr kumimoji="0" lang="en-US" altLang="en-US" sz="44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48345756"/>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0" presetClass="entr" presetSubtype="0" fill="hold" grpId="0" nodeType="withEffect">
                                  <p:stCondLst>
                                    <p:cond delay="50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stCondLst>
                                            <p:cond delay="0"/>
                                          </p:stCondLst>
                                        </p:cTn>
                                        <p:tgtEl>
                                          <p:spTgt spid="2"/>
                                        </p:tgtEl>
                                      </p:cBhvr>
                                    </p:animEffect>
                                    <p:anim to="" calcmode="lin" valueType="num">
                                      <p:cBhvr>
                                        <p:cTn id="13" dur="500" fill="hold">
                                          <p:stCondLst>
                                            <p:cond delay="0"/>
                                          </p:stCondLst>
                                        </p:cTn>
                                        <p:tgtEl>
                                          <p:spTgt spid="2"/>
                                        </p:tgtEl>
                                        <p:attrNameLst>
                                          <p:attrName>ppt_w</p:attrName>
                                        </p:attrNameLst>
                                      </p:cBhvr>
                                      <p:tavLst>
                                        <p:tav tm="0">
                                          <p:val>
                                            <p:strVal val="#ppt_w*4"/>
                                          </p:val>
                                        </p:tav>
                                        <p:tav tm="100000">
                                          <p:val>
                                            <p:strVal val="#ppt_w"/>
                                          </p:val>
                                        </p:tav>
                                      </p:tavLst>
                                    </p:anim>
                                    <p:anim to="" calcmode="lin" valueType="num">
                                      <p:cBhvr>
                                        <p:cTn id="14" dur="500" fill="hold">
                                          <p:stCondLst>
                                            <p:cond delay="0"/>
                                          </p:stCondLst>
                                        </p:cTn>
                                        <p:tgtEl>
                                          <p:spTgt spid="2"/>
                                        </p:tgtEl>
                                        <p:attrNameLst>
                                          <p:attrName>ppt_h</p:attrName>
                                        </p:attrNameLst>
                                      </p:cBhvr>
                                      <p:tavLst>
                                        <p:tav tm="0">
                                          <p:val>
                                            <p:strVal val="#ppt_h*4"/>
                                          </p:val>
                                        </p:tav>
                                        <p:tav tm="100000">
                                          <p:val>
                                            <p:strVal val="#ppt_h"/>
                                          </p:val>
                                        </p:tav>
                                      </p:tavLst>
                                    </p:anim>
                                  </p:childTnLst>
                                </p:cTn>
                              </p:par>
                              <p:par>
                                <p:cTn id="15" presetID="39" presetClass="entr" presetSubtype="0" accel="100000" fill="hold" grpId="0" nodeType="withEffect">
                                  <p:stCondLst>
                                    <p:cond delay="25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par>
                                <p:cTn id="21" presetID="39" presetClass="entr" presetSubtype="0" accel="100000" fill="hold" grpId="0" nodeType="withEffect">
                                  <p:stCondLst>
                                    <p:cond delay="75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4"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5"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exit" presetSubtype="0" fill="hold" grpId="1" nodeType="clickEffect">
                                  <p:stCondLst>
                                    <p:cond delay="0"/>
                                  </p:stCondLst>
                                  <p:childTnLst>
                                    <p:set>
                                      <p:cBhvr>
                                        <p:cTn id="30" dur="1" fill="hold">
                                          <p:stCondLst>
                                            <p:cond delay="999"/>
                                          </p:stCondLst>
                                        </p:cTn>
                                        <p:tgtEl>
                                          <p:spTgt spid="4"/>
                                        </p:tgtEl>
                                        <p:attrNameLst>
                                          <p:attrName>style.visibility</p:attrName>
                                        </p:attrNameLst>
                                      </p:cBhvr>
                                      <p:to>
                                        <p:strVal val="hidden"/>
                                      </p:to>
                                    </p:set>
                                    <p:animEffect transition="out" filter="dissolve">
                                      <p:cBhvr>
                                        <p:cTn id="31" dur="1000">
                                          <p:stCondLst>
                                            <p:cond delay="0"/>
                                          </p:stCondLst>
                                        </p:cTn>
                                        <p:tgtEl>
                                          <p:spTgt spid="4"/>
                                        </p:tgtEl>
                                      </p:cBhvr>
                                    </p:animEffect>
                                    <p:anim to="" calcmode="lin" valueType="num">
                                      <p:cBhvr>
                                        <p:cTn id="32"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3"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4" presetID="42" presetClass="path" presetSubtype="0" accel="50000" decel="50000" fill="hold" grpId="2" nodeType="withEffect">
                                  <p:stCondLst>
                                    <p:cond delay="0"/>
                                  </p:stCondLst>
                                  <p:childTnLst>
                                    <p:animMotion origin="layout" path="M 0 3.7037E-7 L 0.00955 0.32824 " pathEditMode="relative" rAng="0" ptsTypes="AA">
                                      <p:cBhvr>
                                        <p:cTn id="35" dur="1000" fill="hold"/>
                                        <p:tgtEl>
                                          <p:spTgt spid="4"/>
                                        </p:tgtEl>
                                        <p:attrNameLst>
                                          <p:attrName>ppt_x</p:attrName>
                                          <p:attrName>ppt_y</p:attrName>
                                        </p:attrNameLst>
                                      </p:cBhvr>
                                      <p:rCtr x="469" y="16412"/>
                                    </p:animMotion>
                                  </p:childTnLst>
                                </p:cTn>
                              </p:par>
                              <p:par>
                                <p:cTn id="36" presetID="6" presetClass="emph" presetSubtype="0" fill="hold" grpId="3" nodeType="withEffect">
                                  <p:stCondLst>
                                    <p:cond delay="0"/>
                                  </p:stCondLst>
                                  <p:childTnLst>
                                    <p:animScale>
                                      <p:cBhvr>
                                        <p:cTn id="37" dur="1000" fill="hold"/>
                                        <p:tgtEl>
                                          <p:spTgt spid="4"/>
                                        </p:tgtEl>
                                      </p:cBhvr>
                                      <p:by x="20000" y="20000"/>
                                    </p:animScale>
                                  </p:childTnLst>
                                </p:cTn>
                              </p:par>
                              <p:par>
                                <p:cTn id="38" presetID="31" presetClass="exit" presetSubtype="0" fill="hold" grpId="1" nodeType="withEffect">
                                  <p:stCondLst>
                                    <p:cond delay="500"/>
                                  </p:stCondLst>
                                  <p:childTnLst>
                                    <p:anim calcmode="lin" valueType="num">
                                      <p:cBhvr>
                                        <p:cTn id="39" dur="1000"/>
                                        <p:tgtEl>
                                          <p:spTgt spid="6"/>
                                        </p:tgtEl>
                                        <p:attrNameLst>
                                          <p:attrName>ppt_w</p:attrName>
                                        </p:attrNameLst>
                                      </p:cBhvr>
                                      <p:tavLst>
                                        <p:tav tm="0">
                                          <p:val>
                                            <p:strVal val="ppt_w"/>
                                          </p:val>
                                        </p:tav>
                                        <p:tav tm="100000">
                                          <p:val>
                                            <p:fltVal val="0"/>
                                          </p:val>
                                        </p:tav>
                                      </p:tavLst>
                                    </p:anim>
                                    <p:anim calcmode="lin" valueType="num">
                                      <p:cBhvr>
                                        <p:cTn id="40" dur="1000"/>
                                        <p:tgtEl>
                                          <p:spTgt spid="6"/>
                                        </p:tgtEl>
                                        <p:attrNameLst>
                                          <p:attrName>ppt_h</p:attrName>
                                        </p:attrNameLst>
                                      </p:cBhvr>
                                      <p:tavLst>
                                        <p:tav tm="0">
                                          <p:val>
                                            <p:strVal val="ppt_h"/>
                                          </p:val>
                                        </p:tav>
                                        <p:tav tm="100000">
                                          <p:val>
                                            <p:fltVal val="0"/>
                                          </p:val>
                                        </p:tav>
                                      </p:tavLst>
                                    </p:anim>
                                    <p:anim calcmode="lin" valueType="num">
                                      <p:cBhvr>
                                        <p:cTn id="41" dur="1000"/>
                                        <p:tgtEl>
                                          <p:spTgt spid="6"/>
                                        </p:tgtEl>
                                        <p:attrNameLst>
                                          <p:attrName>style.rotation</p:attrName>
                                        </p:attrNameLst>
                                      </p:cBhvr>
                                      <p:tavLst>
                                        <p:tav tm="0">
                                          <p:val>
                                            <p:fltVal val="0"/>
                                          </p:val>
                                        </p:tav>
                                        <p:tav tm="100000">
                                          <p:val>
                                            <p:fltVal val="90"/>
                                          </p:val>
                                        </p:tav>
                                      </p:tavLst>
                                    </p:anim>
                                    <p:animEffect transition="out" filter="fade">
                                      <p:cBhvr>
                                        <p:cTn id="42" dur="1000"/>
                                        <p:tgtEl>
                                          <p:spTgt spid="6"/>
                                        </p:tgtEl>
                                      </p:cBhvr>
                                    </p:animEffect>
                                    <p:set>
                                      <p:cBhvr>
                                        <p:cTn id="43" dur="1" fill="hold">
                                          <p:stCondLst>
                                            <p:cond delay="999"/>
                                          </p:stCondLst>
                                        </p:cTn>
                                        <p:tgtEl>
                                          <p:spTgt spid="6"/>
                                        </p:tgtEl>
                                        <p:attrNameLst>
                                          <p:attrName>style.visibility</p:attrName>
                                        </p:attrNameLst>
                                      </p:cBhvr>
                                      <p:to>
                                        <p:strVal val="hidden"/>
                                      </p:to>
                                    </p:set>
                                  </p:childTnLst>
                                </p:cTn>
                              </p:par>
                              <p:par>
                                <p:cTn id="44" presetID="42" presetClass="path" presetSubtype="0" accel="50000" decel="50000" fill="hold" grpId="2" nodeType="withEffect">
                                  <p:stCondLst>
                                    <p:cond delay="500"/>
                                  </p:stCondLst>
                                  <p:childTnLst>
                                    <p:animMotion origin="layout" path="M 3.33333E-6 2.22222E-6 L -0.12761 -0.21065 " pathEditMode="relative" rAng="0" ptsTypes="AA">
                                      <p:cBhvr>
                                        <p:cTn id="45" dur="1000" fill="hold"/>
                                        <p:tgtEl>
                                          <p:spTgt spid="6"/>
                                        </p:tgtEl>
                                        <p:attrNameLst>
                                          <p:attrName>ppt_x</p:attrName>
                                          <p:attrName>ppt_y</p:attrName>
                                        </p:attrNameLst>
                                      </p:cBhvr>
                                      <p:rCtr x="-6389" y="-10532"/>
                                    </p:animMotion>
                                  </p:childTnLst>
                                </p:cTn>
                              </p:par>
                              <p:par>
                                <p:cTn id="46" presetID="9" presetClass="exit" presetSubtype="0" fill="hold" grpId="1" nodeType="withEffect">
                                  <p:stCondLst>
                                    <p:cond delay="750"/>
                                  </p:stCondLst>
                                  <p:childTnLst>
                                    <p:animEffect transition="out" filter="dissolve">
                                      <p:cBhvr>
                                        <p:cTn id="47" dur="1500"/>
                                        <p:tgtEl>
                                          <p:spTgt spid="5"/>
                                        </p:tgtEl>
                                      </p:cBhvr>
                                    </p:animEffect>
                                    <p:set>
                                      <p:cBhvr>
                                        <p:cTn id="48" dur="1" fill="hold">
                                          <p:stCondLst>
                                            <p:cond delay="1499"/>
                                          </p:stCondLst>
                                        </p:cTn>
                                        <p:tgtEl>
                                          <p:spTgt spid="5"/>
                                        </p:tgtEl>
                                        <p:attrNameLst>
                                          <p:attrName>style.visibility</p:attrName>
                                        </p:attrNameLst>
                                      </p:cBhvr>
                                      <p:to>
                                        <p:strVal val="hidden"/>
                                      </p:to>
                                    </p:set>
                                  </p:childTnLst>
                                </p:cTn>
                              </p:par>
                              <p:par>
                                <p:cTn id="49" presetID="0" presetClass="path" presetSubtype="0" accel="50000" decel="50000" fill="hold" grpId="2" nodeType="withEffect">
                                  <p:stCondLst>
                                    <p:cond delay="750"/>
                                  </p:stCondLst>
                                  <p:childTnLst>
                                    <p:animMotion origin="layout" path="M 3.33333E-6 3.33333E-6 L 0.29097 -0.09051 " pathEditMode="relative" rAng="0" ptsTypes="AA">
                                      <p:cBhvr>
                                        <p:cTn id="50" dur="1500" fill="hold"/>
                                        <p:tgtEl>
                                          <p:spTgt spid="5"/>
                                        </p:tgtEl>
                                        <p:attrNameLst>
                                          <p:attrName>ppt_x</p:attrName>
                                          <p:attrName>ppt_y</p:attrName>
                                        </p:attrNameLst>
                                      </p:cBhvr>
                                      <p:rCtr x="14549" y="-4537"/>
                                    </p:animMotion>
                                  </p:childTnLst>
                                </p:cTn>
                              </p:par>
                              <p:par>
                                <p:cTn id="51" presetID="53" presetClass="exit" presetSubtype="32" fill="hold" grpId="1" nodeType="withEffect">
                                  <p:stCondLst>
                                    <p:cond delay="750"/>
                                  </p:stCondLst>
                                  <p:childTnLst>
                                    <p:anim calcmode="lin" valueType="num">
                                      <p:cBhvr>
                                        <p:cTn id="52" dur="500"/>
                                        <p:tgtEl>
                                          <p:spTgt spid="2"/>
                                        </p:tgtEl>
                                        <p:attrNameLst>
                                          <p:attrName>ppt_w</p:attrName>
                                        </p:attrNameLst>
                                      </p:cBhvr>
                                      <p:tavLst>
                                        <p:tav tm="0">
                                          <p:val>
                                            <p:strVal val="ppt_w"/>
                                          </p:val>
                                        </p:tav>
                                        <p:tav tm="100000">
                                          <p:val>
                                            <p:fltVal val="0"/>
                                          </p:val>
                                        </p:tav>
                                      </p:tavLst>
                                    </p:anim>
                                    <p:anim calcmode="lin" valueType="num">
                                      <p:cBhvr>
                                        <p:cTn id="53" dur="500"/>
                                        <p:tgtEl>
                                          <p:spTgt spid="2"/>
                                        </p:tgtEl>
                                        <p:attrNameLst>
                                          <p:attrName>ppt_h</p:attrName>
                                        </p:attrNameLst>
                                      </p:cBhvr>
                                      <p:tavLst>
                                        <p:tav tm="0">
                                          <p:val>
                                            <p:strVal val="ppt_h"/>
                                          </p:val>
                                        </p:tav>
                                        <p:tav tm="100000">
                                          <p:val>
                                            <p:fltVal val="0"/>
                                          </p:val>
                                        </p:tav>
                                      </p:tavLst>
                                    </p:anim>
                                    <p:animEffect transition="out" filter="fade">
                                      <p:cBhvr>
                                        <p:cTn id="54" dur="500"/>
                                        <p:tgtEl>
                                          <p:spTgt spid="2"/>
                                        </p:tgtEl>
                                      </p:cBhvr>
                                    </p:animEffect>
                                    <p:set>
                                      <p:cBhvr>
                                        <p:cTn id="5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4" grpId="2"/>
      <p:bldP spid="4" grpId="3"/>
      <p:bldP spid="5" grpId="0"/>
      <p:bldP spid="5" grpId="1"/>
      <p:bldP spid="5" grpId="2"/>
      <p:bldP spid="6" grpId="0"/>
      <p:bldP spid="6" grpId="1"/>
      <p:bldP spid="6" grpId="2"/>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99D423-2EE4-AB95-57F3-72B6C6F017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C52D2E29-C3A0-2FC4-BFCA-66A93A705E30}"/>
              </a:ext>
            </a:extLst>
          </p:cNvPr>
          <p:cNvSpPr txBox="1">
            <a:spLocks/>
          </p:cNvSpPr>
          <p:nvPr/>
        </p:nvSpPr>
        <p:spPr>
          <a:xfrm>
            <a:off x="2861161" y="2900336"/>
            <a:ext cx="381401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heart reveals</a:t>
            </a:r>
          </a:p>
        </p:txBody>
      </p:sp>
      <p:sp>
        <p:nvSpPr>
          <p:cNvPr id="3074" name="Rectangle 2"/>
          <p:cNvSpPr>
            <a:spLocks noGrp="1" noChangeArrowheads="1"/>
          </p:cNvSpPr>
          <p:nvPr>
            <p:ph type="title"/>
          </p:nvPr>
        </p:nvSpPr>
        <p:spPr>
          <a:xfrm>
            <a:off x="396240" y="2034035"/>
            <a:ext cx="8351520" cy="230092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As in water face reflects face,       So a man's heart reveals the man.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27:19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6900784A-AE6F-644B-E5CB-4F8EA0738334}"/>
              </a:ext>
            </a:extLst>
          </p:cNvPr>
          <p:cNvSpPr txBox="1">
            <a:spLocks noChangeArrowheads="1"/>
          </p:cNvSpPr>
          <p:nvPr/>
        </p:nvSpPr>
        <p:spPr bwMode="auto">
          <a:xfrm>
            <a:off x="3017635" y="2828337"/>
            <a:ext cx="3508956" cy="766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heart reveals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439133266"/>
      </p:ext>
    </p:extLst>
  </p:cSld>
  <p:clrMapOvr>
    <a:masterClrMapping/>
  </p:clrMapOvr>
  <mc:AlternateContent xmlns:mc="http://schemas.openxmlformats.org/markup-compatibility/2006" xmlns:p14="http://schemas.microsoft.com/office/powerpoint/2010/main">
    <mc:Choice Requires="p14">
      <p:transition spd="slow" p14:dur="1400">
        <p14:door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750" fill="hold"/>
                                        <p:tgtEl>
                                          <p:spTgt spid="3074"/>
                                        </p:tgtEl>
                                        <p:attrNameLst>
                                          <p:attrName>ppt_x</p:attrName>
                                        </p:attrNameLst>
                                      </p:cBhvr>
                                      <p:tavLst>
                                        <p:tav tm="0">
                                          <p:val>
                                            <p:strVal val="#ppt_x"/>
                                          </p:val>
                                        </p:tav>
                                        <p:tav tm="100000">
                                          <p:val>
                                            <p:strVal val="#ppt_x"/>
                                          </p:val>
                                        </p:tav>
                                      </p:tavLst>
                                    </p:anim>
                                    <p:anim calcmode="lin" valueType="num">
                                      <p:cBhvr additive="base">
                                        <p:cTn id="8" dur="750" fill="hold"/>
                                        <p:tgtEl>
                                          <p:spTgt spid="3074"/>
                                        </p:tgtEl>
                                        <p:attrNameLst>
                                          <p:attrName>ppt_y</p:attrName>
                                        </p:attrNameLst>
                                      </p:cBhvr>
                                      <p:tavLst>
                                        <p:tav tm="0">
                                          <p:val>
                                            <p:strVal val="0-#ppt_h/2"/>
                                          </p:val>
                                        </p:tav>
                                        <p:tav tm="100000">
                                          <p:val>
                                            <p:strVal val="#ppt_y"/>
                                          </p:val>
                                        </p:tav>
                                      </p:tavLst>
                                    </p:anim>
                                  </p:childTnLst>
                                </p:cTn>
                              </p:par>
                              <p:par>
                                <p:cTn id="9" presetID="17" presetClass="entr" presetSubtype="10" fill="hold" grpId="2"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750" fill="hold"/>
                                        <p:tgtEl>
                                          <p:spTgt spid="3074"/>
                                        </p:tgtEl>
                                        <p:attrNameLst>
                                          <p:attrName>ppt_w</p:attrName>
                                        </p:attrNameLst>
                                      </p:cBhvr>
                                      <p:tavLst>
                                        <p:tav tm="0">
                                          <p:val>
                                            <p:fltVal val="0"/>
                                          </p:val>
                                        </p:tav>
                                        <p:tav tm="100000">
                                          <p:val>
                                            <p:strVal val="#ppt_w"/>
                                          </p:val>
                                        </p:tav>
                                      </p:tavLst>
                                    </p:anim>
                                    <p:anim calcmode="lin" valueType="num">
                                      <p:cBhvr>
                                        <p:cTn id="12" dur="75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0"/>
                                  </p:stCondLst>
                                  <p:childTnLst>
                                    <p:set>
                                      <p:cBhvr override="childStyle">
                                        <p:cTn id="19" dur="500" fill="hold"/>
                                        <p:tgtEl>
                                          <p:spTgt spid="4"/>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grpId="1" nodeType="clickEffect">
                                  <p:stCondLst>
                                    <p:cond delay="0"/>
                                  </p:stCondLst>
                                  <p:childTnLst>
                                    <p:anim calcmode="lin" valueType="num">
                                      <p:cBhvr additive="base">
                                        <p:cTn id="26" dur="500"/>
                                        <p:tgtEl>
                                          <p:spTgt spid="3074"/>
                                        </p:tgtEl>
                                        <p:attrNameLst>
                                          <p:attrName>ppt_x</p:attrName>
                                        </p:attrNameLst>
                                      </p:cBhvr>
                                      <p:tavLst>
                                        <p:tav tm="0">
                                          <p:val>
                                            <p:strVal val="ppt_x"/>
                                          </p:val>
                                        </p:tav>
                                        <p:tav tm="100000">
                                          <p:val>
                                            <p:strVal val="ppt_x"/>
                                          </p:val>
                                        </p:tav>
                                      </p:tavLst>
                                    </p:anim>
                                    <p:anim calcmode="lin" valueType="num">
                                      <p:cBhvr additive="base">
                                        <p:cTn id="27" dur="500"/>
                                        <p:tgtEl>
                                          <p:spTgt spid="3074"/>
                                        </p:tgtEl>
                                        <p:attrNameLst>
                                          <p:attrName>ppt_y</p:attrName>
                                        </p:attrNameLst>
                                      </p:cBhvr>
                                      <p:tavLst>
                                        <p:tav tm="0">
                                          <p:val>
                                            <p:strVal val="ppt_y"/>
                                          </p:val>
                                        </p:tav>
                                        <p:tav tm="100000">
                                          <p:val>
                                            <p:strVal val="1+ppt_h/2"/>
                                          </p:val>
                                        </p:tav>
                                      </p:tavLst>
                                    </p:anim>
                                    <p:set>
                                      <p:cBhvr>
                                        <p:cTn id="28" dur="1" fill="hold">
                                          <p:stCondLst>
                                            <p:cond delay="499"/>
                                          </p:stCondLst>
                                        </p:cTn>
                                        <p:tgtEl>
                                          <p:spTgt spid="3074"/>
                                        </p:tgtEl>
                                        <p:attrNameLst>
                                          <p:attrName>style.visibility</p:attrName>
                                        </p:attrNameLst>
                                      </p:cBhvr>
                                      <p:to>
                                        <p:strVal val="hidden"/>
                                      </p:to>
                                    </p:set>
                                  </p:childTnLst>
                                </p:cTn>
                              </p:par>
                              <p:par>
                                <p:cTn id="29" presetID="2" presetClass="exit" presetSubtype="4" fill="hold" grpId="1" nodeType="withEffect">
                                  <p:stCondLst>
                                    <p:cond delay="0"/>
                                  </p:stCondLst>
                                  <p:childTnLst>
                                    <p:anim calcmode="lin" valueType="num">
                                      <p:cBhvr additive="base">
                                        <p:cTn id="30" dur="500"/>
                                        <p:tgtEl>
                                          <p:spTgt spid="6"/>
                                        </p:tgtEl>
                                        <p:attrNameLst>
                                          <p:attrName>ppt_x</p:attrName>
                                        </p:attrNameLst>
                                      </p:cBhvr>
                                      <p:tavLst>
                                        <p:tav tm="0">
                                          <p:val>
                                            <p:strVal val="ppt_x"/>
                                          </p:val>
                                        </p:tav>
                                        <p:tav tm="100000">
                                          <p:val>
                                            <p:strVal val="ppt_x"/>
                                          </p:val>
                                        </p:tav>
                                      </p:tavLst>
                                    </p:anim>
                                    <p:anim calcmode="lin" valueType="num">
                                      <p:cBhvr additive="base">
                                        <p:cTn id="31" dur="500"/>
                                        <p:tgtEl>
                                          <p:spTgt spid="6"/>
                                        </p:tgtEl>
                                        <p:attrNameLst>
                                          <p:attrName>ppt_y</p:attrName>
                                        </p:attrNameLst>
                                      </p:cBhvr>
                                      <p:tavLst>
                                        <p:tav tm="0">
                                          <p:val>
                                            <p:strVal val="ppt_y"/>
                                          </p:val>
                                        </p:tav>
                                        <p:tav tm="100000">
                                          <p:val>
                                            <p:strVal val="1+ppt_h/2"/>
                                          </p:val>
                                        </p:tav>
                                      </p:tavLst>
                                    </p:anim>
                                    <p:set>
                                      <p:cBhvr>
                                        <p:cTn id="32" dur="1" fill="hold">
                                          <p:stCondLst>
                                            <p:cond delay="499"/>
                                          </p:stCondLst>
                                        </p:cTn>
                                        <p:tgtEl>
                                          <p:spTgt spid="6"/>
                                        </p:tgtEl>
                                        <p:attrNameLst>
                                          <p:attrName>style.visibility</p:attrName>
                                        </p:attrNameLst>
                                      </p:cBhvr>
                                      <p:to>
                                        <p:strVal val="hidden"/>
                                      </p:to>
                                    </p:set>
                                  </p:childTnLst>
                                </p:cTn>
                              </p:par>
                              <p:par>
                                <p:cTn id="33" presetID="2" presetClass="exit" presetSubtype="4" fill="hold" grpId="2" nodeType="withEffect">
                                  <p:stCondLst>
                                    <p:cond delay="0"/>
                                  </p:stCondLst>
                                  <p:childTnLst>
                                    <p:anim calcmode="lin" valueType="num">
                                      <p:cBhvr additive="base">
                                        <p:cTn id="34" dur="500"/>
                                        <p:tgtEl>
                                          <p:spTgt spid="4"/>
                                        </p:tgtEl>
                                        <p:attrNameLst>
                                          <p:attrName>ppt_x</p:attrName>
                                        </p:attrNameLst>
                                      </p:cBhvr>
                                      <p:tavLst>
                                        <p:tav tm="0">
                                          <p:val>
                                            <p:strVal val="ppt_x"/>
                                          </p:val>
                                        </p:tav>
                                        <p:tav tm="100000">
                                          <p:val>
                                            <p:strVal val="ppt_x"/>
                                          </p:val>
                                        </p:tav>
                                      </p:tavLst>
                                    </p:anim>
                                    <p:anim calcmode="lin" valueType="num">
                                      <p:cBhvr additive="base">
                                        <p:cTn id="35" dur="500"/>
                                        <p:tgtEl>
                                          <p:spTgt spid="4"/>
                                        </p:tgtEl>
                                        <p:attrNameLst>
                                          <p:attrName>ppt_y</p:attrName>
                                        </p:attrNameLst>
                                      </p:cBhvr>
                                      <p:tavLst>
                                        <p:tav tm="0">
                                          <p:val>
                                            <p:strVal val="ppt_y"/>
                                          </p:val>
                                        </p:tav>
                                        <p:tav tm="100000">
                                          <p:val>
                                            <p:strVal val="1+ppt_h/2"/>
                                          </p:val>
                                        </p:tav>
                                      </p:tavLst>
                                    </p:anim>
                                    <p:set>
                                      <p:cBhvr>
                                        <p:cTn id="36" dur="1" fill="hold">
                                          <p:stCondLst>
                                            <p:cond delay="499"/>
                                          </p:stCondLst>
                                        </p:cTn>
                                        <p:tgtEl>
                                          <p:spTgt spid="4"/>
                                        </p:tgtEl>
                                        <p:attrNameLst>
                                          <p:attrName>style.visibility</p:attrName>
                                        </p:attrNameLst>
                                      </p:cBhvr>
                                      <p:to>
                                        <p:strVal val="hidden"/>
                                      </p:to>
                                    </p:set>
                                  </p:childTnLst>
                                </p:cTn>
                              </p:par>
                              <p:par>
                                <p:cTn id="37" presetID="17" presetClass="exit" presetSubtype="10" fill="hold" grpId="3" nodeType="withEffect">
                                  <p:stCondLst>
                                    <p:cond delay="0"/>
                                  </p:stCondLst>
                                  <p:childTnLst>
                                    <p:anim calcmode="lin" valueType="num">
                                      <p:cBhvr>
                                        <p:cTn id="38" dur="500"/>
                                        <p:tgtEl>
                                          <p:spTgt spid="3074"/>
                                        </p:tgtEl>
                                        <p:attrNameLst>
                                          <p:attrName>ppt_w</p:attrName>
                                        </p:attrNameLst>
                                      </p:cBhvr>
                                      <p:tavLst>
                                        <p:tav tm="0">
                                          <p:val>
                                            <p:strVal val="ppt_w"/>
                                          </p:val>
                                        </p:tav>
                                        <p:tav tm="100000">
                                          <p:val>
                                            <p:fltVal val="0"/>
                                          </p:val>
                                        </p:tav>
                                      </p:tavLst>
                                    </p:anim>
                                    <p:anim calcmode="lin" valueType="num">
                                      <p:cBhvr>
                                        <p:cTn id="39" dur="500"/>
                                        <p:tgtEl>
                                          <p:spTgt spid="3074"/>
                                        </p:tgtEl>
                                        <p:attrNameLst>
                                          <p:attrName>ppt_h</p:attrName>
                                        </p:attrNameLst>
                                      </p:cBhvr>
                                      <p:tavLst>
                                        <p:tav tm="0">
                                          <p:val>
                                            <p:strVal val="ppt_h"/>
                                          </p:val>
                                        </p:tav>
                                        <p:tav tm="100000">
                                          <p:val>
                                            <p:strVal val="ppt_h"/>
                                          </p:val>
                                        </p:tav>
                                      </p:tavLst>
                                    </p:anim>
                                    <p:set>
                                      <p:cBhvr>
                                        <p:cTn id="40" dur="1" fill="hold">
                                          <p:stCondLst>
                                            <p:cond delay="499"/>
                                          </p:stCondLst>
                                        </p:cTn>
                                        <p:tgtEl>
                                          <p:spTgt spid="3074"/>
                                        </p:tgtEl>
                                        <p:attrNameLst>
                                          <p:attrName>style.visibility</p:attrName>
                                        </p:attrNameLst>
                                      </p:cBhvr>
                                      <p:to>
                                        <p:strVal val="hidden"/>
                                      </p:to>
                                    </p:set>
                                  </p:childTnLst>
                                </p:cTn>
                              </p:par>
                              <p:par>
                                <p:cTn id="41" presetID="17" presetClass="exit" presetSubtype="10" fill="hold" grpId="2" nodeType="withEffect">
                                  <p:stCondLst>
                                    <p:cond delay="0"/>
                                  </p:stCondLst>
                                  <p:childTnLst>
                                    <p:anim calcmode="lin" valueType="num">
                                      <p:cBhvr>
                                        <p:cTn id="42" dur="500"/>
                                        <p:tgtEl>
                                          <p:spTgt spid="6"/>
                                        </p:tgtEl>
                                        <p:attrNameLst>
                                          <p:attrName>ppt_w</p:attrName>
                                        </p:attrNameLst>
                                      </p:cBhvr>
                                      <p:tavLst>
                                        <p:tav tm="0">
                                          <p:val>
                                            <p:strVal val="ppt_w"/>
                                          </p:val>
                                        </p:tav>
                                        <p:tav tm="100000">
                                          <p:val>
                                            <p:fltVal val="0"/>
                                          </p:val>
                                        </p:tav>
                                      </p:tavLst>
                                    </p:anim>
                                    <p:anim calcmode="lin" valueType="num">
                                      <p:cBhvr>
                                        <p:cTn id="43" dur="500"/>
                                        <p:tgtEl>
                                          <p:spTgt spid="6"/>
                                        </p:tgtEl>
                                        <p:attrNameLst>
                                          <p:attrName>ppt_h</p:attrName>
                                        </p:attrNameLst>
                                      </p:cBhvr>
                                      <p:tavLst>
                                        <p:tav tm="0">
                                          <p:val>
                                            <p:strVal val="ppt_h"/>
                                          </p:val>
                                        </p:tav>
                                        <p:tav tm="100000">
                                          <p:val>
                                            <p:strVal val="ppt_h"/>
                                          </p:val>
                                        </p:tav>
                                      </p:tavLst>
                                    </p:anim>
                                    <p:set>
                                      <p:cBhvr>
                                        <p:cTn id="44" dur="1" fill="hold">
                                          <p:stCondLst>
                                            <p:cond delay="499"/>
                                          </p:stCondLst>
                                        </p:cTn>
                                        <p:tgtEl>
                                          <p:spTgt spid="6"/>
                                        </p:tgtEl>
                                        <p:attrNameLst>
                                          <p:attrName>style.visibility</p:attrName>
                                        </p:attrNameLst>
                                      </p:cBhvr>
                                      <p:to>
                                        <p:strVal val="hidden"/>
                                      </p:to>
                                    </p:set>
                                  </p:childTnLst>
                                </p:cTn>
                              </p:par>
                              <p:par>
                                <p:cTn id="45" presetID="17" presetClass="exit" presetSubtype="10" fill="hold" grpId="3" nodeType="withEffect">
                                  <p:stCondLst>
                                    <p:cond delay="0"/>
                                  </p:stCondLst>
                                  <p:childTnLst>
                                    <p:anim calcmode="lin" valueType="num">
                                      <p:cBhvr>
                                        <p:cTn id="46" dur="500"/>
                                        <p:tgtEl>
                                          <p:spTgt spid="4"/>
                                        </p:tgtEl>
                                        <p:attrNameLst>
                                          <p:attrName>ppt_w</p:attrName>
                                        </p:attrNameLst>
                                      </p:cBhvr>
                                      <p:tavLst>
                                        <p:tav tm="0">
                                          <p:val>
                                            <p:strVal val="ppt_w"/>
                                          </p:val>
                                        </p:tav>
                                        <p:tav tm="100000">
                                          <p:val>
                                            <p:fltVal val="0"/>
                                          </p:val>
                                        </p:tav>
                                      </p:tavLst>
                                    </p:anim>
                                    <p:anim calcmode="lin" valueType="num">
                                      <p:cBhvr>
                                        <p:cTn id="47" dur="500"/>
                                        <p:tgtEl>
                                          <p:spTgt spid="4"/>
                                        </p:tgtEl>
                                        <p:attrNameLst>
                                          <p:attrName>ppt_h</p:attrName>
                                        </p:attrNameLst>
                                      </p:cBhvr>
                                      <p:tavLst>
                                        <p:tav tm="0">
                                          <p:val>
                                            <p:strVal val="ppt_h"/>
                                          </p:val>
                                        </p:tav>
                                        <p:tav tm="100000">
                                          <p:val>
                                            <p:strVal val="ppt_h"/>
                                          </p:val>
                                        </p:tav>
                                      </p:tavLst>
                                    </p:anim>
                                    <p:set>
                                      <p:cBhvr>
                                        <p:cTn id="4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3074" grpId="0"/>
      <p:bldP spid="3074" grpId="1"/>
      <p:bldP spid="3074" grpId="2"/>
      <p:bldP spid="3074" grpId="3"/>
      <p:bldP spid="6" grpId="0"/>
      <p:bldP spid="6" grpId="1"/>
      <p:bldP spid="6" grpId="2"/>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extLst>
              <a:ext uri="{FF2B5EF4-FFF2-40B4-BE49-F238E27FC236}">
                <a16:creationId xmlns:a16="http://schemas.microsoft.com/office/drawing/2014/main" id="{E5268EB6-7514-7101-ACDD-887C59993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2" name="!!Morph">
            <a:extLst>
              <a:ext uri="{FF2B5EF4-FFF2-40B4-BE49-F238E27FC236}">
                <a16:creationId xmlns:a16="http://schemas.microsoft.com/office/drawing/2014/main" id="{EF94B7E8-B3A0-6BAC-B0B4-2F10DF40E717}"/>
              </a:ext>
            </a:extLst>
          </p:cNvPr>
          <p:cNvSpPr txBox="1">
            <a:spLocks noChangeArrowheads="1"/>
          </p:cNvSpPr>
          <p:nvPr/>
        </p:nvSpPr>
        <p:spPr bwMode="auto">
          <a:xfrm>
            <a:off x="788069" y="255149"/>
            <a:ext cx="7567863" cy="6347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0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treasure of heart</a:t>
            </a:r>
          </a:p>
          <a:p>
            <a:pPr algn="l" eaLnBrk="1" hangingPunct="1"/>
            <a:endParaRPr lang="en-US" altLang="en-US" sz="18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4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good man   </a:t>
            </a:r>
            <a:r>
              <a:rPr lang="en-US" altLang="en-US" sz="4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FF"/>
                  </a:solidFill>
                  <a:prstDash val="solid"/>
                  <a:miter lim="800000"/>
                </a:ln>
                <a:solidFill>
                  <a:schemeClr val="bg2">
                    <a:lumMod val="75000"/>
                  </a:schemeClr>
                </a:solidFill>
                <a:effectLst>
                  <a:glow rad="101600">
                    <a:schemeClr val="tx1"/>
                  </a:glow>
                  <a:outerShdw blurRad="50800" algn="tl" rotWithShape="0">
                    <a:srgbClr val="000000"/>
                  </a:outerShdw>
                </a:effectLst>
                <a:latin typeface="Calibri" panose="020F0502020204030204" pitchFamily="34" charset="0"/>
              </a:rPr>
              <a:t>evil man </a:t>
            </a:r>
          </a:p>
          <a:p>
            <a:pPr algn="l" eaLnBrk="1" hangingPunct="1"/>
            <a:r>
              <a:rPr lang="en-US" altLang="en-US" sz="4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t>
            </a:r>
            <a:r>
              <a:rPr lang="en-US" altLang="en-US" sz="4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FF"/>
                  </a:solidFill>
                  <a:prstDash val="solid"/>
                  <a:miter lim="800000"/>
                </a:ln>
                <a:solidFill>
                  <a:schemeClr val="bg2">
                    <a:lumMod val="75000"/>
                  </a:schemeClr>
                </a:solidFill>
                <a:effectLst>
                  <a:glow rad="101600">
                    <a:schemeClr val="tx1"/>
                  </a:glow>
                  <a:outerShdw blurRad="50800" algn="tl" rotWithShape="0">
                    <a:srgbClr val="000000"/>
                  </a:outerShdw>
                </a:effectLst>
                <a:latin typeface="Calibri" panose="020F0502020204030204" pitchFamily="34" charset="0"/>
              </a:rPr>
              <a:t>↓</a:t>
            </a:r>
          </a:p>
          <a:p>
            <a:pPr algn="l" eaLnBrk="1" hangingPunct="1"/>
            <a:r>
              <a:rPr lang="en-US" altLang="en-US" sz="4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brings forth   </a:t>
            </a:r>
            <a:r>
              <a:rPr lang="en-US" altLang="en-US" sz="4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FF"/>
                  </a:solidFill>
                  <a:prstDash val="solid"/>
                  <a:miter lim="800000"/>
                </a:ln>
                <a:solidFill>
                  <a:schemeClr val="bg2">
                    <a:lumMod val="75000"/>
                  </a:schemeClr>
                </a:solidFill>
                <a:effectLst>
                  <a:glow rad="101600">
                    <a:schemeClr val="tx1"/>
                  </a:glow>
                  <a:outerShdw blurRad="50800" algn="tl" rotWithShape="0">
                    <a:srgbClr val="000000"/>
                  </a:outerShdw>
                </a:effectLst>
                <a:latin typeface="Calibri" panose="020F0502020204030204" pitchFamily="34" charset="0"/>
              </a:rPr>
              <a:t>brings</a:t>
            </a:r>
            <a:r>
              <a:rPr lang="en-US" altLang="en-US" sz="4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FF"/>
                  </a:solidFill>
                  <a:prstDash val="solid"/>
                  <a:miter lim="800000"/>
                </a:ln>
                <a:solidFill>
                  <a:schemeClr val="bg2">
                    <a:lumMod val="75000"/>
                  </a:schemeClr>
                </a:solidFill>
                <a:effectLst>
                  <a:glow rad="101600">
                    <a:schemeClr val="tx1"/>
                  </a:glow>
                  <a:outerShdw blurRad="50800" algn="tl" rotWithShape="0">
                    <a:srgbClr val="000000"/>
                  </a:outerShdw>
                </a:effectLst>
                <a:latin typeface="Calibri" panose="020F0502020204030204" pitchFamily="34" charset="0"/>
              </a:rPr>
              <a:t>forth </a:t>
            </a:r>
          </a:p>
          <a:p>
            <a:pPr algn="l" eaLnBrk="1" hangingPunct="1"/>
            <a:r>
              <a:rPr lang="en-US" altLang="en-US" sz="4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good things </a:t>
            </a:r>
            <a:r>
              <a:rPr lang="en-US" altLang="en-US" sz="4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FF"/>
                  </a:solidFill>
                  <a:prstDash val="solid"/>
                  <a:miter lim="800000"/>
                </a:ln>
                <a:solidFill>
                  <a:schemeClr val="bg2">
                    <a:lumMod val="75000"/>
                  </a:schemeClr>
                </a:solidFill>
                <a:effectLst>
                  <a:glow rad="101600">
                    <a:schemeClr val="tx1"/>
                  </a:glow>
                  <a:outerShdw blurRad="50800" algn="tl" rotWithShape="0">
                    <a:srgbClr val="000000"/>
                  </a:outerShdw>
                </a:effectLst>
                <a:latin typeface="Calibri" panose="020F0502020204030204" pitchFamily="34" charset="0"/>
              </a:rPr>
              <a:t>evil things</a:t>
            </a:r>
          </a:p>
          <a:p>
            <a:pPr algn="l" eaLnBrk="1" hangingPunct="1"/>
            <a:r>
              <a:rPr lang="en-US" altLang="en-US" sz="4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t>
            </a:r>
            <a:r>
              <a:rPr lang="en-US" altLang="en-US" sz="4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FF"/>
                  </a:solidFill>
                  <a:prstDash val="solid"/>
                  <a:miter lim="800000"/>
                </a:ln>
                <a:solidFill>
                  <a:schemeClr val="bg2">
                    <a:lumMod val="75000"/>
                  </a:schemeClr>
                </a:solidFill>
                <a:effectLst>
                  <a:glow rad="101600">
                    <a:schemeClr val="tx1"/>
                  </a:glow>
                  <a:outerShdw blurRad="50800" algn="tl" rotWithShape="0">
                    <a:srgbClr val="000000"/>
                  </a:outerShdw>
                </a:effectLst>
                <a:latin typeface="Calibri" panose="020F0502020204030204" pitchFamily="34" charset="0"/>
              </a:rPr>
              <a:t>↙</a:t>
            </a:r>
          </a:p>
          <a:p>
            <a:pPr algn="l" eaLnBrk="1" hangingPunct="1"/>
            <a:r>
              <a:rPr lang="en-US" altLang="en-US" sz="4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in the day of judgment</a:t>
            </a:r>
          </a:p>
          <a:p>
            <a:pPr algn="l" eaLnBrk="1" hangingPunct="1"/>
            <a:r>
              <a:rPr lang="en-US" altLang="en-US" sz="4000" b="1" kern="0"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    give account for every idle word </a:t>
            </a:r>
          </a:p>
          <a:p>
            <a:pPr algn="l" eaLnBrk="1" hangingPunct="1"/>
            <a:r>
              <a:rPr lang="en-US" altLang="en-US" sz="4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t>
            </a:r>
            <a:r>
              <a:rPr lang="en-US" altLang="en-US" sz="4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FF"/>
                  </a:solidFill>
                  <a:prstDash val="solid"/>
                  <a:miter lim="800000"/>
                </a:ln>
                <a:solidFill>
                  <a:schemeClr val="bg2">
                    <a:lumMod val="75000"/>
                  </a:schemeClr>
                </a:solidFill>
                <a:effectLst>
                  <a:glow rad="101600">
                    <a:schemeClr val="tx1"/>
                  </a:glow>
                  <a:outerShdw blurRad="50800" algn="tl" rotWithShape="0">
                    <a:srgbClr val="000000"/>
                  </a:outerShdw>
                </a:effectLst>
                <a:latin typeface="Calibri" panose="020F0502020204030204" pitchFamily="34" charset="0"/>
              </a:rPr>
              <a:t>↓</a:t>
            </a:r>
          </a:p>
          <a:p>
            <a:pPr algn="l" eaLnBrk="1" hangingPunct="1"/>
            <a:r>
              <a:rPr lang="en-US" altLang="en-US" sz="4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justified</a:t>
            </a:r>
            <a:r>
              <a:rPr lang="en-US" altLang="en-US" sz="4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FF"/>
                  </a:solidFill>
                  <a:prstDash val="solid"/>
                  <a:miter lim="800000"/>
                </a:ln>
                <a:solidFill>
                  <a:schemeClr val="bg2">
                    <a:lumMod val="75000"/>
                  </a:schemeClr>
                </a:solidFill>
                <a:effectLst>
                  <a:glow rad="101600">
                    <a:schemeClr val="tx1"/>
                  </a:glow>
                  <a:outerShdw blurRad="50800" algn="tl" rotWithShape="0">
                    <a:srgbClr val="000000"/>
                  </a:outerShdw>
                </a:effectLst>
                <a:latin typeface="Calibri" panose="020F0502020204030204" pitchFamily="34" charset="0"/>
              </a:rPr>
              <a:t>condemned</a:t>
            </a:r>
          </a:p>
        </p:txBody>
      </p:sp>
      <p:sp>
        <p:nvSpPr>
          <p:cNvPr id="3074" name="Main"/>
          <p:cNvSpPr>
            <a:spLocks noGrp="1" noChangeArrowheads="1"/>
          </p:cNvSpPr>
          <p:nvPr>
            <p:ph type="title"/>
          </p:nvPr>
        </p:nvSpPr>
        <p:spPr>
          <a:xfrm>
            <a:off x="457200" y="289719"/>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 good man out of the good treasure of his heart brings forth good things, and an evil man out of the evil treasure brings forth evil things.       But I say to you that for every idle word men may speak, they will give account of it in the day of judgment. For by your words you will be justified, and by your words you will be condemned."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12:35-37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98704AB3-2A58-7A9C-3EC5-6E883FA67E42}"/>
              </a:ext>
            </a:extLst>
          </p:cNvPr>
          <p:cNvSpPr txBox="1">
            <a:spLocks noChangeArrowheads="1"/>
          </p:cNvSpPr>
          <p:nvPr/>
        </p:nvSpPr>
        <p:spPr bwMode="auto">
          <a:xfrm>
            <a:off x="6522245" y="288758"/>
            <a:ext cx="2340708" cy="787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treasure</a:t>
            </a:r>
          </a:p>
        </p:txBody>
      </p:sp>
      <p:sp>
        <p:nvSpPr>
          <p:cNvPr id="5" name="Rectangle 2">
            <a:extLst>
              <a:ext uri="{FF2B5EF4-FFF2-40B4-BE49-F238E27FC236}">
                <a16:creationId xmlns:a16="http://schemas.microsoft.com/office/drawing/2014/main" id="{705D9EED-621F-7AC4-2B1C-9E13C34D5EE1}"/>
              </a:ext>
            </a:extLst>
          </p:cNvPr>
          <p:cNvSpPr txBox="1">
            <a:spLocks noChangeArrowheads="1"/>
          </p:cNvSpPr>
          <p:nvPr/>
        </p:nvSpPr>
        <p:spPr bwMode="auto">
          <a:xfrm>
            <a:off x="541420" y="902494"/>
            <a:ext cx="794461" cy="77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of</a:t>
            </a:r>
          </a:p>
        </p:txBody>
      </p:sp>
      <p:sp>
        <p:nvSpPr>
          <p:cNvPr id="6" name="Rectangle 2">
            <a:extLst>
              <a:ext uri="{FF2B5EF4-FFF2-40B4-BE49-F238E27FC236}">
                <a16:creationId xmlns:a16="http://schemas.microsoft.com/office/drawing/2014/main" id="{3E94B31F-29B4-7A3A-35FD-D9A8BC2B7D34}"/>
              </a:ext>
            </a:extLst>
          </p:cNvPr>
          <p:cNvSpPr txBox="1">
            <a:spLocks noChangeArrowheads="1"/>
          </p:cNvSpPr>
          <p:nvPr/>
        </p:nvSpPr>
        <p:spPr bwMode="auto">
          <a:xfrm>
            <a:off x="1776413" y="890336"/>
            <a:ext cx="1552014" cy="807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heart</a:t>
            </a:r>
          </a:p>
        </p:txBody>
      </p:sp>
      <p:sp>
        <p:nvSpPr>
          <p:cNvPr id="7" name="Rectangle 2">
            <a:extLst>
              <a:ext uri="{FF2B5EF4-FFF2-40B4-BE49-F238E27FC236}">
                <a16:creationId xmlns:a16="http://schemas.microsoft.com/office/drawing/2014/main" id="{720DB5E7-E517-5576-04D1-E6C6384EFA70}"/>
              </a:ext>
            </a:extLst>
          </p:cNvPr>
          <p:cNvSpPr txBox="1">
            <a:spLocks noChangeArrowheads="1"/>
          </p:cNvSpPr>
          <p:nvPr/>
        </p:nvSpPr>
        <p:spPr bwMode="auto">
          <a:xfrm>
            <a:off x="1058778" y="276725"/>
            <a:ext cx="2401178" cy="816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good man</a:t>
            </a:r>
          </a:p>
        </p:txBody>
      </p:sp>
      <p:sp>
        <p:nvSpPr>
          <p:cNvPr id="8" name="Rectangle 2">
            <a:extLst>
              <a:ext uri="{FF2B5EF4-FFF2-40B4-BE49-F238E27FC236}">
                <a16:creationId xmlns:a16="http://schemas.microsoft.com/office/drawing/2014/main" id="{A8E0E96C-15CB-6ACF-3CA0-AC964EFA3D04}"/>
              </a:ext>
            </a:extLst>
          </p:cNvPr>
          <p:cNvSpPr txBox="1">
            <a:spLocks noChangeArrowheads="1"/>
          </p:cNvSpPr>
          <p:nvPr/>
        </p:nvSpPr>
        <p:spPr bwMode="auto">
          <a:xfrm>
            <a:off x="2757488" y="1535906"/>
            <a:ext cx="2108600" cy="73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evil man</a:t>
            </a:r>
          </a:p>
        </p:txBody>
      </p:sp>
      <p:sp>
        <p:nvSpPr>
          <p:cNvPr id="9" name="Rectangle 2">
            <a:extLst>
              <a:ext uri="{FF2B5EF4-FFF2-40B4-BE49-F238E27FC236}">
                <a16:creationId xmlns:a16="http://schemas.microsoft.com/office/drawing/2014/main" id="{89C26FA4-B5DB-8CB0-BBE7-687536D37F6A}"/>
              </a:ext>
            </a:extLst>
          </p:cNvPr>
          <p:cNvSpPr txBox="1">
            <a:spLocks noChangeArrowheads="1"/>
          </p:cNvSpPr>
          <p:nvPr/>
        </p:nvSpPr>
        <p:spPr bwMode="auto">
          <a:xfrm>
            <a:off x="2935706" y="890336"/>
            <a:ext cx="3051700" cy="809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brings forth</a:t>
            </a:r>
          </a:p>
        </p:txBody>
      </p:sp>
      <p:sp>
        <p:nvSpPr>
          <p:cNvPr id="10" name="Rectangle 2">
            <a:extLst>
              <a:ext uri="{FF2B5EF4-FFF2-40B4-BE49-F238E27FC236}">
                <a16:creationId xmlns:a16="http://schemas.microsoft.com/office/drawing/2014/main" id="{34B2811D-E3CF-3B91-5099-7278AC02C781}"/>
              </a:ext>
            </a:extLst>
          </p:cNvPr>
          <p:cNvSpPr txBox="1">
            <a:spLocks noChangeArrowheads="1"/>
          </p:cNvSpPr>
          <p:nvPr/>
        </p:nvSpPr>
        <p:spPr bwMode="auto">
          <a:xfrm>
            <a:off x="2778919" y="2117557"/>
            <a:ext cx="3076139" cy="79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brings forth</a:t>
            </a:r>
          </a:p>
        </p:txBody>
      </p:sp>
      <p:sp>
        <p:nvSpPr>
          <p:cNvPr id="11" name="Rectangle 2">
            <a:extLst>
              <a:ext uri="{FF2B5EF4-FFF2-40B4-BE49-F238E27FC236}">
                <a16:creationId xmlns:a16="http://schemas.microsoft.com/office/drawing/2014/main" id="{E84ACC6C-587C-1C8A-39DD-AFA3577B8927}"/>
              </a:ext>
            </a:extLst>
          </p:cNvPr>
          <p:cNvSpPr txBox="1">
            <a:spLocks noChangeArrowheads="1"/>
          </p:cNvSpPr>
          <p:nvPr/>
        </p:nvSpPr>
        <p:spPr bwMode="auto">
          <a:xfrm>
            <a:off x="5594683" y="885921"/>
            <a:ext cx="2918285" cy="819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good things</a:t>
            </a:r>
          </a:p>
        </p:txBody>
      </p:sp>
      <p:sp>
        <p:nvSpPr>
          <p:cNvPr id="12" name="Rectangle 2">
            <a:extLst>
              <a:ext uri="{FF2B5EF4-FFF2-40B4-BE49-F238E27FC236}">
                <a16:creationId xmlns:a16="http://schemas.microsoft.com/office/drawing/2014/main" id="{A612758A-A635-DA7B-C642-2CAB251291AD}"/>
              </a:ext>
            </a:extLst>
          </p:cNvPr>
          <p:cNvSpPr txBox="1">
            <a:spLocks noChangeArrowheads="1"/>
          </p:cNvSpPr>
          <p:nvPr/>
        </p:nvSpPr>
        <p:spPr bwMode="auto">
          <a:xfrm>
            <a:off x="5486401" y="2101110"/>
            <a:ext cx="2514599" cy="823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evil things</a:t>
            </a:r>
          </a:p>
        </p:txBody>
      </p:sp>
      <p:sp>
        <p:nvSpPr>
          <p:cNvPr id="13" name="Rectangle 2">
            <a:extLst>
              <a:ext uri="{FF2B5EF4-FFF2-40B4-BE49-F238E27FC236}">
                <a16:creationId xmlns:a16="http://schemas.microsoft.com/office/drawing/2014/main" id="{E62F7F06-9470-78A4-EA39-A45262954A5D}"/>
              </a:ext>
            </a:extLst>
          </p:cNvPr>
          <p:cNvSpPr txBox="1">
            <a:spLocks noChangeArrowheads="1"/>
          </p:cNvSpPr>
          <p:nvPr/>
        </p:nvSpPr>
        <p:spPr bwMode="auto">
          <a:xfrm>
            <a:off x="3128963" y="3941941"/>
            <a:ext cx="5495925" cy="801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the day of judgment</a:t>
            </a:r>
          </a:p>
        </p:txBody>
      </p:sp>
      <p:sp>
        <p:nvSpPr>
          <p:cNvPr id="14" name="Rectangle 2">
            <a:extLst>
              <a:ext uri="{FF2B5EF4-FFF2-40B4-BE49-F238E27FC236}">
                <a16:creationId xmlns:a16="http://schemas.microsoft.com/office/drawing/2014/main" id="{0F827D28-65A9-CE16-D74C-3F926EA96F5E}"/>
              </a:ext>
            </a:extLst>
          </p:cNvPr>
          <p:cNvSpPr txBox="1">
            <a:spLocks noChangeArrowheads="1"/>
          </p:cNvSpPr>
          <p:nvPr/>
        </p:nvSpPr>
        <p:spPr bwMode="auto">
          <a:xfrm>
            <a:off x="7303167" y="3359944"/>
            <a:ext cx="1233613" cy="747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give</a:t>
            </a:r>
          </a:p>
        </p:txBody>
      </p:sp>
      <p:sp>
        <p:nvSpPr>
          <p:cNvPr id="15" name="Rectangle 2">
            <a:extLst>
              <a:ext uri="{FF2B5EF4-FFF2-40B4-BE49-F238E27FC236}">
                <a16:creationId xmlns:a16="http://schemas.microsoft.com/office/drawing/2014/main" id="{3C91FCAB-F24A-EF22-9406-EF198BFEEE5C}"/>
              </a:ext>
            </a:extLst>
          </p:cNvPr>
          <p:cNvSpPr txBox="1">
            <a:spLocks noChangeArrowheads="1"/>
          </p:cNvSpPr>
          <p:nvPr/>
        </p:nvSpPr>
        <p:spPr bwMode="auto">
          <a:xfrm>
            <a:off x="543801" y="3979069"/>
            <a:ext cx="2053079" cy="729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account</a:t>
            </a:r>
          </a:p>
        </p:txBody>
      </p:sp>
      <p:sp>
        <p:nvSpPr>
          <p:cNvPr id="16" name="Rectangle 2">
            <a:extLst>
              <a:ext uri="{FF2B5EF4-FFF2-40B4-BE49-F238E27FC236}">
                <a16:creationId xmlns:a16="http://schemas.microsoft.com/office/drawing/2014/main" id="{04DB6284-FE6B-B5CE-A6FD-FE880400DDBC}"/>
              </a:ext>
            </a:extLst>
          </p:cNvPr>
          <p:cNvSpPr txBox="1">
            <a:spLocks noChangeArrowheads="1"/>
          </p:cNvSpPr>
          <p:nvPr/>
        </p:nvSpPr>
        <p:spPr bwMode="auto">
          <a:xfrm>
            <a:off x="1335504" y="4565202"/>
            <a:ext cx="100050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a:t>
            </a:r>
          </a:p>
        </p:txBody>
      </p:sp>
      <p:sp>
        <p:nvSpPr>
          <p:cNvPr id="17" name="Rectangle 2">
            <a:extLst>
              <a:ext uri="{FF2B5EF4-FFF2-40B4-BE49-F238E27FC236}">
                <a16:creationId xmlns:a16="http://schemas.microsoft.com/office/drawing/2014/main" id="{E67C40A2-31E5-4E70-7AE0-183B5CB4AF50}"/>
              </a:ext>
            </a:extLst>
          </p:cNvPr>
          <p:cNvSpPr txBox="1">
            <a:spLocks noChangeArrowheads="1"/>
          </p:cNvSpPr>
          <p:nvPr/>
        </p:nvSpPr>
        <p:spPr bwMode="auto">
          <a:xfrm>
            <a:off x="5955632" y="2714721"/>
            <a:ext cx="2323974" cy="819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every idle</a:t>
            </a:r>
          </a:p>
        </p:txBody>
      </p:sp>
      <p:sp>
        <p:nvSpPr>
          <p:cNvPr id="18" name="Rectangle 2">
            <a:extLst>
              <a:ext uri="{FF2B5EF4-FFF2-40B4-BE49-F238E27FC236}">
                <a16:creationId xmlns:a16="http://schemas.microsoft.com/office/drawing/2014/main" id="{C41EF6DD-0D6B-9882-1044-9570BCE6C7FD}"/>
              </a:ext>
            </a:extLst>
          </p:cNvPr>
          <p:cNvSpPr txBox="1">
            <a:spLocks noChangeArrowheads="1"/>
          </p:cNvSpPr>
          <p:nvPr/>
        </p:nvSpPr>
        <p:spPr bwMode="auto">
          <a:xfrm>
            <a:off x="3838074" y="4560095"/>
            <a:ext cx="1364957" cy="786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word</a:t>
            </a:r>
          </a:p>
        </p:txBody>
      </p:sp>
      <p:sp>
        <p:nvSpPr>
          <p:cNvPr id="19" name="Rectangle 2">
            <a:extLst>
              <a:ext uri="{FF2B5EF4-FFF2-40B4-BE49-F238E27FC236}">
                <a16:creationId xmlns:a16="http://schemas.microsoft.com/office/drawing/2014/main" id="{57FEED5D-5373-B462-EDAB-D0065FB75D3B}"/>
              </a:ext>
            </a:extLst>
          </p:cNvPr>
          <p:cNvSpPr txBox="1">
            <a:spLocks noChangeArrowheads="1"/>
          </p:cNvSpPr>
          <p:nvPr/>
        </p:nvSpPr>
        <p:spPr bwMode="auto">
          <a:xfrm>
            <a:off x="481263" y="5164932"/>
            <a:ext cx="2230982" cy="795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justified</a:t>
            </a:r>
          </a:p>
        </p:txBody>
      </p:sp>
      <p:sp>
        <p:nvSpPr>
          <p:cNvPr id="20" name="Rectangle 2">
            <a:extLst>
              <a:ext uri="{FF2B5EF4-FFF2-40B4-BE49-F238E27FC236}">
                <a16:creationId xmlns:a16="http://schemas.microsoft.com/office/drawing/2014/main" id="{8979501A-7B36-83AF-D32E-D6FD3FE06C90}"/>
              </a:ext>
            </a:extLst>
          </p:cNvPr>
          <p:cNvSpPr txBox="1">
            <a:spLocks noChangeArrowheads="1"/>
          </p:cNvSpPr>
          <p:nvPr/>
        </p:nvSpPr>
        <p:spPr bwMode="auto">
          <a:xfrm>
            <a:off x="1407694" y="5792424"/>
            <a:ext cx="289529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condemned</a:t>
            </a:r>
          </a:p>
        </p:txBody>
      </p:sp>
      <p:sp>
        <p:nvSpPr>
          <p:cNvPr id="21" name="Rectangle 6">
            <a:extLst>
              <a:ext uri="{FF2B5EF4-FFF2-40B4-BE49-F238E27FC236}">
                <a16:creationId xmlns:a16="http://schemas.microsoft.com/office/drawing/2014/main" id="{C53FB92E-A798-DA6F-0595-6DC7022CC7D8}"/>
              </a:ext>
            </a:extLst>
          </p:cNvPr>
          <p:cNvSpPr>
            <a:spLocks noChangeArrowheads="1"/>
          </p:cNvSpPr>
          <p:nvPr/>
        </p:nvSpPr>
        <p:spPr bwMode="auto">
          <a:xfrm>
            <a:off x="2163422" y="4116086"/>
            <a:ext cx="805837"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22" name="Arrow Right">
            <a:extLst>
              <a:ext uri="{FF2B5EF4-FFF2-40B4-BE49-F238E27FC236}">
                <a16:creationId xmlns:a16="http://schemas.microsoft.com/office/drawing/2014/main" id="{8C7BB638-B730-BC14-4D62-92CEEA13AF94}"/>
              </a:ext>
            </a:extLst>
          </p:cNvPr>
          <p:cNvSpPr txBox="1">
            <a:spLocks noChangeArrowheads="1"/>
          </p:cNvSpPr>
          <p:nvPr/>
        </p:nvSpPr>
        <p:spPr bwMode="auto">
          <a:xfrm>
            <a:off x="661522" y="4765643"/>
            <a:ext cx="574152" cy="760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t>
            </a:r>
          </a:p>
        </p:txBody>
      </p:sp>
      <p:sp>
        <p:nvSpPr>
          <p:cNvPr id="23" name="Rectangle 2">
            <a:extLst>
              <a:ext uri="{FF2B5EF4-FFF2-40B4-BE49-F238E27FC236}">
                <a16:creationId xmlns:a16="http://schemas.microsoft.com/office/drawing/2014/main" id="{3B43C77B-4A0B-98A7-3FCF-CADDCF33AFA3}"/>
              </a:ext>
            </a:extLst>
          </p:cNvPr>
          <p:cNvSpPr txBox="1">
            <a:spLocks noChangeArrowheads="1"/>
          </p:cNvSpPr>
          <p:nvPr/>
        </p:nvSpPr>
        <p:spPr bwMode="auto">
          <a:xfrm>
            <a:off x="3165230" y="5322277"/>
            <a:ext cx="263954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dirty="0">
                <a:ln w="3175" cmpd="sng">
                  <a:noFill/>
                  <a:prstDash val="solid"/>
                  <a:miter lim="800000"/>
                </a:ln>
                <a:blipFill dpi="0"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effectLst>
                  <a:glow rad="101600">
                    <a:schemeClr val="tx1"/>
                  </a:glow>
                  <a:outerShdw blurRad="50800" algn="tl" rotWithShape="0">
                    <a:srgbClr val="000000"/>
                  </a:outerShdw>
                </a:effectLst>
                <a:latin typeface="Calibri" panose="020F0502020204030204" pitchFamily="34" charset="0"/>
              </a:rPr>
              <a:t>revealed</a:t>
            </a:r>
          </a:p>
        </p:txBody>
      </p:sp>
    </p:spTree>
    <p:extLst>
      <p:ext uri="{BB962C8B-B14F-4D97-AF65-F5344CB8AC3E}">
        <p14:creationId xmlns:p14="http://schemas.microsoft.com/office/powerpoint/2010/main" val="674068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5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5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5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50"/>
                                        <p:tgtEl>
                                          <p:spTgt spid="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25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25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250"/>
                                        <p:tgtEl>
                                          <p:spTgt spid="1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250"/>
                                        <p:tgtEl>
                                          <p:spTgt spid="1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250"/>
                                        <p:tgtEl>
                                          <p:spTgt spid="1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250"/>
                                        <p:tgtEl>
                                          <p:spTgt spid="1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250"/>
                                        <p:tgtEl>
                                          <p:spTgt spid="1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250"/>
                                        <p:tgtEl>
                                          <p:spTgt spid="1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250"/>
                                        <p:tgtEl>
                                          <p:spTgt spid="1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250"/>
                                        <p:tgtEl>
                                          <p:spTgt spid="1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250"/>
                                        <p:tgtEl>
                                          <p:spTgt spid="1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250"/>
                                        <p:tgtEl>
                                          <p:spTgt spid="20"/>
                                        </p:tgtEl>
                                      </p:cBhvr>
                                    </p:animEffect>
                                  </p:childTnLst>
                                </p:cTn>
                              </p:par>
                              <p:par>
                                <p:cTn id="68" presetID="42" presetClass="path" presetSubtype="0" accel="50000" decel="50000" fill="hold" grpId="2" nodeType="withEffect">
                                  <p:stCondLst>
                                    <p:cond delay="0"/>
                                  </p:stCondLst>
                                  <p:childTnLst>
                                    <p:animMotion origin="layout" path="M 5.55556E-7 2.96296E-6 L -0.64844 -0.01968 " pathEditMode="relative" rAng="0" ptsTypes="AA">
                                      <p:cBhvr>
                                        <p:cTn id="69" dur="2000" fill="hold"/>
                                        <p:tgtEl>
                                          <p:spTgt spid="4"/>
                                        </p:tgtEl>
                                        <p:attrNameLst>
                                          <p:attrName>ppt_x</p:attrName>
                                          <p:attrName>ppt_y</p:attrName>
                                        </p:attrNameLst>
                                      </p:cBhvr>
                                      <p:rCtr x="-32431" y="-995"/>
                                    </p:animMotion>
                                  </p:childTnLst>
                                </p:cTn>
                              </p:par>
                              <p:par>
                                <p:cTn id="70" presetID="42" presetClass="path" presetSubtype="0" accel="50000" decel="50000" fill="hold" grpId="2" nodeType="withEffect">
                                  <p:stCondLst>
                                    <p:cond delay="0"/>
                                  </p:stCondLst>
                                  <p:childTnLst>
                                    <p:animMotion origin="layout" path="M -4.16667E-6 4.07407E-6 L 0.22396 -0.10903 " pathEditMode="relative" rAng="0" ptsTypes="AA">
                                      <p:cBhvr>
                                        <p:cTn id="71" dur="2000" fill="hold"/>
                                        <p:tgtEl>
                                          <p:spTgt spid="5"/>
                                        </p:tgtEl>
                                        <p:attrNameLst>
                                          <p:attrName>ppt_x</p:attrName>
                                          <p:attrName>ppt_y</p:attrName>
                                        </p:attrNameLst>
                                      </p:cBhvr>
                                      <p:rCtr x="11198" y="-5463"/>
                                    </p:animMotion>
                                  </p:childTnLst>
                                </p:cTn>
                              </p:par>
                              <p:par>
                                <p:cTn id="72" presetID="42" presetClass="path" presetSubtype="0" accel="50000" decel="50000" fill="hold" grpId="2" nodeType="withEffect">
                                  <p:stCondLst>
                                    <p:cond delay="0"/>
                                  </p:stCondLst>
                                  <p:childTnLst>
                                    <p:animMotion origin="layout" path="M 3.33333E-6 2.59259E-6 L 0.14566 -0.1088 " pathEditMode="relative" rAng="0" ptsTypes="AA">
                                      <p:cBhvr>
                                        <p:cTn id="73" dur="2000" fill="hold"/>
                                        <p:tgtEl>
                                          <p:spTgt spid="6"/>
                                        </p:tgtEl>
                                        <p:attrNameLst>
                                          <p:attrName>ppt_x</p:attrName>
                                          <p:attrName>ppt_y</p:attrName>
                                        </p:attrNameLst>
                                      </p:cBhvr>
                                      <p:rCtr x="7274" y="-5440"/>
                                    </p:animMotion>
                                  </p:childTnLst>
                                </p:cTn>
                              </p:par>
                              <p:par>
                                <p:cTn id="74" presetID="42" presetClass="path" presetSubtype="0" accel="50000" decel="50000" fill="hold" grpId="2" nodeType="withEffect">
                                  <p:stCondLst>
                                    <p:cond delay="0"/>
                                  </p:stCondLst>
                                  <p:childTnLst>
                                    <p:animMotion origin="layout" path="M 1.38889E-6 1.48148E-6 L 0.03958 0.10856 " pathEditMode="relative" rAng="0" ptsTypes="AA">
                                      <p:cBhvr>
                                        <p:cTn id="75" dur="2000" fill="hold"/>
                                        <p:tgtEl>
                                          <p:spTgt spid="7"/>
                                        </p:tgtEl>
                                        <p:attrNameLst>
                                          <p:attrName>ppt_x</p:attrName>
                                          <p:attrName>ppt_y</p:attrName>
                                        </p:attrNameLst>
                                      </p:cBhvr>
                                      <p:rCtr x="1979" y="5417"/>
                                    </p:animMotion>
                                  </p:childTnLst>
                                </p:cTn>
                              </p:par>
                              <p:par>
                                <p:cTn id="76" presetID="42" presetClass="path" presetSubtype="0" accel="50000" decel="50000" fill="hold" grpId="2" nodeType="withEffect">
                                  <p:stCondLst>
                                    <p:cond delay="0"/>
                                  </p:stCondLst>
                                  <p:childTnLst>
                                    <p:animMotion origin="layout" path="M -2.77778E-7 -4.81481E-6 L 0.31528 -0.06875 " pathEditMode="relative" rAng="0" ptsTypes="AA">
                                      <p:cBhvr>
                                        <p:cTn id="77" dur="2000" fill="hold"/>
                                        <p:tgtEl>
                                          <p:spTgt spid="8"/>
                                        </p:tgtEl>
                                        <p:attrNameLst>
                                          <p:attrName>ppt_x</p:attrName>
                                          <p:attrName>ppt_y</p:attrName>
                                        </p:attrNameLst>
                                      </p:cBhvr>
                                      <p:rCtr x="15764" y="-3449"/>
                                    </p:animMotion>
                                  </p:childTnLst>
                                </p:cTn>
                              </p:par>
                              <p:par>
                                <p:cTn id="78" presetID="42" presetClass="path" presetSubtype="0" accel="50000" decel="50000" fill="hold" grpId="2" nodeType="withEffect">
                                  <p:stCondLst>
                                    <p:cond delay="0"/>
                                  </p:stCondLst>
                                  <p:childTnLst>
                                    <p:animMotion origin="layout" path="M 2.77778E-6 1.11111E-6 L -0.20643 0.19745 " pathEditMode="relative" rAng="0" ptsTypes="AA">
                                      <p:cBhvr>
                                        <p:cTn id="79" dur="2000" fill="hold"/>
                                        <p:tgtEl>
                                          <p:spTgt spid="9"/>
                                        </p:tgtEl>
                                        <p:attrNameLst>
                                          <p:attrName>ppt_x</p:attrName>
                                          <p:attrName>ppt_y</p:attrName>
                                        </p:attrNameLst>
                                      </p:cBhvr>
                                      <p:rCtr x="-10330" y="9861"/>
                                    </p:animMotion>
                                  </p:childTnLst>
                                </p:cTn>
                              </p:par>
                              <p:par>
                                <p:cTn id="80" presetID="42" presetClass="path" presetSubtype="0" accel="50000" decel="50000" fill="hold" grpId="2" nodeType="withEffect">
                                  <p:stCondLst>
                                    <p:cond delay="0"/>
                                  </p:stCondLst>
                                  <p:childTnLst>
                                    <p:animMotion origin="layout" path="M 1.38889E-6 3.33333E-6 L 0.26024 0.01944 " pathEditMode="relative" rAng="0" ptsTypes="AA">
                                      <p:cBhvr>
                                        <p:cTn id="81" dur="2000" fill="hold"/>
                                        <p:tgtEl>
                                          <p:spTgt spid="10"/>
                                        </p:tgtEl>
                                        <p:attrNameLst>
                                          <p:attrName>ppt_x</p:attrName>
                                          <p:attrName>ppt_y</p:attrName>
                                        </p:attrNameLst>
                                      </p:cBhvr>
                                      <p:rCtr x="13003" y="972"/>
                                    </p:animMotion>
                                  </p:childTnLst>
                                </p:cTn>
                              </p:par>
                              <p:par>
                                <p:cTn id="82" presetID="42" presetClass="path" presetSubtype="0" accel="50000" decel="50000" fill="hold" grpId="2" nodeType="withEffect">
                                  <p:stCondLst>
                                    <p:cond delay="0"/>
                                  </p:stCondLst>
                                  <p:childTnLst>
                                    <p:animMotion origin="layout" path="M -4.16667E-6 1.11111E-6 L -0.49062 0.28634 " pathEditMode="relative" rAng="0" ptsTypes="AA">
                                      <p:cBhvr>
                                        <p:cTn id="83" dur="2000" fill="hold"/>
                                        <p:tgtEl>
                                          <p:spTgt spid="11"/>
                                        </p:tgtEl>
                                        <p:attrNameLst>
                                          <p:attrName>ppt_x</p:attrName>
                                          <p:attrName>ppt_y</p:attrName>
                                        </p:attrNameLst>
                                      </p:cBhvr>
                                      <p:rCtr x="-24531" y="14306"/>
                                    </p:animMotion>
                                  </p:childTnLst>
                                </p:cTn>
                              </p:par>
                              <p:par>
                                <p:cTn id="84" presetID="42" presetClass="path" presetSubtype="0" accel="50000" decel="50000" fill="hold" grpId="2" nodeType="withEffect">
                                  <p:stCondLst>
                                    <p:cond delay="0"/>
                                  </p:stCondLst>
                                  <p:childTnLst>
                                    <p:animMotion origin="layout" path="M 0 4.81481E-6 L -0.01094 0.10856 " pathEditMode="relative" rAng="0" ptsTypes="AA">
                                      <p:cBhvr>
                                        <p:cTn id="85" dur="2000" fill="hold"/>
                                        <p:tgtEl>
                                          <p:spTgt spid="12"/>
                                        </p:tgtEl>
                                        <p:attrNameLst>
                                          <p:attrName>ppt_x</p:attrName>
                                          <p:attrName>ppt_y</p:attrName>
                                        </p:attrNameLst>
                                      </p:cBhvr>
                                      <p:rCtr x="-556" y="5417"/>
                                    </p:animMotion>
                                  </p:childTnLst>
                                </p:cTn>
                              </p:par>
                              <p:par>
                                <p:cTn id="86" presetID="42" presetClass="path" presetSubtype="0" accel="50000" decel="50000" fill="hold" grpId="2" nodeType="withEffect">
                                  <p:stCondLst>
                                    <p:cond delay="0"/>
                                  </p:stCondLst>
                                  <p:childTnLst>
                                    <p:animMotion origin="layout" path="M 1.66667E-6 -1.85185E-6 L -0.12188 0.02037 " pathEditMode="relative" rAng="0" ptsTypes="AA">
                                      <p:cBhvr>
                                        <p:cTn id="87" dur="2000" fill="hold"/>
                                        <p:tgtEl>
                                          <p:spTgt spid="13"/>
                                        </p:tgtEl>
                                        <p:attrNameLst>
                                          <p:attrName>ppt_x</p:attrName>
                                          <p:attrName>ppt_y</p:attrName>
                                        </p:attrNameLst>
                                      </p:cBhvr>
                                      <p:rCtr x="-6094" y="1019"/>
                                    </p:animMotion>
                                  </p:childTnLst>
                                </p:cTn>
                              </p:par>
                              <p:par>
                                <p:cTn id="88" presetID="42" presetClass="path" presetSubtype="0" accel="50000" decel="50000" fill="hold" grpId="2" nodeType="withEffect">
                                  <p:stCondLst>
                                    <p:cond delay="0"/>
                                  </p:stCondLst>
                                  <p:childTnLst>
                                    <p:animMotion origin="layout" path="M -2.22222E-6 -4.44444E-6 L -0.67309 0.19746 " pathEditMode="relative" rAng="0" ptsTypes="AA">
                                      <p:cBhvr>
                                        <p:cTn id="89" dur="2000" fill="hold"/>
                                        <p:tgtEl>
                                          <p:spTgt spid="14"/>
                                        </p:tgtEl>
                                        <p:attrNameLst>
                                          <p:attrName>ppt_x</p:attrName>
                                          <p:attrName>ppt_y</p:attrName>
                                        </p:attrNameLst>
                                      </p:cBhvr>
                                      <p:rCtr x="-33663" y="9861"/>
                                    </p:animMotion>
                                  </p:childTnLst>
                                </p:cTn>
                              </p:par>
                              <p:par>
                                <p:cTn id="90" presetID="42" presetClass="path" presetSubtype="0" accel="50000" decel="50000" fill="hold" grpId="2" nodeType="withEffect">
                                  <p:stCondLst>
                                    <p:cond delay="0"/>
                                  </p:stCondLst>
                                  <p:childTnLst>
                                    <p:animMotion origin="layout" path="M -1.38889E-6 -3.33333E-6 L 0.17257 0.10834 " pathEditMode="relative" rAng="0" ptsTypes="AA">
                                      <p:cBhvr>
                                        <p:cTn id="91" dur="2000" fill="hold"/>
                                        <p:tgtEl>
                                          <p:spTgt spid="15"/>
                                        </p:tgtEl>
                                        <p:attrNameLst>
                                          <p:attrName>ppt_x</p:attrName>
                                          <p:attrName>ppt_y</p:attrName>
                                        </p:attrNameLst>
                                      </p:cBhvr>
                                      <p:rCtr x="8628" y="5417"/>
                                    </p:animMotion>
                                  </p:childTnLst>
                                </p:cTn>
                              </p:par>
                              <p:par>
                                <p:cTn id="92" presetID="42" presetClass="path" presetSubtype="0" accel="50000" decel="50000" fill="hold" grpId="2" nodeType="withEffect">
                                  <p:stCondLst>
                                    <p:cond delay="0"/>
                                  </p:stCondLst>
                                  <p:childTnLst>
                                    <p:animMotion origin="layout" path="M -4.44444E-6 -3.7037E-6 L 0.28143 0.01991 " pathEditMode="relative" rAng="0" ptsTypes="AA">
                                      <p:cBhvr>
                                        <p:cTn id="93" dur="2000" fill="hold"/>
                                        <p:tgtEl>
                                          <p:spTgt spid="16"/>
                                        </p:tgtEl>
                                        <p:attrNameLst>
                                          <p:attrName>ppt_x</p:attrName>
                                          <p:attrName>ppt_y</p:attrName>
                                        </p:attrNameLst>
                                      </p:cBhvr>
                                      <p:rCtr x="14063" y="995"/>
                                    </p:animMotion>
                                  </p:childTnLst>
                                </p:cTn>
                              </p:par>
                              <p:par>
                                <p:cTn id="94" presetID="42" presetClass="path" presetSubtype="0" accel="50000" decel="50000" fill="hold" grpId="2" nodeType="withEffect">
                                  <p:stCondLst>
                                    <p:cond delay="0"/>
                                  </p:stCondLst>
                                  <p:childTnLst>
                                    <p:animMotion origin="layout" path="M 1.38889E-6 4.44444E-6 L -0.1375 0.28634 " pathEditMode="relative" rAng="0" ptsTypes="AA">
                                      <p:cBhvr>
                                        <p:cTn id="95" dur="2000" fill="hold"/>
                                        <p:tgtEl>
                                          <p:spTgt spid="17"/>
                                        </p:tgtEl>
                                        <p:attrNameLst>
                                          <p:attrName>ppt_x</p:attrName>
                                          <p:attrName>ppt_y</p:attrName>
                                        </p:attrNameLst>
                                      </p:cBhvr>
                                      <p:rCtr x="-6875" y="14306"/>
                                    </p:animMotion>
                                  </p:childTnLst>
                                </p:cTn>
                              </p:par>
                              <p:par>
                                <p:cTn id="96" presetID="42" presetClass="path" presetSubtype="0" accel="50000" decel="50000" fill="hold" grpId="2" nodeType="withEffect">
                                  <p:stCondLst>
                                    <p:cond delay="0"/>
                                  </p:stCondLst>
                                  <p:childTnLst>
                                    <p:animMotion origin="layout" path="M -8.33333E-7 -2.22222E-6 L 0.33264 0.01968 " pathEditMode="relative" rAng="0" ptsTypes="AA">
                                      <p:cBhvr>
                                        <p:cTn id="97" dur="2000" fill="hold"/>
                                        <p:tgtEl>
                                          <p:spTgt spid="18"/>
                                        </p:tgtEl>
                                        <p:attrNameLst>
                                          <p:attrName>ppt_x</p:attrName>
                                          <p:attrName>ppt_y</p:attrName>
                                        </p:attrNameLst>
                                      </p:cBhvr>
                                      <p:rCtr x="16632" y="972"/>
                                    </p:animMotion>
                                  </p:childTnLst>
                                </p:cTn>
                              </p:par>
                              <p:par>
                                <p:cTn id="98" presetID="42" presetClass="path" presetSubtype="0" accel="50000" decel="50000" fill="hold" grpId="2" nodeType="withEffect">
                                  <p:stCondLst>
                                    <p:cond delay="0"/>
                                  </p:stCondLst>
                                  <p:childTnLst>
                                    <p:animMotion origin="layout" path="M -2.77778E-6 -1.11111E-6 L 0.10295 0.10857 " pathEditMode="relative" rAng="0" ptsTypes="AA">
                                      <p:cBhvr>
                                        <p:cTn id="99" dur="2000" fill="hold"/>
                                        <p:tgtEl>
                                          <p:spTgt spid="19"/>
                                        </p:tgtEl>
                                        <p:attrNameLst>
                                          <p:attrName>ppt_x</p:attrName>
                                          <p:attrName>ppt_y</p:attrName>
                                        </p:attrNameLst>
                                      </p:cBhvr>
                                      <p:rCtr x="5139" y="5417"/>
                                    </p:animMotion>
                                  </p:childTnLst>
                                </p:cTn>
                              </p:par>
                              <p:par>
                                <p:cTn id="100" presetID="42" presetClass="path" presetSubtype="0" accel="50000" decel="50000" fill="hold" grpId="2" nodeType="withEffect">
                                  <p:stCondLst>
                                    <p:cond delay="0"/>
                                  </p:stCondLst>
                                  <p:childTnLst>
                                    <p:animMotion origin="layout" path="M 3.61111E-6 1.11111E-6 L 0.42083 0.01875 " pathEditMode="relative" rAng="0" ptsTypes="AA">
                                      <p:cBhvr>
                                        <p:cTn id="101" dur="2000" fill="hold"/>
                                        <p:tgtEl>
                                          <p:spTgt spid="20"/>
                                        </p:tgtEl>
                                        <p:attrNameLst>
                                          <p:attrName>ppt_x</p:attrName>
                                          <p:attrName>ppt_y</p:attrName>
                                        </p:attrNameLst>
                                      </p:cBhvr>
                                      <p:rCtr x="21042" y="926"/>
                                    </p:animMotion>
                                  </p:childTnLst>
                                </p:cTn>
                              </p:par>
                              <p:par>
                                <p:cTn id="102" presetID="10" presetClass="exit" presetSubtype="0" fill="hold" grpId="1" nodeType="withEffect">
                                  <p:stCondLst>
                                    <p:cond delay="0"/>
                                  </p:stCondLst>
                                  <p:childTnLst>
                                    <p:animEffect transition="out" filter="fade">
                                      <p:cBhvr>
                                        <p:cTn id="103" dur="1250"/>
                                        <p:tgtEl>
                                          <p:spTgt spid="3074"/>
                                        </p:tgtEl>
                                      </p:cBhvr>
                                    </p:animEffect>
                                    <p:set>
                                      <p:cBhvr>
                                        <p:cTn id="104" dur="1" fill="hold">
                                          <p:stCondLst>
                                            <p:cond delay="1249"/>
                                          </p:stCondLst>
                                        </p:cTn>
                                        <p:tgtEl>
                                          <p:spTgt spid="3074"/>
                                        </p:tgtEl>
                                        <p:attrNameLst>
                                          <p:attrName>style.visibility</p:attrName>
                                        </p:attrNameLst>
                                      </p:cBhvr>
                                      <p:to>
                                        <p:strVal val="hidden"/>
                                      </p:to>
                                    </p:set>
                                  </p:childTnLst>
                                </p:cTn>
                              </p:par>
                            </p:childTnLst>
                          </p:cTn>
                        </p:par>
                        <p:par>
                          <p:cTn id="105" fill="hold">
                            <p:stCondLst>
                              <p:cond delay="2000"/>
                            </p:stCondLst>
                            <p:childTnLst>
                              <p:par>
                                <p:cTn id="106" presetID="10" presetClass="entr" presetSubtype="0" fill="hold" grpId="0" nodeType="afterEffect">
                                  <p:stCondLst>
                                    <p:cond delay="0"/>
                                  </p:stCondLst>
                                  <p:childTnLst>
                                    <p:set>
                                      <p:cBhvr>
                                        <p:cTn id="107" dur="1" fill="hold">
                                          <p:stCondLst>
                                            <p:cond delay="0"/>
                                          </p:stCondLst>
                                        </p:cTn>
                                        <p:tgtEl>
                                          <p:spTgt spid="2"/>
                                        </p:tgtEl>
                                        <p:attrNameLst>
                                          <p:attrName>style.visibility</p:attrName>
                                        </p:attrNameLst>
                                      </p:cBhvr>
                                      <p:to>
                                        <p:strVal val="visible"/>
                                      </p:to>
                                    </p:set>
                                    <p:animEffect transition="in" filter="fade">
                                      <p:cBhvr>
                                        <p:cTn id="108" dur="250"/>
                                        <p:tgtEl>
                                          <p:spTgt spid="2"/>
                                        </p:tgtEl>
                                      </p:cBhvr>
                                    </p:animEffect>
                                  </p:childTnLst>
                                </p:cTn>
                              </p:par>
                              <p:par>
                                <p:cTn id="109" presetID="10" presetClass="exit" presetSubtype="0" fill="hold" grpId="1" nodeType="withEffect">
                                  <p:stCondLst>
                                    <p:cond delay="0"/>
                                  </p:stCondLst>
                                  <p:childTnLst>
                                    <p:animEffect transition="out" filter="fade">
                                      <p:cBhvr>
                                        <p:cTn id="110" dur="500"/>
                                        <p:tgtEl>
                                          <p:spTgt spid="4"/>
                                        </p:tgtEl>
                                      </p:cBhvr>
                                    </p:animEffect>
                                    <p:set>
                                      <p:cBhvr>
                                        <p:cTn id="111" dur="1" fill="hold">
                                          <p:stCondLst>
                                            <p:cond delay="499"/>
                                          </p:stCondLst>
                                        </p:cTn>
                                        <p:tgtEl>
                                          <p:spTgt spid="4"/>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5"/>
                                        </p:tgtEl>
                                      </p:cBhvr>
                                    </p:animEffect>
                                    <p:set>
                                      <p:cBhvr>
                                        <p:cTn id="114" dur="1" fill="hold">
                                          <p:stCondLst>
                                            <p:cond delay="499"/>
                                          </p:stCondLst>
                                        </p:cTn>
                                        <p:tgtEl>
                                          <p:spTgt spid="5"/>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6"/>
                                        </p:tgtEl>
                                      </p:cBhvr>
                                    </p:animEffect>
                                    <p:set>
                                      <p:cBhvr>
                                        <p:cTn id="117" dur="1" fill="hold">
                                          <p:stCondLst>
                                            <p:cond delay="499"/>
                                          </p:stCondLst>
                                        </p:cTn>
                                        <p:tgtEl>
                                          <p:spTgt spid="6"/>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7"/>
                                        </p:tgtEl>
                                      </p:cBhvr>
                                    </p:animEffect>
                                    <p:set>
                                      <p:cBhvr>
                                        <p:cTn id="120" dur="1" fill="hold">
                                          <p:stCondLst>
                                            <p:cond delay="499"/>
                                          </p:stCondLst>
                                        </p:cTn>
                                        <p:tgtEl>
                                          <p:spTgt spid="7"/>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8"/>
                                        </p:tgtEl>
                                      </p:cBhvr>
                                    </p:animEffect>
                                    <p:set>
                                      <p:cBhvr>
                                        <p:cTn id="123" dur="1" fill="hold">
                                          <p:stCondLst>
                                            <p:cond delay="499"/>
                                          </p:stCondLst>
                                        </p:cTn>
                                        <p:tgtEl>
                                          <p:spTgt spid="8"/>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9"/>
                                        </p:tgtEl>
                                      </p:cBhvr>
                                    </p:animEffect>
                                    <p:set>
                                      <p:cBhvr>
                                        <p:cTn id="126" dur="1" fill="hold">
                                          <p:stCondLst>
                                            <p:cond delay="499"/>
                                          </p:stCondLst>
                                        </p:cTn>
                                        <p:tgtEl>
                                          <p:spTgt spid="9"/>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10"/>
                                        </p:tgtEl>
                                      </p:cBhvr>
                                    </p:animEffect>
                                    <p:set>
                                      <p:cBhvr>
                                        <p:cTn id="129" dur="1" fill="hold">
                                          <p:stCondLst>
                                            <p:cond delay="499"/>
                                          </p:stCondLst>
                                        </p:cTn>
                                        <p:tgtEl>
                                          <p:spTgt spid="10"/>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11"/>
                                        </p:tgtEl>
                                      </p:cBhvr>
                                    </p:animEffect>
                                    <p:set>
                                      <p:cBhvr>
                                        <p:cTn id="132" dur="1" fill="hold">
                                          <p:stCondLst>
                                            <p:cond delay="499"/>
                                          </p:stCondLst>
                                        </p:cTn>
                                        <p:tgtEl>
                                          <p:spTgt spid="11"/>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12"/>
                                        </p:tgtEl>
                                      </p:cBhvr>
                                    </p:animEffect>
                                    <p:set>
                                      <p:cBhvr>
                                        <p:cTn id="135" dur="1" fill="hold">
                                          <p:stCondLst>
                                            <p:cond delay="499"/>
                                          </p:stCondLst>
                                        </p:cTn>
                                        <p:tgtEl>
                                          <p:spTgt spid="12"/>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13"/>
                                        </p:tgtEl>
                                      </p:cBhvr>
                                    </p:animEffect>
                                    <p:set>
                                      <p:cBhvr>
                                        <p:cTn id="138" dur="1" fill="hold">
                                          <p:stCondLst>
                                            <p:cond delay="499"/>
                                          </p:stCondLst>
                                        </p:cTn>
                                        <p:tgtEl>
                                          <p:spTgt spid="13"/>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14"/>
                                        </p:tgtEl>
                                      </p:cBhvr>
                                    </p:animEffect>
                                    <p:set>
                                      <p:cBhvr>
                                        <p:cTn id="141" dur="1" fill="hold">
                                          <p:stCondLst>
                                            <p:cond delay="499"/>
                                          </p:stCondLst>
                                        </p:cTn>
                                        <p:tgtEl>
                                          <p:spTgt spid="14"/>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500"/>
                                        <p:tgtEl>
                                          <p:spTgt spid="15"/>
                                        </p:tgtEl>
                                      </p:cBhvr>
                                    </p:animEffect>
                                    <p:set>
                                      <p:cBhvr>
                                        <p:cTn id="144" dur="1" fill="hold">
                                          <p:stCondLst>
                                            <p:cond delay="499"/>
                                          </p:stCondLst>
                                        </p:cTn>
                                        <p:tgtEl>
                                          <p:spTgt spid="15"/>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500"/>
                                        <p:tgtEl>
                                          <p:spTgt spid="16"/>
                                        </p:tgtEl>
                                      </p:cBhvr>
                                    </p:animEffect>
                                    <p:set>
                                      <p:cBhvr>
                                        <p:cTn id="147" dur="1" fill="hold">
                                          <p:stCondLst>
                                            <p:cond delay="499"/>
                                          </p:stCondLst>
                                        </p:cTn>
                                        <p:tgtEl>
                                          <p:spTgt spid="16"/>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500"/>
                                        <p:tgtEl>
                                          <p:spTgt spid="17"/>
                                        </p:tgtEl>
                                      </p:cBhvr>
                                    </p:animEffect>
                                    <p:set>
                                      <p:cBhvr>
                                        <p:cTn id="150" dur="1" fill="hold">
                                          <p:stCondLst>
                                            <p:cond delay="499"/>
                                          </p:stCondLst>
                                        </p:cTn>
                                        <p:tgtEl>
                                          <p:spTgt spid="17"/>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500"/>
                                        <p:tgtEl>
                                          <p:spTgt spid="18"/>
                                        </p:tgtEl>
                                      </p:cBhvr>
                                    </p:animEffect>
                                    <p:set>
                                      <p:cBhvr>
                                        <p:cTn id="153" dur="1" fill="hold">
                                          <p:stCondLst>
                                            <p:cond delay="499"/>
                                          </p:stCondLst>
                                        </p:cTn>
                                        <p:tgtEl>
                                          <p:spTgt spid="18"/>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500"/>
                                        <p:tgtEl>
                                          <p:spTgt spid="19"/>
                                        </p:tgtEl>
                                      </p:cBhvr>
                                    </p:animEffect>
                                    <p:set>
                                      <p:cBhvr>
                                        <p:cTn id="156" dur="1" fill="hold">
                                          <p:stCondLst>
                                            <p:cond delay="499"/>
                                          </p:stCondLst>
                                        </p:cTn>
                                        <p:tgtEl>
                                          <p:spTgt spid="19"/>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500"/>
                                        <p:tgtEl>
                                          <p:spTgt spid="20"/>
                                        </p:tgtEl>
                                      </p:cBhvr>
                                    </p:animEffect>
                                    <p:set>
                                      <p:cBhvr>
                                        <p:cTn id="159" dur="1" fill="hold">
                                          <p:stCondLst>
                                            <p:cond delay="499"/>
                                          </p:stCondLst>
                                        </p:cTn>
                                        <p:tgtEl>
                                          <p:spTgt spid="20"/>
                                        </p:tgtEl>
                                        <p:attrNameLst>
                                          <p:attrName>style.visibility</p:attrName>
                                        </p:attrNameLst>
                                      </p:cBhvr>
                                      <p:to>
                                        <p:strVal val="hidden"/>
                                      </p:to>
                                    </p:set>
                                  </p:childTnLst>
                                </p:cTn>
                              </p:par>
                            </p:childTnLst>
                          </p:cTn>
                        </p:par>
                      </p:childTnLst>
                    </p:cTn>
                  </p:par>
                  <p:par>
                    <p:cTn id="160" fill="hold">
                      <p:stCondLst>
                        <p:cond delay="indefinite"/>
                      </p:stCondLst>
                      <p:childTnLst>
                        <p:par>
                          <p:cTn id="161" fill="hold">
                            <p:stCondLst>
                              <p:cond delay="0"/>
                            </p:stCondLst>
                            <p:childTnLst>
                              <p:par>
                                <p:cTn id="162" presetID="0" presetClass="entr" presetSubtype="0" fill="hold" grpId="0" nodeType="clickEffect">
                                  <p:stCondLst>
                                    <p:cond delay="0"/>
                                  </p:stCondLst>
                                  <p:childTnLst>
                                    <p:set>
                                      <p:cBhvr>
                                        <p:cTn id="163" dur="1" fill="hold">
                                          <p:stCondLst>
                                            <p:cond delay="0"/>
                                          </p:stCondLst>
                                        </p:cTn>
                                        <p:tgtEl>
                                          <p:spTgt spid="21"/>
                                        </p:tgtEl>
                                        <p:attrNameLst>
                                          <p:attrName>style.visibility</p:attrName>
                                        </p:attrNameLst>
                                      </p:cBhvr>
                                      <p:to>
                                        <p:strVal val="visible"/>
                                      </p:to>
                                    </p:set>
                                    <p:animEffect transition="in" filter="dissolve">
                                      <p:cBhvr>
                                        <p:cTn id="164" dur="500">
                                          <p:stCondLst>
                                            <p:cond delay="0"/>
                                          </p:stCondLst>
                                        </p:cTn>
                                        <p:tgtEl>
                                          <p:spTgt spid="21"/>
                                        </p:tgtEl>
                                      </p:cBhvr>
                                    </p:animEffect>
                                    <p:anim to="" calcmode="lin" valueType="num">
                                      <p:cBhvr>
                                        <p:cTn id="165" dur="50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166" dur="500" fill="hold">
                                          <p:stCondLst>
                                            <p:cond delay="0"/>
                                          </p:stCondLst>
                                        </p:cTn>
                                        <p:tgtEl>
                                          <p:spTgt spid="21"/>
                                        </p:tgtEl>
                                        <p:attrNameLst>
                                          <p:attrName>ppt_h</p:attrName>
                                        </p:attrNameLst>
                                      </p:cBhvr>
                                      <p:tavLst>
                                        <p:tav tm="0">
                                          <p:val>
                                            <p:strVal val="#ppt_h*4"/>
                                          </p:val>
                                        </p:tav>
                                        <p:tav tm="100000">
                                          <p:val>
                                            <p:strVal val="#ppt_h"/>
                                          </p:val>
                                        </p:tav>
                                      </p:tavLst>
                                    </p:anim>
                                  </p:childTnLst>
                                </p:cTn>
                              </p:par>
                              <p:par>
                                <p:cTn id="167" presetID="2" presetClass="entr" presetSubtype="8" fill="hold" grpId="0" nodeType="withEffect">
                                  <p:stCondLst>
                                    <p:cond delay="400"/>
                                  </p:stCondLst>
                                  <p:childTnLst>
                                    <p:set>
                                      <p:cBhvr>
                                        <p:cTn id="168" dur="1" fill="hold">
                                          <p:stCondLst>
                                            <p:cond delay="0"/>
                                          </p:stCondLst>
                                        </p:cTn>
                                        <p:tgtEl>
                                          <p:spTgt spid="22"/>
                                        </p:tgtEl>
                                        <p:attrNameLst>
                                          <p:attrName>style.visibility</p:attrName>
                                        </p:attrNameLst>
                                      </p:cBhvr>
                                      <p:to>
                                        <p:strVal val="visible"/>
                                      </p:to>
                                    </p:set>
                                    <p:anim calcmode="lin" valueType="num">
                                      <p:cBhvr additive="base">
                                        <p:cTn id="169" dur="500" fill="hold"/>
                                        <p:tgtEl>
                                          <p:spTgt spid="22"/>
                                        </p:tgtEl>
                                        <p:attrNameLst>
                                          <p:attrName>ppt_x</p:attrName>
                                        </p:attrNameLst>
                                      </p:cBhvr>
                                      <p:tavLst>
                                        <p:tav tm="0">
                                          <p:val>
                                            <p:strVal val="0-#ppt_w/2"/>
                                          </p:val>
                                        </p:tav>
                                        <p:tav tm="100000">
                                          <p:val>
                                            <p:strVal val="#ppt_x"/>
                                          </p:val>
                                        </p:tav>
                                      </p:tavLst>
                                    </p:anim>
                                    <p:anim calcmode="lin" valueType="num">
                                      <p:cBhvr additive="base">
                                        <p:cTn id="170" dur="500" fill="hold"/>
                                        <p:tgtEl>
                                          <p:spTgt spid="22"/>
                                        </p:tgtEl>
                                        <p:attrNameLst>
                                          <p:attrName>ppt_y</p:attrName>
                                        </p:attrNameLst>
                                      </p:cBhvr>
                                      <p:tavLst>
                                        <p:tav tm="0">
                                          <p:val>
                                            <p:strVal val="#ppt_y"/>
                                          </p:val>
                                        </p:tav>
                                        <p:tav tm="100000">
                                          <p:val>
                                            <p:strVal val="#ppt_y"/>
                                          </p:val>
                                        </p:tav>
                                      </p:tavLst>
                                    </p:anim>
                                  </p:childTnLst>
                                </p:cTn>
                              </p:par>
                            </p:childTnLst>
                          </p:cTn>
                        </p:par>
                        <p:par>
                          <p:cTn id="171" fill="hold">
                            <p:stCondLst>
                              <p:cond delay="900"/>
                            </p:stCondLst>
                            <p:childTnLst>
                              <p:par>
                                <p:cTn id="172" presetID="23" presetClass="entr" presetSubtype="16" fill="hold" grpId="0" nodeType="afterEffect">
                                  <p:stCondLst>
                                    <p:cond delay="250"/>
                                  </p:stCondLst>
                                  <p:childTnLst>
                                    <p:set>
                                      <p:cBhvr>
                                        <p:cTn id="173" dur="1" fill="hold">
                                          <p:stCondLst>
                                            <p:cond delay="0"/>
                                          </p:stCondLst>
                                        </p:cTn>
                                        <p:tgtEl>
                                          <p:spTgt spid="23"/>
                                        </p:tgtEl>
                                        <p:attrNameLst>
                                          <p:attrName>style.visibility</p:attrName>
                                        </p:attrNameLst>
                                      </p:cBhvr>
                                      <p:to>
                                        <p:strVal val="visible"/>
                                      </p:to>
                                    </p:set>
                                    <p:anim calcmode="lin" valueType="num">
                                      <p:cBhvr>
                                        <p:cTn id="174" dur="500" fill="hold"/>
                                        <p:tgtEl>
                                          <p:spTgt spid="23"/>
                                        </p:tgtEl>
                                        <p:attrNameLst>
                                          <p:attrName>ppt_w</p:attrName>
                                        </p:attrNameLst>
                                      </p:cBhvr>
                                      <p:tavLst>
                                        <p:tav tm="0">
                                          <p:val>
                                            <p:fltVal val="0"/>
                                          </p:val>
                                        </p:tav>
                                        <p:tav tm="100000">
                                          <p:val>
                                            <p:strVal val="#ppt_w"/>
                                          </p:val>
                                        </p:tav>
                                      </p:tavLst>
                                    </p:anim>
                                    <p:anim calcmode="lin" valueType="num">
                                      <p:cBhvr>
                                        <p:cTn id="175" dur="500" fill="hold"/>
                                        <p:tgtEl>
                                          <p:spTgt spid="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74" grpId="0"/>
      <p:bldP spid="3074" grpId="1"/>
      <p:bldP spid="4" grpId="0"/>
      <p:bldP spid="4" grpId="1"/>
      <p:bldP spid="4"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B924F9-3A8C-4393-178C-E424E5EFD720}"/>
              </a:ext>
            </a:extLst>
          </p:cNvPr>
          <p:cNvPicPr>
            <a:picLocks noChangeAspect="1"/>
          </p:cNvPicPr>
          <p:nvPr/>
        </p:nvPicPr>
        <p:blipFill rotWithShape="1">
          <a:blip r:embed="rId2">
            <a:extLst>
              <a:ext uri="{28A0092B-C50C-407E-A947-70E740481C1C}">
                <a14:useLocalDpi xmlns:a14="http://schemas.microsoft.com/office/drawing/2010/main" val="0"/>
              </a:ext>
            </a:extLst>
          </a:blip>
          <a:srcRect r="18967"/>
          <a:stretch/>
        </p:blipFill>
        <p:spPr>
          <a:xfrm>
            <a:off x="-1" y="0"/>
            <a:ext cx="9144001" cy="6858000"/>
          </a:xfrm>
          <a:prstGeom prst="rect">
            <a:avLst/>
          </a:prstGeom>
        </p:spPr>
      </p:pic>
      <p:sp>
        <p:nvSpPr>
          <p:cNvPr id="3" name="!!Final">
            <a:extLst>
              <a:ext uri="{FF2B5EF4-FFF2-40B4-BE49-F238E27FC236}">
                <a16:creationId xmlns:a16="http://schemas.microsoft.com/office/drawing/2014/main" id="{8590E74A-84DD-FEF2-20F3-23208ACD56A6}"/>
              </a:ext>
            </a:extLst>
          </p:cNvPr>
          <p:cNvSpPr txBox="1">
            <a:spLocks noChangeArrowheads="1"/>
          </p:cNvSpPr>
          <p:nvPr/>
        </p:nvSpPr>
        <p:spPr bwMode="auto">
          <a:xfrm>
            <a:off x="3646841" y="2774223"/>
            <a:ext cx="201613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hearts</a:t>
            </a:r>
          </a:p>
        </p:txBody>
      </p:sp>
      <p:sp>
        <p:nvSpPr>
          <p:cNvPr id="7" name="Heart 10">
            <a:extLst>
              <a:ext uri="{FF2B5EF4-FFF2-40B4-BE49-F238E27FC236}">
                <a16:creationId xmlns:a16="http://schemas.microsoft.com/office/drawing/2014/main" id="{6B47C8FD-A0BD-7BE6-EA02-D53F463AC2AB}"/>
              </a:ext>
            </a:extLst>
          </p:cNvPr>
          <p:cNvSpPr/>
          <p:nvPr/>
        </p:nvSpPr>
        <p:spPr bwMode="auto">
          <a:xfrm rot="15194104">
            <a:off x="5517542" y="2006480"/>
            <a:ext cx="2499264" cy="2345838"/>
          </a:xfrm>
          <a:prstGeom prst="heart">
            <a:avLst/>
          </a:prstGeom>
          <a:blipFill dpi="0"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mn-ea"/>
              <a:cs typeface="+mn-cs"/>
            </a:endParaRPr>
          </a:p>
        </p:txBody>
      </p:sp>
      <p:sp>
        <p:nvSpPr>
          <p:cNvPr id="4" name="Rectangle 4">
            <a:extLst>
              <a:ext uri="{FF2B5EF4-FFF2-40B4-BE49-F238E27FC236}">
                <a16:creationId xmlns:a16="http://schemas.microsoft.com/office/drawing/2014/main" id="{35323D5F-E437-6448-969B-4C107945E7A6}"/>
              </a:ext>
            </a:extLst>
          </p:cNvPr>
          <p:cNvSpPr>
            <a:spLocks noChangeArrowheads="1"/>
          </p:cNvSpPr>
          <p:nvPr/>
        </p:nvSpPr>
        <p:spPr bwMode="auto">
          <a:xfrm>
            <a:off x="4980789" y="2750517"/>
            <a:ext cx="602131" cy="82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00"/>
                  </a:solidFill>
                </a:ln>
                <a:solidFill>
                  <a:srgbClr val="FF0000"/>
                </a:solidFill>
                <a:effectLst>
                  <a:outerShdw blurRad="80000" dist="40000" dir="5040000" algn="tl">
                    <a:srgbClr val="000000">
                      <a:alpha val="30000"/>
                    </a:srgbClr>
                  </a:outerShdw>
                </a:effectLst>
                <a:uLnTx/>
                <a:uFillTx/>
                <a:latin typeface="Calibri" panose="020F0502020204030204" pitchFamily="34" charset="0"/>
                <a:ea typeface="+mn-ea"/>
                <a:cs typeface="+mn-cs"/>
              </a:rPr>
              <a:t>s</a:t>
            </a:r>
            <a:endParaRPr kumimoji="0" lang="en-US" sz="3200" b="1" i="1" u="none" strike="noStrike" kern="1200" cap="none" spc="0" normalizeH="0" baseline="0" noProof="0" dirty="0">
              <a:ln w="11430">
                <a:solidFill>
                  <a:srgbClr val="FFFF00"/>
                </a:solidFill>
              </a:ln>
              <a:solidFill>
                <a:srgbClr val="FF0000"/>
              </a:solidFill>
              <a:effectLst>
                <a:outerShdw blurRad="80000" dist="40000" dir="5040000" algn="tl">
                  <a:srgbClr val="000000">
                    <a:alpha val="30000"/>
                  </a:srgbClr>
                </a:outerShdw>
              </a:effectLst>
              <a:uLnTx/>
              <a:uFillTx/>
              <a:latin typeface="Calibri" panose="020F0502020204030204" pitchFamily="34" charset="0"/>
              <a:ea typeface="+mn-ea"/>
              <a:cs typeface="+mn-cs"/>
            </a:endParaRPr>
          </a:p>
        </p:txBody>
      </p:sp>
      <p:pic>
        <p:nvPicPr>
          <p:cNvPr id="2" name="Graphic 2" descr="Sheep">
            <a:extLst>
              <a:ext uri="{FF2B5EF4-FFF2-40B4-BE49-F238E27FC236}">
                <a16:creationId xmlns:a16="http://schemas.microsoft.com/office/drawing/2014/main" id="{798AA725-DDC8-2FB9-60EF-8A92A0E09B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45323" y="232755"/>
            <a:ext cx="914400" cy="914400"/>
          </a:xfrm>
          <a:prstGeom prst="rect">
            <a:avLst/>
          </a:prstGeom>
        </p:spPr>
      </p:pic>
      <p:pic>
        <p:nvPicPr>
          <p:cNvPr id="6" name="Graphic 13" descr="Goat">
            <a:extLst>
              <a:ext uri="{FF2B5EF4-FFF2-40B4-BE49-F238E27FC236}">
                <a16:creationId xmlns:a16="http://schemas.microsoft.com/office/drawing/2014/main" id="{11032754-3E50-731A-0863-1F9A8F54005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45323" y="5825532"/>
            <a:ext cx="914400" cy="914400"/>
          </a:xfrm>
          <a:prstGeom prst="rect">
            <a:avLst/>
          </a:prstGeom>
          <a:effectLst>
            <a:glow rad="50800">
              <a:schemeClr val="bg1"/>
            </a:glow>
          </a:effectLst>
        </p:spPr>
      </p:pic>
    </p:spTree>
    <p:extLst>
      <p:ext uri="{BB962C8B-B14F-4D97-AF65-F5344CB8AC3E}">
        <p14:creationId xmlns:p14="http://schemas.microsoft.com/office/powerpoint/2010/main" val="3111828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0" presetClass="exit" presetSubtype="0" fill="hold" grpId="1" nodeType="afterEffect">
                                  <p:stCondLst>
                                    <p:cond delay="0"/>
                                  </p:stCondLst>
                                  <p:childTnLst>
                                    <p:set>
                                      <p:cBhvr>
                                        <p:cTn id="11" dur="1" fill="hold">
                                          <p:stCondLst>
                                            <p:cond delay="999"/>
                                          </p:stCondLst>
                                        </p:cTn>
                                        <p:tgtEl>
                                          <p:spTgt spid="4"/>
                                        </p:tgtEl>
                                        <p:attrNameLst>
                                          <p:attrName>style.visibility</p:attrName>
                                        </p:attrNameLst>
                                      </p:cBhvr>
                                      <p:to>
                                        <p:strVal val="hidden"/>
                                      </p:to>
                                    </p:set>
                                    <p:animEffect transition="out" filter="dissolve">
                                      <p:cBhvr>
                                        <p:cTn id="12" dur="1000">
                                          <p:stCondLst>
                                            <p:cond delay="0"/>
                                          </p:stCondLst>
                                        </p:cTn>
                                        <p:tgtEl>
                                          <p:spTgt spid="4"/>
                                        </p:tgtEl>
                                      </p:cBhvr>
                                    </p:animEffect>
                                    <p:anim to="" calcmode="lin" valueType="num">
                                      <p:cBhvr>
                                        <p:cTn id="1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14"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15" presetID="42" presetClass="path" presetSubtype="0" accel="50000" decel="50000" fill="hold" grpId="2" nodeType="withEffect">
                                  <p:stCondLst>
                                    <p:cond delay="0"/>
                                  </p:stCondLst>
                                  <p:childTnLst>
                                    <p:animMotion origin="layout" path="M -4.16667E-6 -1.11111E-6 L 0.09028 -0.01967 " pathEditMode="relative" rAng="0" ptsTypes="AA">
                                      <p:cBhvr>
                                        <p:cTn id="16" dur="1000" fill="hold"/>
                                        <p:tgtEl>
                                          <p:spTgt spid="4"/>
                                        </p:tgtEl>
                                        <p:attrNameLst>
                                          <p:attrName>ppt_x</p:attrName>
                                          <p:attrName>ppt_y</p:attrName>
                                        </p:attrNameLst>
                                      </p:cBhvr>
                                      <p:rCtr x="4514" y="-995"/>
                                    </p:animMotion>
                                  </p:childTnLst>
                                </p:cTn>
                              </p:par>
                              <p:par>
                                <p:cTn id="17" presetID="47" presetClass="exit" presetSubtype="0" fill="hold" nodeType="withEffect">
                                  <p:stCondLst>
                                    <p:cond delay="500"/>
                                  </p:stCondLst>
                                  <p:childTnLst>
                                    <p:animEffect transition="out" filter="fade">
                                      <p:cBhvr>
                                        <p:cTn id="18" dur="1000"/>
                                        <p:tgtEl>
                                          <p:spTgt spid="2"/>
                                        </p:tgtEl>
                                      </p:cBhvr>
                                    </p:animEffect>
                                    <p:anim calcmode="lin" valueType="num">
                                      <p:cBhvr>
                                        <p:cTn id="19" dur="1000"/>
                                        <p:tgtEl>
                                          <p:spTgt spid="2"/>
                                        </p:tgtEl>
                                        <p:attrNameLst>
                                          <p:attrName>ppt_x</p:attrName>
                                        </p:attrNameLst>
                                      </p:cBhvr>
                                      <p:tavLst>
                                        <p:tav tm="0">
                                          <p:val>
                                            <p:strVal val="ppt_x"/>
                                          </p:val>
                                        </p:tav>
                                        <p:tav tm="100000">
                                          <p:val>
                                            <p:strVal val="ppt_x"/>
                                          </p:val>
                                        </p:tav>
                                      </p:tavLst>
                                    </p:anim>
                                    <p:anim calcmode="lin" valueType="num">
                                      <p:cBhvr>
                                        <p:cTn id="20" dur="1000"/>
                                        <p:tgtEl>
                                          <p:spTgt spid="2"/>
                                        </p:tgtEl>
                                        <p:attrNameLst>
                                          <p:attrName>ppt_y</p:attrName>
                                        </p:attrNameLst>
                                      </p:cBhvr>
                                      <p:tavLst>
                                        <p:tav tm="0">
                                          <p:val>
                                            <p:strVal val="ppt_y"/>
                                          </p:val>
                                        </p:tav>
                                        <p:tav tm="100000">
                                          <p:val>
                                            <p:strVal val="ppt_y-.1"/>
                                          </p:val>
                                        </p:tav>
                                      </p:tavLst>
                                    </p:anim>
                                    <p:set>
                                      <p:cBhvr>
                                        <p:cTn id="21" dur="1" fill="hold">
                                          <p:stCondLst>
                                            <p:cond delay="999"/>
                                          </p:stCondLst>
                                        </p:cTn>
                                        <p:tgtEl>
                                          <p:spTgt spid="2"/>
                                        </p:tgtEl>
                                        <p:attrNameLst>
                                          <p:attrName>style.visibility</p:attrName>
                                        </p:attrNameLst>
                                      </p:cBhvr>
                                      <p:to>
                                        <p:strVal val="hidden"/>
                                      </p:to>
                                    </p:set>
                                  </p:childTnLst>
                                </p:cTn>
                              </p:par>
                              <p:par>
                                <p:cTn id="22" presetID="42" presetClass="exit" presetSubtype="0" fill="hold" nodeType="withEffect">
                                  <p:stCondLst>
                                    <p:cond delay="500"/>
                                  </p:stCondLst>
                                  <p:childTnLst>
                                    <p:animEffect transition="out" filter="fade">
                                      <p:cBhvr>
                                        <p:cTn id="23" dur="1000"/>
                                        <p:tgtEl>
                                          <p:spTgt spid="6"/>
                                        </p:tgtEl>
                                      </p:cBhvr>
                                    </p:animEffect>
                                    <p:anim calcmode="lin" valueType="num">
                                      <p:cBhvr>
                                        <p:cTn id="24" dur="1000"/>
                                        <p:tgtEl>
                                          <p:spTgt spid="6"/>
                                        </p:tgtEl>
                                        <p:attrNameLst>
                                          <p:attrName>ppt_x</p:attrName>
                                        </p:attrNameLst>
                                      </p:cBhvr>
                                      <p:tavLst>
                                        <p:tav tm="0">
                                          <p:val>
                                            <p:strVal val="ppt_x"/>
                                          </p:val>
                                        </p:tav>
                                        <p:tav tm="100000">
                                          <p:val>
                                            <p:strVal val="ppt_x"/>
                                          </p:val>
                                        </p:tav>
                                      </p:tavLst>
                                    </p:anim>
                                    <p:anim calcmode="lin" valueType="num">
                                      <p:cBhvr>
                                        <p:cTn id="25" dur="1000"/>
                                        <p:tgtEl>
                                          <p:spTgt spid="6"/>
                                        </p:tgtEl>
                                        <p:attrNameLst>
                                          <p:attrName>ppt_y</p:attrName>
                                        </p:attrNameLst>
                                      </p:cBhvr>
                                      <p:tavLst>
                                        <p:tav tm="0">
                                          <p:val>
                                            <p:strVal val="ppt_y"/>
                                          </p:val>
                                        </p:tav>
                                        <p:tav tm="100000">
                                          <p:val>
                                            <p:strVal val="ppt_y+.1"/>
                                          </p:val>
                                        </p:tav>
                                      </p:tavLst>
                                    </p:anim>
                                    <p:set>
                                      <p:cBhvr>
                                        <p:cTn id="26" dur="1" fill="hold">
                                          <p:stCondLst>
                                            <p:cond delay="999"/>
                                          </p:stCondLst>
                                        </p:cTn>
                                        <p:tgtEl>
                                          <p:spTgt spid="6"/>
                                        </p:tgtEl>
                                        <p:attrNameLst>
                                          <p:attrName>style.visibility</p:attrName>
                                        </p:attrNameLst>
                                      </p:cBhvr>
                                      <p:to>
                                        <p:strVal val="hidden"/>
                                      </p:to>
                                    </p:set>
                                  </p:childTnLst>
                                </p:cTn>
                              </p:par>
                              <p:par>
                                <p:cTn id="27" presetID="23" presetClass="entr" presetSubtype="16" fill="hold" grpId="0" nodeType="withEffect">
                                  <p:stCondLst>
                                    <p:cond delay="25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childTnLst>
                                </p:cTn>
                              </p:par>
                              <p:par>
                                <p:cTn id="31" presetID="23" presetClass="exit" presetSubtype="16" fill="hold" grpId="1" nodeType="withEffect">
                                  <p:stCondLst>
                                    <p:cond delay="750"/>
                                  </p:stCondLst>
                                  <p:childTnLst>
                                    <p:anim calcmode="lin" valueType="num">
                                      <p:cBhvr>
                                        <p:cTn id="32" dur="500"/>
                                        <p:tgtEl>
                                          <p:spTgt spid="7"/>
                                        </p:tgtEl>
                                        <p:attrNameLst>
                                          <p:attrName>ppt_w</p:attrName>
                                        </p:attrNameLst>
                                      </p:cBhvr>
                                      <p:tavLst>
                                        <p:tav tm="0">
                                          <p:val>
                                            <p:strVal val="ppt_w"/>
                                          </p:val>
                                        </p:tav>
                                        <p:tav tm="100000">
                                          <p:val>
                                            <p:strVal val="4*ppt_w"/>
                                          </p:val>
                                        </p:tav>
                                      </p:tavLst>
                                    </p:anim>
                                    <p:anim calcmode="lin" valueType="num">
                                      <p:cBhvr>
                                        <p:cTn id="33" dur="500"/>
                                        <p:tgtEl>
                                          <p:spTgt spid="7"/>
                                        </p:tgtEl>
                                        <p:attrNameLst>
                                          <p:attrName>ppt_h</p:attrName>
                                        </p:attrNameLst>
                                      </p:cBhvr>
                                      <p:tavLst>
                                        <p:tav tm="0">
                                          <p:val>
                                            <p:strVal val="ppt_h"/>
                                          </p:val>
                                        </p:tav>
                                        <p:tav tm="100000">
                                          <p:val>
                                            <p:strVal val="4*ppt_h"/>
                                          </p:val>
                                        </p:tav>
                                      </p:tavLst>
                                    </p:anim>
                                    <p:set>
                                      <p:cBhvr>
                                        <p:cTn id="34" dur="1" fill="hold">
                                          <p:stCondLst>
                                            <p:cond delay="499"/>
                                          </p:stCondLst>
                                        </p:cTn>
                                        <p:tgtEl>
                                          <p:spTgt spid="7"/>
                                        </p:tgtEl>
                                        <p:attrNameLst>
                                          <p:attrName>style.visibility</p:attrName>
                                        </p:attrNameLst>
                                      </p:cBhvr>
                                      <p:to>
                                        <p:strVal val="hidden"/>
                                      </p:to>
                                    </p:set>
                                  </p:childTnLst>
                                </p:cTn>
                              </p:par>
                              <p:par>
                                <p:cTn id="35" presetID="10" presetClass="exit" presetSubtype="0" fill="hold" grpId="2" nodeType="withEffect">
                                  <p:stCondLst>
                                    <p:cond delay="75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4" grpId="0"/>
      <p:bldP spid="4" grpId="1"/>
      <p:bldP spid="4" grpId="2"/>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extLst>
              <a:ext uri="{FF2B5EF4-FFF2-40B4-BE49-F238E27FC236}">
                <a16:creationId xmlns:a16="http://schemas.microsoft.com/office/drawing/2014/main" id="{298DDE87-C009-6A47-8035-147B617A6D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Fianl">
            <a:extLst>
              <a:ext uri="{FF2B5EF4-FFF2-40B4-BE49-F238E27FC236}">
                <a16:creationId xmlns:a16="http://schemas.microsoft.com/office/drawing/2014/main" id="{314BA4F9-87A3-13F6-93BB-01FB404FD2AA}"/>
              </a:ext>
            </a:extLst>
          </p:cNvPr>
          <p:cNvSpPr txBox="1">
            <a:spLocks noChangeArrowheads="1"/>
          </p:cNvSpPr>
          <p:nvPr/>
        </p:nvSpPr>
        <p:spPr bwMode="auto">
          <a:xfrm>
            <a:off x="2215662" y="656065"/>
            <a:ext cx="6082517" cy="2309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out of the</a:t>
            </a:r>
          </a:p>
          <a:p>
            <a:pPr eaLnBrk="1" hangingPunct="1"/>
            <a:r>
              <a:rPr lang="en-US" altLang="en-US" b="1" kern="0" dirty="0">
                <a:ln w="17780" cmpd="sng">
                  <a:no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abundance of the heart </a:t>
            </a:r>
          </a:p>
          <a:p>
            <a:pPr eaLnBrk="1" hangingPunct="1"/>
            <a:r>
              <a:rPr lang="en-US" altLang="en-US" b="1" kern="0" dirty="0">
                <a:ln w="17780" cmpd="sng">
                  <a:no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the mouth speaks</a:t>
            </a:r>
            <a:endParaRPr lang="en-US" altLang="en-US" sz="3200" b="1" i="1" kern="0" dirty="0">
              <a:ln w="17780" cmpd="sng">
                <a:no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orph"/>
          <p:cNvSpPr>
            <a:spLocks noGrp="1" noChangeArrowheads="1"/>
          </p:cNvSpPr>
          <p:nvPr>
            <p:ph type="title"/>
          </p:nvPr>
        </p:nvSpPr>
        <p:spPr>
          <a:xfrm>
            <a:off x="541020" y="937419"/>
            <a:ext cx="8061960" cy="4983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 good man out of the good treasure of his heart brings forth good; and an evil man out of the evil treasure of his heart brings forth evil. For out of the abundance of the heart his mouth speaks."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6:45 </a:t>
            </a:r>
          </a:p>
        </p:txBody>
      </p:sp>
      <p:sp>
        <p:nvSpPr>
          <p:cNvPr id="4" name="Rectangle 2">
            <a:extLst>
              <a:ext uri="{FF2B5EF4-FFF2-40B4-BE49-F238E27FC236}">
                <a16:creationId xmlns:a16="http://schemas.microsoft.com/office/drawing/2014/main" id="{9ADB0B3A-4FE0-C54C-45A8-133DAF303326}"/>
              </a:ext>
            </a:extLst>
          </p:cNvPr>
          <p:cNvSpPr txBox="1">
            <a:spLocks noChangeArrowheads="1"/>
          </p:cNvSpPr>
          <p:nvPr/>
        </p:nvSpPr>
        <p:spPr bwMode="auto">
          <a:xfrm>
            <a:off x="4082012" y="1000126"/>
            <a:ext cx="2849807" cy="82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out of the</a:t>
            </a:r>
          </a:p>
        </p:txBody>
      </p:sp>
      <p:sp>
        <p:nvSpPr>
          <p:cNvPr id="5" name="Rectangle 2">
            <a:extLst>
              <a:ext uri="{FF2B5EF4-FFF2-40B4-BE49-F238E27FC236}">
                <a16:creationId xmlns:a16="http://schemas.microsoft.com/office/drawing/2014/main" id="{0C800710-F3AC-76EC-121B-349C5D6FF82F}"/>
              </a:ext>
            </a:extLst>
          </p:cNvPr>
          <p:cNvSpPr txBox="1">
            <a:spLocks noChangeArrowheads="1"/>
          </p:cNvSpPr>
          <p:nvPr/>
        </p:nvSpPr>
        <p:spPr bwMode="auto">
          <a:xfrm>
            <a:off x="1195388" y="4376739"/>
            <a:ext cx="5972175" cy="786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abundance of the heart</a:t>
            </a:r>
          </a:p>
        </p:txBody>
      </p:sp>
      <p:sp>
        <p:nvSpPr>
          <p:cNvPr id="6" name="Rectangle 2">
            <a:extLst>
              <a:ext uri="{FF2B5EF4-FFF2-40B4-BE49-F238E27FC236}">
                <a16:creationId xmlns:a16="http://schemas.microsoft.com/office/drawing/2014/main" id="{91C4C754-E451-CE81-7CBF-2CC5126BB6CF}"/>
              </a:ext>
            </a:extLst>
          </p:cNvPr>
          <p:cNvSpPr txBox="1">
            <a:spLocks noChangeArrowheads="1"/>
          </p:cNvSpPr>
          <p:nvPr/>
        </p:nvSpPr>
        <p:spPr bwMode="auto">
          <a:xfrm>
            <a:off x="6330460" y="3692769"/>
            <a:ext cx="1284777" cy="814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a:t>
            </a:r>
          </a:p>
        </p:txBody>
      </p:sp>
      <p:sp>
        <p:nvSpPr>
          <p:cNvPr id="7" name="Rectangle 2">
            <a:extLst>
              <a:ext uri="{FF2B5EF4-FFF2-40B4-BE49-F238E27FC236}">
                <a16:creationId xmlns:a16="http://schemas.microsoft.com/office/drawing/2014/main" id="{590FC4B8-381D-9AE2-C470-C5AB79B15B58}"/>
              </a:ext>
            </a:extLst>
          </p:cNvPr>
          <p:cNvSpPr txBox="1">
            <a:spLocks noChangeArrowheads="1"/>
          </p:cNvSpPr>
          <p:nvPr/>
        </p:nvSpPr>
        <p:spPr bwMode="auto">
          <a:xfrm>
            <a:off x="1390833" y="5050448"/>
            <a:ext cx="377886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mouth speaks</a:t>
            </a:r>
          </a:p>
        </p:txBody>
      </p:sp>
      <p:sp>
        <p:nvSpPr>
          <p:cNvPr id="8" name="Rectangle 2">
            <a:extLst>
              <a:ext uri="{FF2B5EF4-FFF2-40B4-BE49-F238E27FC236}">
                <a16:creationId xmlns:a16="http://schemas.microsoft.com/office/drawing/2014/main" id="{388F2521-E47C-43F6-5DB6-50511424DA7C}"/>
              </a:ext>
            </a:extLst>
          </p:cNvPr>
          <p:cNvSpPr txBox="1">
            <a:spLocks noChangeArrowheads="1"/>
          </p:cNvSpPr>
          <p:nvPr/>
        </p:nvSpPr>
        <p:spPr bwMode="auto">
          <a:xfrm>
            <a:off x="2180079" y="1379621"/>
            <a:ext cx="6154296" cy="858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abundance of the heart</a:t>
            </a:r>
          </a:p>
        </p:txBody>
      </p:sp>
    </p:spTree>
    <p:extLst>
      <p:ext uri="{BB962C8B-B14F-4D97-AF65-F5344CB8AC3E}">
        <p14:creationId xmlns:p14="http://schemas.microsoft.com/office/powerpoint/2010/main" val="1124834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5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5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50"/>
                                        <p:tgtEl>
                                          <p:spTgt spid="7"/>
                                        </p:tgtEl>
                                      </p:cBhvr>
                                    </p:animEffect>
                                  </p:childTnLst>
                                </p:cTn>
                              </p:par>
                              <p:par>
                                <p:cTn id="17" presetID="42" presetClass="path" presetSubtype="0" accel="50000" decel="50000" fill="hold" grpId="2" nodeType="withEffect">
                                  <p:stCondLst>
                                    <p:cond delay="0"/>
                                  </p:stCondLst>
                                  <p:childTnLst>
                                    <p:animMotion origin="layout" path="M 3.05556E-6 1.48148E-6 L -0.02726 -0.04005 " pathEditMode="relative" rAng="0" ptsTypes="AA">
                                      <p:cBhvr>
                                        <p:cTn id="18" dur="2000" fill="hold"/>
                                        <p:tgtEl>
                                          <p:spTgt spid="4"/>
                                        </p:tgtEl>
                                        <p:attrNameLst>
                                          <p:attrName>ppt_x</p:attrName>
                                          <p:attrName>ppt_y</p:attrName>
                                        </p:attrNameLst>
                                      </p:cBhvr>
                                      <p:rCtr x="-1372" y="-2014"/>
                                    </p:animMotion>
                                  </p:childTnLst>
                                </p:cTn>
                              </p:par>
                              <p:par>
                                <p:cTn id="19" presetID="42" presetClass="path" presetSubtype="0" accel="50000" decel="50000" fill="hold" grpId="2" nodeType="withEffect">
                                  <p:stCondLst>
                                    <p:cond delay="0"/>
                                  </p:stCondLst>
                                  <p:childTnLst>
                                    <p:animMotion origin="layout" path="M -1.66667E-6 -3.7037E-7 L 0.11771 -0.43171 " pathEditMode="relative" rAng="0" ptsTypes="AA">
                                      <p:cBhvr>
                                        <p:cTn id="20" dur="2000" fill="hold"/>
                                        <p:tgtEl>
                                          <p:spTgt spid="5"/>
                                        </p:tgtEl>
                                        <p:attrNameLst>
                                          <p:attrName>ppt_x</p:attrName>
                                          <p:attrName>ppt_y</p:attrName>
                                        </p:attrNameLst>
                                      </p:cBhvr>
                                      <p:rCtr x="5885" y="-21597"/>
                                    </p:animMotion>
                                  </p:childTnLst>
                                </p:cTn>
                              </p:par>
                              <p:par>
                                <p:cTn id="21" presetID="42" presetClass="path" presetSubtype="0" accel="50000" decel="50000" fill="hold" grpId="2" nodeType="withEffect">
                                  <p:stCondLst>
                                    <p:cond delay="0"/>
                                  </p:stCondLst>
                                  <p:childTnLst>
                                    <p:animMotion origin="layout" path="M 0 4.81481E-6 L -0.37187 -0.23565 " pathEditMode="relative" rAng="0" ptsTypes="AA">
                                      <p:cBhvr>
                                        <p:cTn id="22" dur="2000" fill="hold"/>
                                        <p:tgtEl>
                                          <p:spTgt spid="6"/>
                                        </p:tgtEl>
                                        <p:attrNameLst>
                                          <p:attrName>ppt_x</p:attrName>
                                          <p:attrName>ppt_y</p:attrName>
                                        </p:attrNameLst>
                                      </p:cBhvr>
                                      <p:rCtr x="-18594" y="-11782"/>
                                    </p:animMotion>
                                  </p:childTnLst>
                                </p:cTn>
                              </p:par>
                              <p:par>
                                <p:cTn id="23" presetID="42" presetClass="path" presetSubtype="0" accel="50000" decel="50000" fill="hold" grpId="2" nodeType="withEffect">
                                  <p:stCondLst>
                                    <p:cond delay="0"/>
                                  </p:stCondLst>
                                  <p:childTnLst>
                                    <p:animMotion origin="layout" path="M -5.55556E-7 4.44444E-6 L 0.2658 -0.43125 " pathEditMode="relative" rAng="0" ptsTypes="AA">
                                      <p:cBhvr>
                                        <p:cTn id="24" dur="2000" fill="hold"/>
                                        <p:tgtEl>
                                          <p:spTgt spid="7"/>
                                        </p:tgtEl>
                                        <p:attrNameLst>
                                          <p:attrName>ppt_x</p:attrName>
                                          <p:attrName>ppt_y</p:attrName>
                                        </p:attrNameLst>
                                      </p:cBhvr>
                                      <p:rCtr x="13281" y="-21574"/>
                                    </p:animMotion>
                                  </p:childTnLst>
                                </p:cTn>
                              </p:par>
                              <p:par>
                                <p:cTn id="25" presetID="10" presetClass="exit" presetSubtype="0" fill="hold" grpId="1" nodeType="withEffect">
                                  <p:stCondLst>
                                    <p:cond delay="0"/>
                                  </p:stCondLst>
                                  <p:childTnLst>
                                    <p:animEffect transition="out" filter="fade">
                                      <p:cBhvr>
                                        <p:cTn id="26" dur="1250"/>
                                        <p:tgtEl>
                                          <p:spTgt spid="3074"/>
                                        </p:tgtEl>
                                      </p:cBhvr>
                                    </p:animEffect>
                                    <p:set>
                                      <p:cBhvr>
                                        <p:cTn id="27" dur="1" fill="hold">
                                          <p:stCondLst>
                                            <p:cond delay="1249"/>
                                          </p:stCondLst>
                                        </p:cTn>
                                        <p:tgtEl>
                                          <p:spTgt spid="3074"/>
                                        </p:tgtEl>
                                        <p:attrNameLst>
                                          <p:attrName>style.visibility</p:attrName>
                                        </p:attrNameLst>
                                      </p:cBhvr>
                                      <p:to>
                                        <p:strVal val="hidden"/>
                                      </p:to>
                                    </p:se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250"/>
                                        <p:tgtEl>
                                          <p:spTgt spid="2"/>
                                        </p:tgtEl>
                                      </p:cBhvr>
                                    </p:animEffect>
                                  </p:childTnLst>
                                </p:cTn>
                              </p:par>
                              <p:par>
                                <p:cTn id="32" presetID="10" presetClass="exit" presetSubtype="0" fill="hold" grpId="1" nodeType="withEffect">
                                  <p:stCondLst>
                                    <p:cond delay="0"/>
                                  </p:stCondLst>
                                  <p:childTnLst>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250"/>
                                        <p:tgtEl>
                                          <p:spTgt spid="8"/>
                                        </p:tgtEl>
                                      </p:cBhvr>
                                    </p:animEffect>
                                  </p:childTnLst>
                                </p:cTn>
                              </p:par>
                              <p:par>
                                <p:cTn id="49" presetID="10" presetClass="exit" presetSubtype="0" fill="hold" grpId="1" nodeType="withEffect">
                                  <p:stCondLst>
                                    <p:cond delay="0"/>
                                  </p:stCondLst>
                                  <p:childTnLst>
                                    <p:animEffect transition="out" filter="fade">
                                      <p:cBhvr>
                                        <p:cTn id="50" dur="1250"/>
                                        <p:tgtEl>
                                          <p:spTgt spid="2"/>
                                        </p:tgtEl>
                                      </p:cBhvr>
                                    </p:animEffect>
                                    <p:set>
                                      <p:cBhvr>
                                        <p:cTn id="51" dur="1" fill="hold">
                                          <p:stCondLst>
                                            <p:cond delay="12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074" grpId="1"/>
      <p:bldP spid="4" grpId="0"/>
      <p:bldP spid="4" grpId="1"/>
      <p:bldP spid="4" grpId="2"/>
      <p:bldP spid="5" grpId="0"/>
      <p:bldP spid="5" grpId="1"/>
      <p:bldP spid="5" grpId="2"/>
      <p:bldP spid="6" grpId="0"/>
      <p:bldP spid="6" grpId="1"/>
      <p:bldP spid="6" grpId="2"/>
      <p:bldP spid="7" grpId="0"/>
      <p:bldP spid="7" grpId="1"/>
      <p:bldP spid="7" grpId="2"/>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3DD4F4-3F32-91B2-0AAE-10BA034EBCF0}"/>
              </a:ext>
            </a:extLst>
          </p:cNvPr>
          <p:cNvPicPr>
            <a:picLocks noChangeAspect="1"/>
          </p:cNvPicPr>
          <p:nvPr/>
        </p:nvPicPr>
        <p:blipFill rotWithShape="1">
          <a:blip r:embed="rId3">
            <a:extLst>
              <a:ext uri="{28A0092B-C50C-407E-A947-70E740481C1C}">
                <a14:useLocalDpi xmlns:a14="http://schemas.microsoft.com/office/drawing/2010/main" val="0"/>
              </a:ext>
            </a:extLst>
          </a:blip>
          <a:srcRect l="10940" r="10519"/>
          <a:stretch/>
        </p:blipFill>
        <p:spPr>
          <a:xfrm>
            <a:off x="-1" y="0"/>
            <a:ext cx="9144001" cy="6858000"/>
          </a:xfrm>
          <a:prstGeom prst="rect">
            <a:avLst/>
          </a:prstGeom>
        </p:spPr>
      </p:pic>
      <p:sp>
        <p:nvSpPr>
          <p:cNvPr id="13" name="Rectangle 2">
            <a:extLst>
              <a:ext uri="{FF2B5EF4-FFF2-40B4-BE49-F238E27FC236}">
                <a16:creationId xmlns:a16="http://schemas.microsoft.com/office/drawing/2014/main" id="{1D358530-58B9-513A-9277-B0FC2FE1861C}"/>
              </a:ext>
            </a:extLst>
          </p:cNvPr>
          <p:cNvSpPr txBox="1">
            <a:spLocks noChangeArrowheads="1"/>
          </p:cNvSpPr>
          <p:nvPr/>
        </p:nvSpPr>
        <p:spPr bwMode="auto">
          <a:xfrm>
            <a:off x="6127844" y="1105469"/>
            <a:ext cx="191498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CC66"/>
                </a:solidFill>
                <a:effectLst>
                  <a:glow rad="101600">
                    <a:schemeClr val="tx1"/>
                  </a:glow>
                  <a:outerShdw blurRad="50800" algn="tl" rotWithShape="0">
                    <a:srgbClr val="000000"/>
                  </a:outerShdw>
                </a:effectLst>
                <a:latin typeface="Calibri" panose="020F0502020204030204" pitchFamily="34" charset="0"/>
              </a:rPr>
              <a:t>Giving</a:t>
            </a:r>
          </a:p>
        </p:txBody>
      </p:sp>
      <p:sp>
        <p:nvSpPr>
          <p:cNvPr id="14" name="Rectangle 2">
            <a:extLst>
              <a:ext uri="{FF2B5EF4-FFF2-40B4-BE49-F238E27FC236}">
                <a16:creationId xmlns:a16="http://schemas.microsoft.com/office/drawing/2014/main" id="{7114A8C4-4B6E-B1E4-3D0F-C829E85CA8EE}"/>
              </a:ext>
            </a:extLst>
          </p:cNvPr>
          <p:cNvSpPr txBox="1">
            <a:spLocks noChangeArrowheads="1"/>
          </p:cNvSpPr>
          <p:nvPr/>
        </p:nvSpPr>
        <p:spPr bwMode="auto">
          <a:xfrm>
            <a:off x="182479" y="5104262"/>
            <a:ext cx="265625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Listening</a:t>
            </a:r>
          </a:p>
        </p:txBody>
      </p:sp>
      <p:sp>
        <p:nvSpPr>
          <p:cNvPr id="15" name="Rectangle 2">
            <a:extLst>
              <a:ext uri="{FF2B5EF4-FFF2-40B4-BE49-F238E27FC236}">
                <a16:creationId xmlns:a16="http://schemas.microsoft.com/office/drawing/2014/main" id="{BEB95C63-D2BF-15ED-1346-092F9AE8C86E}"/>
              </a:ext>
            </a:extLst>
          </p:cNvPr>
          <p:cNvSpPr txBox="1">
            <a:spLocks noChangeArrowheads="1"/>
          </p:cNvSpPr>
          <p:nvPr/>
        </p:nvSpPr>
        <p:spPr bwMode="auto">
          <a:xfrm>
            <a:off x="1124174" y="1392072"/>
            <a:ext cx="221952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Loving</a:t>
            </a:r>
          </a:p>
        </p:txBody>
      </p:sp>
      <p:sp>
        <p:nvSpPr>
          <p:cNvPr id="16" name="Rectangle 2">
            <a:extLst>
              <a:ext uri="{FF2B5EF4-FFF2-40B4-BE49-F238E27FC236}">
                <a16:creationId xmlns:a16="http://schemas.microsoft.com/office/drawing/2014/main" id="{46FCBCC8-2480-0F75-1A64-06CC7A23899F}"/>
              </a:ext>
            </a:extLst>
          </p:cNvPr>
          <p:cNvSpPr txBox="1">
            <a:spLocks noChangeArrowheads="1"/>
          </p:cNvSpPr>
          <p:nvPr/>
        </p:nvSpPr>
        <p:spPr bwMode="auto">
          <a:xfrm>
            <a:off x="6482686" y="3766782"/>
            <a:ext cx="248819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Abilities</a:t>
            </a:r>
          </a:p>
        </p:txBody>
      </p:sp>
      <p:sp>
        <p:nvSpPr>
          <p:cNvPr id="17" name="Rectangle 2">
            <a:extLst>
              <a:ext uri="{FF2B5EF4-FFF2-40B4-BE49-F238E27FC236}">
                <a16:creationId xmlns:a16="http://schemas.microsoft.com/office/drawing/2014/main" id="{B1EBD212-B684-4F1B-4AD6-B29EFE36BFF0}"/>
              </a:ext>
            </a:extLst>
          </p:cNvPr>
          <p:cNvSpPr txBox="1">
            <a:spLocks noChangeArrowheads="1"/>
          </p:cNvSpPr>
          <p:nvPr/>
        </p:nvSpPr>
        <p:spPr bwMode="auto">
          <a:xfrm>
            <a:off x="3138984" y="341194"/>
            <a:ext cx="274749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Strengths</a:t>
            </a:r>
          </a:p>
        </p:txBody>
      </p:sp>
      <p:sp>
        <p:nvSpPr>
          <p:cNvPr id="18" name="Rectangle 2">
            <a:extLst>
              <a:ext uri="{FF2B5EF4-FFF2-40B4-BE49-F238E27FC236}">
                <a16:creationId xmlns:a16="http://schemas.microsoft.com/office/drawing/2014/main" id="{E7DA2185-842A-0D25-6DD5-919FCC661A7E}"/>
              </a:ext>
            </a:extLst>
          </p:cNvPr>
          <p:cNvSpPr txBox="1">
            <a:spLocks noChangeArrowheads="1"/>
          </p:cNvSpPr>
          <p:nvPr/>
        </p:nvSpPr>
        <p:spPr bwMode="auto">
          <a:xfrm>
            <a:off x="5268036" y="5363571"/>
            <a:ext cx="257007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Treasure</a:t>
            </a:r>
          </a:p>
        </p:txBody>
      </p:sp>
      <p:sp>
        <p:nvSpPr>
          <p:cNvPr id="20" name="Rectangle 2">
            <a:extLst>
              <a:ext uri="{FF2B5EF4-FFF2-40B4-BE49-F238E27FC236}">
                <a16:creationId xmlns:a16="http://schemas.microsoft.com/office/drawing/2014/main" id="{534ACAC0-A66F-2637-4585-D652257582CC}"/>
              </a:ext>
            </a:extLst>
          </p:cNvPr>
          <p:cNvSpPr txBox="1">
            <a:spLocks noChangeArrowheads="1"/>
          </p:cNvSpPr>
          <p:nvPr/>
        </p:nvSpPr>
        <p:spPr bwMode="auto">
          <a:xfrm>
            <a:off x="3073020" y="4396855"/>
            <a:ext cx="306847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Compassion</a:t>
            </a:r>
          </a:p>
        </p:txBody>
      </p:sp>
      <p:sp>
        <p:nvSpPr>
          <p:cNvPr id="21" name="Rectangle 2">
            <a:extLst>
              <a:ext uri="{FF2B5EF4-FFF2-40B4-BE49-F238E27FC236}">
                <a16:creationId xmlns:a16="http://schemas.microsoft.com/office/drawing/2014/main" id="{7785834B-0745-3A5B-D290-6D9E33DC2D0C}"/>
              </a:ext>
            </a:extLst>
          </p:cNvPr>
          <p:cNvSpPr txBox="1">
            <a:spLocks noChangeArrowheads="1"/>
          </p:cNvSpPr>
          <p:nvPr/>
        </p:nvSpPr>
        <p:spPr bwMode="auto">
          <a:xfrm>
            <a:off x="154675" y="3675799"/>
            <a:ext cx="211085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Desire</a:t>
            </a:r>
          </a:p>
        </p:txBody>
      </p:sp>
      <p:sp>
        <p:nvSpPr>
          <p:cNvPr id="5" name="Abundance">
            <a:extLst>
              <a:ext uri="{FF2B5EF4-FFF2-40B4-BE49-F238E27FC236}">
                <a16:creationId xmlns:a16="http://schemas.microsoft.com/office/drawing/2014/main" id="{78AA3BFA-B249-1C09-A410-E9A0796D941D}"/>
              </a:ext>
            </a:extLst>
          </p:cNvPr>
          <p:cNvSpPr txBox="1">
            <a:spLocks noChangeArrowheads="1"/>
          </p:cNvSpPr>
          <p:nvPr/>
        </p:nvSpPr>
        <p:spPr bwMode="auto">
          <a:xfrm>
            <a:off x="2180079" y="1379621"/>
            <a:ext cx="6154296" cy="858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abundance of the heart</a:t>
            </a:r>
          </a:p>
        </p:txBody>
      </p:sp>
      <p:sp>
        <p:nvSpPr>
          <p:cNvPr id="12" name="AbundanceRED" hidden="1">
            <a:extLst>
              <a:ext uri="{FF2B5EF4-FFF2-40B4-BE49-F238E27FC236}">
                <a16:creationId xmlns:a16="http://schemas.microsoft.com/office/drawing/2014/main" id="{0ADF843E-DA3D-1734-155A-27DF7F33FCE7}"/>
              </a:ext>
            </a:extLst>
          </p:cNvPr>
          <p:cNvSpPr txBox="1">
            <a:spLocks noChangeArrowheads="1"/>
          </p:cNvSpPr>
          <p:nvPr/>
        </p:nvSpPr>
        <p:spPr bwMode="auto">
          <a:xfrm>
            <a:off x="1487526" y="2828385"/>
            <a:ext cx="6154296" cy="858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abundance of the heart</a:t>
            </a:r>
          </a:p>
        </p:txBody>
      </p:sp>
    </p:spTree>
    <p:extLst>
      <p:ext uri="{BB962C8B-B14F-4D97-AF65-F5344CB8AC3E}">
        <p14:creationId xmlns:p14="http://schemas.microsoft.com/office/powerpoint/2010/main" val="27829091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2" nodeType="withEffect">
                                  <p:stCondLst>
                                    <p:cond delay="0"/>
                                  </p:stCondLst>
                                  <p:childTnLst>
                                    <p:animMotion origin="layout" path="M 3.61111E-6 2.59259E-6 L -0.07535 0.21134 " pathEditMode="relative" rAng="0" ptsTypes="AA">
                                      <p:cBhvr>
                                        <p:cTn id="6" dur="2000" fill="hold"/>
                                        <p:tgtEl>
                                          <p:spTgt spid="5"/>
                                        </p:tgtEl>
                                        <p:attrNameLst>
                                          <p:attrName>ppt_x</p:attrName>
                                          <p:attrName>ppt_y</p:attrName>
                                        </p:attrNameLst>
                                      </p:cBhvr>
                                      <p:rCtr x="-3767" y="10556"/>
                                    </p:animMotion>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1000" fill="hold"/>
                                        <p:tgtEl>
                                          <p:spTgt spid="15"/>
                                        </p:tgtEl>
                                        <p:attrNameLst>
                                          <p:attrName>ppt_w</p:attrName>
                                        </p:attrNameLst>
                                      </p:cBhvr>
                                      <p:tavLst>
                                        <p:tav tm="0">
                                          <p:val>
                                            <p:fltVal val="0"/>
                                          </p:val>
                                        </p:tav>
                                        <p:tav tm="100000">
                                          <p:val>
                                            <p:strVal val="#ppt_w"/>
                                          </p:val>
                                        </p:tav>
                                      </p:tavLst>
                                    </p:anim>
                                    <p:anim calcmode="lin" valueType="num">
                                      <p:cBhvr>
                                        <p:cTn id="12" dur="1000" fill="hold"/>
                                        <p:tgtEl>
                                          <p:spTgt spid="15"/>
                                        </p:tgtEl>
                                        <p:attrNameLst>
                                          <p:attrName>ppt_h</p:attrName>
                                        </p:attrNameLst>
                                      </p:cBhvr>
                                      <p:tavLst>
                                        <p:tav tm="0">
                                          <p:val>
                                            <p:fltVal val="0"/>
                                          </p:val>
                                        </p:tav>
                                        <p:tav tm="100000">
                                          <p:val>
                                            <p:strVal val="#ppt_h"/>
                                          </p:val>
                                        </p:tav>
                                      </p:tavLst>
                                    </p:anim>
                                  </p:childTnLst>
                                </p:cTn>
                              </p:par>
                              <p:par>
                                <p:cTn id="13" presetID="42" presetClass="path" presetSubtype="0" accel="50000" decel="50000" fill="hold" grpId="2" nodeType="withEffect">
                                  <p:stCondLst>
                                    <p:cond delay="0"/>
                                  </p:stCondLst>
                                  <p:childTnLst>
                                    <p:animMotion origin="layout" path="M -8.33333E-7 -2.22222E-6 L 0.2408 0.21389 " pathEditMode="relative" rAng="0" ptsTypes="AA">
                                      <p:cBhvr>
                                        <p:cTn id="14" dur="1000" spd="-100000" fill="hold"/>
                                        <p:tgtEl>
                                          <p:spTgt spid="15"/>
                                        </p:tgtEl>
                                        <p:attrNameLst>
                                          <p:attrName>ppt_x</p:attrName>
                                          <p:attrName>ppt_y</p:attrName>
                                        </p:attrNameLst>
                                      </p:cBhvr>
                                      <p:rCtr x="12031" y="10694"/>
                                    </p:animMotion>
                                  </p:childTnLst>
                                </p:cTn>
                              </p:par>
                              <p:par>
                                <p:cTn id="15" presetID="23" presetClass="entr" presetSubtype="16" fill="hold" grpId="0" nodeType="withEffect">
                                  <p:stCondLst>
                                    <p:cond delay="250"/>
                                  </p:stCondLst>
                                  <p:childTnLst>
                                    <p:set>
                                      <p:cBhvr>
                                        <p:cTn id="16" dur="1" fill="hold">
                                          <p:stCondLst>
                                            <p:cond delay="0"/>
                                          </p:stCondLst>
                                        </p:cTn>
                                        <p:tgtEl>
                                          <p:spTgt spid="17"/>
                                        </p:tgtEl>
                                        <p:attrNameLst>
                                          <p:attrName>style.visibility</p:attrName>
                                        </p:attrNameLst>
                                      </p:cBhvr>
                                      <p:to>
                                        <p:strVal val="visible"/>
                                      </p:to>
                                    </p:set>
                                    <p:anim calcmode="lin" valueType="num">
                                      <p:cBhvr>
                                        <p:cTn id="17" dur="1000" fill="hold"/>
                                        <p:tgtEl>
                                          <p:spTgt spid="17"/>
                                        </p:tgtEl>
                                        <p:attrNameLst>
                                          <p:attrName>ppt_w</p:attrName>
                                        </p:attrNameLst>
                                      </p:cBhvr>
                                      <p:tavLst>
                                        <p:tav tm="0">
                                          <p:val>
                                            <p:fltVal val="0"/>
                                          </p:val>
                                        </p:tav>
                                        <p:tav tm="100000">
                                          <p:val>
                                            <p:strVal val="#ppt_w"/>
                                          </p:val>
                                        </p:tav>
                                      </p:tavLst>
                                    </p:anim>
                                    <p:anim calcmode="lin" valueType="num">
                                      <p:cBhvr>
                                        <p:cTn id="18" dur="1000" fill="hold"/>
                                        <p:tgtEl>
                                          <p:spTgt spid="17"/>
                                        </p:tgtEl>
                                        <p:attrNameLst>
                                          <p:attrName>ppt_h</p:attrName>
                                        </p:attrNameLst>
                                      </p:cBhvr>
                                      <p:tavLst>
                                        <p:tav tm="0">
                                          <p:val>
                                            <p:fltVal val="0"/>
                                          </p:val>
                                        </p:tav>
                                        <p:tav tm="100000">
                                          <p:val>
                                            <p:strVal val="#ppt_h"/>
                                          </p:val>
                                        </p:tav>
                                      </p:tavLst>
                                    </p:anim>
                                  </p:childTnLst>
                                </p:cTn>
                              </p:par>
                              <p:par>
                                <p:cTn id="19" presetID="42" presetClass="path" presetSubtype="0" accel="50000" decel="50000" fill="hold" grpId="2" nodeType="withEffect">
                                  <p:stCondLst>
                                    <p:cond delay="250"/>
                                  </p:stCondLst>
                                  <p:childTnLst>
                                    <p:animMotion origin="layout" path="M -2.77778E-6 -1.48148E-6 L 0.00209 0.37107 " pathEditMode="relative" rAng="0" ptsTypes="AA">
                                      <p:cBhvr>
                                        <p:cTn id="20" dur="1000" spd="-100000" fill="hold"/>
                                        <p:tgtEl>
                                          <p:spTgt spid="17"/>
                                        </p:tgtEl>
                                        <p:attrNameLst>
                                          <p:attrName>ppt_x</p:attrName>
                                          <p:attrName>ppt_y</p:attrName>
                                        </p:attrNameLst>
                                      </p:cBhvr>
                                      <p:rCtr x="104" y="18542"/>
                                    </p:animMotion>
                                  </p:childTnLst>
                                </p:cTn>
                              </p:par>
                              <p:par>
                                <p:cTn id="21" presetID="23" presetClass="entr" presetSubtype="16" fill="hold" grpId="0" nodeType="withEffect">
                                  <p:stCondLst>
                                    <p:cond delay="50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fltVal val="0"/>
                                          </p:val>
                                        </p:tav>
                                        <p:tav tm="100000">
                                          <p:val>
                                            <p:strVal val="#ppt_w"/>
                                          </p:val>
                                        </p:tav>
                                      </p:tavLst>
                                    </p:anim>
                                    <p:anim calcmode="lin" valueType="num">
                                      <p:cBhvr>
                                        <p:cTn id="24" dur="1000" fill="hold"/>
                                        <p:tgtEl>
                                          <p:spTgt spid="13"/>
                                        </p:tgtEl>
                                        <p:attrNameLst>
                                          <p:attrName>ppt_h</p:attrName>
                                        </p:attrNameLst>
                                      </p:cBhvr>
                                      <p:tavLst>
                                        <p:tav tm="0">
                                          <p:val>
                                            <p:fltVal val="0"/>
                                          </p:val>
                                        </p:tav>
                                        <p:tav tm="100000">
                                          <p:val>
                                            <p:strVal val="#ppt_h"/>
                                          </p:val>
                                        </p:tav>
                                      </p:tavLst>
                                    </p:anim>
                                  </p:childTnLst>
                                </p:cTn>
                              </p:par>
                              <p:par>
                                <p:cTn id="25" presetID="42" presetClass="path" presetSubtype="0" accel="50000" decel="50000" fill="hold" grpId="2" nodeType="withEffect">
                                  <p:stCondLst>
                                    <p:cond delay="500"/>
                                  </p:stCondLst>
                                  <p:childTnLst>
                                    <p:animMotion origin="layout" path="M 3.61111E-6 -4.07407E-6 L -0.2823 0.25973 " pathEditMode="relative" rAng="0" ptsTypes="AA">
                                      <p:cBhvr>
                                        <p:cTn id="26" dur="1000" spd="-100000" fill="hold"/>
                                        <p:tgtEl>
                                          <p:spTgt spid="13"/>
                                        </p:tgtEl>
                                        <p:attrNameLst>
                                          <p:attrName>ppt_x</p:attrName>
                                          <p:attrName>ppt_y</p:attrName>
                                        </p:attrNameLst>
                                      </p:cBhvr>
                                      <p:rCtr x="-14115" y="12986"/>
                                    </p:animMotion>
                                  </p:childTnLst>
                                </p:cTn>
                              </p:par>
                              <p:par>
                                <p:cTn id="27" presetID="23" presetClass="entr" presetSubtype="16" fill="hold" grpId="0" nodeType="withEffect">
                                  <p:stCondLst>
                                    <p:cond delay="750"/>
                                  </p:stCondLst>
                                  <p:childTnLst>
                                    <p:set>
                                      <p:cBhvr>
                                        <p:cTn id="28" dur="1" fill="hold">
                                          <p:stCondLst>
                                            <p:cond delay="0"/>
                                          </p:stCondLst>
                                        </p:cTn>
                                        <p:tgtEl>
                                          <p:spTgt spid="16"/>
                                        </p:tgtEl>
                                        <p:attrNameLst>
                                          <p:attrName>style.visibility</p:attrName>
                                        </p:attrNameLst>
                                      </p:cBhvr>
                                      <p:to>
                                        <p:strVal val="visible"/>
                                      </p:to>
                                    </p:set>
                                    <p:anim calcmode="lin" valueType="num">
                                      <p:cBhvr>
                                        <p:cTn id="29" dur="1000" fill="hold"/>
                                        <p:tgtEl>
                                          <p:spTgt spid="16"/>
                                        </p:tgtEl>
                                        <p:attrNameLst>
                                          <p:attrName>ppt_w</p:attrName>
                                        </p:attrNameLst>
                                      </p:cBhvr>
                                      <p:tavLst>
                                        <p:tav tm="0">
                                          <p:val>
                                            <p:fltVal val="0"/>
                                          </p:val>
                                        </p:tav>
                                        <p:tav tm="100000">
                                          <p:val>
                                            <p:strVal val="#ppt_w"/>
                                          </p:val>
                                        </p:tav>
                                      </p:tavLst>
                                    </p:anim>
                                    <p:anim calcmode="lin" valueType="num">
                                      <p:cBhvr>
                                        <p:cTn id="30" dur="1000" fill="hold"/>
                                        <p:tgtEl>
                                          <p:spTgt spid="16"/>
                                        </p:tgtEl>
                                        <p:attrNameLst>
                                          <p:attrName>ppt_h</p:attrName>
                                        </p:attrNameLst>
                                      </p:cBhvr>
                                      <p:tavLst>
                                        <p:tav tm="0">
                                          <p:val>
                                            <p:fltVal val="0"/>
                                          </p:val>
                                        </p:tav>
                                        <p:tav tm="100000">
                                          <p:val>
                                            <p:strVal val="#ppt_h"/>
                                          </p:val>
                                        </p:tav>
                                      </p:tavLst>
                                    </p:anim>
                                  </p:childTnLst>
                                </p:cTn>
                              </p:par>
                              <p:par>
                                <p:cTn id="31" presetID="42" presetClass="path" presetSubtype="0" accel="50000" decel="50000" fill="hold" grpId="2" nodeType="withEffect">
                                  <p:stCondLst>
                                    <p:cond delay="750"/>
                                  </p:stCondLst>
                                  <p:childTnLst>
                                    <p:animMotion origin="layout" path="M 4.72222E-6 1.48148E-6 L -0.35695 -0.13033 " pathEditMode="relative" rAng="0" ptsTypes="AA">
                                      <p:cBhvr>
                                        <p:cTn id="32" dur="1000" spd="-100000" fill="hold"/>
                                        <p:tgtEl>
                                          <p:spTgt spid="16"/>
                                        </p:tgtEl>
                                        <p:attrNameLst>
                                          <p:attrName>ppt_x</p:attrName>
                                          <p:attrName>ppt_y</p:attrName>
                                        </p:attrNameLst>
                                      </p:cBhvr>
                                      <p:rCtr x="-17847" y="-6528"/>
                                    </p:animMotion>
                                  </p:childTnLst>
                                </p:cTn>
                              </p:par>
                              <p:par>
                                <p:cTn id="33" presetID="23" presetClass="entr" presetSubtype="16" fill="hold" grpId="0" nodeType="withEffect">
                                  <p:stCondLst>
                                    <p:cond delay="1000"/>
                                  </p:stCondLst>
                                  <p:childTnLst>
                                    <p:set>
                                      <p:cBhvr>
                                        <p:cTn id="34" dur="1" fill="hold">
                                          <p:stCondLst>
                                            <p:cond delay="0"/>
                                          </p:stCondLst>
                                        </p:cTn>
                                        <p:tgtEl>
                                          <p:spTgt spid="18"/>
                                        </p:tgtEl>
                                        <p:attrNameLst>
                                          <p:attrName>style.visibility</p:attrName>
                                        </p:attrNameLst>
                                      </p:cBhvr>
                                      <p:to>
                                        <p:strVal val="visible"/>
                                      </p:to>
                                    </p:set>
                                    <p:anim calcmode="lin" valueType="num">
                                      <p:cBhvr>
                                        <p:cTn id="35" dur="1000" fill="hold"/>
                                        <p:tgtEl>
                                          <p:spTgt spid="18"/>
                                        </p:tgtEl>
                                        <p:attrNameLst>
                                          <p:attrName>ppt_w</p:attrName>
                                        </p:attrNameLst>
                                      </p:cBhvr>
                                      <p:tavLst>
                                        <p:tav tm="0">
                                          <p:val>
                                            <p:fltVal val="0"/>
                                          </p:val>
                                        </p:tav>
                                        <p:tav tm="100000">
                                          <p:val>
                                            <p:strVal val="#ppt_w"/>
                                          </p:val>
                                        </p:tav>
                                      </p:tavLst>
                                    </p:anim>
                                    <p:anim calcmode="lin" valueType="num">
                                      <p:cBhvr>
                                        <p:cTn id="36" dur="1000" fill="hold"/>
                                        <p:tgtEl>
                                          <p:spTgt spid="18"/>
                                        </p:tgtEl>
                                        <p:attrNameLst>
                                          <p:attrName>ppt_h</p:attrName>
                                        </p:attrNameLst>
                                      </p:cBhvr>
                                      <p:tavLst>
                                        <p:tav tm="0">
                                          <p:val>
                                            <p:fltVal val="0"/>
                                          </p:val>
                                        </p:tav>
                                        <p:tav tm="100000">
                                          <p:val>
                                            <p:strVal val="#ppt_h"/>
                                          </p:val>
                                        </p:tav>
                                      </p:tavLst>
                                    </p:anim>
                                  </p:childTnLst>
                                </p:cTn>
                              </p:par>
                              <p:par>
                                <p:cTn id="37" presetID="42" presetClass="path" presetSubtype="0" accel="50000" decel="50000" fill="hold" grpId="2" nodeType="withEffect">
                                  <p:stCondLst>
                                    <p:cond delay="1000"/>
                                  </p:stCondLst>
                                  <p:childTnLst>
                                    <p:animMotion origin="layout" path="M -3.05556E-6 1.11111E-6 L -0.22396 -0.36134 " pathEditMode="relative" rAng="0" ptsTypes="AA">
                                      <p:cBhvr>
                                        <p:cTn id="38" dur="1000" spd="-100000" fill="hold"/>
                                        <p:tgtEl>
                                          <p:spTgt spid="18"/>
                                        </p:tgtEl>
                                        <p:attrNameLst>
                                          <p:attrName>ppt_x</p:attrName>
                                          <p:attrName>ppt_y</p:attrName>
                                        </p:attrNameLst>
                                      </p:cBhvr>
                                      <p:rCtr x="-11198" y="-18079"/>
                                    </p:animMotion>
                                  </p:childTnLst>
                                </p:cTn>
                              </p:par>
                              <p:par>
                                <p:cTn id="39" presetID="23" presetClass="entr" presetSubtype="16" fill="hold" grpId="0" nodeType="withEffect">
                                  <p:stCondLst>
                                    <p:cond delay="1250"/>
                                  </p:stCondLst>
                                  <p:childTnLst>
                                    <p:set>
                                      <p:cBhvr>
                                        <p:cTn id="40" dur="1" fill="hold">
                                          <p:stCondLst>
                                            <p:cond delay="0"/>
                                          </p:stCondLst>
                                        </p:cTn>
                                        <p:tgtEl>
                                          <p:spTgt spid="14"/>
                                        </p:tgtEl>
                                        <p:attrNameLst>
                                          <p:attrName>style.visibility</p:attrName>
                                        </p:attrNameLst>
                                      </p:cBhvr>
                                      <p:to>
                                        <p:strVal val="visible"/>
                                      </p:to>
                                    </p:set>
                                    <p:anim calcmode="lin" valueType="num">
                                      <p:cBhvr>
                                        <p:cTn id="41" dur="1000" fill="hold"/>
                                        <p:tgtEl>
                                          <p:spTgt spid="14"/>
                                        </p:tgtEl>
                                        <p:attrNameLst>
                                          <p:attrName>ppt_w</p:attrName>
                                        </p:attrNameLst>
                                      </p:cBhvr>
                                      <p:tavLst>
                                        <p:tav tm="0">
                                          <p:val>
                                            <p:fltVal val="0"/>
                                          </p:val>
                                        </p:tav>
                                        <p:tav tm="100000">
                                          <p:val>
                                            <p:strVal val="#ppt_w"/>
                                          </p:val>
                                        </p:tav>
                                      </p:tavLst>
                                    </p:anim>
                                    <p:anim calcmode="lin" valueType="num">
                                      <p:cBhvr>
                                        <p:cTn id="42" dur="1000" fill="hold"/>
                                        <p:tgtEl>
                                          <p:spTgt spid="14"/>
                                        </p:tgtEl>
                                        <p:attrNameLst>
                                          <p:attrName>ppt_h</p:attrName>
                                        </p:attrNameLst>
                                      </p:cBhvr>
                                      <p:tavLst>
                                        <p:tav tm="0">
                                          <p:val>
                                            <p:fltVal val="0"/>
                                          </p:val>
                                        </p:tav>
                                        <p:tav tm="100000">
                                          <p:val>
                                            <p:strVal val="#ppt_h"/>
                                          </p:val>
                                        </p:tav>
                                      </p:tavLst>
                                    </p:anim>
                                  </p:childTnLst>
                                </p:cTn>
                              </p:par>
                              <p:par>
                                <p:cTn id="43" presetID="42" presetClass="path" presetSubtype="0" accel="50000" decel="50000" fill="hold" grpId="2" nodeType="withEffect">
                                  <p:stCondLst>
                                    <p:cond delay="1250"/>
                                  </p:stCondLst>
                                  <p:childTnLst>
                                    <p:animMotion origin="layout" path="M -4.16667E-6 4.07407E-6 L 0.32587 -0.32524 " pathEditMode="relative" rAng="0" ptsTypes="AA">
                                      <p:cBhvr>
                                        <p:cTn id="44" dur="1000" spd="-100000" fill="hold"/>
                                        <p:tgtEl>
                                          <p:spTgt spid="14"/>
                                        </p:tgtEl>
                                        <p:attrNameLst>
                                          <p:attrName>ppt_x</p:attrName>
                                          <p:attrName>ppt_y</p:attrName>
                                        </p:attrNameLst>
                                      </p:cBhvr>
                                      <p:rCtr x="16285" y="-16273"/>
                                    </p:animMotion>
                                  </p:childTnLst>
                                </p:cTn>
                              </p:par>
                              <p:par>
                                <p:cTn id="45" presetID="23" presetClass="entr" presetSubtype="16" fill="hold" grpId="0" nodeType="withEffect">
                                  <p:stCondLst>
                                    <p:cond delay="1500"/>
                                  </p:stCondLst>
                                  <p:childTnLst>
                                    <p:set>
                                      <p:cBhvr>
                                        <p:cTn id="46" dur="1" fill="hold">
                                          <p:stCondLst>
                                            <p:cond delay="0"/>
                                          </p:stCondLst>
                                        </p:cTn>
                                        <p:tgtEl>
                                          <p:spTgt spid="20"/>
                                        </p:tgtEl>
                                        <p:attrNameLst>
                                          <p:attrName>style.visibility</p:attrName>
                                        </p:attrNameLst>
                                      </p:cBhvr>
                                      <p:to>
                                        <p:strVal val="visible"/>
                                      </p:to>
                                    </p:set>
                                    <p:anim calcmode="lin" valueType="num">
                                      <p:cBhvr>
                                        <p:cTn id="47" dur="1000" fill="hold"/>
                                        <p:tgtEl>
                                          <p:spTgt spid="20"/>
                                        </p:tgtEl>
                                        <p:attrNameLst>
                                          <p:attrName>ppt_w</p:attrName>
                                        </p:attrNameLst>
                                      </p:cBhvr>
                                      <p:tavLst>
                                        <p:tav tm="0">
                                          <p:val>
                                            <p:fltVal val="0"/>
                                          </p:val>
                                        </p:tav>
                                        <p:tav tm="100000">
                                          <p:val>
                                            <p:strVal val="#ppt_w"/>
                                          </p:val>
                                        </p:tav>
                                      </p:tavLst>
                                    </p:anim>
                                    <p:anim calcmode="lin" valueType="num">
                                      <p:cBhvr>
                                        <p:cTn id="48" dur="1000" fill="hold"/>
                                        <p:tgtEl>
                                          <p:spTgt spid="20"/>
                                        </p:tgtEl>
                                        <p:attrNameLst>
                                          <p:attrName>ppt_h</p:attrName>
                                        </p:attrNameLst>
                                      </p:cBhvr>
                                      <p:tavLst>
                                        <p:tav tm="0">
                                          <p:val>
                                            <p:fltVal val="0"/>
                                          </p:val>
                                        </p:tav>
                                        <p:tav tm="100000">
                                          <p:val>
                                            <p:strVal val="#ppt_h"/>
                                          </p:val>
                                        </p:tav>
                                      </p:tavLst>
                                    </p:anim>
                                  </p:childTnLst>
                                </p:cTn>
                              </p:par>
                              <p:par>
                                <p:cTn id="49" presetID="42" presetClass="path" presetSubtype="0" accel="50000" decel="50000" fill="hold" grpId="2" nodeType="withEffect">
                                  <p:stCondLst>
                                    <p:cond delay="1500"/>
                                  </p:stCondLst>
                                  <p:childTnLst>
                                    <p:animMotion origin="layout" path="M 5.55556E-7 3.33333E-6 L -0.01129 -0.22223 " pathEditMode="relative" rAng="0" ptsTypes="AA">
                                      <p:cBhvr>
                                        <p:cTn id="50" dur="1000" spd="-100000" fill="hold"/>
                                        <p:tgtEl>
                                          <p:spTgt spid="20"/>
                                        </p:tgtEl>
                                        <p:attrNameLst>
                                          <p:attrName>ppt_x</p:attrName>
                                          <p:attrName>ppt_y</p:attrName>
                                        </p:attrNameLst>
                                      </p:cBhvr>
                                      <p:rCtr x="-573" y="-11111"/>
                                    </p:animMotion>
                                  </p:childTnLst>
                                </p:cTn>
                              </p:par>
                              <p:par>
                                <p:cTn id="51" presetID="23" presetClass="entr" presetSubtype="16" fill="hold" grpId="0" nodeType="withEffect">
                                  <p:stCondLst>
                                    <p:cond delay="1750"/>
                                  </p:stCondLst>
                                  <p:childTnLst>
                                    <p:set>
                                      <p:cBhvr>
                                        <p:cTn id="52" dur="1" fill="hold">
                                          <p:stCondLst>
                                            <p:cond delay="0"/>
                                          </p:stCondLst>
                                        </p:cTn>
                                        <p:tgtEl>
                                          <p:spTgt spid="21"/>
                                        </p:tgtEl>
                                        <p:attrNameLst>
                                          <p:attrName>style.visibility</p:attrName>
                                        </p:attrNameLst>
                                      </p:cBhvr>
                                      <p:to>
                                        <p:strVal val="visible"/>
                                      </p:to>
                                    </p:set>
                                    <p:anim calcmode="lin" valueType="num">
                                      <p:cBhvr>
                                        <p:cTn id="53" dur="1000" fill="hold"/>
                                        <p:tgtEl>
                                          <p:spTgt spid="21"/>
                                        </p:tgtEl>
                                        <p:attrNameLst>
                                          <p:attrName>ppt_w</p:attrName>
                                        </p:attrNameLst>
                                      </p:cBhvr>
                                      <p:tavLst>
                                        <p:tav tm="0">
                                          <p:val>
                                            <p:fltVal val="0"/>
                                          </p:val>
                                        </p:tav>
                                        <p:tav tm="100000">
                                          <p:val>
                                            <p:strVal val="#ppt_w"/>
                                          </p:val>
                                        </p:tav>
                                      </p:tavLst>
                                    </p:anim>
                                    <p:anim calcmode="lin" valueType="num">
                                      <p:cBhvr>
                                        <p:cTn id="54" dur="1000" fill="hold"/>
                                        <p:tgtEl>
                                          <p:spTgt spid="21"/>
                                        </p:tgtEl>
                                        <p:attrNameLst>
                                          <p:attrName>ppt_h</p:attrName>
                                        </p:attrNameLst>
                                      </p:cBhvr>
                                      <p:tavLst>
                                        <p:tav tm="0">
                                          <p:val>
                                            <p:fltVal val="0"/>
                                          </p:val>
                                        </p:tav>
                                        <p:tav tm="100000">
                                          <p:val>
                                            <p:strVal val="#ppt_h"/>
                                          </p:val>
                                        </p:tav>
                                      </p:tavLst>
                                    </p:anim>
                                  </p:childTnLst>
                                </p:cTn>
                              </p:par>
                              <p:par>
                                <p:cTn id="55" presetID="42" presetClass="path" presetSubtype="0" accel="50000" decel="50000" fill="hold" grpId="2" nodeType="withEffect">
                                  <p:stCondLst>
                                    <p:cond delay="1750"/>
                                  </p:stCondLst>
                                  <p:childTnLst>
                                    <p:animMotion origin="layout" path="M -1.66667E-6 -2.59259E-6 L 0.35573 -0.1169 " pathEditMode="relative" rAng="0" ptsTypes="AA">
                                      <p:cBhvr>
                                        <p:cTn id="56" dur="1000" spd="-100000" fill="hold"/>
                                        <p:tgtEl>
                                          <p:spTgt spid="21"/>
                                        </p:tgtEl>
                                        <p:attrNameLst>
                                          <p:attrName>ppt_x</p:attrName>
                                          <p:attrName>ppt_y</p:attrName>
                                        </p:attrNameLst>
                                      </p:cBhvr>
                                      <p:rCtr x="17778" y="-5856"/>
                                    </p:animMotion>
                                  </p:childTnLst>
                                </p:cTn>
                              </p:par>
                            </p:childTnLst>
                          </p:cTn>
                        </p:par>
                      </p:childTnLst>
                    </p:cTn>
                  </p:par>
                  <p:par>
                    <p:cTn id="57" fill="hold">
                      <p:stCondLst>
                        <p:cond delay="indefinite"/>
                      </p:stCondLst>
                      <p:childTnLst>
                        <p:par>
                          <p:cTn id="58" fill="hold">
                            <p:stCondLst>
                              <p:cond delay="0"/>
                            </p:stCondLst>
                            <p:childTnLst>
                              <p:par>
                                <p:cTn id="59" presetID="23" presetClass="exit" presetSubtype="544" fill="hold" grpId="1" nodeType="clickEffect">
                                  <p:stCondLst>
                                    <p:cond delay="0"/>
                                  </p:stCondLst>
                                  <p:childTnLst>
                                    <p:anim calcmode="lin" valueType="num">
                                      <p:cBhvr>
                                        <p:cTn id="60" dur="500"/>
                                        <p:tgtEl>
                                          <p:spTgt spid="13"/>
                                        </p:tgtEl>
                                        <p:attrNameLst>
                                          <p:attrName>ppt_w</p:attrName>
                                        </p:attrNameLst>
                                      </p:cBhvr>
                                      <p:tavLst>
                                        <p:tav tm="0">
                                          <p:val>
                                            <p:strVal val="ppt_w"/>
                                          </p:val>
                                        </p:tav>
                                        <p:tav tm="100000">
                                          <p:val>
                                            <p:fltVal val="0"/>
                                          </p:val>
                                        </p:tav>
                                      </p:tavLst>
                                    </p:anim>
                                    <p:anim calcmode="lin" valueType="num">
                                      <p:cBhvr>
                                        <p:cTn id="61" dur="500"/>
                                        <p:tgtEl>
                                          <p:spTgt spid="13"/>
                                        </p:tgtEl>
                                        <p:attrNameLst>
                                          <p:attrName>ppt_h</p:attrName>
                                        </p:attrNameLst>
                                      </p:cBhvr>
                                      <p:tavLst>
                                        <p:tav tm="0">
                                          <p:val>
                                            <p:strVal val="ppt_h"/>
                                          </p:val>
                                        </p:tav>
                                        <p:tav tm="100000">
                                          <p:val>
                                            <p:fltVal val="0"/>
                                          </p:val>
                                        </p:tav>
                                      </p:tavLst>
                                    </p:anim>
                                    <p:anim calcmode="lin" valueType="num">
                                      <p:cBhvr>
                                        <p:cTn id="62" dur="500"/>
                                        <p:tgtEl>
                                          <p:spTgt spid="13"/>
                                        </p:tgtEl>
                                        <p:attrNameLst>
                                          <p:attrName>ppt_x</p:attrName>
                                        </p:attrNameLst>
                                      </p:cBhvr>
                                      <p:tavLst>
                                        <p:tav tm="0">
                                          <p:val>
                                            <p:strVal val="ppt_x"/>
                                          </p:val>
                                        </p:tav>
                                        <p:tav tm="100000">
                                          <p:val>
                                            <p:fltVal val="0.5"/>
                                          </p:val>
                                        </p:tav>
                                      </p:tavLst>
                                    </p:anim>
                                    <p:anim calcmode="lin" valueType="num">
                                      <p:cBhvr>
                                        <p:cTn id="63" dur="500"/>
                                        <p:tgtEl>
                                          <p:spTgt spid="13"/>
                                        </p:tgtEl>
                                        <p:attrNameLst>
                                          <p:attrName>ppt_y</p:attrName>
                                        </p:attrNameLst>
                                      </p:cBhvr>
                                      <p:tavLst>
                                        <p:tav tm="0">
                                          <p:val>
                                            <p:strVal val="ppt_y"/>
                                          </p:val>
                                        </p:tav>
                                        <p:tav tm="100000">
                                          <p:val>
                                            <p:fltVal val="0.5"/>
                                          </p:val>
                                        </p:tav>
                                      </p:tavLst>
                                    </p:anim>
                                    <p:set>
                                      <p:cBhvr>
                                        <p:cTn id="64" dur="1" fill="hold">
                                          <p:stCondLst>
                                            <p:cond delay="499"/>
                                          </p:stCondLst>
                                        </p:cTn>
                                        <p:tgtEl>
                                          <p:spTgt spid="13"/>
                                        </p:tgtEl>
                                        <p:attrNameLst>
                                          <p:attrName>style.visibility</p:attrName>
                                        </p:attrNameLst>
                                      </p:cBhvr>
                                      <p:to>
                                        <p:strVal val="hidden"/>
                                      </p:to>
                                    </p:set>
                                  </p:childTnLst>
                                </p:cTn>
                              </p:par>
                              <p:par>
                                <p:cTn id="65" presetID="23" presetClass="exit" presetSubtype="544" fill="hold" grpId="1" nodeType="withEffect">
                                  <p:stCondLst>
                                    <p:cond delay="0"/>
                                  </p:stCondLst>
                                  <p:childTnLst>
                                    <p:anim calcmode="lin" valueType="num">
                                      <p:cBhvr>
                                        <p:cTn id="66" dur="500"/>
                                        <p:tgtEl>
                                          <p:spTgt spid="14"/>
                                        </p:tgtEl>
                                        <p:attrNameLst>
                                          <p:attrName>ppt_w</p:attrName>
                                        </p:attrNameLst>
                                      </p:cBhvr>
                                      <p:tavLst>
                                        <p:tav tm="0">
                                          <p:val>
                                            <p:strVal val="ppt_w"/>
                                          </p:val>
                                        </p:tav>
                                        <p:tav tm="100000">
                                          <p:val>
                                            <p:fltVal val="0"/>
                                          </p:val>
                                        </p:tav>
                                      </p:tavLst>
                                    </p:anim>
                                    <p:anim calcmode="lin" valueType="num">
                                      <p:cBhvr>
                                        <p:cTn id="67" dur="500"/>
                                        <p:tgtEl>
                                          <p:spTgt spid="14"/>
                                        </p:tgtEl>
                                        <p:attrNameLst>
                                          <p:attrName>ppt_h</p:attrName>
                                        </p:attrNameLst>
                                      </p:cBhvr>
                                      <p:tavLst>
                                        <p:tav tm="0">
                                          <p:val>
                                            <p:strVal val="ppt_h"/>
                                          </p:val>
                                        </p:tav>
                                        <p:tav tm="100000">
                                          <p:val>
                                            <p:fltVal val="0"/>
                                          </p:val>
                                        </p:tav>
                                      </p:tavLst>
                                    </p:anim>
                                    <p:anim calcmode="lin" valueType="num">
                                      <p:cBhvr>
                                        <p:cTn id="68" dur="500"/>
                                        <p:tgtEl>
                                          <p:spTgt spid="14"/>
                                        </p:tgtEl>
                                        <p:attrNameLst>
                                          <p:attrName>ppt_x</p:attrName>
                                        </p:attrNameLst>
                                      </p:cBhvr>
                                      <p:tavLst>
                                        <p:tav tm="0">
                                          <p:val>
                                            <p:strVal val="ppt_x"/>
                                          </p:val>
                                        </p:tav>
                                        <p:tav tm="100000">
                                          <p:val>
                                            <p:fltVal val="0.5"/>
                                          </p:val>
                                        </p:tav>
                                      </p:tavLst>
                                    </p:anim>
                                    <p:anim calcmode="lin" valueType="num">
                                      <p:cBhvr>
                                        <p:cTn id="69" dur="500"/>
                                        <p:tgtEl>
                                          <p:spTgt spid="14"/>
                                        </p:tgtEl>
                                        <p:attrNameLst>
                                          <p:attrName>ppt_y</p:attrName>
                                        </p:attrNameLst>
                                      </p:cBhvr>
                                      <p:tavLst>
                                        <p:tav tm="0">
                                          <p:val>
                                            <p:strVal val="ppt_y"/>
                                          </p:val>
                                        </p:tav>
                                        <p:tav tm="100000">
                                          <p:val>
                                            <p:fltVal val="0.5"/>
                                          </p:val>
                                        </p:tav>
                                      </p:tavLst>
                                    </p:anim>
                                    <p:set>
                                      <p:cBhvr>
                                        <p:cTn id="70" dur="1" fill="hold">
                                          <p:stCondLst>
                                            <p:cond delay="499"/>
                                          </p:stCondLst>
                                        </p:cTn>
                                        <p:tgtEl>
                                          <p:spTgt spid="14"/>
                                        </p:tgtEl>
                                        <p:attrNameLst>
                                          <p:attrName>style.visibility</p:attrName>
                                        </p:attrNameLst>
                                      </p:cBhvr>
                                      <p:to>
                                        <p:strVal val="hidden"/>
                                      </p:to>
                                    </p:set>
                                  </p:childTnLst>
                                </p:cTn>
                              </p:par>
                              <p:par>
                                <p:cTn id="71" presetID="23" presetClass="exit" presetSubtype="544" fill="hold" grpId="1" nodeType="withEffect">
                                  <p:stCondLst>
                                    <p:cond delay="0"/>
                                  </p:stCondLst>
                                  <p:childTnLst>
                                    <p:anim calcmode="lin" valueType="num">
                                      <p:cBhvr>
                                        <p:cTn id="72" dur="500"/>
                                        <p:tgtEl>
                                          <p:spTgt spid="15"/>
                                        </p:tgtEl>
                                        <p:attrNameLst>
                                          <p:attrName>ppt_w</p:attrName>
                                        </p:attrNameLst>
                                      </p:cBhvr>
                                      <p:tavLst>
                                        <p:tav tm="0">
                                          <p:val>
                                            <p:strVal val="ppt_w"/>
                                          </p:val>
                                        </p:tav>
                                        <p:tav tm="100000">
                                          <p:val>
                                            <p:fltVal val="0"/>
                                          </p:val>
                                        </p:tav>
                                      </p:tavLst>
                                    </p:anim>
                                    <p:anim calcmode="lin" valueType="num">
                                      <p:cBhvr>
                                        <p:cTn id="73" dur="500"/>
                                        <p:tgtEl>
                                          <p:spTgt spid="15"/>
                                        </p:tgtEl>
                                        <p:attrNameLst>
                                          <p:attrName>ppt_h</p:attrName>
                                        </p:attrNameLst>
                                      </p:cBhvr>
                                      <p:tavLst>
                                        <p:tav tm="0">
                                          <p:val>
                                            <p:strVal val="ppt_h"/>
                                          </p:val>
                                        </p:tav>
                                        <p:tav tm="100000">
                                          <p:val>
                                            <p:fltVal val="0"/>
                                          </p:val>
                                        </p:tav>
                                      </p:tavLst>
                                    </p:anim>
                                    <p:anim calcmode="lin" valueType="num">
                                      <p:cBhvr>
                                        <p:cTn id="74" dur="500"/>
                                        <p:tgtEl>
                                          <p:spTgt spid="15"/>
                                        </p:tgtEl>
                                        <p:attrNameLst>
                                          <p:attrName>ppt_x</p:attrName>
                                        </p:attrNameLst>
                                      </p:cBhvr>
                                      <p:tavLst>
                                        <p:tav tm="0">
                                          <p:val>
                                            <p:strVal val="ppt_x"/>
                                          </p:val>
                                        </p:tav>
                                        <p:tav tm="100000">
                                          <p:val>
                                            <p:fltVal val="0.5"/>
                                          </p:val>
                                        </p:tav>
                                      </p:tavLst>
                                    </p:anim>
                                    <p:anim calcmode="lin" valueType="num">
                                      <p:cBhvr>
                                        <p:cTn id="75" dur="500"/>
                                        <p:tgtEl>
                                          <p:spTgt spid="15"/>
                                        </p:tgtEl>
                                        <p:attrNameLst>
                                          <p:attrName>ppt_y</p:attrName>
                                        </p:attrNameLst>
                                      </p:cBhvr>
                                      <p:tavLst>
                                        <p:tav tm="0">
                                          <p:val>
                                            <p:strVal val="ppt_y"/>
                                          </p:val>
                                        </p:tav>
                                        <p:tav tm="100000">
                                          <p:val>
                                            <p:fltVal val="0.5"/>
                                          </p:val>
                                        </p:tav>
                                      </p:tavLst>
                                    </p:anim>
                                    <p:set>
                                      <p:cBhvr>
                                        <p:cTn id="76" dur="1" fill="hold">
                                          <p:stCondLst>
                                            <p:cond delay="499"/>
                                          </p:stCondLst>
                                        </p:cTn>
                                        <p:tgtEl>
                                          <p:spTgt spid="15"/>
                                        </p:tgtEl>
                                        <p:attrNameLst>
                                          <p:attrName>style.visibility</p:attrName>
                                        </p:attrNameLst>
                                      </p:cBhvr>
                                      <p:to>
                                        <p:strVal val="hidden"/>
                                      </p:to>
                                    </p:set>
                                  </p:childTnLst>
                                </p:cTn>
                              </p:par>
                              <p:par>
                                <p:cTn id="77" presetID="23" presetClass="exit" presetSubtype="544" fill="hold" grpId="1" nodeType="withEffect">
                                  <p:stCondLst>
                                    <p:cond delay="0"/>
                                  </p:stCondLst>
                                  <p:childTnLst>
                                    <p:anim calcmode="lin" valueType="num">
                                      <p:cBhvr>
                                        <p:cTn id="78" dur="500"/>
                                        <p:tgtEl>
                                          <p:spTgt spid="16"/>
                                        </p:tgtEl>
                                        <p:attrNameLst>
                                          <p:attrName>ppt_w</p:attrName>
                                        </p:attrNameLst>
                                      </p:cBhvr>
                                      <p:tavLst>
                                        <p:tav tm="0">
                                          <p:val>
                                            <p:strVal val="ppt_w"/>
                                          </p:val>
                                        </p:tav>
                                        <p:tav tm="100000">
                                          <p:val>
                                            <p:fltVal val="0"/>
                                          </p:val>
                                        </p:tav>
                                      </p:tavLst>
                                    </p:anim>
                                    <p:anim calcmode="lin" valueType="num">
                                      <p:cBhvr>
                                        <p:cTn id="79" dur="500"/>
                                        <p:tgtEl>
                                          <p:spTgt spid="16"/>
                                        </p:tgtEl>
                                        <p:attrNameLst>
                                          <p:attrName>ppt_h</p:attrName>
                                        </p:attrNameLst>
                                      </p:cBhvr>
                                      <p:tavLst>
                                        <p:tav tm="0">
                                          <p:val>
                                            <p:strVal val="ppt_h"/>
                                          </p:val>
                                        </p:tav>
                                        <p:tav tm="100000">
                                          <p:val>
                                            <p:fltVal val="0"/>
                                          </p:val>
                                        </p:tav>
                                      </p:tavLst>
                                    </p:anim>
                                    <p:anim calcmode="lin" valueType="num">
                                      <p:cBhvr>
                                        <p:cTn id="80" dur="500"/>
                                        <p:tgtEl>
                                          <p:spTgt spid="16"/>
                                        </p:tgtEl>
                                        <p:attrNameLst>
                                          <p:attrName>ppt_x</p:attrName>
                                        </p:attrNameLst>
                                      </p:cBhvr>
                                      <p:tavLst>
                                        <p:tav tm="0">
                                          <p:val>
                                            <p:strVal val="ppt_x"/>
                                          </p:val>
                                        </p:tav>
                                        <p:tav tm="100000">
                                          <p:val>
                                            <p:fltVal val="0.5"/>
                                          </p:val>
                                        </p:tav>
                                      </p:tavLst>
                                    </p:anim>
                                    <p:anim calcmode="lin" valueType="num">
                                      <p:cBhvr>
                                        <p:cTn id="81" dur="500"/>
                                        <p:tgtEl>
                                          <p:spTgt spid="16"/>
                                        </p:tgtEl>
                                        <p:attrNameLst>
                                          <p:attrName>ppt_y</p:attrName>
                                        </p:attrNameLst>
                                      </p:cBhvr>
                                      <p:tavLst>
                                        <p:tav tm="0">
                                          <p:val>
                                            <p:strVal val="ppt_y"/>
                                          </p:val>
                                        </p:tav>
                                        <p:tav tm="100000">
                                          <p:val>
                                            <p:fltVal val="0.5"/>
                                          </p:val>
                                        </p:tav>
                                      </p:tavLst>
                                    </p:anim>
                                    <p:set>
                                      <p:cBhvr>
                                        <p:cTn id="82" dur="1" fill="hold">
                                          <p:stCondLst>
                                            <p:cond delay="499"/>
                                          </p:stCondLst>
                                        </p:cTn>
                                        <p:tgtEl>
                                          <p:spTgt spid="16"/>
                                        </p:tgtEl>
                                        <p:attrNameLst>
                                          <p:attrName>style.visibility</p:attrName>
                                        </p:attrNameLst>
                                      </p:cBhvr>
                                      <p:to>
                                        <p:strVal val="hidden"/>
                                      </p:to>
                                    </p:set>
                                  </p:childTnLst>
                                </p:cTn>
                              </p:par>
                              <p:par>
                                <p:cTn id="83" presetID="23" presetClass="exit" presetSubtype="544" fill="hold" grpId="1" nodeType="withEffect">
                                  <p:stCondLst>
                                    <p:cond delay="0"/>
                                  </p:stCondLst>
                                  <p:childTnLst>
                                    <p:anim calcmode="lin" valueType="num">
                                      <p:cBhvr>
                                        <p:cTn id="84" dur="500"/>
                                        <p:tgtEl>
                                          <p:spTgt spid="17"/>
                                        </p:tgtEl>
                                        <p:attrNameLst>
                                          <p:attrName>ppt_w</p:attrName>
                                        </p:attrNameLst>
                                      </p:cBhvr>
                                      <p:tavLst>
                                        <p:tav tm="0">
                                          <p:val>
                                            <p:strVal val="ppt_w"/>
                                          </p:val>
                                        </p:tav>
                                        <p:tav tm="100000">
                                          <p:val>
                                            <p:fltVal val="0"/>
                                          </p:val>
                                        </p:tav>
                                      </p:tavLst>
                                    </p:anim>
                                    <p:anim calcmode="lin" valueType="num">
                                      <p:cBhvr>
                                        <p:cTn id="85" dur="500"/>
                                        <p:tgtEl>
                                          <p:spTgt spid="17"/>
                                        </p:tgtEl>
                                        <p:attrNameLst>
                                          <p:attrName>ppt_h</p:attrName>
                                        </p:attrNameLst>
                                      </p:cBhvr>
                                      <p:tavLst>
                                        <p:tav tm="0">
                                          <p:val>
                                            <p:strVal val="ppt_h"/>
                                          </p:val>
                                        </p:tav>
                                        <p:tav tm="100000">
                                          <p:val>
                                            <p:fltVal val="0"/>
                                          </p:val>
                                        </p:tav>
                                      </p:tavLst>
                                    </p:anim>
                                    <p:anim calcmode="lin" valueType="num">
                                      <p:cBhvr>
                                        <p:cTn id="86" dur="500"/>
                                        <p:tgtEl>
                                          <p:spTgt spid="17"/>
                                        </p:tgtEl>
                                        <p:attrNameLst>
                                          <p:attrName>ppt_x</p:attrName>
                                        </p:attrNameLst>
                                      </p:cBhvr>
                                      <p:tavLst>
                                        <p:tav tm="0">
                                          <p:val>
                                            <p:strVal val="ppt_x"/>
                                          </p:val>
                                        </p:tav>
                                        <p:tav tm="100000">
                                          <p:val>
                                            <p:fltVal val="0.5"/>
                                          </p:val>
                                        </p:tav>
                                      </p:tavLst>
                                    </p:anim>
                                    <p:anim calcmode="lin" valueType="num">
                                      <p:cBhvr>
                                        <p:cTn id="87" dur="500"/>
                                        <p:tgtEl>
                                          <p:spTgt spid="17"/>
                                        </p:tgtEl>
                                        <p:attrNameLst>
                                          <p:attrName>ppt_y</p:attrName>
                                        </p:attrNameLst>
                                      </p:cBhvr>
                                      <p:tavLst>
                                        <p:tav tm="0">
                                          <p:val>
                                            <p:strVal val="ppt_y"/>
                                          </p:val>
                                        </p:tav>
                                        <p:tav tm="100000">
                                          <p:val>
                                            <p:fltVal val="0.5"/>
                                          </p:val>
                                        </p:tav>
                                      </p:tavLst>
                                    </p:anim>
                                    <p:set>
                                      <p:cBhvr>
                                        <p:cTn id="88" dur="1" fill="hold">
                                          <p:stCondLst>
                                            <p:cond delay="499"/>
                                          </p:stCondLst>
                                        </p:cTn>
                                        <p:tgtEl>
                                          <p:spTgt spid="17"/>
                                        </p:tgtEl>
                                        <p:attrNameLst>
                                          <p:attrName>style.visibility</p:attrName>
                                        </p:attrNameLst>
                                      </p:cBhvr>
                                      <p:to>
                                        <p:strVal val="hidden"/>
                                      </p:to>
                                    </p:set>
                                  </p:childTnLst>
                                </p:cTn>
                              </p:par>
                              <p:par>
                                <p:cTn id="89" presetID="23" presetClass="exit" presetSubtype="544" fill="hold" grpId="1" nodeType="withEffect">
                                  <p:stCondLst>
                                    <p:cond delay="0"/>
                                  </p:stCondLst>
                                  <p:childTnLst>
                                    <p:anim calcmode="lin" valueType="num">
                                      <p:cBhvr>
                                        <p:cTn id="90" dur="500"/>
                                        <p:tgtEl>
                                          <p:spTgt spid="18"/>
                                        </p:tgtEl>
                                        <p:attrNameLst>
                                          <p:attrName>ppt_w</p:attrName>
                                        </p:attrNameLst>
                                      </p:cBhvr>
                                      <p:tavLst>
                                        <p:tav tm="0">
                                          <p:val>
                                            <p:strVal val="ppt_w"/>
                                          </p:val>
                                        </p:tav>
                                        <p:tav tm="100000">
                                          <p:val>
                                            <p:fltVal val="0"/>
                                          </p:val>
                                        </p:tav>
                                      </p:tavLst>
                                    </p:anim>
                                    <p:anim calcmode="lin" valueType="num">
                                      <p:cBhvr>
                                        <p:cTn id="91" dur="500"/>
                                        <p:tgtEl>
                                          <p:spTgt spid="18"/>
                                        </p:tgtEl>
                                        <p:attrNameLst>
                                          <p:attrName>ppt_h</p:attrName>
                                        </p:attrNameLst>
                                      </p:cBhvr>
                                      <p:tavLst>
                                        <p:tav tm="0">
                                          <p:val>
                                            <p:strVal val="ppt_h"/>
                                          </p:val>
                                        </p:tav>
                                        <p:tav tm="100000">
                                          <p:val>
                                            <p:fltVal val="0"/>
                                          </p:val>
                                        </p:tav>
                                      </p:tavLst>
                                    </p:anim>
                                    <p:anim calcmode="lin" valueType="num">
                                      <p:cBhvr>
                                        <p:cTn id="92" dur="500"/>
                                        <p:tgtEl>
                                          <p:spTgt spid="18"/>
                                        </p:tgtEl>
                                        <p:attrNameLst>
                                          <p:attrName>ppt_x</p:attrName>
                                        </p:attrNameLst>
                                      </p:cBhvr>
                                      <p:tavLst>
                                        <p:tav tm="0">
                                          <p:val>
                                            <p:strVal val="ppt_x"/>
                                          </p:val>
                                        </p:tav>
                                        <p:tav tm="100000">
                                          <p:val>
                                            <p:fltVal val="0.5"/>
                                          </p:val>
                                        </p:tav>
                                      </p:tavLst>
                                    </p:anim>
                                    <p:anim calcmode="lin" valueType="num">
                                      <p:cBhvr>
                                        <p:cTn id="93" dur="500"/>
                                        <p:tgtEl>
                                          <p:spTgt spid="18"/>
                                        </p:tgtEl>
                                        <p:attrNameLst>
                                          <p:attrName>ppt_y</p:attrName>
                                        </p:attrNameLst>
                                      </p:cBhvr>
                                      <p:tavLst>
                                        <p:tav tm="0">
                                          <p:val>
                                            <p:strVal val="ppt_y"/>
                                          </p:val>
                                        </p:tav>
                                        <p:tav tm="100000">
                                          <p:val>
                                            <p:fltVal val="0.5"/>
                                          </p:val>
                                        </p:tav>
                                      </p:tavLst>
                                    </p:anim>
                                    <p:set>
                                      <p:cBhvr>
                                        <p:cTn id="94" dur="1" fill="hold">
                                          <p:stCondLst>
                                            <p:cond delay="499"/>
                                          </p:stCondLst>
                                        </p:cTn>
                                        <p:tgtEl>
                                          <p:spTgt spid="18"/>
                                        </p:tgtEl>
                                        <p:attrNameLst>
                                          <p:attrName>style.visibility</p:attrName>
                                        </p:attrNameLst>
                                      </p:cBhvr>
                                      <p:to>
                                        <p:strVal val="hidden"/>
                                      </p:to>
                                    </p:set>
                                  </p:childTnLst>
                                </p:cTn>
                              </p:par>
                              <p:par>
                                <p:cTn id="95" presetID="23" presetClass="exit" presetSubtype="544" fill="hold" grpId="1" nodeType="withEffect">
                                  <p:stCondLst>
                                    <p:cond delay="0"/>
                                  </p:stCondLst>
                                  <p:childTnLst>
                                    <p:anim calcmode="lin" valueType="num">
                                      <p:cBhvr>
                                        <p:cTn id="96" dur="500"/>
                                        <p:tgtEl>
                                          <p:spTgt spid="20"/>
                                        </p:tgtEl>
                                        <p:attrNameLst>
                                          <p:attrName>ppt_w</p:attrName>
                                        </p:attrNameLst>
                                      </p:cBhvr>
                                      <p:tavLst>
                                        <p:tav tm="0">
                                          <p:val>
                                            <p:strVal val="ppt_w"/>
                                          </p:val>
                                        </p:tav>
                                        <p:tav tm="100000">
                                          <p:val>
                                            <p:fltVal val="0"/>
                                          </p:val>
                                        </p:tav>
                                      </p:tavLst>
                                    </p:anim>
                                    <p:anim calcmode="lin" valueType="num">
                                      <p:cBhvr>
                                        <p:cTn id="97" dur="500"/>
                                        <p:tgtEl>
                                          <p:spTgt spid="20"/>
                                        </p:tgtEl>
                                        <p:attrNameLst>
                                          <p:attrName>ppt_h</p:attrName>
                                        </p:attrNameLst>
                                      </p:cBhvr>
                                      <p:tavLst>
                                        <p:tav tm="0">
                                          <p:val>
                                            <p:strVal val="ppt_h"/>
                                          </p:val>
                                        </p:tav>
                                        <p:tav tm="100000">
                                          <p:val>
                                            <p:fltVal val="0"/>
                                          </p:val>
                                        </p:tav>
                                      </p:tavLst>
                                    </p:anim>
                                    <p:anim calcmode="lin" valueType="num">
                                      <p:cBhvr>
                                        <p:cTn id="98" dur="500"/>
                                        <p:tgtEl>
                                          <p:spTgt spid="20"/>
                                        </p:tgtEl>
                                        <p:attrNameLst>
                                          <p:attrName>ppt_x</p:attrName>
                                        </p:attrNameLst>
                                      </p:cBhvr>
                                      <p:tavLst>
                                        <p:tav tm="0">
                                          <p:val>
                                            <p:strVal val="ppt_x"/>
                                          </p:val>
                                        </p:tav>
                                        <p:tav tm="100000">
                                          <p:val>
                                            <p:fltVal val="0.5"/>
                                          </p:val>
                                        </p:tav>
                                      </p:tavLst>
                                    </p:anim>
                                    <p:anim calcmode="lin" valueType="num">
                                      <p:cBhvr>
                                        <p:cTn id="99" dur="500"/>
                                        <p:tgtEl>
                                          <p:spTgt spid="20"/>
                                        </p:tgtEl>
                                        <p:attrNameLst>
                                          <p:attrName>ppt_y</p:attrName>
                                        </p:attrNameLst>
                                      </p:cBhvr>
                                      <p:tavLst>
                                        <p:tav tm="0">
                                          <p:val>
                                            <p:strVal val="ppt_y"/>
                                          </p:val>
                                        </p:tav>
                                        <p:tav tm="100000">
                                          <p:val>
                                            <p:fltVal val="0.5"/>
                                          </p:val>
                                        </p:tav>
                                      </p:tavLst>
                                    </p:anim>
                                    <p:set>
                                      <p:cBhvr>
                                        <p:cTn id="100" dur="1" fill="hold">
                                          <p:stCondLst>
                                            <p:cond delay="499"/>
                                          </p:stCondLst>
                                        </p:cTn>
                                        <p:tgtEl>
                                          <p:spTgt spid="20"/>
                                        </p:tgtEl>
                                        <p:attrNameLst>
                                          <p:attrName>style.visibility</p:attrName>
                                        </p:attrNameLst>
                                      </p:cBhvr>
                                      <p:to>
                                        <p:strVal val="hidden"/>
                                      </p:to>
                                    </p:set>
                                  </p:childTnLst>
                                </p:cTn>
                              </p:par>
                              <p:par>
                                <p:cTn id="101" presetID="23" presetClass="exit" presetSubtype="544" fill="hold" grpId="1" nodeType="withEffect">
                                  <p:stCondLst>
                                    <p:cond delay="0"/>
                                  </p:stCondLst>
                                  <p:childTnLst>
                                    <p:anim calcmode="lin" valueType="num">
                                      <p:cBhvr>
                                        <p:cTn id="102" dur="500"/>
                                        <p:tgtEl>
                                          <p:spTgt spid="21"/>
                                        </p:tgtEl>
                                        <p:attrNameLst>
                                          <p:attrName>ppt_w</p:attrName>
                                        </p:attrNameLst>
                                      </p:cBhvr>
                                      <p:tavLst>
                                        <p:tav tm="0">
                                          <p:val>
                                            <p:strVal val="ppt_w"/>
                                          </p:val>
                                        </p:tav>
                                        <p:tav tm="100000">
                                          <p:val>
                                            <p:fltVal val="0"/>
                                          </p:val>
                                        </p:tav>
                                      </p:tavLst>
                                    </p:anim>
                                    <p:anim calcmode="lin" valueType="num">
                                      <p:cBhvr>
                                        <p:cTn id="103" dur="500"/>
                                        <p:tgtEl>
                                          <p:spTgt spid="21"/>
                                        </p:tgtEl>
                                        <p:attrNameLst>
                                          <p:attrName>ppt_h</p:attrName>
                                        </p:attrNameLst>
                                      </p:cBhvr>
                                      <p:tavLst>
                                        <p:tav tm="0">
                                          <p:val>
                                            <p:strVal val="ppt_h"/>
                                          </p:val>
                                        </p:tav>
                                        <p:tav tm="100000">
                                          <p:val>
                                            <p:fltVal val="0"/>
                                          </p:val>
                                        </p:tav>
                                      </p:tavLst>
                                    </p:anim>
                                    <p:anim calcmode="lin" valueType="num">
                                      <p:cBhvr>
                                        <p:cTn id="104" dur="500"/>
                                        <p:tgtEl>
                                          <p:spTgt spid="21"/>
                                        </p:tgtEl>
                                        <p:attrNameLst>
                                          <p:attrName>ppt_x</p:attrName>
                                        </p:attrNameLst>
                                      </p:cBhvr>
                                      <p:tavLst>
                                        <p:tav tm="0">
                                          <p:val>
                                            <p:strVal val="ppt_x"/>
                                          </p:val>
                                        </p:tav>
                                        <p:tav tm="100000">
                                          <p:val>
                                            <p:fltVal val="0.5"/>
                                          </p:val>
                                        </p:tav>
                                      </p:tavLst>
                                    </p:anim>
                                    <p:anim calcmode="lin" valueType="num">
                                      <p:cBhvr>
                                        <p:cTn id="105" dur="500"/>
                                        <p:tgtEl>
                                          <p:spTgt spid="21"/>
                                        </p:tgtEl>
                                        <p:attrNameLst>
                                          <p:attrName>ppt_y</p:attrName>
                                        </p:attrNameLst>
                                      </p:cBhvr>
                                      <p:tavLst>
                                        <p:tav tm="0">
                                          <p:val>
                                            <p:strVal val="ppt_y"/>
                                          </p:val>
                                        </p:tav>
                                        <p:tav tm="100000">
                                          <p:val>
                                            <p:fltVal val="0.5"/>
                                          </p:val>
                                        </p:tav>
                                      </p:tavLst>
                                    </p:anim>
                                    <p:set>
                                      <p:cBhvr>
                                        <p:cTn id="10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20" grpId="0"/>
      <p:bldP spid="20" grpId="1"/>
      <p:bldP spid="20" grpId="2"/>
      <p:bldP spid="21" grpId="0"/>
      <p:bldP spid="21" grpId="1"/>
      <p:bldP spid="21" grpId="2"/>
      <p:bldP spid="5" grpId="2"/>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3DD4F4-3F32-91B2-0AAE-10BA034EBCF0}"/>
              </a:ext>
            </a:extLst>
          </p:cNvPr>
          <p:cNvPicPr>
            <a:picLocks noChangeAspect="1"/>
          </p:cNvPicPr>
          <p:nvPr/>
        </p:nvPicPr>
        <p:blipFill rotWithShape="1">
          <a:blip r:embed="rId3">
            <a:extLst>
              <a:ext uri="{28A0092B-C50C-407E-A947-70E740481C1C}">
                <a14:useLocalDpi xmlns:a14="http://schemas.microsoft.com/office/drawing/2010/main" val="0"/>
              </a:ext>
            </a:extLst>
          </a:blip>
          <a:srcRect l="10940" r="10519"/>
          <a:stretch/>
        </p:blipFill>
        <p:spPr>
          <a:xfrm>
            <a:off x="-1" y="0"/>
            <a:ext cx="9144001" cy="6858000"/>
          </a:xfrm>
          <a:prstGeom prst="rect">
            <a:avLst/>
          </a:prstGeom>
        </p:spPr>
      </p:pic>
      <p:sp>
        <p:nvSpPr>
          <p:cNvPr id="27" name="Freeform: Shape 26">
            <a:extLst>
              <a:ext uri="{FF2B5EF4-FFF2-40B4-BE49-F238E27FC236}">
                <a16:creationId xmlns:a16="http://schemas.microsoft.com/office/drawing/2014/main" id="{B7A8D9C5-40F0-A60B-C27D-96F528DD5F33}"/>
              </a:ext>
            </a:extLst>
          </p:cNvPr>
          <p:cNvSpPr/>
          <p:nvPr/>
        </p:nvSpPr>
        <p:spPr>
          <a:xfrm>
            <a:off x="3938628" y="399391"/>
            <a:ext cx="3799988" cy="1230871"/>
          </a:xfrm>
          <a:custGeom>
            <a:avLst/>
            <a:gdLst>
              <a:gd name="connsiteX0" fmla="*/ 63795 w 3391786"/>
              <a:gd name="connsiteY0" fmla="*/ 1063255 h 1182906"/>
              <a:gd name="connsiteX1" fmla="*/ 797442 w 3391786"/>
              <a:gd name="connsiteY1" fmla="*/ 829339 h 1182906"/>
              <a:gd name="connsiteX2" fmla="*/ 1052623 w 3391786"/>
              <a:gd name="connsiteY2" fmla="*/ 712381 h 1182906"/>
              <a:gd name="connsiteX3" fmla="*/ 1180214 w 3391786"/>
              <a:gd name="connsiteY3" fmla="*/ 648586 h 1182906"/>
              <a:gd name="connsiteX4" fmla="*/ 1222744 w 3391786"/>
              <a:gd name="connsiteY4" fmla="*/ 627321 h 1182906"/>
              <a:gd name="connsiteX5" fmla="*/ 1446028 w 3391786"/>
              <a:gd name="connsiteY5" fmla="*/ 584790 h 1182906"/>
              <a:gd name="connsiteX6" fmla="*/ 1499191 w 3391786"/>
              <a:gd name="connsiteY6" fmla="*/ 552893 h 1182906"/>
              <a:gd name="connsiteX7" fmla="*/ 1573619 w 3391786"/>
              <a:gd name="connsiteY7" fmla="*/ 542260 h 1182906"/>
              <a:gd name="connsiteX8" fmla="*/ 1807535 w 3391786"/>
              <a:gd name="connsiteY8" fmla="*/ 531628 h 1182906"/>
              <a:gd name="connsiteX9" fmla="*/ 1967023 w 3391786"/>
              <a:gd name="connsiteY9" fmla="*/ 542260 h 1182906"/>
              <a:gd name="connsiteX10" fmla="*/ 2094614 w 3391786"/>
              <a:gd name="connsiteY10" fmla="*/ 563525 h 1182906"/>
              <a:gd name="connsiteX11" fmla="*/ 2169042 w 3391786"/>
              <a:gd name="connsiteY11" fmla="*/ 574158 h 1182906"/>
              <a:gd name="connsiteX12" fmla="*/ 2264735 w 3391786"/>
              <a:gd name="connsiteY12" fmla="*/ 616688 h 1182906"/>
              <a:gd name="connsiteX13" fmla="*/ 2349795 w 3391786"/>
              <a:gd name="connsiteY13" fmla="*/ 648586 h 1182906"/>
              <a:gd name="connsiteX14" fmla="*/ 2477386 w 3391786"/>
              <a:gd name="connsiteY14" fmla="*/ 723014 h 1182906"/>
              <a:gd name="connsiteX15" fmla="*/ 2519916 w 3391786"/>
              <a:gd name="connsiteY15" fmla="*/ 744279 h 1182906"/>
              <a:gd name="connsiteX16" fmla="*/ 2604977 w 3391786"/>
              <a:gd name="connsiteY16" fmla="*/ 765544 h 1182906"/>
              <a:gd name="connsiteX17" fmla="*/ 2711302 w 3391786"/>
              <a:gd name="connsiteY17" fmla="*/ 797441 h 1182906"/>
              <a:gd name="connsiteX18" fmla="*/ 2753833 w 3391786"/>
              <a:gd name="connsiteY18" fmla="*/ 818707 h 1182906"/>
              <a:gd name="connsiteX19" fmla="*/ 2913321 w 3391786"/>
              <a:gd name="connsiteY19" fmla="*/ 839972 h 1182906"/>
              <a:gd name="connsiteX20" fmla="*/ 3083442 w 3391786"/>
              <a:gd name="connsiteY20" fmla="*/ 861237 h 1182906"/>
              <a:gd name="connsiteX21" fmla="*/ 3147237 w 3391786"/>
              <a:gd name="connsiteY21" fmla="*/ 871869 h 1182906"/>
              <a:gd name="connsiteX22" fmla="*/ 3189767 w 3391786"/>
              <a:gd name="connsiteY22" fmla="*/ 893135 h 1182906"/>
              <a:gd name="connsiteX23" fmla="*/ 3296093 w 3391786"/>
              <a:gd name="connsiteY23" fmla="*/ 935665 h 1182906"/>
              <a:gd name="connsiteX24" fmla="*/ 3359888 w 3391786"/>
              <a:gd name="connsiteY24" fmla="*/ 978195 h 1182906"/>
              <a:gd name="connsiteX25" fmla="*/ 3381153 w 3391786"/>
              <a:gd name="connsiteY25" fmla="*/ 1010093 h 1182906"/>
              <a:gd name="connsiteX26" fmla="*/ 3391786 w 3391786"/>
              <a:gd name="connsiteY26" fmla="*/ 978195 h 1182906"/>
              <a:gd name="connsiteX27" fmla="*/ 3381153 w 3391786"/>
              <a:gd name="connsiteY27" fmla="*/ 935665 h 1182906"/>
              <a:gd name="connsiteX28" fmla="*/ 3317358 w 3391786"/>
              <a:gd name="connsiteY28" fmla="*/ 786809 h 1182906"/>
              <a:gd name="connsiteX29" fmla="*/ 3264195 w 3391786"/>
              <a:gd name="connsiteY29" fmla="*/ 659218 h 1182906"/>
              <a:gd name="connsiteX30" fmla="*/ 3232298 w 3391786"/>
              <a:gd name="connsiteY30" fmla="*/ 606055 h 1182906"/>
              <a:gd name="connsiteX31" fmla="*/ 3211033 w 3391786"/>
              <a:gd name="connsiteY31" fmla="*/ 542260 h 1182906"/>
              <a:gd name="connsiteX32" fmla="*/ 3179135 w 3391786"/>
              <a:gd name="connsiteY32" fmla="*/ 478465 h 1182906"/>
              <a:gd name="connsiteX33" fmla="*/ 3083442 w 3391786"/>
              <a:gd name="connsiteY33" fmla="*/ 318976 h 1182906"/>
              <a:gd name="connsiteX34" fmla="*/ 3062177 w 3391786"/>
              <a:gd name="connsiteY34" fmla="*/ 350874 h 1182906"/>
              <a:gd name="connsiteX35" fmla="*/ 2998381 w 3391786"/>
              <a:gd name="connsiteY35" fmla="*/ 489097 h 1182906"/>
              <a:gd name="connsiteX36" fmla="*/ 2902688 w 3391786"/>
              <a:gd name="connsiteY36" fmla="*/ 563525 h 1182906"/>
              <a:gd name="connsiteX37" fmla="*/ 2870791 w 3391786"/>
              <a:gd name="connsiteY37" fmla="*/ 574158 h 1182906"/>
              <a:gd name="connsiteX38" fmla="*/ 2828260 w 3391786"/>
              <a:gd name="connsiteY38" fmla="*/ 595423 h 1182906"/>
              <a:gd name="connsiteX39" fmla="*/ 2743200 w 3391786"/>
              <a:gd name="connsiteY39" fmla="*/ 563525 h 1182906"/>
              <a:gd name="connsiteX40" fmla="*/ 2604977 w 3391786"/>
              <a:gd name="connsiteY40" fmla="*/ 414669 h 1182906"/>
              <a:gd name="connsiteX41" fmla="*/ 2530549 w 3391786"/>
              <a:gd name="connsiteY41" fmla="*/ 340241 h 1182906"/>
              <a:gd name="connsiteX42" fmla="*/ 2509284 w 3391786"/>
              <a:gd name="connsiteY42" fmla="*/ 308344 h 1182906"/>
              <a:gd name="connsiteX43" fmla="*/ 2466753 w 3391786"/>
              <a:gd name="connsiteY43" fmla="*/ 255181 h 1182906"/>
              <a:gd name="connsiteX44" fmla="*/ 2381693 w 3391786"/>
              <a:gd name="connsiteY44" fmla="*/ 148855 h 1182906"/>
              <a:gd name="connsiteX45" fmla="*/ 2349795 w 3391786"/>
              <a:gd name="connsiteY45" fmla="*/ 202018 h 1182906"/>
              <a:gd name="connsiteX46" fmla="*/ 2307265 w 3391786"/>
              <a:gd name="connsiteY46" fmla="*/ 244548 h 1182906"/>
              <a:gd name="connsiteX47" fmla="*/ 2286000 w 3391786"/>
              <a:gd name="connsiteY47" fmla="*/ 318976 h 1182906"/>
              <a:gd name="connsiteX48" fmla="*/ 2222205 w 3391786"/>
              <a:gd name="connsiteY48" fmla="*/ 382772 h 1182906"/>
              <a:gd name="connsiteX49" fmla="*/ 2115879 w 3391786"/>
              <a:gd name="connsiteY49" fmla="*/ 350874 h 1182906"/>
              <a:gd name="connsiteX50" fmla="*/ 1977656 w 3391786"/>
              <a:gd name="connsiteY50" fmla="*/ 233916 h 1182906"/>
              <a:gd name="connsiteX51" fmla="*/ 1860698 w 3391786"/>
              <a:gd name="connsiteY51" fmla="*/ 127590 h 1182906"/>
              <a:gd name="connsiteX52" fmla="*/ 1807535 w 3391786"/>
              <a:gd name="connsiteY52" fmla="*/ 63795 h 1182906"/>
              <a:gd name="connsiteX53" fmla="*/ 1765005 w 3391786"/>
              <a:gd name="connsiteY53" fmla="*/ 42530 h 1182906"/>
              <a:gd name="connsiteX54" fmla="*/ 1701209 w 3391786"/>
              <a:gd name="connsiteY54" fmla="*/ 0 h 1182906"/>
              <a:gd name="connsiteX55" fmla="*/ 1637414 w 3391786"/>
              <a:gd name="connsiteY55" fmla="*/ 106325 h 1182906"/>
              <a:gd name="connsiteX56" fmla="*/ 1605516 w 3391786"/>
              <a:gd name="connsiteY56" fmla="*/ 159488 h 1182906"/>
              <a:gd name="connsiteX57" fmla="*/ 1562986 w 3391786"/>
              <a:gd name="connsiteY57" fmla="*/ 244548 h 1182906"/>
              <a:gd name="connsiteX58" fmla="*/ 1509823 w 3391786"/>
              <a:gd name="connsiteY58" fmla="*/ 350874 h 1182906"/>
              <a:gd name="connsiteX59" fmla="*/ 1456660 w 3391786"/>
              <a:gd name="connsiteY59" fmla="*/ 361507 h 1182906"/>
              <a:gd name="connsiteX60" fmla="*/ 1339702 w 3391786"/>
              <a:gd name="connsiteY60" fmla="*/ 340241 h 1182906"/>
              <a:gd name="connsiteX61" fmla="*/ 1169581 w 3391786"/>
              <a:gd name="connsiteY61" fmla="*/ 255181 h 1182906"/>
              <a:gd name="connsiteX62" fmla="*/ 1041991 w 3391786"/>
              <a:gd name="connsiteY62" fmla="*/ 191386 h 1182906"/>
              <a:gd name="connsiteX63" fmla="*/ 1010093 w 3391786"/>
              <a:gd name="connsiteY63" fmla="*/ 170121 h 1182906"/>
              <a:gd name="connsiteX64" fmla="*/ 988828 w 3391786"/>
              <a:gd name="connsiteY64" fmla="*/ 148855 h 1182906"/>
              <a:gd name="connsiteX65" fmla="*/ 956930 w 3391786"/>
              <a:gd name="connsiteY65" fmla="*/ 138223 h 1182906"/>
              <a:gd name="connsiteX66" fmla="*/ 935665 w 3391786"/>
              <a:gd name="connsiteY66" fmla="*/ 202018 h 1182906"/>
              <a:gd name="connsiteX67" fmla="*/ 893135 w 3391786"/>
              <a:gd name="connsiteY67" fmla="*/ 308344 h 1182906"/>
              <a:gd name="connsiteX68" fmla="*/ 871870 w 3391786"/>
              <a:gd name="connsiteY68" fmla="*/ 393404 h 1182906"/>
              <a:gd name="connsiteX69" fmla="*/ 829339 w 3391786"/>
              <a:gd name="connsiteY69" fmla="*/ 489097 h 1182906"/>
              <a:gd name="connsiteX70" fmla="*/ 808074 w 3391786"/>
              <a:gd name="connsiteY70" fmla="*/ 552893 h 1182906"/>
              <a:gd name="connsiteX71" fmla="*/ 754912 w 3391786"/>
              <a:gd name="connsiteY71" fmla="*/ 563525 h 1182906"/>
              <a:gd name="connsiteX72" fmla="*/ 606056 w 3391786"/>
              <a:gd name="connsiteY72" fmla="*/ 499730 h 1182906"/>
              <a:gd name="connsiteX73" fmla="*/ 467833 w 3391786"/>
              <a:gd name="connsiteY73" fmla="*/ 404037 h 1182906"/>
              <a:gd name="connsiteX74" fmla="*/ 340242 w 3391786"/>
              <a:gd name="connsiteY74" fmla="*/ 340241 h 1182906"/>
              <a:gd name="connsiteX75" fmla="*/ 265814 w 3391786"/>
              <a:gd name="connsiteY75" fmla="*/ 308344 h 1182906"/>
              <a:gd name="connsiteX76" fmla="*/ 233916 w 3391786"/>
              <a:gd name="connsiteY76" fmla="*/ 287079 h 1182906"/>
              <a:gd name="connsiteX77" fmla="*/ 212651 w 3391786"/>
              <a:gd name="connsiteY77" fmla="*/ 361507 h 1182906"/>
              <a:gd name="connsiteX78" fmla="*/ 180753 w 3391786"/>
              <a:gd name="connsiteY78" fmla="*/ 435935 h 1182906"/>
              <a:gd name="connsiteX79" fmla="*/ 148856 w 3391786"/>
              <a:gd name="connsiteY79" fmla="*/ 595423 h 1182906"/>
              <a:gd name="connsiteX80" fmla="*/ 138223 w 3391786"/>
              <a:gd name="connsiteY80" fmla="*/ 637953 h 1182906"/>
              <a:gd name="connsiteX81" fmla="*/ 116958 w 3391786"/>
              <a:gd name="connsiteY81" fmla="*/ 669851 h 1182906"/>
              <a:gd name="connsiteX82" fmla="*/ 95693 w 3391786"/>
              <a:gd name="connsiteY82" fmla="*/ 818707 h 1182906"/>
              <a:gd name="connsiteX83" fmla="*/ 85060 w 3391786"/>
              <a:gd name="connsiteY83" fmla="*/ 861237 h 1182906"/>
              <a:gd name="connsiteX84" fmla="*/ 63795 w 3391786"/>
              <a:gd name="connsiteY84" fmla="*/ 978195 h 1182906"/>
              <a:gd name="connsiteX85" fmla="*/ 53163 w 3391786"/>
              <a:gd name="connsiteY85" fmla="*/ 1084521 h 1182906"/>
              <a:gd name="connsiteX86" fmla="*/ 42530 w 3391786"/>
              <a:gd name="connsiteY86" fmla="*/ 1180214 h 1182906"/>
              <a:gd name="connsiteX87" fmla="*/ 21265 w 3391786"/>
              <a:gd name="connsiteY87" fmla="*/ 1137683 h 1182906"/>
              <a:gd name="connsiteX88" fmla="*/ 0 w 3391786"/>
              <a:gd name="connsiteY88" fmla="*/ 1063255 h 1182906"/>
              <a:gd name="connsiteX89" fmla="*/ 85060 w 3391786"/>
              <a:gd name="connsiteY89" fmla="*/ 978195 h 1182906"/>
              <a:gd name="connsiteX0" fmla="*/ 63795 w 3391786"/>
              <a:gd name="connsiteY0" fmla="*/ 1063255 h 1137968"/>
              <a:gd name="connsiteX1" fmla="*/ 797442 w 3391786"/>
              <a:gd name="connsiteY1" fmla="*/ 829339 h 1137968"/>
              <a:gd name="connsiteX2" fmla="*/ 1052623 w 3391786"/>
              <a:gd name="connsiteY2" fmla="*/ 712381 h 1137968"/>
              <a:gd name="connsiteX3" fmla="*/ 1180214 w 3391786"/>
              <a:gd name="connsiteY3" fmla="*/ 648586 h 1137968"/>
              <a:gd name="connsiteX4" fmla="*/ 1222744 w 3391786"/>
              <a:gd name="connsiteY4" fmla="*/ 627321 h 1137968"/>
              <a:gd name="connsiteX5" fmla="*/ 1446028 w 3391786"/>
              <a:gd name="connsiteY5" fmla="*/ 584790 h 1137968"/>
              <a:gd name="connsiteX6" fmla="*/ 1499191 w 3391786"/>
              <a:gd name="connsiteY6" fmla="*/ 552893 h 1137968"/>
              <a:gd name="connsiteX7" fmla="*/ 1573619 w 3391786"/>
              <a:gd name="connsiteY7" fmla="*/ 542260 h 1137968"/>
              <a:gd name="connsiteX8" fmla="*/ 1807535 w 3391786"/>
              <a:gd name="connsiteY8" fmla="*/ 531628 h 1137968"/>
              <a:gd name="connsiteX9" fmla="*/ 1967023 w 3391786"/>
              <a:gd name="connsiteY9" fmla="*/ 542260 h 1137968"/>
              <a:gd name="connsiteX10" fmla="*/ 2094614 w 3391786"/>
              <a:gd name="connsiteY10" fmla="*/ 563525 h 1137968"/>
              <a:gd name="connsiteX11" fmla="*/ 2169042 w 3391786"/>
              <a:gd name="connsiteY11" fmla="*/ 574158 h 1137968"/>
              <a:gd name="connsiteX12" fmla="*/ 2264735 w 3391786"/>
              <a:gd name="connsiteY12" fmla="*/ 616688 h 1137968"/>
              <a:gd name="connsiteX13" fmla="*/ 2349795 w 3391786"/>
              <a:gd name="connsiteY13" fmla="*/ 648586 h 1137968"/>
              <a:gd name="connsiteX14" fmla="*/ 2477386 w 3391786"/>
              <a:gd name="connsiteY14" fmla="*/ 723014 h 1137968"/>
              <a:gd name="connsiteX15" fmla="*/ 2519916 w 3391786"/>
              <a:gd name="connsiteY15" fmla="*/ 744279 h 1137968"/>
              <a:gd name="connsiteX16" fmla="*/ 2604977 w 3391786"/>
              <a:gd name="connsiteY16" fmla="*/ 765544 h 1137968"/>
              <a:gd name="connsiteX17" fmla="*/ 2711302 w 3391786"/>
              <a:gd name="connsiteY17" fmla="*/ 797441 h 1137968"/>
              <a:gd name="connsiteX18" fmla="*/ 2753833 w 3391786"/>
              <a:gd name="connsiteY18" fmla="*/ 818707 h 1137968"/>
              <a:gd name="connsiteX19" fmla="*/ 2913321 w 3391786"/>
              <a:gd name="connsiteY19" fmla="*/ 839972 h 1137968"/>
              <a:gd name="connsiteX20" fmla="*/ 3083442 w 3391786"/>
              <a:gd name="connsiteY20" fmla="*/ 861237 h 1137968"/>
              <a:gd name="connsiteX21" fmla="*/ 3147237 w 3391786"/>
              <a:gd name="connsiteY21" fmla="*/ 871869 h 1137968"/>
              <a:gd name="connsiteX22" fmla="*/ 3189767 w 3391786"/>
              <a:gd name="connsiteY22" fmla="*/ 893135 h 1137968"/>
              <a:gd name="connsiteX23" fmla="*/ 3296093 w 3391786"/>
              <a:gd name="connsiteY23" fmla="*/ 935665 h 1137968"/>
              <a:gd name="connsiteX24" fmla="*/ 3359888 w 3391786"/>
              <a:gd name="connsiteY24" fmla="*/ 978195 h 1137968"/>
              <a:gd name="connsiteX25" fmla="*/ 3381153 w 3391786"/>
              <a:gd name="connsiteY25" fmla="*/ 1010093 h 1137968"/>
              <a:gd name="connsiteX26" fmla="*/ 3391786 w 3391786"/>
              <a:gd name="connsiteY26" fmla="*/ 978195 h 1137968"/>
              <a:gd name="connsiteX27" fmla="*/ 3381153 w 3391786"/>
              <a:gd name="connsiteY27" fmla="*/ 935665 h 1137968"/>
              <a:gd name="connsiteX28" fmla="*/ 3317358 w 3391786"/>
              <a:gd name="connsiteY28" fmla="*/ 786809 h 1137968"/>
              <a:gd name="connsiteX29" fmla="*/ 3264195 w 3391786"/>
              <a:gd name="connsiteY29" fmla="*/ 659218 h 1137968"/>
              <a:gd name="connsiteX30" fmla="*/ 3232298 w 3391786"/>
              <a:gd name="connsiteY30" fmla="*/ 606055 h 1137968"/>
              <a:gd name="connsiteX31" fmla="*/ 3211033 w 3391786"/>
              <a:gd name="connsiteY31" fmla="*/ 542260 h 1137968"/>
              <a:gd name="connsiteX32" fmla="*/ 3179135 w 3391786"/>
              <a:gd name="connsiteY32" fmla="*/ 478465 h 1137968"/>
              <a:gd name="connsiteX33" fmla="*/ 3083442 w 3391786"/>
              <a:gd name="connsiteY33" fmla="*/ 318976 h 1137968"/>
              <a:gd name="connsiteX34" fmla="*/ 3062177 w 3391786"/>
              <a:gd name="connsiteY34" fmla="*/ 350874 h 1137968"/>
              <a:gd name="connsiteX35" fmla="*/ 2998381 w 3391786"/>
              <a:gd name="connsiteY35" fmla="*/ 489097 h 1137968"/>
              <a:gd name="connsiteX36" fmla="*/ 2902688 w 3391786"/>
              <a:gd name="connsiteY36" fmla="*/ 563525 h 1137968"/>
              <a:gd name="connsiteX37" fmla="*/ 2870791 w 3391786"/>
              <a:gd name="connsiteY37" fmla="*/ 574158 h 1137968"/>
              <a:gd name="connsiteX38" fmla="*/ 2828260 w 3391786"/>
              <a:gd name="connsiteY38" fmla="*/ 595423 h 1137968"/>
              <a:gd name="connsiteX39" fmla="*/ 2743200 w 3391786"/>
              <a:gd name="connsiteY39" fmla="*/ 563525 h 1137968"/>
              <a:gd name="connsiteX40" fmla="*/ 2604977 w 3391786"/>
              <a:gd name="connsiteY40" fmla="*/ 414669 h 1137968"/>
              <a:gd name="connsiteX41" fmla="*/ 2530549 w 3391786"/>
              <a:gd name="connsiteY41" fmla="*/ 340241 h 1137968"/>
              <a:gd name="connsiteX42" fmla="*/ 2509284 w 3391786"/>
              <a:gd name="connsiteY42" fmla="*/ 308344 h 1137968"/>
              <a:gd name="connsiteX43" fmla="*/ 2466753 w 3391786"/>
              <a:gd name="connsiteY43" fmla="*/ 255181 h 1137968"/>
              <a:gd name="connsiteX44" fmla="*/ 2381693 w 3391786"/>
              <a:gd name="connsiteY44" fmla="*/ 148855 h 1137968"/>
              <a:gd name="connsiteX45" fmla="*/ 2349795 w 3391786"/>
              <a:gd name="connsiteY45" fmla="*/ 202018 h 1137968"/>
              <a:gd name="connsiteX46" fmla="*/ 2307265 w 3391786"/>
              <a:gd name="connsiteY46" fmla="*/ 244548 h 1137968"/>
              <a:gd name="connsiteX47" fmla="*/ 2286000 w 3391786"/>
              <a:gd name="connsiteY47" fmla="*/ 318976 h 1137968"/>
              <a:gd name="connsiteX48" fmla="*/ 2222205 w 3391786"/>
              <a:gd name="connsiteY48" fmla="*/ 382772 h 1137968"/>
              <a:gd name="connsiteX49" fmla="*/ 2115879 w 3391786"/>
              <a:gd name="connsiteY49" fmla="*/ 350874 h 1137968"/>
              <a:gd name="connsiteX50" fmla="*/ 1977656 w 3391786"/>
              <a:gd name="connsiteY50" fmla="*/ 233916 h 1137968"/>
              <a:gd name="connsiteX51" fmla="*/ 1860698 w 3391786"/>
              <a:gd name="connsiteY51" fmla="*/ 127590 h 1137968"/>
              <a:gd name="connsiteX52" fmla="*/ 1807535 w 3391786"/>
              <a:gd name="connsiteY52" fmla="*/ 63795 h 1137968"/>
              <a:gd name="connsiteX53" fmla="*/ 1765005 w 3391786"/>
              <a:gd name="connsiteY53" fmla="*/ 42530 h 1137968"/>
              <a:gd name="connsiteX54" fmla="*/ 1701209 w 3391786"/>
              <a:gd name="connsiteY54" fmla="*/ 0 h 1137968"/>
              <a:gd name="connsiteX55" fmla="*/ 1637414 w 3391786"/>
              <a:gd name="connsiteY55" fmla="*/ 106325 h 1137968"/>
              <a:gd name="connsiteX56" fmla="*/ 1605516 w 3391786"/>
              <a:gd name="connsiteY56" fmla="*/ 159488 h 1137968"/>
              <a:gd name="connsiteX57" fmla="*/ 1562986 w 3391786"/>
              <a:gd name="connsiteY57" fmla="*/ 244548 h 1137968"/>
              <a:gd name="connsiteX58" fmla="*/ 1509823 w 3391786"/>
              <a:gd name="connsiteY58" fmla="*/ 350874 h 1137968"/>
              <a:gd name="connsiteX59" fmla="*/ 1456660 w 3391786"/>
              <a:gd name="connsiteY59" fmla="*/ 361507 h 1137968"/>
              <a:gd name="connsiteX60" fmla="*/ 1339702 w 3391786"/>
              <a:gd name="connsiteY60" fmla="*/ 340241 h 1137968"/>
              <a:gd name="connsiteX61" fmla="*/ 1169581 w 3391786"/>
              <a:gd name="connsiteY61" fmla="*/ 255181 h 1137968"/>
              <a:gd name="connsiteX62" fmla="*/ 1041991 w 3391786"/>
              <a:gd name="connsiteY62" fmla="*/ 191386 h 1137968"/>
              <a:gd name="connsiteX63" fmla="*/ 1010093 w 3391786"/>
              <a:gd name="connsiteY63" fmla="*/ 170121 h 1137968"/>
              <a:gd name="connsiteX64" fmla="*/ 988828 w 3391786"/>
              <a:gd name="connsiteY64" fmla="*/ 148855 h 1137968"/>
              <a:gd name="connsiteX65" fmla="*/ 956930 w 3391786"/>
              <a:gd name="connsiteY65" fmla="*/ 138223 h 1137968"/>
              <a:gd name="connsiteX66" fmla="*/ 935665 w 3391786"/>
              <a:gd name="connsiteY66" fmla="*/ 202018 h 1137968"/>
              <a:gd name="connsiteX67" fmla="*/ 893135 w 3391786"/>
              <a:gd name="connsiteY67" fmla="*/ 308344 h 1137968"/>
              <a:gd name="connsiteX68" fmla="*/ 871870 w 3391786"/>
              <a:gd name="connsiteY68" fmla="*/ 393404 h 1137968"/>
              <a:gd name="connsiteX69" fmla="*/ 829339 w 3391786"/>
              <a:gd name="connsiteY69" fmla="*/ 489097 h 1137968"/>
              <a:gd name="connsiteX70" fmla="*/ 808074 w 3391786"/>
              <a:gd name="connsiteY70" fmla="*/ 552893 h 1137968"/>
              <a:gd name="connsiteX71" fmla="*/ 754912 w 3391786"/>
              <a:gd name="connsiteY71" fmla="*/ 563525 h 1137968"/>
              <a:gd name="connsiteX72" fmla="*/ 606056 w 3391786"/>
              <a:gd name="connsiteY72" fmla="*/ 499730 h 1137968"/>
              <a:gd name="connsiteX73" fmla="*/ 467833 w 3391786"/>
              <a:gd name="connsiteY73" fmla="*/ 404037 h 1137968"/>
              <a:gd name="connsiteX74" fmla="*/ 340242 w 3391786"/>
              <a:gd name="connsiteY74" fmla="*/ 340241 h 1137968"/>
              <a:gd name="connsiteX75" fmla="*/ 265814 w 3391786"/>
              <a:gd name="connsiteY75" fmla="*/ 308344 h 1137968"/>
              <a:gd name="connsiteX76" fmla="*/ 233916 w 3391786"/>
              <a:gd name="connsiteY76" fmla="*/ 287079 h 1137968"/>
              <a:gd name="connsiteX77" fmla="*/ 212651 w 3391786"/>
              <a:gd name="connsiteY77" fmla="*/ 361507 h 1137968"/>
              <a:gd name="connsiteX78" fmla="*/ 180753 w 3391786"/>
              <a:gd name="connsiteY78" fmla="*/ 435935 h 1137968"/>
              <a:gd name="connsiteX79" fmla="*/ 148856 w 3391786"/>
              <a:gd name="connsiteY79" fmla="*/ 595423 h 1137968"/>
              <a:gd name="connsiteX80" fmla="*/ 138223 w 3391786"/>
              <a:gd name="connsiteY80" fmla="*/ 637953 h 1137968"/>
              <a:gd name="connsiteX81" fmla="*/ 116958 w 3391786"/>
              <a:gd name="connsiteY81" fmla="*/ 669851 h 1137968"/>
              <a:gd name="connsiteX82" fmla="*/ 95693 w 3391786"/>
              <a:gd name="connsiteY82" fmla="*/ 818707 h 1137968"/>
              <a:gd name="connsiteX83" fmla="*/ 85060 w 3391786"/>
              <a:gd name="connsiteY83" fmla="*/ 861237 h 1137968"/>
              <a:gd name="connsiteX84" fmla="*/ 63795 w 3391786"/>
              <a:gd name="connsiteY84" fmla="*/ 978195 h 1137968"/>
              <a:gd name="connsiteX85" fmla="*/ 53163 w 3391786"/>
              <a:gd name="connsiteY85" fmla="*/ 1084521 h 1137968"/>
              <a:gd name="connsiteX86" fmla="*/ 21265 w 3391786"/>
              <a:gd name="connsiteY86" fmla="*/ 1137683 h 1137968"/>
              <a:gd name="connsiteX87" fmla="*/ 0 w 3391786"/>
              <a:gd name="connsiteY87" fmla="*/ 1063255 h 1137968"/>
              <a:gd name="connsiteX88" fmla="*/ 85060 w 3391786"/>
              <a:gd name="connsiteY88" fmla="*/ 978195 h 1137968"/>
              <a:gd name="connsiteX0" fmla="*/ 64205 w 3392196"/>
              <a:gd name="connsiteY0" fmla="*/ 1063255 h 1089672"/>
              <a:gd name="connsiteX1" fmla="*/ 797852 w 3392196"/>
              <a:gd name="connsiteY1" fmla="*/ 829339 h 1089672"/>
              <a:gd name="connsiteX2" fmla="*/ 1053033 w 3392196"/>
              <a:gd name="connsiteY2" fmla="*/ 712381 h 1089672"/>
              <a:gd name="connsiteX3" fmla="*/ 1180624 w 3392196"/>
              <a:gd name="connsiteY3" fmla="*/ 648586 h 1089672"/>
              <a:gd name="connsiteX4" fmla="*/ 1223154 w 3392196"/>
              <a:gd name="connsiteY4" fmla="*/ 627321 h 1089672"/>
              <a:gd name="connsiteX5" fmla="*/ 1446438 w 3392196"/>
              <a:gd name="connsiteY5" fmla="*/ 584790 h 1089672"/>
              <a:gd name="connsiteX6" fmla="*/ 1499601 w 3392196"/>
              <a:gd name="connsiteY6" fmla="*/ 552893 h 1089672"/>
              <a:gd name="connsiteX7" fmla="*/ 1574029 w 3392196"/>
              <a:gd name="connsiteY7" fmla="*/ 542260 h 1089672"/>
              <a:gd name="connsiteX8" fmla="*/ 1807945 w 3392196"/>
              <a:gd name="connsiteY8" fmla="*/ 531628 h 1089672"/>
              <a:gd name="connsiteX9" fmla="*/ 1967433 w 3392196"/>
              <a:gd name="connsiteY9" fmla="*/ 542260 h 1089672"/>
              <a:gd name="connsiteX10" fmla="*/ 2095024 w 3392196"/>
              <a:gd name="connsiteY10" fmla="*/ 563525 h 1089672"/>
              <a:gd name="connsiteX11" fmla="*/ 2169452 w 3392196"/>
              <a:gd name="connsiteY11" fmla="*/ 574158 h 1089672"/>
              <a:gd name="connsiteX12" fmla="*/ 2265145 w 3392196"/>
              <a:gd name="connsiteY12" fmla="*/ 616688 h 1089672"/>
              <a:gd name="connsiteX13" fmla="*/ 2350205 w 3392196"/>
              <a:gd name="connsiteY13" fmla="*/ 648586 h 1089672"/>
              <a:gd name="connsiteX14" fmla="*/ 2477796 w 3392196"/>
              <a:gd name="connsiteY14" fmla="*/ 723014 h 1089672"/>
              <a:gd name="connsiteX15" fmla="*/ 2520326 w 3392196"/>
              <a:gd name="connsiteY15" fmla="*/ 744279 h 1089672"/>
              <a:gd name="connsiteX16" fmla="*/ 2605387 w 3392196"/>
              <a:gd name="connsiteY16" fmla="*/ 765544 h 1089672"/>
              <a:gd name="connsiteX17" fmla="*/ 2711712 w 3392196"/>
              <a:gd name="connsiteY17" fmla="*/ 797441 h 1089672"/>
              <a:gd name="connsiteX18" fmla="*/ 2754243 w 3392196"/>
              <a:gd name="connsiteY18" fmla="*/ 818707 h 1089672"/>
              <a:gd name="connsiteX19" fmla="*/ 2913731 w 3392196"/>
              <a:gd name="connsiteY19" fmla="*/ 839972 h 1089672"/>
              <a:gd name="connsiteX20" fmla="*/ 3083852 w 3392196"/>
              <a:gd name="connsiteY20" fmla="*/ 861237 h 1089672"/>
              <a:gd name="connsiteX21" fmla="*/ 3147647 w 3392196"/>
              <a:gd name="connsiteY21" fmla="*/ 871869 h 1089672"/>
              <a:gd name="connsiteX22" fmla="*/ 3190177 w 3392196"/>
              <a:gd name="connsiteY22" fmla="*/ 893135 h 1089672"/>
              <a:gd name="connsiteX23" fmla="*/ 3296503 w 3392196"/>
              <a:gd name="connsiteY23" fmla="*/ 935665 h 1089672"/>
              <a:gd name="connsiteX24" fmla="*/ 3360298 w 3392196"/>
              <a:gd name="connsiteY24" fmla="*/ 978195 h 1089672"/>
              <a:gd name="connsiteX25" fmla="*/ 3381563 w 3392196"/>
              <a:gd name="connsiteY25" fmla="*/ 1010093 h 1089672"/>
              <a:gd name="connsiteX26" fmla="*/ 3392196 w 3392196"/>
              <a:gd name="connsiteY26" fmla="*/ 978195 h 1089672"/>
              <a:gd name="connsiteX27" fmla="*/ 3381563 w 3392196"/>
              <a:gd name="connsiteY27" fmla="*/ 935665 h 1089672"/>
              <a:gd name="connsiteX28" fmla="*/ 3317768 w 3392196"/>
              <a:gd name="connsiteY28" fmla="*/ 786809 h 1089672"/>
              <a:gd name="connsiteX29" fmla="*/ 3264605 w 3392196"/>
              <a:gd name="connsiteY29" fmla="*/ 659218 h 1089672"/>
              <a:gd name="connsiteX30" fmla="*/ 3232708 w 3392196"/>
              <a:gd name="connsiteY30" fmla="*/ 606055 h 1089672"/>
              <a:gd name="connsiteX31" fmla="*/ 3211443 w 3392196"/>
              <a:gd name="connsiteY31" fmla="*/ 542260 h 1089672"/>
              <a:gd name="connsiteX32" fmla="*/ 3179545 w 3392196"/>
              <a:gd name="connsiteY32" fmla="*/ 478465 h 1089672"/>
              <a:gd name="connsiteX33" fmla="*/ 3083852 w 3392196"/>
              <a:gd name="connsiteY33" fmla="*/ 318976 h 1089672"/>
              <a:gd name="connsiteX34" fmla="*/ 3062587 w 3392196"/>
              <a:gd name="connsiteY34" fmla="*/ 350874 h 1089672"/>
              <a:gd name="connsiteX35" fmla="*/ 2998791 w 3392196"/>
              <a:gd name="connsiteY35" fmla="*/ 489097 h 1089672"/>
              <a:gd name="connsiteX36" fmla="*/ 2903098 w 3392196"/>
              <a:gd name="connsiteY36" fmla="*/ 563525 h 1089672"/>
              <a:gd name="connsiteX37" fmla="*/ 2871201 w 3392196"/>
              <a:gd name="connsiteY37" fmla="*/ 574158 h 1089672"/>
              <a:gd name="connsiteX38" fmla="*/ 2828670 w 3392196"/>
              <a:gd name="connsiteY38" fmla="*/ 595423 h 1089672"/>
              <a:gd name="connsiteX39" fmla="*/ 2743610 w 3392196"/>
              <a:gd name="connsiteY39" fmla="*/ 563525 h 1089672"/>
              <a:gd name="connsiteX40" fmla="*/ 2605387 w 3392196"/>
              <a:gd name="connsiteY40" fmla="*/ 414669 h 1089672"/>
              <a:gd name="connsiteX41" fmla="*/ 2530959 w 3392196"/>
              <a:gd name="connsiteY41" fmla="*/ 340241 h 1089672"/>
              <a:gd name="connsiteX42" fmla="*/ 2509694 w 3392196"/>
              <a:gd name="connsiteY42" fmla="*/ 308344 h 1089672"/>
              <a:gd name="connsiteX43" fmla="*/ 2467163 w 3392196"/>
              <a:gd name="connsiteY43" fmla="*/ 255181 h 1089672"/>
              <a:gd name="connsiteX44" fmla="*/ 2382103 w 3392196"/>
              <a:gd name="connsiteY44" fmla="*/ 148855 h 1089672"/>
              <a:gd name="connsiteX45" fmla="*/ 2350205 w 3392196"/>
              <a:gd name="connsiteY45" fmla="*/ 202018 h 1089672"/>
              <a:gd name="connsiteX46" fmla="*/ 2307675 w 3392196"/>
              <a:gd name="connsiteY46" fmla="*/ 244548 h 1089672"/>
              <a:gd name="connsiteX47" fmla="*/ 2286410 w 3392196"/>
              <a:gd name="connsiteY47" fmla="*/ 318976 h 1089672"/>
              <a:gd name="connsiteX48" fmla="*/ 2222615 w 3392196"/>
              <a:gd name="connsiteY48" fmla="*/ 382772 h 1089672"/>
              <a:gd name="connsiteX49" fmla="*/ 2116289 w 3392196"/>
              <a:gd name="connsiteY49" fmla="*/ 350874 h 1089672"/>
              <a:gd name="connsiteX50" fmla="*/ 1978066 w 3392196"/>
              <a:gd name="connsiteY50" fmla="*/ 233916 h 1089672"/>
              <a:gd name="connsiteX51" fmla="*/ 1861108 w 3392196"/>
              <a:gd name="connsiteY51" fmla="*/ 127590 h 1089672"/>
              <a:gd name="connsiteX52" fmla="*/ 1807945 w 3392196"/>
              <a:gd name="connsiteY52" fmla="*/ 63795 h 1089672"/>
              <a:gd name="connsiteX53" fmla="*/ 1765415 w 3392196"/>
              <a:gd name="connsiteY53" fmla="*/ 42530 h 1089672"/>
              <a:gd name="connsiteX54" fmla="*/ 1701619 w 3392196"/>
              <a:gd name="connsiteY54" fmla="*/ 0 h 1089672"/>
              <a:gd name="connsiteX55" fmla="*/ 1637824 w 3392196"/>
              <a:gd name="connsiteY55" fmla="*/ 106325 h 1089672"/>
              <a:gd name="connsiteX56" fmla="*/ 1605926 w 3392196"/>
              <a:gd name="connsiteY56" fmla="*/ 159488 h 1089672"/>
              <a:gd name="connsiteX57" fmla="*/ 1563396 w 3392196"/>
              <a:gd name="connsiteY57" fmla="*/ 244548 h 1089672"/>
              <a:gd name="connsiteX58" fmla="*/ 1510233 w 3392196"/>
              <a:gd name="connsiteY58" fmla="*/ 350874 h 1089672"/>
              <a:gd name="connsiteX59" fmla="*/ 1457070 w 3392196"/>
              <a:gd name="connsiteY59" fmla="*/ 361507 h 1089672"/>
              <a:gd name="connsiteX60" fmla="*/ 1340112 w 3392196"/>
              <a:gd name="connsiteY60" fmla="*/ 340241 h 1089672"/>
              <a:gd name="connsiteX61" fmla="*/ 1169991 w 3392196"/>
              <a:gd name="connsiteY61" fmla="*/ 255181 h 1089672"/>
              <a:gd name="connsiteX62" fmla="*/ 1042401 w 3392196"/>
              <a:gd name="connsiteY62" fmla="*/ 191386 h 1089672"/>
              <a:gd name="connsiteX63" fmla="*/ 1010503 w 3392196"/>
              <a:gd name="connsiteY63" fmla="*/ 170121 h 1089672"/>
              <a:gd name="connsiteX64" fmla="*/ 989238 w 3392196"/>
              <a:gd name="connsiteY64" fmla="*/ 148855 h 1089672"/>
              <a:gd name="connsiteX65" fmla="*/ 957340 w 3392196"/>
              <a:gd name="connsiteY65" fmla="*/ 138223 h 1089672"/>
              <a:gd name="connsiteX66" fmla="*/ 936075 w 3392196"/>
              <a:gd name="connsiteY66" fmla="*/ 202018 h 1089672"/>
              <a:gd name="connsiteX67" fmla="*/ 893545 w 3392196"/>
              <a:gd name="connsiteY67" fmla="*/ 308344 h 1089672"/>
              <a:gd name="connsiteX68" fmla="*/ 872280 w 3392196"/>
              <a:gd name="connsiteY68" fmla="*/ 393404 h 1089672"/>
              <a:gd name="connsiteX69" fmla="*/ 829749 w 3392196"/>
              <a:gd name="connsiteY69" fmla="*/ 489097 h 1089672"/>
              <a:gd name="connsiteX70" fmla="*/ 808484 w 3392196"/>
              <a:gd name="connsiteY70" fmla="*/ 552893 h 1089672"/>
              <a:gd name="connsiteX71" fmla="*/ 755322 w 3392196"/>
              <a:gd name="connsiteY71" fmla="*/ 563525 h 1089672"/>
              <a:gd name="connsiteX72" fmla="*/ 606466 w 3392196"/>
              <a:gd name="connsiteY72" fmla="*/ 499730 h 1089672"/>
              <a:gd name="connsiteX73" fmla="*/ 468243 w 3392196"/>
              <a:gd name="connsiteY73" fmla="*/ 404037 h 1089672"/>
              <a:gd name="connsiteX74" fmla="*/ 340652 w 3392196"/>
              <a:gd name="connsiteY74" fmla="*/ 340241 h 1089672"/>
              <a:gd name="connsiteX75" fmla="*/ 266224 w 3392196"/>
              <a:gd name="connsiteY75" fmla="*/ 308344 h 1089672"/>
              <a:gd name="connsiteX76" fmla="*/ 234326 w 3392196"/>
              <a:gd name="connsiteY76" fmla="*/ 287079 h 1089672"/>
              <a:gd name="connsiteX77" fmla="*/ 213061 w 3392196"/>
              <a:gd name="connsiteY77" fmla="*/ 361507 h 1089672"/>
              <a:gd name="connsiteX78" fmla="*/ 181163 w 3392196"/>
              <a:gd name="connsiteY78" fmla="*/ 435935 h 1089672"/>
              <a:gd name="connsiteX79" fmla="*/ 149266 w 3392196"/>
              <a:gd name="connsiteY79" fmla="*/ 595423 h 1089672"/>
              <a:gd name="connsiteX80" fmla="*/ 138633 w 3392196"/>
              <a:gd name="connsiteY80" fmla="*/ 637953 h 1089672"/>
              <a:gd name="connsiteX81" fmla="*/ 117368 w 3392196"/>
              <a:gd name="connsiteY81" fmla="*/ 669851 h 1089672"/>
              <a:gd name="connsiteX82" fmla="*/ 96103 w 3392196"/>
              <a:gd name="connsiteY82" fmla="*/ 818707 h 1089672"/>
              <a:gd name="connsiteX83" fmla="*/ 85470 w 3392196"/>
              <a:gd name="connsiteY83" fmla="*/ 861237 h 1089672"/>
              <a:gd name="connsiteX84" fmla="*/ 64205 w 3392196"/>
              <a:gd name="connsiteY84" fmla="*/ 978195 h 1089672"/>
              <a:gd name="connsiteX85" fmla="*/ 53573 w 3392196"/>
              <a:gd name="connsiteY85" fmla="*/ 1084521 h 1089672"/>
              <a:gd name="connsiteX86" fmla="*/ 410 w 3392196"/>
              <a:gd name="connsiteY86" fmla="*/ 1063255 h 1089672"/>
              <a:gd name="connsiteX87" fmla="*/ 85470 w 3392196"/>
              <a:gd name="connsiteY87" fmla="*/ 978195 h 1089672"/>
              <a:gd name="connsiteX0" fmla="*/ 11346 w 3339337"/>
              <a:gd name="connsiteY0" fmla="*/ 1063255 h 1084521"/>
              <a:gd name="connsiteX1" fmla="*/ 744993 w 3339337"/>
              <a:gd name="connsiteY1" fmla="*/ 829339 h 1084521"/>
              <a:gd name="connsiteX2" fmla="*/ 1000174 w 3339337"/>
              <a:gd name="connsiteY2" fmla="*/ 712381 h 1084521"/>
              <a:gd name="connsiteX3" fmla="*/ 1127765 w 3339337"/>
              <a:gd name="connsiteY3" fmla="*/ 648586 h 1084521"/>
              <a:gd name="connsiteX4" fmla="*/ 1170295 w 3339337"/>
              <a:gd name="connsiteY4" fmla="*/ 627321 h 1084521"/>
              <a:gd name="connsiteX5" fmla="*/ 1393579 w 3339337"/>
              <a:gd name="connsiteY5" fmla="*/ 584790 h 1084521"/>
              <a:gd name="connsiteX6" fmla="*/ 1446742 w 3339337"/>
              <a:gd name="connsiteY6" fmla="*/ 552893 h 1084521"/>
              <a:gd name="connsiteX7" fmla="*/ 1521170 w 3339337"/>
              <a:gd name="connsiteY7" fmla="*/ 542260 h 1084521"/>
              <a:gd name="connsiteX8" fmla="*/ 1755086 w 3339337"/>
              <a:gd name="connsiteY8" fmla="*/ 531628 h 1084521"/>
              <a:gd name="connsiteX9" fmla="*/ 1914574 w 3339337"/>
              <a:gd name="connsiteY9" fmla="*/ 542260 h 1084521"/>
              <a:gd name="connsiteX10" fmla="*/ 2042165 w 3339337"/>
              <a:gd name="connsiteY10" fmla="*/ 563525 h 1084521"/>
              <a:gd name="connsiteX11" fmla="*/ 2116593 w 3339337"/>
              <a:gd name="connsiteY11" fmla="*/ 574158 h 1084521"/>
              <a:gd name="connsiteX12" fmla="*/ 2212286 w 3339337"/>
              <a:gd name="connsiteY12" fmla="*/ 616688 h 1084521"/>
              <a:gd name="connsiteX13" fmla="*/ 2297346 w 3339337"/>
              <a:gd name="connsiteY13" fmla="*/ 648586 h 1084521"/>
              <a:gd name="connsiteX14" fmla="*/ 2424937 w 3339337"/>
              <a:gd name="connsiteY14" fmla="*/ 723014 h 1084521"/>
              <a:gd name="connsiteX15" fmla="*/ 2467467 w 3339337"/>
              <a:gd name="connsiteY15" fmla="*/ 744279 h 1084521"/>
              <a:gd name="connsiteX16" fmla="*/ 2552528 w 3339337"/>
              <a:gd name="connsiteY16" fmla="*/ 765544 h 1084521"/>
              <a:gd name="connsiteX17" fmla="*/ 2658853 w 3339337"/>
              <a:gd name="connsiteY17" fmla="*/ 797441 h 1084521"/>
              <a:gd name="connsiteX18" fmla="*/ 2701384 w 3339337"/>
              <a:gd name="connsiteY18" fmla="*/ 818707 h 1084521"/>
              <a:gd name="connsiteX19" fmla="*/ 2860872 w 3339337"/>
              <a:gd name="connsiteY19" fmla="*/ 839972 h 1084521"/>
              <a:gd name="connsiteX20" fmla="*/ 3030993 w 3339337"/>
              <a:gd name="connsiteY20" fmla="*/ 861237 h 1084521"/>
              <a:gd name="connsiteX21" fmla="*/ 3094788 w 3339337"/>
              <a:gd name="connsiteY21" fmla="*/ 871869 h 1084521"/>
              <a:gd name="connsiteX22" fmla="*/ 3137318 w 3339337"/>
              <a:gd name="connsiteY22" fmla="*/ 893135 h 1084521"/>
              <a:gd name="connsiteX23" fmla="*/ 3243644 w 3339337"/>
              <a:gd name="connsiteY23" fmla="*/ 935665 h 1084521"/>
              <a:gd name="connsiteX24" fmla="*/ 3307439 w 3339337"/>
              <a:gd name="connsiteY24" fmla="*/ 978195 h 1084521"/>
              <a:gd name="connsiteX25" fmla="*/ 3328704 w 3339337"/>
              <a:gd name="connsiteY25" fmla="*/ 1010093 h 1084521"/>
              <a:gd name="connsiteX26" fmla="*/ 3339337 w 3339337"/>
              <a:gd name="connsiteY26" fmla="*/ 978195 h 1084521"/>
              <a:gd name="connsiteX27" fmla="*/ 3328704 w 3339337"/>
              <a:gd name="connsiteY27" fmla="*/ 935665 h 1084521"/>
              <a:gd name="connsiteX28" fmla="*/ 3264909 w 3339337"/>
              <a:gd name="connsiteY28" fmla="*/ 786809 h 1084521"/>
              <a:gd name="connsiteX29" fmla="*/ 3211746 w 3339337"/>
              <a:gd name="connsiteY29" fmla="*/ 659218 h 1084521"/>
              <a:gd name="connsiteX30" fmla="*/ 3179849 w 3339337"/>
              <a:gd name="connsiteY30" fmla="*/ 606055 h 1084521"/>
              <a:gd name="connsiteX31" fmla="*/ 3158584 w 3339337"/>
              <a:gd name="connsiteY31" fmla="*/ 542260 h 1084521"/>
              <a:gd name="connsiteX32" fmla="*/ 3126686 w 3339337"/>
              <a:gd name="connsiteY32" fmla="*/ 478465 h 1084521"/>
              <a:gd name="connsiteX33" fmla="*/ 3030993 w 3339337"/>
              <a:gd name="connsiteY33" fmla="*/ 318976 h 1084521"/>
              <a:gd name="connsiteX34" fmla="*/ 3009728 w 3339337"/>
              <a:gd name="connsiteY34" fmla="*/ 350874 h 1084521"/>
              <a:gd name="connsiteX35" fmla="*/ 2945932 w 3339337"/>
              <a:gd name="connsiteY35" fmla="*/ 489097 h 1084521"/>
              <a:gd name="connsiteX36" fmla="*/ 2850239 w 3339337"/>
              <a:gd name="connsiteY36" fmla="*/ 563525 h 1084521"/>
              <a:gd name="connsiteX37" fmla="*/ 2818342 w 3339337"/>
              <a:gd name="connsiteY37" fmla="*/ 574158 h 1084521"/>
              <a:gd name="connsiteX38" fmla="*/ 2775811 w 3339337"/>
              <a:gd name="connsiteY38" fmla="*/ 595423 h 1084521"/>
              <a:gd name="connsiteX39" fmla="*/ 2690751 w 3339337"/>
              <a:gd name="connsiteY39" fmla="*/ 563525 h 1084521"/>
              <a:gd name="connsiteX40" fmla="*/ 2552528 w 3339337"/>
              <a:gd name="connsiteY40" fmla="*/ 414669 h 1084521"/>
              <a:gd name="connsiteX41" fmla="*/ 2478100 w 3339337"/>
              <a:gd name="connsiteY41" fmla="*/ 340241 h 1084521"/>
              <a:gd name="connsiteX42" fmla="*/ 2456835 w 3339337"/>
              <a:gd name="connsiteY42" fmla="*/ 308344 h 1084521"/>
              <a:gd name="connsiteX43" fmla="*/ 2414304 w 3339337"/>
              <a:gd name="connsiteY43" fmla="*/ 255181 h 1084521"/>
              <a:gd name="connsiteX44" fmla="*/ 2329244 w 3339337"/>
              <a:gd name="connsiteY44" fmla="*/ 148855 h 1084521"/>
              <a:gd name="connsiteX45" fmla="*/ 2297346 w 3339337"/>
              <a:gd name="connsiteY45" fmla="*/ 202018 h 1084521"/>
              <a:gd name="connsiteX46" fmla="*/ 2254816 w 3339337"/>
              <a:gd name="connsiteY46" fmla="*/ 244548 h 1084521"/>
              <a:gd name="connsiteX47" fmla="*/ 2233551 w 3339337"/>
              <a:gd name="connsiteY47" fmla="*/ 318976 h 1084521"/>
              <a:gd name="connsiteX48" fmla="*/ 2169756 w 3339337"/>
              <a:gd name="connsiteY48" fmla="*/ 382772 h 1084521"/>
              <a:gd name="connsiteX49" fmla="*/ 2063430 w 3339337"/>
              <a:gd name="connsiteY49" fmla="*/ 350874 h 1084521"/>
              <a:gd name="connsiteX50" fmla="*/ 1925207 w 3339337"/>
              <a:gd name="connsiteY50" fmla="*/ 233916 h 1084521"/>
              <a:gd name="connsiteX51" fmla="*/ 1808249 w 3339337"/>
              <a:gd name="connsiteY51" fmla="*/ 127590 h 1084521"/>
              <a:gd name="connsiteX52" fmla="*/ 1755086 w 3339337"/>
              <a:gd name="connsiteY52" fmla="*/ 63795 h 1084521"/>
              <a:gd name="connsiteX53" fmla="*/ 1712556 w 3339337"/>
              <a:gd name="connsiteY53" fmla="*/ 42530 h 1084521"/>
              <a:gd name="connsiteX54" fmla="*/ 1648760 w 3339337"/>
              <a:gd name="connsiteY54" fmla="*/ 0 h 1084521"/>
              <a:gd name="connsiteX55" fmla="*/ 1584965 w 3339337"/>
              <a:gd name="connsiteY55" fmla="*/ 106325 h 1084521"/>
              <a:gd name="connsiteX56" fmla="*/ 1553067 w 3339337"/>
              <a:gd name="connsiteY56" fmla="*/ 159488 h 1084521"/>
              <a:gd name="connsiteX57" fmla="*/ 1510537 w 3339337"/>
              <a:gd name="connsiteY57" fmla="*/ 244548 h 1084521"/>
              <a:gd name="connsiteX58" fmla="*/ 1457374 w 3339337"/>
              <a:gd name="connsiteY58" fmla="*/ 350874 h 1084521"/>
              <a:gd name="connsiteX59" fmla="*/ 1404211 w 3339337"/>
              <a:gd name="connsiteY59" fmla="*/ 361507 h 1084521"/>
              <a:gd name="connsiteX60" fmla="*/ 1287253 w 3339337"/>
              <a:gd name="connsiteY60" fmla="*/ 340241 h 1084521"/>
              <a:gd name="connsiteX61" fmla="*/ 1117132 w 3339337"/>
              <a:gd name="connsiteY61" fmla="*/ 255181 h 1084521"/>
              <a:gd name="connsiteX62" fmla="*/ 989542 w 3339337"/>
              <a:gd name="connsiteY62" fmla="*/ 191386 h 1084521"/>
              <a:gd name="connsiteX63" fmla="*/ 957644 w 3339337"/>
              <a:gd name="connsiteY63" fmla="*/ 170121 h 1084521"/>
              <a:gd name="connsiteX64" fmla="*/ 936379 w 3339337"/>
              <a:gd name="connsiteY64" fmla="*/ 148855 h 1084521"/>
              <a:gd name="connsiteX65" fmla="*/ 904481 w 3339337"/>
              <a:gd name="connsiteY65" fmla="*/ 138223 h 1084521"/>
              <a:gd name="connsiteX66" fmla="*/ 883216 w 3339337"/>
              <a:gd name="connsiteY66" fmla="*/ 202018 h 1084521"/>
              <a:gd name="connsiteX67" fmla="*/ 840686 w 3339337"/>
              <a:gd name="connsiteY67" fmla="*/ 308344 h 1084521"/>
              <a:gd name="connsiteX68" fmla="*/ 819421 w 3339337"/>
              <a:gd name="connsiteY68" fmla="*/ 393404 h 1084521"/>
              <a:gd name="connsiteX69" fmla="*/ 776890 w 3339337"/>
              <a:gd name="connsiteY69" fmla="*/ 489097 h 1084521"/>
              <a:gd name="connsiteX70" fmla="*/ 755625 w 3339337"/>
              <a:gd name="connsiteY70" fmla="*/ 552893 h 1084521"/>
              <a:gd name="connsiteX71" fmla="*/ 702463 w 3339337"/>
              <a:gd name="connsiteY71" fmla="*/ 563525 h 1084521"/>
              <a:gd name="connsiteX72" fmla="*/ 553607 w 3339337"/>
              <a:gd name="connsiteY72" fmla="*/ 499730 h 1084521"/>
              <a:gd name="connsiteX73" fmla="*/ 415384 w 3339337"/>
              <a:gd name="connsiteY73" fmla="*/ 404037 h 1084521"/>
              <a:gd name="connsiteX74" fmla="*/ 287793 w 3339337"/>
              <a:gd name="connsiteY74" fmla="*/ 340241 h 1084521"/>
              <a:gd name="connsiteX75" fmla="*/ 213365 w 3339337"/>
              <a:gd name="connsiteY75" fmla="*/ 308344 h 1084521"/>
              <a:gd name="connsiteX76" fmla="*/ 181467 w 3339337"/>
              <a:gd name="connsiteY76" fmla="*/ 287079 h 1084521"/>
              <a:gd name="connsiteX77" fmla="*/ 160202 w 3339337"/>
              <a:gd name="connsiteY77" fmla="*/ 361507 h 1084521"/>
              <a:gd name="connsiteX78" fmla="*/ 128304 w 3339337"/>
              <a:gd name="connsiteY78" fmla="*/ 435935 h 1084521"/>
              <a:gd name="connsiteX79" fmla="*/ 96407 w 3339337"/>
              <a:gd name="connsiteY79" fmla="*/ 595423 h 1084521"/>
              <a:gd name="connsiteX80" fmla="*/ 85774 w 3339337"/>
              <a:gd name="connsiteY80" fmla="*/ 637953 h 1084521"/>
              <a:gd name="connsiteX81" fmla="*/ 64509 w 3339337"/>
              <a:gd name="connsiteY81" fmla="*/ 669851 h 1084521"/>
              <a:gd name="connsiteX82" fmla="*/ 43244 w 3339337"/>
              <a:gd name="connsiteY82" fmla="*/ 818707 h 1084521"/>
              <a:gd name="connsiteX83" fmla="*/ 32611 w 3339337"/>
              <a:gd name="connsiteY83" fmla="*/ 861237 h 1084521"/>
              <a:gd name="connsiteX84" fmla="*/ 11346 w 3339337"/>
              <a:gd name="connsiteY84" fmla="*/ 978195 h 1084521"/>
              <a:gd name="connsiteX85" fmla="*/ 714 w 3339337"/>
              <a:gd name="connsiteY85" fmla="*/ 1084521 h 1084521"/>
              <a:gd name="connsiteX86" fmla="*/ 32611 w 3339337"/>
              <a:gd name="connsiteY86" fmla="*/ 978195 h 1084521"/>
              <a:gd name="connsiteX0" fmla="*/ 11346 w 3339337"/>
              <a:gd name="connsiteY0" fmla="*/ 1063255 h 1084521"/>
              <a:gd name="connsiteX1" fmla="*/ 744993 w 3339337"/>
              <a:gd name="connsiteY1" fmla="*/ 829339 h 1084521"/>
              <a:gd name="connsiteX2" fmla="*/ 1000174 w 3339337"/>
              <a:gd name="connsiteY2" fmla="*/ 712381 h 1084521"/>
              <a:gd name="connsiteX3" fmla="*/ 1127765 w 3339337"/>
              <a:gd name="connsiteY3" fmla="*/ 648586 h 1084521"/>
              <a:gd name="connsiteX4" fmla="*/ 1170295 w 3339337"/>
              <a:gd name="connsiteY4" fmla="*/ 627321 h 1084521"/>
              <a:gd name="connsiteX5" fmla="*/ 1393579 w 3339337"/>
              <a:gd name="connsiteY5" fmla="*/ 584790 h 1084521"/>
              <a:gd name="connsiteX6" fmla="*/ 1446742 w 3339337"/>
              <a:gd name="connsiteY6" fmla="*/ 552893 h 1084521"/>
              <a:gd name="connsiteX7" fmla="*/ 1521170 w 3339337"/>
              <a:gd name="connsiteY7" fmla="*/ 542260 h 1084521"/>
              <a:gd name="connsiteX8" fmla="*/ 1755086 w 3339337"/>
              <a:gd name="connsiteY8" fmla="*/ 531628 h 1084521"/>
              <a:gd name="connsiteX9" fmla="*/ 1914574 w 3339337"/>
              <a:gd name="connsiteY9" fmla="*/ 542260 h 1084521"/>
              <a:gd name="connsiteX10" fmla="*/ 2042165 w 3339337"/>
              <a:gd name="connsiteY10" fmla="*/ 563525 h 1084521"/>
              <a:gd name="connsiteX11" fmla="*/ 2116593 w 3339337"/>
              <a:gd name="connsiteY11" fmla="*/ 574158 h 1084521"/>
              <a:gd name="connsiteX12" fmla="*/ 2212286 w 3339337"/>
              <a:gd name="connsiteY12" fmla="*/ 616688 h 1084521"/>
              <a:gd name="connsiteX13" fmla="*/ 2297346 w 3339337"/>
              <a:gd name="connsiteY13" fmla="*/ 648586 h 1084521"/>
              <a:gd name="connsiteX14" fmla="*/ 2424937 w 3339337"/>
              <a:gd name="connsiteY14" fmla="*/ 723014 h 1084521"/>
              <a:gd name="connsiteX15" fmla="*/ 2467467 w 3339337"/>
              <a:gd name="connsiteY15" fmla="*/ 744279 h 1084521"/>
              <a:gd name="connsiteX16" fmla="*/ 2552528 w 3339337"/>
              <a:gd name="connsiteY16" fmla="*/ 765544 h 1084521"/>
              <a:gd name="connsiteX17" fmla="*/ 2658853 w 3339337"/>
              <a:gd name="connsiteY17" fmla="*/ 797441 h 1084521"/>
              <a:gd name="connsiteX18" fmla="*/ 2701384 w 3339337"/>
              <a:gd name="connsiteY18" fmla="*/ 818707 h 1084521"/>
              <a:gd name="connsiteX19" fmla="*/ 2860872 w 3339337"/>
              <a:gd name="connsiteY19" fmla="*/ 839972 h 1084521"/>
              <a:gd name="connsiteX20" fmla="*/ 3030993 w 3339337"/>
              <a:gd name="connsiteY20" fmla="*/ 861237 h 1084521"/>
              <a:gd name="connsiteX21" fmla="*/ 3094788 w 3339337"/>
              <a:gd name="connsiteY21" fmla="*/ 871869 h 1084521"/>
              <a:gd name="connsiteX22" fmla="*/ 3137318 w 3339337"/>
              <a:gd name="connsiteY22" fmla="*/ 893135 h 1084521"/>
              <a:gd name="connsiteX23" fmla="*/ 3243644 w 3339337"/>
              <a:gd name="connsiteY23" fmla="*/ 935665 h 1084521"/>
              <a:gd name="connsiteX24" fmla="*/ 3307439 w 3339337"/>
              <a:gd name="connsiteY24" fmla="*/ 978195 h 1084521"/>
              <a:gd name="connsiteX25" fmla="*/ 3328704 w 3339337"/>
              <a:gd name="connsiteY25" fmla="*/ 1010093 h 1084521"/>
              <a:gd name="connsiteX26" fmla="*/ 3339337 w 3339337"/>
              <a:gd name="connsiteY26" fmla="*/ 978195 h 1084521"/>
              <a:gd name="connsiteX27" fmla="*/ 3328704 w 3339337"/>
              <a:gd name="connsiteY27" fmla="*/ 935665 h 1084521"/>
              <a:gd name="connsiteX28" fmla="*/ 3264909 w 3339337"/>
              <a:gd name="connsiteY28" fmla="*/ 786809 h 1084521"/>
              <a:gd name="connsiteX29" fmla="*/ 3211746 w 3339337"/>
              <a:gd name="connsiteY29" fmla="*/ 659218 h 1084521"/>
              <a:gd name="connsiteX30" fmla="*/ 3179849 w 3339337"/>
              <a:gd name="connsiteY30" fmla="*/ 606055 h 1084521"/>
              <a:gd name="connsiteX31" fmla="*/ 3158584 w 3339337"/>
              <a:gd name="connsiteY31" fmla="*/ 542260 h 1084521"/>
              <a:gd name="connsiteX32" fmla="*/ 3126686 w 3339337"/>
              <a:gd name="connsiteY32" fmla="*/ 478465 h 1084521"/>
              <a:gd name="connsiteX33" fmla="*/ 3030993 w 3339337"/>
              <a:gd name="connsiteY33" fmla="*/ 318976 h 1084521"/>
              <a:gd name="connsiteX34" fmla="*/ 3009728 w 3339337"/>
              <a:gd name="connsiteY34" fmla="*/ 350874 h 1084521"/>
              <a:gd name="connsiteX35" fmla="*/ 2945932 w 3339337"/>
              <a:gd name="connsiteY35" fmla="*/ 489097 h 1084521"/>
              <a:gd name="connsiteX36" fmla="*/ 2850239 w 3339337"/>
              <a:gd name="connsiteY36" fmla="*/ 563525 h 1084521"/>
              <a:gd name="connsiteX37" fmla="*/ 2818342 w 3339337"/>
              <a:gd name="connsiteY37" fmla="*/ 574158 h 1084521"/>
              <a:gd name="connsiteX38" fmla="*/ 2775811 w 3339337"/>
              <a:gd name="connsiteY38" fmla="*/ 595423 h 1084521"/>
              <a:gd name="connsiteX39" fmla="*/ 2690751 w 3339337"/>
              <a:gd name="connsiteY39" fmla="*/ 563525 h 1084521"/>
              <a:gd name="connsiteX40" fmla="*/ 2552528 w 3339337"/>
              <a:gd name="connsiteY40" fmla="*/ 414669 h 1084521"/>
              <a:gd name="connsiteX41" fmla="*/ 2478100 w 3339337"/>
              <a:gd name="connsiteY41" fmla="*/ 340241 h 1084521"/>
              <a:gd name="connsiteX42" fmla="*/ 2456835 w 3339337"/>
              <a:gd name="connsiteY42" fmla="*/ 308344 h 1084521"/>
              <a:gd name="connsiteX43" fmla="*/ 2414304 w 3339337"/>
              <a:gd name="connsiteY43" fmla="*/ 255181 h 1084521"/>
              <a:gd name="connsiteX44" fmla="*/ 2329244 w 3339337"/>
              <a:gd name="connsiteY44" fmla="*/ 148855 h 1084521"/>
              <a:gd name="connsiteX45" fmla="*/ 2297346 w 3339337"/>
              <a:gd name="connsiteY45" fmla="*/ 202018 h 1084521"/>
              <a:gd name="connsiteX46" fmla="*/ 2254816 w 3339337"/>
              <a:gd name="connsiteY46" fmla="*/ 244548 h 1084521"/>
              <a:gd name="connsiteX47" fmla="*/ 2233551 w 3339337"/>
              <a:gd name="connsiteY47" fmla="*/ 318976 h 1084521"/>
              <a:gd name="connsiteX48" fmla="*/ 2169756 w 3339337"/>
              <a:gd name="connsiteY48" fmla="*/ 382772 h 1084521"/>
              <a:gd name="connsiteX49" fmla="*/ 2063430 w 3339337"/>
              <a:gd name="connsiteY49" fmla="*/ 350874 h 1084521"/>
              <a:gd name="connsiteX50" fmla="*/ 1925207 w 3339337"/>
              <a:gd name="connsiteY50" fmla="*/ 233916 h 1084521"/>
              <a:gd name="connsiteX51" fmla="*/ 1808249 w 3339337"/>
              <a:gd name="connsiteY51" fmla="*/ 127590 h 1084521"/>
              <a:gd name="connsiteX52" fmla="*/ 1755086 w 3339337"/>
              <a:gd name="connsiteY52" fmla="*/ 63795 h 1084521"/>
              <a:gd name="connsiteX53" fmla="*/ 1712556 w 3339337"/>
              <a:gd name="connsiteY53" fmla="*/ 42530 h 1084521"/>
              <a:gd name="connsiteX54" fmla="*/ 1648760 w 3339337"/>
              <a:gd name="connsiteY54" fmla="*/ 0 h 1084521"/>
              <a:gd name="connsiteX55" fmla="*/ 1584965 w 3339337"/>
              <a:gd name="connsiteY55" fmla="*/ 106325 h 1084521"/>
              <a:gd name="connsiteX56" fmla="*/ 1553067 w 3339337"/>
              <a:gd name="connsiteY56" fmla="*/ 159488 h 1084521"/>
              <a:gd name="connsiteX57" fmla="*/ 1510537 w 3339337"/>
              <a:gd name="connsiteY57" fmla="*/ 244548 h 1084521"/>
              <a:gd name="connsiteX58" fmla="*/ 1457374 w 3339337"/>
              <a:gd name="connsiteY58" fmla="*/ 350874 h 1084521"/>
              <a:gd name="connsiteX59" fmla="*/ 1404211 w 3339337"/>
              <a:gd name="connsiteY59" fmla="*/ 361507 h 1084521"/>
              <a:gd name="connsiteX60" fmla="*/ 1287253 w 3339337"/>
              <a:gd name="connsiteY60" fmla="*/ 340241 h 1084521"/>
              <a:gd name="connsiteX61" fmla="*/ 1117132 w 3339337"/>
              <a:gd name="connsiteY61" fmla="*/ 255181 h 1084521"/>
              <a:gd name="connsiteX62" fmla="*/ 989542 w 3339337"/>
              <a:gd name="connsiteY62" fmla="*/ 191386 h 1084521"/>
              <a:gd name="connsiteX63" fmla="*/ 957644 w 3339337"/>
              <a:gd name="connsiteY63" fmla="*/ 170121 h 1084521"/>
              <a:gd name="connsiteX64" fmla="*/ 936379 w 3339337"/>
              <a:gd name="connsiteY64" fmla="*/ 148855 h 1084521"/>
              <a:gd name="connsiteX65" fmla="*/ 904481 w 3339337"/>
              <a:gd name="connsiteY65" fmla="*/ 138223 h 1084521"/>
              <a:gd name="connsiteX66" fmla="*/ 883216 w 3339337"/>
              <a:gd name="connsiteY66" fmla="*/ 202018 h 1084521"/>
              <a:gd name="connsiteX67" fmla="*/ 840686 w 3339337"/>
              <a:gd name="connsiteY67" fmla="*/ 308344 h 1084521"/>
              <a:gd name="connsiteX68" fmla="*/ 819421 w 3339337"/>
              <a:gd name="connsiteY68" fmla="*/ 393404 h 1084521"/>
              <a:gd name="connsiteX69" fmla="*/ 776890 w 3339337"/>
              <a:gd name="connsiteY69" fmla="*/ 489097 h 1084521"/>
              <a:gd name="connsiteX70" fmla="*/ 755625 w 3339337"/>
              <a:gd name="connsiteY70" fmla="*/ 552893 h 1084521"/>
              <a:gd name="connsiteX71" fmla="*/ 702463 w 3339337"/>
              <a:gd name="connsiteY71" fmla="*/ 563525 h 1084521"/>
              <a:gd name="connsiteX72" fmla="*/ 553607 w 3339337"/>
              <a:gd name="connsiteY72" fmla="*/ 499730 h 1084521"/>
              <a:gd name="connsiteX73" fmla="*/ 415384 w 3339337"/>
              <a:gd name="connsiteY73" fmla="*/ 404037 h 1084521"/>
              <a:gd name="connsiteX74" fmla="*/ 287793 w 3339337"/>
              <a:gd name="connsiteY74" fmla="*/ 340241 h 1084521"/>
              <a:gd name="connsiteX75" fmla="*/ 213365 w 3339337"/>
              <a:gd name="connsiteY75" fmla="*/ 308344 h 1084521"/>
              <a:gd name="connsiteX76" fmla="*/ 181467 w 3339337"/>
              <a:gd name="connsiteY76" fmla="*/ 287079 h 1084521"/>
              <a:gd name="connsiteX77" fmla="*/ 160202 w 3339337"/>
              <a:gd name="connsiteY77" fmla="*/ 361507 h 1084521"/>
              <a:gd name="connsiteX78" fmla="*/ 128304 w 3339337"/>
              <a:gd name="connsiteY78" fmla="*/ 435935 h 1084521"/>
              <a:gd name="connsiteX79" fmla="*/ 96407 w 3339337"/>
              <a:gd name="connsiteY79" fmla="*/ 595423 h 1084521"/>
              <a:gd name="connsiteX80" fmla="*/ 85774 w 3339337"/>
              <a:gd name="connsiteY80" fmla="*/ 637953 h 1084521"/>
              <a:gd name="connsiteX81" fmla="*/ 64509 w 3339337"/>
              <a:gd name="connsiteY81" fmla="*/ 669851 h 1084521"/>
              <a:gd name="connsiteX82" fmla="*/ 43244 w 3339337"/>
              <a:gd name="connsiteY82" fmla="*/ 818707 h 1084521"/>
              <a:gd name="connsiteX83" fmla="*/ 32611 w 3339337"/>
              <a:gd name="connsiteY83" fmla="*/ 861237 h 1084521"/>
              <a:gd name="connsiteX84" fmla="*/ 11346 w 3339337"/>
              <a:gd name="connsiteY84" fmla="*/ 978195 h 1084521"/>
              <a:gd name="connsiteX85" fmla="*/ 714 w 3339337"/>
              <a:gd name="connsiteY85" fmla="*/ 1084521 h 1084521"/>
              <a:gd name="connsiteX0" fmla="*/ 10632 w 3338623"/>
              <a:gd name="connsiteY0" fmla="*/ 1063255 h 1084521"/>
              <a:gd name="connsiteX1" fmla="*/ 744279 w 3338623"/>
              <a:gd name="connsiteY1" fmla="*/ 829339 h 1084521"/>
              <a:gd name="connsiteX2" fmla="*/ 999460 w 3338623"/>
              <a:gd name="connsiteY2" fmla="*/ 712381 h 1084521"/>
              <a:gd name="connsiteX3" fmla="*/ 1127051 w 3338623"/>
              <a:gd name="connsiteY3" fmla="*/ 648586 h 1084521"/>
              <a:gd name="connsiteX4" fmla="*/ 1169581 w 3338623"/>
              <a:gd name="connsiteY4" fmla="*/ 627321 h 1084521"/>
              <a:gd name="connsiteX5" fmla="*/ 1392865 w 3338623"/>
              <a:gd name="connsiteY5" fmla="*/ 584790 h 1084521"/>
              <a:gd name="connsiteX6" fmla="*/ 1446028 w 3338623"/>
              <a:gd name="connsiteY6" fmla="*/ 552893 h 1084521"/>
              <a:gd name="connsiteX7" fmla="*/ 1520456 w 3338623"/>
              <a:gd name="connsiteY7" fmla="*/ 542260 h 1084521"/>
              <a:gd name="connsiteX8" fmla="*/ 1754372 w 3338623"/>
              <a:gd name="connsiteY8" fmla="*/ 531628 h 1084521"/>
              <a:gd name="connsiteX9" fmla="*/ 1913860 w 3338623"/>
              <a:gd name="connsiteY9" fmla="*/ 542260 h 1084521"/>
              <a:gd name="connsiteX10" fmla="*/ 2041451 w 3338623"/>
              <a:gd name="connsiteY10" fmla="*/ 563525 h 1084521"/>
              <a:gd name="connsiteX11" fmla="*/ 2115879 w 3338623"/>
              <a:gd name="connsiteY11" fmla="*/ 574158 h 1084521"/>
              <a:gd name="connsiteX12" fmla="*/ 2211572 w 3338623"/>
              <a:gd name="connsiteY12" fmla="*/ 616688 h 1084521"/>
              <a:gd name="connsiteX13" fmla="*/ 2296632 w 3338623"/>
              <a:gd name="connsiteY13" fmla="*/ 648586 h 1084521"/>
              <a:gd name="connsiteX14" fmla="*/ 2424223 w 3338623"/>
              <a:gd name="connsiteY14" fmla="*/ 723014 h 1084521"/>
              <a:gd name="connsiteX15" fmla="*/ 2466753 w 3338623"/>
              <a:gd name="connsiteY15" fmla="*/ 744279 h 1084521"/>
              <a:gd name="connsiteX16" fmla="*/ 2551814 w 3338623"/>
              <a:gd name="connsiteY16" fmla="*/ 765544 h 1084521"/>
              <a:gd name="connsiteX17" fmla="*/ 2658139 w 3338623"/>
              <a:gd name="connsiteY17" fmla="*/ 797441 h 1084521"/>
              <a:gd name="connsiteX18" fmla="*/ 2700670 w 3338623"/>
              <a:gd name="connsiteY18" fmla="*/ 818707 h 1084521"/>
              <a:gd name="connsiteX19" fmla="*/ 2860158 w 3338623"/>
              <a:gd name="connsiteY19" fmla="*/ 839972 h 1084521"/>
              <a:gd name="connsiteX20" fmla="*/ 3030279 w 3338623"/>
              <a:gd name="connsiteY20" fmla="*/ 861237 h 1084521"/>
              <a:gd name="connsiteX21" fmla="*/ 3094074 w 3338623"/>
              <a:gd name="connsiteY21" fmla="*/ 871869 h 1084521"/>
              <a:gd name="connsiteX22" fmla="*/ 3136604 w 3338623"/>
              <a:gd name="connsiteY22" fmla="*/ 893135 h 1084521"/>
              <a:gd name="connsiteX23" fmla="*/ 3242930 w 3338623"/>
              <a:gd name="connsiteY23" fmla="*/ 935665 h 1084521"/>
              <a:gd name="connsiteX24" fmla="*/ 3306725 w 3338623"/>
              <a:gd name="connsiteY24" fmla="*/ 978195 h 1084521"/>
              <a:gd name="connsiteX25" fmla="*/ 3327990 w 3338623"/>
              <a:gd name="connsiteY25" fmla="*/ 1010093 h 1084521"/>
              <a:gd name="connsiteX26" fmla="*/ 3338623 w 3338623"/>
              <a:gd name="connsiteY26" fmla="*/ 978195 h 1084521"/>
              <a:gd name="connsiteX27" fmla="*/ 3327990 w 3338623"/>
              <a:gd name="connsiteY27" fmla="*/ 935665 h 1084521"/>
              <a:gd name="connsiteX28" fmla="*/ 3264195 w 3338623"/>
              <a:gd name="connsiteY28" fmla="*/ 786809 h 1084521"/>
              <a:gd name="connsiteX29" fmla="*/ 3211032 w 3338623"/>
              <a:gd name="connsiteY29" fmla="*/ 659218 h 1084521"/>
              <a:gd name="connsiteX30" fmla="*/ 3179135 w 3338623"/>
              <a:gd name="connsiteY30" fmla="*/ 606055 h 1084521"/>
              <a:gd name="connsiteX31" fmla="*/ 3157870 w 3338623"/>
              <a:gd name="connsiteY31" fmla="*/ 542260 h 1084521"/>
              <a:gd name="connsiteX32" fmla="*/ 3125972 w 3338623"/>
              <a:gd name="connsiteY32" fmla="*/ 478465 h 1084521"/>
              <a:gd name="connsiteX33" fmla="*/ 3030279 w 3338623"/>
              <a:gd name="connsiteY33" fmla="*/ 318976 h 1084521"/>
              <a:gd name="connsiteX34" fmla="*/ 3009014 w 3338623"/>
              <a:gd name="connsiteY34" fmla="*/ 350874 h 1084521"/>
              <a:gd name="connsiteX35" fmla="*/ 2945218 w 3338623"/>
              <a:gd name="connsiteY35" fmla="*/ 489097 h 1084521"/>
              <a:gd name="connsiteX36" fmla="*/ 2849525 w 3338623"/>
              <a:gd name="connsiteY36" fmla="*/ 563525 h 1084521"/>
              <a:gd name="connsiteX37" fmla="*/ 2817628 w 3338623"/>
              <a:gd name="connsiteY37" fmla="*/ 574158 h 1084521"/>
              <a:gd name="connsiteX38" fmla="*/ 2775097 w 3338623"/>
              <a:gd name="connsiteY38" fmla="*/ 595423 h 1084521"/>
              <a:gd name="connsiteX39" fmla="*/ 2690037 w 3338623"/>
              <a:gd name="connsiteY39" fmla="*/ 563525 h 1084521"/>
              <a:gd name="connsiteX40" fmla="*/ 2551814 w 3338623"/>
              <a:gd name="connsiteY40" fmla="*/ 414669 h 1084521"/>
              <a:gd name="connsiteX41" fmla="*/ 2477386 w 3338623"/>
              <a:gd name="connsiteY41" fmla="*/ 340241 h 1084521"/>
              <a:gd name="connsiteX42" fmla="*/ 2456121 w 3338623"/>
              <a:gd name="connsiteY42" fmla="*/ 308344 h 1084521"/>
              <a:gd name="connsiteX43" fmla="*/ 2413590 w 3338623"/>
              <a:gd name="connsiteY43" fmla="*/ 255181 h 1084521"/>
              <a:gd name="connsiteX44" fmla="*/ 2328530 w 3338623"/>
              <a:gd name="connsiteY44" fmla="*/ 148855 h 1084521"/>
              <a:gd name="connsiteX45" fmla="*/ 2296632 w 3338623"/>
              <a:gd name="connsiteY45" fmla="*/ 202018 h 1084521"/>
              <a:gd name="connsiteX46" fmla="*/ 2254102 w 3338623"/>
              <a:gd name="connsiteY46" fmla="*/ 244548 h 1084521"/>
              <a:gd name="connsiteX47" fmla="*/ 2232837 w 3338623"/>
              <a:gd name="connsiteY47" fmla="*/ 318976 h 1084521"/>
              <a:gd name="connsiteX48" fmla="*/ 2169042 w 3338623"/>
              <a:gd name="connsiteY48" fmla="*/ 382772 h 1084521"/>
              <a:gd name="connsiteX49" fmla="*/ 2062716 w 3338623"/>
              <a:gd name="connsiteY49" fmla="*/ 350874 h 1084521"/>
              <a:gd name="connsiteX50" fmla="*/ 1924493 w 3338623"/>
              <a:gd name="connsiteY50" fmla="*/ 233916 h 1084521"/>
              <a:gd name="connsiteX51" fmla="*/ 1807535 w 3338623"/>
              <a:gd name="connsiteY51" fmla="*/ 127590 h 1084521"/>
              <a:gd name="connsiteX52" fmla="*/ 1754372 w 3338623"/>
              <a:gd name="connsiteY52" fmla="*/ 63795 h 1084521"/>
              <a:gd name="connsiteX53" fmla="*/ 1711842 w 3338623"/>
              <a:gd name="connsiteY53" fmla="*/ 42530 h 1084521"/>
              <a:gd name="connsiteX54" fmla="*/ 1648046 w 3338623"/>
              <a:gd name="connsiteY54" fmla="*/ 0 h 1084521"/>
              <a:gd name="connsiteX55" fmla="*/ 1584251 w 3338623"/>
              <a:gd name="connsiteY55" fmla="*/ 106325 h 1084521"/>
              <a:gd name="connsiteX56" fmla="*/ 1552353 w 3338623"/>
              <a:gd name="connsiteY56" fmla="*/ 159488 h 1084521"/>
              <a:gd name="connsiteX57" fmla="*/ 1509823 w 3338623"/>
              <a:gd name="connsiteY57" fmla="*/ 244548 h 1084521"/>
              <a:gd name="connsiteX58" fmla="*/ 1456660 w 3338623"/>
              <a:gd name="connsiteY58" fmla="*/ 350874 h 1084521"/>
              <a:gd name="connsiteX59" fmla="*/ 1403497 w 3338623"/>
              <a:gd name="connsiteY59" fmla="*/ 361507 h 1084521"/>
              <a:gd name="connsiteX60" fmla="*/ 1286539 w 3338623"/>
              <a:gd name="connsiteY60" fmla="*/ 340241 h 1084521"/>
              <a:gd name="connsiteX61" fmla="*/ 1116418 w 3338623"/>
              <a:gd name="connsiteY61" fmla="*/ 255181 h 1084521"/>
              <a:gd name="connsiteX62" fmla="*/ 988828 w 3338623"/>
              <a:gd name="connsiteY62" fmla="*/ 191386 h 1084521"/>
              <a:gd name="connsiteX63" fmla="*/ 956930 w 3338623"/>
              <a:gd name="connsiteY63" fmla="*/ 170121 h 1084521"/>
              <a:gd name="connsiteX64" fmla="*/ 935665 w 3338623"/>
              <a:gd name="connsiteY64" fmla="*/ 148855 h 1084521"/>
              <a:gd name="connsiteX65" fmla="*/ 903767 w 3338623"/>
              <a:gd name="connsiteY65" fmla="*/ 138223 h 1084521"/>
              <a:gd name="connsiteX66" fmla="*/ 882502 w 3338623"/>
              <a:gd name="connsiteY66" fmla="*/ 202018 h 1084521"/>
              <a:gd name="connsiteX67" fmla="*/ 839972 w 3338623"/>
              <a:gd name="connsiteY67" fmla="*/ 308344 h 1084521"/>
              <a:gd name="connsiteX68" fmla="*/ 818707 w 3338623"/>
              <a:gd name="connsiteY68" fmla="*/ 393404 h 1084521"/>
              <a:gd name="connsiteX69" fmla="*/ 776176 w 3338623"/>
              <a:gd name="connsiteY69" fmla="*/ 489097 h 1084521"/>
              <a:gd name="connsiteX70" fmla="*/ 754911 w 3338623"/>
              <a:gd name="connsiteY70" fmla="*/ 552893 h 1084521"/>
              <a:gd name="connsiteX71" fmla="*/ 701749 w 3338623"/>
              <a:gd name="connsiteY71" fmla="*/ 563525 h 1084521"/>
              <a:gd name="connsiteX72" fmla="*/ 552893 w 3338623"/>
              <a:gd name="connsiteY72" fmla="*/ 499730 h 1084521"/>
              <a:gd name="connsiteX73" fmla="*/ 414670 w 3338623"/>
              <a:gd name="connsiteY73" fmla="*/ 404037 h 1084521"/>
              <a:gd name="connsiteX74" fmla="*/ 287079 w 3338623"/>
              <a:gd name="connsiteY74" fmla="*/ 340241 h 1084521"/>
              <a:gd name="connsiteX75" fmla="*/ 212651 w 3338623"/>
              <a:gd name="connsiteY75" fmla="*/ 308344 h 1084521"/>
              <a:gd name="connsiteX76" fmla="*/ 180753 w 3338623"/>
              <a:gd name="connsiteY76" fmla="*/ 287079 h 1084521"/>
              <a:gd name="connsiteX77" fmla="*/ 159488 w 3338623"/>
              <a:gd name="connsiteY77" fmla="*/ 361507 h 1084521"/>
              <a:gd name="connsiteX78" fmla="*/ 127590 w 3338623"/>
              <a:gd name="connsiteY78" fmla="*/ 435935 h 1084521"/>
              <a:gd name="connsiteX79" fmla="*/ 95693 w 3338623"/>
              <a:gd name="connsiteY79" fmla="*/ 595423 h 1084521"/>
              <a:gd name="connsiteX80" fmla="*/ 85060 w 3338623"/>
              <a:gd name="connsiteY80" fmla="*/ 637953 h 1084521"/>
              <a:gd name="connsiteX81" fmla="*/ 63795 w 3338623"/>
              <a:gd name="connsiteY81" fmla="*/ 669851 h 1084521"/>
              <a:gd name="connsiteX82" fmla="*/ 42530 w 3338623"/>
              <a:gd name="connsiteY82" fmla="*/ 818707 h 1084521"/>
              <a:gd name="connsiteX83" fmla="*/ 31897 w 3338623"/>
              <a:gd name="connsiteY83" fmla="*/ 861237 h 1084521"/>
              <a:gd name="connsiteX84" fmla="*/ 0 w 3338623"/>
              <a:gd name="connsiteY84" fmla="*/ 1084521 h 1084521"/>
              <a:gd name="connsiteX0" fmla="*/ 10632 w 3338623"/>
              <a:gd name="connsiteY0" fmla="*/ 1063255 h 1084521"/>
              <a:gd name="connsiteX1" fmla="*/ 744279 w 3338623"/>
              <a:gd name="connsiteY1" fmla="*/ 829339 h 1084521"/>
              <a:gd name="connsiteX2" fmla="*/ 999460 w 3338623"/>
              <a:gd name="connsiteY2" fmla="*/ 712381 h 1084521"/>
              <a:gd name="connsiteX3" fmla="*/ 1127051 w 3338623"/>
              <a:gd name="connsiteY3" fmla="*/ 648586 h 1084521"/>
              <a:gd name="connsiteX4" fmla="*/ 1169581 w 3338623"/>
              <a:gd name="connsiteY4" fmla="*/ 627321 h 1084521"/>
              <a:gd name="connsiteX5" fmla="*/ 1392865 w 3338623"/>
              <a:gd name="connsiteY5" fmla="*/ 584790 h 1084521"/>
              <a:gd name="connsiteX6" fmla="*/ 1446028 w 3338623"/>
              <a:gd name="connsiteY6" fmla="*/ 552893 h 1084521"/>
              <a:gd name="connsiteX7" fmla="*/ 1520456 w 3338623"/>
              <a:gd name="connsiteY7" fmla="*/ 542260 h 1084521"/>
              <a:gd name="connsiteX8" fmla="*/ 1754372 w 3338623"/>
              <a:gd name="connsiteY8" fmla="*/ 531628 h 1084521"/>
              <a:gd name="connsiteX9" fmla="*/ 1913860 w 3338623"/>
              <a:gd name="connsiteY9" fmla="*/ 542260 h 1084521"/>
              <a:gd name="connsiteX10" fmla="*/ 2041451 w 3338623"/>
              <a:gd name="connsiteY10" fmla="*/ 563525 h 1084521"/>
              <a:gd name="connsiteX11" fmla="*/ 2115879 w 3338623"/>
              <a:gd name="connsiteY11" fmla="*/ 574158 h 1084521"/>
              <a:gd name="connsiteX12" fmla="*/ 2211572 w 3338623"/>
              <a:gd name="connsiteY12" fmla="*/ 616688 h 1084521"/>
              <a:gd name="connsiteX13" fmla="*/ 2296632 w 3338623"/>
              <a:gd name="connsiteY13" fmla="*/ 648586 h 1084521"/>
              <a:gd name="connsiteX14" fmla="*/ 2424223 w 3338623"/>
              <a:gd name="connsiteY14" fmla="*/ 723014 h 1084521"/>
              <a:gd name="connsiteX15" fmla="*/ 2466753 w 3338623"/>
              <a:gd name="connsiteY15" fmla="*/ 744279 h 1084521"/>
              <a:gd name="connsiteX16" fmla="*/ 2551814 w 3338623"/>
              <a:gd name="connsiteY16" fmla="*/ 765544 h 1084521"/>
              <a:gd name="connsiteX17" fmla="*/ 2658139 w 3338623"/>
              <a:gd name="connsiteY17" fmla="*/ 797441 h 1084521"/>
              <a:gd name="connsiteX18" fmla="*/ 2700670 w 3338623"/>
              <a:gd name="connsiteY18" fmla="*/ 818707 h 1084521"/>
              <a:gd name="connsiteX19" fmla="*/ 2860158 w 3338623"/>
              <a:gd name="connsiteY19" fmla="*/ 839972 h 1084521"/>
              <a:gd name="connsiteX20" fmla="*/ 3030279 w 3338623"/>
              <a:gd name="connsiteY20" fmla="*/ 861237 h 1084521"/>
              <a:gd name="connsiteX21" fmla="*/ 3094074 w 3338623"/>
              <a:gd name="connsiteY21" fmla="*/ 871869 h 1084521"/>
              <a:gd name="connsiteX22" fmla="*/ 3136604 w 3338623"/>
              <a:gd name="connsiteY22" fmla="*/ 893135 h 1084521"/>
              <a:gd name="connsiteX23" fmla="*/ 3242930 w 3338623"/>
              <a:gd name="connsiteY23" fmla="*/ 935665 h 1084521"/>
              <a:gd name="connsiteX24" fmla="*/ 3306725 w 3338623"/>
              <a:gd name="connsiteY24" fmla="*/ 978195 h 1084521"/>
              <a:gd name="connsiteX25" fmla="*/ 3327990 w 3338623"/>
              <a:gd name="connsiteY25" fmla="*/ 1010093 h 1084521"/>
              <a:gd name="connsiteX26" fmla="*/ 3338623 w 3338623"/>
              <a:gd name="connsiteY26" fmla="*/ 978195 h 1084521"/>
              <a:gd name="connsiteX27" fmla="*/ 3327990 w 3338623"/>
              <a:gd name="connsiteY27" fmla="*/ 935665 h 1084521"/>
              <a:gd name="connsiteX28" fmla="*/ 3264195 w 3338623"/>
              <a:gd name="connsiteY28" fmla="*/ 786809 h 1084521"/>
              <a:gd name="connsiteX29" fmla="*/ 3211032 w 3338623"/>
              <a:gd name="connsiteY29" fmla="*/ 659218 h 1084521"/>
              <a:gd name="connsiteX30" fmla="*/ 3179135 w 3338623"/>
              <a:gd name="connsiteY30" fmla="*/ 606055 h 1084521"/>
              <a:gd name="connsiteX31" fmla="*/ 3157870 w 3338623"/>
              <a:gd name="connsiteY31" fmla="*/ 542260 h 1084521"/>
              <a:gd name="connsiteX32" fmla="*/ 3125972 w 3338623"/>
              <a:gd name="connsiteY32" fmla="*/ 478465 h 1084521"/>
              <a:gd name="connsiteX33" fmla="*/ 3030279 w 3338623"/>
              <a:gd name="connsiteY33" fmla="*/ 318976 h 1084521"/>
              <a:gd name="connsiteX34" fmla="*/ 3009014 w 3338623"/>
              <a:gd name="connsiteY34" fmla="*/ 350874 h 1084521"/>
              <a:gd name="connsiteX35" fmla="*/ 2945218 w 3338623"/>
              <a:gd name="connsiteY35" fmla="*/ 489097 h 1084521"/>
              <a:gd name="connsiteX36" fmla="*/ 2849525 w 3338623"/>
              <a:gd name="connsiteY36" fmla="*/ 563525 h 1084521"/>
              <a:gd name="connsiteX37" fmla="*/ 2817628 w 3338623"/>
              <a:gd name="connsiteY37" fmla="*/ 574158 h 1084521"/>
              <a:gd name="connsiteX38" fmla="*/ 2775097 w 3338623"/>
              <a:gd name="connsiteY38" fmla="*/ 595423 h 1084521"/>
              <a:gd name="connsiteX39" fmla="*/ 2690037 w 3338623"/>
              <a:gd name="connsiteY39" fmla="*/ 563525 h 1084521"/>
              <a:gd name="connsiteX40" fmla="*/ 2551814 w 3338623"/>
              <a:gd name="connsiteY40" fmla="*/ 414669 h 1084521"/>
              <a:gd name="connsiteX41" fmla="*/ 2477386 w 3338623"/>
              <a:gd name="connsiteY41" fmla="*/ 340241 h 1084521"/>
              <a:gd name="connsiteX42" fmla="*/ 2456121 w 3338623"/>
              <a:gd name="connsiteY42" fmla="*/ 308344 h 1084521"/>
              <a:gd name="connsiteX43" fmla="*/ 2413590 w 3338623"/>
              <a:gd name="connsiteY43" fmla="*/ 255181 h 1084521"/>
              <a:gd name="connsiteX44" fmla="*/ 2328530 w 3338623"/>
              <a:gd name="connsiteY44" fmla="*/ 148855 h 1084521"/>
              <a:gd name="connsiteX45" fmla="*/ 2296632 w 3338623"/>
              <a:gd name="connsiteY45" fmla="*/ 202018 h 1084521"/>
              <a:gd name="connsiteX46" fmla="*/ 2254102 w 3338623"/>
              <a:gd name="connsiteY46" fmla="*/ 244548 h 1084521"/>
              <a:gd name="connsiteX47" fmla="*/ 2232837 w 3338623"/>
              <a:gd name="connsiteY47" fmla="*/ 318976 h 1084521"/>
              <a:gd name="connsiteX48" fmla="*/ 2169042 w 3338623"/>
              <a:gd name="connsiteY48" fmla="*/ 382772 h 1084521"/>
              <a:gd name="connsiteX49" fmla="*/ 2062716 w 3338623"/>
              <a:gd name="connsiteY49" fmla="*/ 350874 h 1084521"/>
              <a:gd name="connsiteX50" fmla="*/ 1924493 w 3338623"/>
              <a:gd name="connsiteY50" fmla="*/ 233916 h 1084521"/>
              <a:gd name="connsiteX51" fmla="*/ 1807535 w 3338623"/>
              <a:gd name="connsiteY51" fmla="*/ 127590 h 1084521"/>
              <a:gd name="connsiteX52" fmla="*/ 1754372 w 3338623"/>
              <a:gd name="connsiteY52" fmla="*/ 63795 h 1084521"/>
              <a:gd name="connsiteX53" fmla="*/ 1711842 w 3338623"/>
              <a:gd name="connsiteY53" fmla="*/ 42530 h 1084521"/>
              <a:gd name="connsiteX54" fmla="*/ 1648046 w 3338623"/>
              <a:gd name="connsiteY54" fmla="*/ 0 h 1084521"/>
              <a:gd name="connsiteX55" fmla="*/ 1584251 w 3338623"/>
              <a:gd name="connsiteY55" fmla="*/ 106325 h 1084521"/>
              <a:gd name="connsiteX56" fmla="*/ 1552353 w 3338623"/>
              <a:gd name="connsiteY56" fmla="*/ 159488 h 1084521"/>
              <a:gd name="connsiteX57" fmla="*/ 1509823 w 3338623"/>
              <a:gd name="connsiteY57" fmla="*/ 244548 h 1084521"/>
              <a:gd name="connsiteX58" fmla="*/ 1456660 w 3338623"/>
              <a:gd name="connsiteY58" fmla="*/ 350874 h 1084521"/>
              <a:gd name="connsiteX59" fmla="*/ 1403497 w 3338623"/>
              <a:gd name="connsiteY59" fmla="*/ 361507 h 1084521"/>
              <a:gd name="connsiteX60" fmla="*/ 1286539 w 3338623"/>
              <a:gd name="connsiteY60" fmla="*/ 340241 h 1084521"/>
              <a:gd name="connsiteX61" fmla="*/ 1116418 w 3338623"/>
              <a:gd name="connsiteY61" fmla="*/ 255181 h 1084521"/>
              <a:gd name="connsiteX62" fmla="*/ 988828 w 3338623"/>
              <a:gd name="connsiteY62" fmla="*/ 191386 h 1084521"/>
              <a:gd name="connsiteX63" fmla="*/ 956930 w 3338623"/>
              <a:gd name="connsiteY63" fmla="*/ 170121 h 1084521"/>
              <a:gd name="connsiteX64" fmla="*/ 935665 w 3338623"/>
              <a:gd name="connsiteY64" fmla="*/ 148855 h 1084521"/>
              <a:gd name="connsiteX65" fmla="*/ 903767 w 3338623"/>
              <a:gd name="connsiteY65" fmla="*/ 138223 h 1084521"/>
              <a:gd name="connsiteX66" fmla="*/ 882502 w 3338623"/>
              <a:gd name="connsiteY66" fmla="*/ 202018 h 1084521"/>
              <a:gd name="connsiteX67" fmla="*/ 839972 w 3338623"/>
              <a:gd name="connsiteY67" fmla="*/ 308344 h 1084521"/>
              <a:gd name="connsiteX68" fmla="*/ 818707 w 3338623"/>
              <a:gd name="connsiteY68" fmla="*/ 393404 h 1084521"/>
              <a:gd name="connsiteX69" fmla="*/ 776176 w 3338623"/>
              <a:gd name="connsiteY69" fmla="*/ 489097 h 1084521"/>
              <a:gd name="connsiteX70" fmla="*/ 754911 w 3338623"/>
              <a:gd name="connsiteY70" fmla="*/ 552893 h 1084521"/>
              <a:gd name="connsiteX71" fmla="*/ 701749 w 3338623"/>
              <a:gd name="connsiteY71" fmla="*/ 563525 h 1084521"/>
              <a:gd name="connsiteX72" fmla="*/ 552893 w 3338623"/>
              <a:gd name="connsiteY72" fmla="*/ 499730 h 1084521"/>
              <a:gd name="connsiteX73" fmla="*/ 414670 w 3338623"/>
              <a:gd name="connsiteY73" fmla="*/ 404037 h 1084521"/>
              <a:gd name="connsiteX74" fmla="*/ 287079 w 3338623"/>
              <a:gd name="connsiteY74" fmla="*/ 340241 h 1084521"/>
              <a:gd name="connsiteX75" fmla="*/ 212651 w 3338623"/>
              <a:gd name="connsiteY75" fmla="*/ 308344 h 1084521"/>
              <a:gd name="connsiteX76" fmla="*/ 180753 w 3338623"/>
              <a:gd name="connsiteY76" fmla="*/ 287079 h 1084521"/>
              <a:gd name="connsiteX77" fmla="*/ 127590 w 3338623"/>
              <a:gd name="connsiteY77" fmla="*/ 435935 h 1084521"/>
              <a:gd name="connsiteX78" fmla="*/ 95693 w 3338623"/>
              <a:gd name="connsiteY78" fmla="*/ 595423 h 1084521"/>
              <a:gd name="connsiteX79" fmla="*/ 85060 w 3338623"/>
              <a:gd name="connsiteY79" fmla="*/ 637953 h 1084521"/>
              <a:gd name="connsiteX80" fmla="*/ 63795 w 3338623"/>
              <a:gd name="connsiteY80" fmla="*/ 669851 h 1084521"/>
              <a:gd name="connsiteX81" fmla="*/ 42530 w 3338623"/>
              <a:gd name="connsiteY81" fmla="*/ 818707 h 1084521"/>
              <a:gd name="connsiteX82" fmla="*/ 31897 w 3338623"/>
              <a:gd name="connsiteY82" fmla="*/ 861237 h 1084521"/>
              <a:gd name="connsiteX83" fmla="*/ 0 w 3338623"/>
              <a:gd name="connsiteY83" fmla="*/ 1084521 h 1084521"/>
              <a:gd name="connsiteX0" fmla="*/ 10632 w 3338623"/>
              <a:gd name="connsiteY0" fmla="*/ 1063255 h 1084521"/>
              <a:gd name="connsiteX1" fmla="*/ 744279 w 3338623"/>
              <a:gd name="connsiteY1" fmla="*/ 829339 h 1084521"/>
              <a:gd name="connsiteX2" fmla="*/ 999460 w 3338623"/>
              <a:gd name="connsiteY2" fmla="*/ 712381 h 1084521"/>
              <a:gd name="connsiteX3" fmla="*/ 1127051 w 3338623"/>
              <a:gd name="connsiteY3" fmla="*/ 648586 h 1084521"/>
              <a:gd name="connsiteX4" fmla="*/ 1169581 w 3338623"/>
              <a:gd name="connsiteY4" fmla="*/ 627321 h 1084521"/>
              <a:gd name="connsiteX5" fmla="*/ 1392865 w 3338623"/>
              <a:gd name="connsiteY5" fmla="*/ 584790 h 1084521"/>
              <a:gd name="connsiteX6" fmla="*/ 1446028 w 3338623"/>
              <a:gd name="connsiteY6" fmla="*/ 552893 h 1084521"/>
              <a:gd name="connsiteX7" fmla="*/ 1520456 w 3338623"/>
              <a:gd name="connsiteY7" fmla="*/ 542260 h 1084521"/>
              <a:gd name="connsiteX8" fmla="*/ 1754372 w 3338623"/>
              <a:gd name="connsiteY8" fmla="*/ 531628 h 1084521"/>
              <a:gd name="connsiteX9" fmla="*/ 1913860 w 3338623"/>
              <a:gd name="connsiteY9" fmla="*/ 542260 h 1084521"/>
              <a:gd name="connsiteX10" fmla="*/ 2041451 w 3338623"/>
              <a:gd name="connsiteY10" fmla="*/ 563525 h 1084521"/>
              <a:gd name="connsiteX11" fmla="*/ 2115879 w 3338623"/>
              <a:gd name="connsiteY11" fmla="*/ 574158 h 1084521"/>
              <a:gd name="connsiteX12" fmla="*/ 2211572 w 3338623"/>
              <a:gd name="connsiteY12" fmla="*/ 616688 h 1084521"/>
              <a:gd name="connsiteX13" fmla="*/ 2296632 w 3338623"/>
              <a:gd name="connsiteY13" fmla="*/ 648586 h 1084521"/>
              <a:gd name="connsiteX14" fmla="*/ 2424223 w 3338623"/>
              <a:gd name="connsiteY14" fmla="*/ 723014 h 1084521"/>
              <a:gd name="connsiteX15" fmla="*/ 2466753 w 3338623"/>
              <a:gd name="connsiteY15" fmla="*/ 744279 h 1084521"/>
              <a:gd name="connsiteX16" fmla="*/ 2551814 w 3338623"/>
              <a:gd name="connsiteY16" fmla="*/ 765544 h 1084521"/>
              <a:gd name="connsiteX17" fmla="*/ 2658139 w 3338623"/>
              <a:gd name="connsiteY17" fmla="*/ 797441 h 1084521"/>
              <a:gd name="connsiteX18" fmla="*/ 2700670 w 3338623"/>
              <a:gd name="connsiteY18" fmla="*/ 818707 h 1084521"/>
              <a:gd name="connsiteX19" fmla="*/ 2860158 w 3338623"/>
              <a:gd name="connsiteY19" fmla="*/ 839972 h 1084521"/>
              <a:gd name="connsiteX20" fmla="*/ 3030279 w 3338623"/>
              <a:gd name="connsiteY20" fmla="*/ 861237 h 1084521"/>
              <a:gd name="connsiteX21" fmla="*/ 3094074 w 3338623"/>
              <a:gd name="connsiteY21" fmla="*/ 871869 h 1084521"/>
              <a:gd name="connsiteX22" fmla="*/ 3136604 w 3338623"/>
              <a:gd name="connsiteY22" fmla="*/ 893135 h 1084521"/>
              <a:gd name="connsiteX23" fmla="*/ 3242930 w 3338623"/>
              <a:gd name="connsiteY23" fmla="*/ 935665 h 1084521"/>
              <a:gd name="connsiteX24" fmla="*/ 3306725 w 3338623"/>
              <a:gd name="connsiteY24" fmla="*/ 978195 h 1084521"/>
              <a:gd name="connsiteX25" fmla="*/ 3327990 w 3338623"/>
              <a:gd name="connsiteY25" fmla="*/ 1010093 h 1084521"/>
              <a:gd name="connsiteX26" fmla="*/ 3338623 w 3338623"/>
              <a:gd name="connsiteY26" fmla="*/ 978195 h 1084521"/>
              <a:gd name="connsiteX27" fmla="*/ 3327990 w 3338623"/>
              <a:gd name="connsiteY27" fmla="*/ 935665 h 1084521"/>
              <a:gd name="connsiteX28" fmla="*/ 3264195 w 3338623"/>
              <a:gd name="connsiteY28" fmla="*/ 786809 h 1084521"/>
              <a:gd name="connsiteX29" fmla="*/ 3211032 w 3338623"/>
              <a:gd name="connsiteY29" fmla="*/ 659218 h 1084521"/>
              <a:gd name="connsiteX30" fmla="*/ 3179135 w 3338623"/>
              <a:gd name="connsiteY30" fmla="*/ 606055 h 1084521"/>
              <a:gd name="connsiteX31" fmla="*/ 3157870 w 3338623"/>
              <a:gd name="connsiteY31" fmla="*/ 542260 h 1084521"/>
              <a:gd name="connsiteX32" fmla="*/ 3125972 w 3338623"/>
              <a:gd name="connsiteY32" fmla="*/ 478465 h 1084521"/>
              <a:gd name="connsiteX33" fmla="*/ 3030279 w 3338623"/>
              <a:gd name="connsiteY33" fmla="*/ 318976 h 1084521"/>
              <a:gd name="connsiteX34" fmla="*/ 3009014 w 3338623"/>
              <a:gd name="connsiteY34" fmla="*/ 350874 h 1084521"/>
              <a:gd name="connsiteX35" fmla="*/ 2945218 w 3338623"/>
              <a:gd name="connsiteY35" fmla="*/ 489097 h 1084521"/>
              <a:gd name="connsiteX36" fmla="*/ 2849525 w 3338623"/>
              <a:gd name="connsiteY36" fmla="*/ 563525 h 1084521"/>
              <a:gd name="connsiteX37" fmla="*/ 2817628 w 3338623"/>
              <a:gd name="connsiteY37" fmla="*/ 574158 h 1084521"/>
              <a:gd name="connsiteX38" fmla="*/ 2775097 w 3338623"/>
              <a:gd name="connsiteY38" fmla="*/ 595423 h 1084521"/>
              <a:gd name="connsiteX39" fmla="*/ 2690037 w 3338623"/>
              <a:gd name="connsiteY39" fmla="*/ 563525 h 1084521"/>
              <a:gd name="connsiteX40" fmla="*/ 2551814 w 3338623"/>
              <a:gd name="connsiteY40" fmla="*/ 414669 h 1084521"/>
              <a:gd name="connsiteX41" fmla="*/ 2477386 w 3338623"/>
              <a:gd name="connsiteY41" fmla="*/ 340241 h 1084521"/>
              <a:gd name="connsiteX42" fmla="*/ 2456121 w 3338623"/>
              <a:gd name="connsiteY42" fmla="*/ 308344 h 1084521"/>
              <a:gd name="connsiteX43" fmla="*/ 2413590 w 3338623"/>
              <a:gd name="connsiteY43" fmla="*/ 255181 h 1084521"/>
              <a:gd name="connsiteX44" fmla="*/ 2328530 w 3338623"/>
              <a:gd name="connsiteY44" fmla="*/ 148855 h 1084521"/>
              <a:gd name="connsiteX45" fmla="*/ 2296632 w 3338623"/>
              <a:gd name="connsiteY45" fmla="*/ 202018 h 1084521"/>
              <a:gd name="connsiteX46" fmla="*/ 2254102 w 3338623"/>
              <a:gd name="connsiteY46" fmla="*/ 244548 h 1084521"/>
              <a:gd name="connsiteX47" fmla="*/ 2232837 w 3338623"/>
              <a:gd name="connsiteY47" fmla="*/ 318976 h 1084521"/>
              <a:gd name="connsiteX48" fmla="*/ 2169042 w 3338623"/>
              <a:gd name="connsiteY48" fmla="*/ 382772 h 1084521"/>
              <a:gd name="connsiteX49" fmla="*/ 2062716 w 3338623"/>
              <a:gd name="connsiteY49" fmla="*/ 350874 h 1084521"/>
              <a:gd name="connsiteX50" fmla="*/ 1924493 w 3338623"/>
              <a:gd name="connsiteY50" fmla="*/ 233916 h 1084521"/>
              <a:gd name="connsiteX51" fmla="*/ 1807535 w 3338623"/>
              <a:gd name="connsiteY51" fmla="*/ 127590 h 1084521"/>
              <a:gd name="connsiteX52" fmla="*/ 1754372 w 3338623"/>
              <a:gd name="connsiteY52" fmla="*/ 63795 h 1084521"/>
              <a:gd name="connsiteX53" fmla="*/ 1711842 w 3338623"/>
              <a:gd name="connsiteY53" fmla="*/ 42530 h 1084521"/>
              <a:gd name="connsiteX54" fmla="*/ 1648046 w 3338623"/>
              <a:gd name="connsiteY54" fmla="*/ 0 h 1084521"/>
              <a:gd name="connsiteX55" fmla="*/ 1584251 w 3338623"/>
              <a:gd name="connsiteY55" fmla="*/ 106325 h 1084521"/>
              <a:gd name="connsiteX56" fmla="*/ 1552353 w 3338623"/>
              <a:gd name="connsiteY56" fmla="*/ 159488 h 1084521"/>
              <a:gd name="connsiteX57" fmla="*/ 1509823 w 3338623"/>
              <a:gd name="connsiteY57" fmla="*/ 244548 h 1084521"/>
              <a:gd name="connsiteX58" fmla="*/ 1456660 w 3338623"/>
              <a:gd name="connsiteY58" fmla="*/ 350874 h 1084521"/>
              <a:gd name="connsiteX59" fmla="*/ 1403497 w 3338623"/>
              <a:gd name="connsiteY59" fmla="*/ 361507 h 1084521"/>
              <a:gd name="connsiteX60" fmla="*/ 1286539 w 3338623"/>
              <a:gd name="connsiteY60" fmla="*/ 340241 h 1084521"/>
              <a:gd name="connsiteX61" fmla="*/ 1116418 w 3338623"/>
              <a:gd name="connsiteY61" fmla="*/ 255181 h 1084521"/>
              <a:gd name="connsiteX62" fmla="*/ 988828 w 3338623"/>
              <a:gd name="connsiteY62" fmla="*/ 191386 h 1084521"/>
              <a:gd name="connsiteX63" fmla="*/ 956930 w 3338623"/>
              <a:gd name="connsiteY63" fmla="*/ 170121 h 1084521"/>
              <a:gd name="connsiteX64" fmla="*/ 935665 w 3338623"/>
              <a:gd name="connsiteY64" fmla="*/ 148855 h 1084521"/>
              <a:gd name="connsiteX65" fmla="*/ 903767 w 3338623"/>
              <a:gd name="connsiteY65" fmla="*/ 138223 h 1084521"/>
              <a:gd name="connsiteX66" fmla="*/ 882502 w 3338623"/>
              <a:gd name="connsiteY66" fmla="*/ 202018 h 1084521"/>
              <a:gd name="connsiteX67" fmla="*/ 839972 w 3338623"/>
              <a:gd name="connsiteY67" fmla="*/ 308344 h 1084521"/>
              <a:gd name="connsiteX68" fmla="*/ 818707 w 3338623"/>
              <a:gd name="connsiteY68" fmla="*/ 393404 h 1084521"/>
              <a:gd name="connsiteX69" fmla="*/ 776176 w 3338623"/>
              <a:gd name="connsiteY69" fmla="*/ 489097 h 1084521"/>
              <a:gd name="connsiteX70" fmla="*/ 754911 w 3338623"/>
              <a:gd name="connsiteY70" fmla="*/ 552893 h 1084521"/>
              <a:gd name="connsiteX71" fmla="*/ 701749 w 3338623"/>
              <a:gd name="connsiteY71" fmla="*/ 563525 h 1084521"/>
              <a:gd name="connsiteX72" fmla="*/ 552893 w 3338623"/>
              <a:gd name="connsiteY72" fmla="*/ 499730 h 1084521"/>
              <a:gd name="connsiteX73" fmla="*/ 414670 w 3338623"/>
              <a:gd name="connsiteY73" fmla="*/ 404037 h 1084521"/>
              <a:gd name="connsiteX74" fmla="*/ 287079 w 3338623"/>
              <a:gd name="connsiteY74" fmla="*/ 340241 h 1084521"/>
              <a:gd name="connsiteX75" fmla="*/ 212651 w 3338623"/>
              <a:gd name="connsiteY75" fmla="*/ 308344 h 1084521"/>
              <a:gd name="connsiteX76" fmla="*/ 180753 w 3338623"/>
              <a:gd name="connsiteY76" fmla="*/ 287079 h 1084521"/>
              <a:gd name="connsiteX77" fmla="*/ 95693 w 3338623"/>
              <a:gd name="connsiteY77" fmla="*/ 595423 h 1084521"/>
              <a:gd name="connsiteX78" fmla="*/ 85060 w 3338623"/>
              <a:gd name="connsiteY78" fmla="*/ 637953 h 1084521"/>
              <a:gd name="connsiteX79" fmla="*/ 63795 w 3338623"/>
              <a:gd name="connsiteY79" fmla="*/ 669851 h 1084521"/>
              <a:gd name="connsiteX80" fmla="*/ 42530 w 3338623"/>
              <a:gd name="connsiteY80" fmla="*/ 818707 h 1084521"/>
              <a:gd name="connsiteX81" fmla="*/ 31897 w 3338623"/>
              <a:gd name="connsiteY81" fmla="*/ 861237 h 1084521"/>
              <a:gd name="connsiteX82" fmla="*/ 0 w 3338623"/>
              <a:gd name="connsiteY82" fmla="*/ 1084521 h 1084521"/>
              <a:gd name="connsiteX0" fmla="*/ 10632 w 3338623"/>
              <a:gd name="connsiteY0" fmla="*/ 1063255 h 1084521"/>
              <a:gd name="connsiteX1" fmla="*/ 744279 w 3338623"/>
              <a:gd name="connsiteY1" fmla="*/ 829339 h 1084521"/>
              <a:gd name="connsiteX2" fmla="*/ 999460 w 3338623"/>
              <a:gd name="connsiteY2" fmla="*/ 712381 h 1084521"/>
              <a:gd name="connsiteX3" fmla="*/ 1127051 w 3338623"/>
              <a:gd name="connsiteY3" fmla="*/ 648586 h 1084521"/>
              <a:gd name="connsiteX4" fmla="*/ 1169581 w 3338623"/>
              <a:gd name="connsiteY4" fmla="*/ 627321 h 1084521"/>
              <a:gd name="connsiteX5" fmla="*/ 1392865 w 3338623"/>
              <a:gd name="connsiteY5" fmla="*/ 584790 h 1084521"/>
              <a:gd name="connsiteX6" fmla="*/ 1446028 w 3338623"/>
              <a:gd name="connsiteY6" fmla="*/ 552893 h 1084521"/>
              <a:gd name="connsiteX7" fmla="*/ 1520456 w 3338623"/>
              <a:gd name="connsiteY7" fmla="*/ 542260 h 1084521"/>
              <a:gd name="connsiteX8" fmla="*/ 1754372 w 3338623"/>
              <a:gd name="connsiteY8" fmla="*/ 531628 h 1084521"/>
              <a:gd name="connsiteX9" fmla="*/ 1913860 w 3338623"/>
              <a:gd name="connsiteY9" fmla="*/ 542260 h 1084521"/>
              <a:gd name="connsiteX10" fmla="*/ 2041451 w 3338623"/>
              <a:gd name="connsiteY10" fmla="*/ 563525 h 1084521"/>
              <a:gd name="connsiteX11" fmla="*/ 2115879 w 3338623"/>
              <a:gd name="connsiteY11" fmla="*/ 574158 h 1084521"/>
              <a:gd name="connsiteX12" fmla="*/ 2211572 w 3338623"/>
              <a:gd name="connsiteY12" fmla="*/ 616688 h 1084521"/>
              <a:gd name="connsiteX13" fmla="*/ 2296632 w 3338623"/>
              <a:gd name="connsiteY13" fmla="*/ 648586 h 1084521"/>
              <a:gd name="connsiteX14" fmla="*/ 2424223 w 3338623"/>
              <a:gd name="connsiteY14" fmla="*/ 723014 h 1084521"/>
              <a:gd name="connsiteX15" fmla="*/ 2466753 w 3338623"/>
              <a:gd name="connsiteY15" fmla="*/ 744279 h 1084521"/>
              <a:gd name="connsiteX16" fmla="*/ 2551814 w 3338623"/>
              <a:gd name="connsiteY16" fmla="*/ 765544 h 1084521"/>
              <a:gd name="connsiteX17" fmla="*/ 2658139 w 3338623"/>
              <a:gd name="connsiteY17" fmla="*/ 797441 h 1084521"/>
              <a:gd name="connsiteX18" fmla="*/ 2700670 w 3338623"/>
              <a:gd name="connsiteY18" fmla="*/ 818707 h 1084521"/>
              <a:gd name="connsiteX19" fmla="*/ 2860158 w 3338623"/>
              <a:gd name="connsiteY19" fmla="*/ 839972 h 1084521"/>
              <a:gd name="connsiteX20" fmla="*/ 3030279 w 3338623"/>
              <a:gd name="connsiteY20" fmla="*/ 861237 h 1084521"/>
              <a:gd name="connsiteX21" fmla="*/ 3094074 w 3338623"/>
              <a:gd name="connsiteY21" fmla="*/ 871869 h 1084521"/>
              <a:gd name="connsiteX22" fmla="*/ 3136604 w 3338623"/>
              <a:gd name="connsiteY22" fmla="*/ 893135 h 1084521"/>
              <a:gd name="connsiteX23" fmla="*/ 3242930 w 3338623"/>
              <a:gd name="connsiteY23" fmla="*/ 935665 h 1084521"/>
              <a:gd name="connsiteX24" fmla="*/ 3306725 w 3338623"/>
              <a:gd name="connsiteY24" fmla="*/ 978195 h 1084521"/>
              <a:gd name="connsiteX25" fmla="*/ 3327990 w 3338623"/>
              <a:gd name="connsiteY25" fmla="*/ 1010093 h 1084521"/>
              <a:gd name="connsiteX26" fmla="*/ 3338623 w 3338623"/>
              <a:gd name="connsiteY26" fmla="*/ 978195 h 1084521"/>
              <a:gd name="connsiteX27" fmla="*/ 3327990 w 3338623"/>
              <a:gd name="connsiteY27" fmla="*/ 935665 h 1084521"/>
              <a:gd name="connsiteX28" fmla="*/ 3264195 w 3338623"/>
              <a:gd name="connsiteY28" fmla="*/ 786809 h 1084521"/>
              <a:gd name="connsiteX29" fmla="*/ 3211032 w 3338623"/>
              <a:gd name="connsiteY29" fmla="*/ 659218 h 1084521"/>
              <a:gd name="connsiteX30" fmla="*/ 3179135 w 3338623"/>
              <a:gd name="connsiteY30" fmla="*/ 606055 h 1084521"/>
              <a:gd name="connsiteX31" fmla="*/ 3157870 w 3338623"/>
              <a:gd name="connsiteY31" fmla="*/ 542260 h 1084521"/>
              <a:gd name="connsiteX32" fmla="*/ 3125972 w 3338623"/>
              <a:gd name="connsiteY32" fmla="*/ 478465 h 1084521"/>
              <a:gd name="connsiteX33" fmla="*/ 3030279 w 3338623"/>
              <a:gd name="connsiteY33" fmla="*/ 318976 h 1084521"/>
              <a:gd name="connsiteX34" fmla="*/ 3009014 w 3338623"/>
              <a:gd name="connsiteY34" fmla="*/ 350874 h 1084521"/>
              <a:gd name="connsiteX35" fmla="*/ 2945218 w 3338623"/>
              <a:gd name="connsiteY35" fmla="*/ 489097 h 1084521"/>
              <a:gd name="connsiteX36" fmla="*/ 2849525 w 3338623"/>
              <a:gd name="connsiteY36" fmla="*/ 563525 h 1084521"/>
              <a:gd name="connsiteX37" fmla="*/ 2817628 w 3338623"/>
              <a:gd name="connsiteY37" fmla="*/ 574158 h 1084521"/>
              <a:gd name="connsiteX38" fmla="*/ 2775097 w 3338623"/>
              <a:gd name="connsiteY38" fmla="*/ 595423 h 1084521"/>
              <a:gd name="connsiteX39" fmla="*/ 2690037 w 3338623"/>
              <a:gd name="connsiteY39" fmla="*/ 563525 h 1084521"/>
              <a:gd name="connsiteX40" fmla="*/ 2551814 w 3338623"/>
              <a:gd name="connsiteY40" fmla="*/ 414669 h 1084521"/>
              <a:gd name="connsiteX41" fmla="*/ 2477386 w 3338623"/>
              <a:gd name="connsiteY41" fmla="*/ 340241 h 1084521"/>
              <a:gd name="connsiteX42" fmla="*/ 2456121 w 3338623"/>
              <a:gd name="connsiteY42" fmla="*/ 308344 h 1084521"/>
              <a:gd name="connsiteX43" fmla="*/ 2413590 w 3338623"/>
              <a:gd name="connsiteY43" fmla="*/ 255181 h 1084521"/>
              <a:gd name="connsiteX44" fmla="*/ 2328530 w 3338623"/>
              <a:gd name="connsiteY44" fmla="*/ 148855 h 1084521"/>
              <a:gd name="connsiteX45" fmla="*/ 2296632 w 3338623"/>
              <a:gd name="connsiteY45" fmla="*/ 202018 h 1084521"/>
              <a:gd name="connsiteX46" fmla="*/ 2254102 w 3338623"/>
              <a:gd name="connsiteY46" fmla="*/ 244548 h 1084521"/>
              <a:gd name="connsiteX47" fmla="*/ 2232837 w 3338623"/>
              <a:gd name="connsiteY47" fmla="*/ 318976 h 1084521"/>
              <a:gd name="connsiteX48" fmla="*/ 2169042 w 3338623"/>
              <a:gd name="connsiteY48" fmla="*/ 382772 h 1084521"/>
              <a:gd name="connsiteX49" fmla="*/ 2062716 w 3338623"/>
              <a:gd name="connsiteY49" fmla="*/ 350874 h 1084521"/>
              <a:gd name="connsiteX50" fmla="*/ 1924493 w 3338623"/>
              <a:gd name="connsiteY50" fmla="*/ 233916 h 1084521"/>
              <a:gd name="connsiteX51" fmla="*/ 1807535 w 3338623"/>
              <a:gd name="connsiteY51" fmla="*/ 127590 h 1084521"/>
              <a:gd name="connsiteX52" fmla="*/ 1754372 w 3338623"/>
              <a:gd name="connsiteY52" fmla="*/ 63795 h 1084521"/>
              <a:gd name="connsiteX53" fmla="*/ 1711842 w 3338623"/>
              <a:gd name="connsiteY53" fmla="*/ 42530 h 1084521"/>
              <a:gd name="connsiteX54" fmla="*/ 1648046 w 3338623"/>
              <a:gd name="connsiteY54" fmla="*/ 0 h 1084521"/>
              <a:gd name="connsiteX55" fmla="*/ 1584251 w 3338623"/>
              <a:gd name="connsiteY55" fmla="*/ 106325 h 1084521"/>
              <a:gd name="connsiteX56" fmla="*/ 1552353 w 3338623"/>
              <a:gd name="connsiteY56" fmla="*/ 159488 h 1084521"/>
              <a:gd name="connsiteX57" fmla="*/ 1509823 w 3338623"/>
              <a:gd name="connsiteY57" fmla="*/ 244548 h 1084521"/>
              <a:gd name="connsiteX58" fmla="*/ 1456660 w 3338623"/>
              <a:gd name="connsiteY58" fmla="*/ 350874 h 1084521"/>
              <a:gd name="connsiteX59" fmla="*/ 1403497 w 3338623"/>
              <a:gd name="connsiteY59" fmla="*/ 361507 h 1084521"/>
              <a:gd name="connsiteX60" fmla="*/ 1286539 w 3338623"/>
              <a:gd name="connsiteY60" fmla="*/ 340241 h 1084521"/>
              <a:gd name="connsiteX61" fmla="*/ 1116418 w 3338623"/>
              <a:gd name="connsiteY61" fmla="*/ 255181 h 1084521"/>
              <a:gd name="connsiteX62" fmla="*/ 988828 w 3338623"/>
              <a:gd name="connsiteY62" fmla="*/ 191386 h 1084521"/>
              <a:gd name="connsiteX63" fmla="*/ 956930 w 3338623"/>
              <a:gd name="connsiteY63" fmla="*/ 170121 h 1084521"/>
              <a:gd name="connsiteX64" fmla="*/ 935665 w 3338623"/>
              <a:gd name="connsiteY64" fmla="*/ 148855 h 1084521"/>
              <a:gd name="connsiteX65" fmla="*/ 903767 w 3338623"/>
              <a:gd name="connsiteY65" fmla="*/ 138223 h 1084521"/>
              <a:gd name="connsiteX66" fmla="*/ 882502 w 3338623"/>
              <a:gd name="connsiteY66" fmla="*/ 202018 h 1084521"/>
              <a:gd name="connsiteX67" fmla="*/ 839972 w 3338623"/>
              <a:gd name="connsiteY67" fmla="*/ 308344 h 1084521"/>
              <a:gd name="connsiteX68" fmla="*/ 818707 w 3338623"/>
              <a:gd name="connsiteY68" fmla="*/ 393404 h 1084521"/>
              <a:gd name="connsiteX69" fmla="*/ 776176 w 3338623"/>
              <a:gd name="connsiteY69" fmla="*/ 489097 h 1084521"/>
              <a:gd name="connsiteX70" fmla="*/ 754911 w 3338623"/>
              <a:gd name="connsiteY70" fmla="*/ 552893 h 1084521"/>
              <a:gd name="connsiteX71" fmla="*/ 701749 w 3338623"/>
              <a:gd name="connsiteY71" fmla="*/ 563525 h 1084521"/>
              <a:gd name="connsiteX72" fmla="*/ 552893 w 3338623"/>
              <a:gd name="connsiteY72" fmla="*/ 499730 h 1084521"/>
              <a:gd name="connsiteX73" fmla="*/ 414670 w 3338623"/>
              <a:gd name="connsiteY73" fmla="*/ 404037 h 1084521"/>
              <a:gd name="connsiteX74" fmla="*/ 287079 w 3338623"/>
              <a:gd name="connsiteY74" fmla="*/ 340241 h 1084521"/>
              <a:gd name="connsiteX75" fmla="*/ 212651 w 3338623"/>
              <a:gd name="connsiteY75" fmla="*/ 308344 h 1084521"/>
              <a:gd name="connsiteX76" fmla="*/ 180753 w 3338623"/>
              <a:gd name="connsiteY76" fmla="*/ 287079 h 1084521"/>
              <a:gd name="connsiteX77" fmla="*/ 85060 w 3338623"/>
              <a:gd name="connsiteY77" fmla="*/ 637953 h 1084521"/>
              <a:gd name="connsiteX78" fmla="*/ 63795 w 3338623"/>
              <a:gd name="connsiteY78" fmla="*/ 669851 h 1084521"/>
              <a:gd name="connsiteX79" fmla="*/ 42530 w 3338623"/>
              <a:gd name="connsiteY79" fmla="*/ 818707 h 1084521"/>
              <a:gd name="connsiteX80" fmla="*/ 31897 w 3338623"/>
              <a:gd name="connsiteY80" fmla="*/ 861237 h 1084521"/>
              <a:gd name="connsiteX81" fmla="*/ 0 w 3338623"/>
              <a:gd name="connsiteY81" fmla="*/ 1084521 h 1084521"/>
              <a:gd name="connsiteX0" fmla="*/ 10632 w 3338623"/>
              <a:gd name="connsiteY0" fmla="*/ 1063255 h 1084521"/>
              <a:gd name="connsiteX1" fmla="*/ 744279 w 3338623"/>
              <a:gd name="connsiteY1" fmla="*/ 829339 h 1084521"/>
              <a:gd name="connsiteX2" fmla="*/ 999460 w 3338623"/>
              <a:gd name="connsiteY2" fmla="*/ 712381 h 1084521"/>
              <a:gd name="connsiteX3" fmla="*/ 1127051 w 3338623"/>
              <a:gd name="connsiteY3" fmla="*/ 648586 h 1084521"/>
              <a:gd name="connsiteX4" fmla="*/ 1169581 w 3338623"/>
              <a:gd name="connsiteY4" fmla="*/ 627321 h 1084521"/>
              <a:gd name="connsiteX5" fmla="*/ 1392865 w 3338623"/>
              <a:gd name="connsiteY5" fmla="*/ 584790 h 1084521"/>
              <a:gd name="connsiteX6" fmla="*/ 1446028 w 3338623"/>
              <a:gd name="connsiteY6" fmla="*/ 552893 h 1084521"/>
              <a:gd name="connsiteX7" fmla="*/ 1520456 w 3338623"/>
              <a:gd name="connsiteY7" fmla="*/ 542260 h 1084521"/>
              <a:gd name="connsiteX8" fmla="*/ 1754372 w 3338623"/>
              <a:gd name="connsiteY8" fmla="*/ 531628 h 1084521"/>
              <a:gd name="connsiteX9" fmla="*/ 1913860 w 3338623"/>
              <a:gd name="connsiteY9" fmla="*/ 542260 h 1084521"/>
              <a:gd name="connsiteX10" fmla="*/ 2041451 w 3338623"/>
              <a:gd name="connsiteY10" fmla="*/ 563525 h 1084521"/>
              <a:gd name="connsiteX11" fmla="*/ 2115879 w 3338623"/>
              <a:gd name="connsiteY11" fmla="*/ 574158 h 1084521"/>
              <a:gd name="connsiteX12" fmla="*/ 2211572 w 3338623"/>
              <a:gd name="connsiteY12" fmla="*/ 616688 h 1084521"/>
              <a:gd name="connsiteX13" fmla="*/ 2296632 w 3338623"/>
              <a:gd name="connsiteY13" fmla="*/ 648586 h 1084521"/>
              <a:gd name="connsiteX14" fmla="*/ 2424223 w 3338623"/>
              <a:gd name="connsiteY14" fmla="*/ 723014 h 1084521"/>
              <a:gd name="connsiteX15" fmla="*/ 2466753 w 3338623"/>
              <a:gd name="connsiteY15" fmla="*/ 744279 h 1084521"/>
              <a:gd name="connsiteX16" fmla="*/ 2551814 w 3338623"/>
              <a:gd name="connsiteY16" fmla="*/ 765544 h 1084521"/>
              <a:gd name="connsiteX17" fmla="*/ 2658139 w 3338623"/>
              <a:gd name="connsiteY17" fmla="*/ 797441 h 1084521"/>
              <a:gd name="connsiteX18" fmla="*/ 2700670 w 3338623"/>
              <a:gd name="connsiteY18" fmla="*/ 818707 h 1084521"/>
              <a:gd name="connsiteX19" fmla="*/ 2860158 w 3338623"/>
              <a:gd name="connsiteY19" fmla="*/ 839972 h 1084521"/>
              <a:gd name="connsiteX20" fmla="*/ 3030279 w 3338623"/>
              <a:gd name="connsiteY20" fmla="*/ 861237 h 1084521"/>
              <a:gd name="connsiteX21" fmla="*/ 3094074 w 3338623"/>
              <a:gd name="connsiteY21" fmla="*/ 871869 h 1084521"/>
              <a:gd name="connsiteX22" fmla="*/ 3136604 w 3338623"/>
              <a:gd name="connsiteY22" fmla="*/ 893135 h 1084521"/>
              <a:gd name="connsiteX23" fmla="*/ 3242930 w 3338623"/>
              <a:gd name="connsiteY23" fmla="*/ 935665 h 1084521"/>
              <a:gd name="connsiteX24" fmla="*/ 3306725 w 3338623"/>
              <a:gd name="connsiteY24" fmla="*/ 978195 h 1084521"/>
              <a:gd name="connsiteX25" fmla="*/ 3327990 w 3338623"/>
              <a:gd name="connsiteY25" fmla="*/ 1010093 h 1084521"/>
              <a:gd name="connsiteX26" fmla="*/ 3338623 w 3338623"/>
              <a:gd name="connsiteY26" fmla="*/ 978195 h 1084521"/>
              <a:gd name="connsiteX27" fmla="*/ 3327990 w 3338623"/>
              <a:gd name="connsiteY27" fmla="*/ 935665 h 1084521"/>
              <a:gd name="connsiteX28" fmla="*/ 3264195 w 3338623"/>
              <a:gd name="connsiteY28" fmla="*/ 786809 h 1084521"/>
              <a:gd name="connsiteX29" fmla="*/ 3211032 w 3338623"/>
              <a:gd name="connsiteY29" fmla="*/ 659218 h 1084521"/>
              <a:gd name="connsiteX30" fmla="*/ 3179135 w 3338623"/>
              <a:gd name="connsiteY30" fmla="*/ 606055 h 1084521"/>
              <a:gd name="connsiteX31" fmla="*/ 3157870 w 3338623"/>
              <a:gd name="connsiteY31" fmla="*/ 542260 h 1084521"/>
              <a:gd name="connsiteX32" fmla="*/ 3125972 w 3338623"/>
              <a:gd name="connsiteY32" fmla="*/ 478465 h 1084521"/>
              <a:gd name="connsiteX33" fmla="*/ 3030279 w 3338623"/>
              <a:gd name="connsiteY33" fmla="*/ 318976 h 1084521"/>
              <a:gd name="connsiteX34" fmla="*/ 3009014 w 3338623"/>
              <a:gd name="connsiteY34" fmla="*/ 350874 h 1084521"/>
              <a:gd name="connsiteX35" fmla="*/ 2945218 w 3338623"/>
              <a:gd name="connsiteY35" fmla="*/ 489097 h 1084521"/>
              <a:gd name="connsiteX36" fmla="*/ 2849525 w 3338623"/>
              <a:gd name="connsiteY36" fmla="*/ 563525 h 1084521"/>
              <a:gd name="connsiteX37" fmla="*/ 2817628 w 3338623"/>
              <a:gd name="connsiteY37" fmla="*/ 574158 h 1084521"/>
              <a:gd name="connsiteX38" fmla="*/ 2775097 w 3338623"/>
              <a:gd name="connsiteY38" fmla="*/ 595423 h 1084521"/>
              <a:gd name="connsiteX39" fmla="*/ 2690037 w 3338623"/>
              <a:gd name="connsiteY39" fmla="*/ 563525 h 1084521"/>
              <a:gd name="connsiteX40" fmla="*/ 2551814 w 3338623"/>
              <a:gd name="connsiteY40" fmla="*/ 414669 h 1084521"/>
              <a:gd name="connsiteX41" fmla="*/ 2477386 w 3338623"/>
              <a:gd name="connsiteY41" fmla="*/ 340241 h 1084521"/>
              <a:gd name="connsiteX42" fmla="*/ 2456121 w 3338623"/>
              <a:gd name="connsiteY42" fmla="*/ 308344 h 1084521"/>
              <a:gd name="connsiteX43" fmla="*/ 2413590 w 3338623"/>
              <a:gd name="connsiteY43" fmla="*/ 255181 h 1084521"/>
              <a:gd name="connsiteX44" fmla="*/ 2328530 w 3338623"/>
              <a:gd name="connsiteY44" fmla="*/ 148855 h 1084521"/>
              <a:gd name="connsiteX45" fmla="*/ 2296632 w 3338623"/>
              <a:gd name="connsiteY45" fmla="*/ 202018 h 1084521"/>
              <a:gd name="connsiteX46" fmla="*/ 2254102 w 3338623"/>
              <a:gd name="connsiteY46" fmla="*/ 244548 h 1084521"/>
              <a:gd name="connsiteX47" fmla="*/ 2232837 w 3338623"/>
              <a:gd name="connsiteY47" fmla="*/ 318976 h 1084521"/>
              <a:gd name="connsiteX48" fmla="*/ 2169042 w 3338623"/>
              <a:gd name="connsiteY48" fmla="*/ 382772 h 1084521"/>
              <a:gd name="connsiteX49" fmla="*/ 2062716 w 3338623"/>
              <a:gd name="connsiteY49" fmla="*/ 350874 h 1084521"/>
              <a:gd name="connsiteX50" fmla="*/ 1924493 w 3338623"/>
              <a:gd name="connsiteY50" fmla="*/ 233916 h 1084521"/>
              <a:gd name="connsiteX51" fmla="*/ 1807535 w 3338623"/>
              <a:gd name="connsiteY51" fmla="*/ 127590 h 1084521"/>
              <a:gd name="connsiteX52" fmla="*/ 1754372 w 3338623"/>
              <a:gd name="connsiteY52" fmla="*/ 63795 h 1084521"/>
              <a:gd name="connsiteX53" fmla="*/ 1711842 w 3338623"/>
              <a:gd name="connsiteY53" fmla="*/ 42530 h 1084521"/>
              <a:gd name="connsiteX54" fmla="*/ 1648046 w 3338623"/>
              <a:gd name="connsiteY54" fmla="*/ 0 h 1084521"/>
              <a:gd name="connsiteX55" fmla="*/ 1584251 w 3338623"/>
              <a:gd name="connsiteY55" fmla="*/ 106325 h 1084521"/>
              <a:gd name="connsiteX56" fmla="*/ 1552353 w 3338623"/>
              <a:gd name="connsiteY56" fmla="*/ 159488 h 1084521"/>
              <a:gd name="connsiteX57" fmla="*/ 1509823 w 3338623"/>
              <a:gd name="connsiteY57" fmla="*/ 244548 h 1084521"/>
              <a:gd name="connsiteX58" fmla="*/ 1456660 w 3338623"/>
              <a:gd name="connsiteY58" fmla="*/ 350874 h 1084521"/>
              <a:gd name="connsiteX59" fmla="*/ 1403497 w 3338623"/>
              <a:gd name="connsiteY59" fmla="*/ 361507 h 1084521"/>
              <a:gd name="connsiteX60" fmla="*/ 1286539 w 3338623"/>
              <a:gd name="connsiteY60" fmla="*/ 340241 h 1084521"/>
              <a:gd name="connsiteX61" fmla="*/ 1116418 w 3338623"/>
              <a:gd name="connsiteY61" fmla="*/ 255181 h 1084521"/>
              <a:gd name="connsiteX62" fmla="*/ 988828 w 3338623"/>
              <a:gd name="connsiteY62" fmla="*/ 191386 h 1084521"/>
              <a:gd name="connsiteX63" fmla="*/ 956930 w 3338623"/>
              <a:gd name="connsiteY63" fmla="*/ 170121 h 1084521"/>
              <a:gd name="connsiteX64" fmla="*/ 935665 w 3338623"/>
              <a:gd name="connsiteY64" fmla="*/ 148855 h 1084521"/>
              <a:gd name="connsiteX65" fmla="*/ 903767 w 3338623"/>
              <a:gd name="connsiteY65" fmla="*/ 138223 h 1084521"/>
              <a:gd name="connsiteX66" fmla="*/ 882502 w 3338623"/>
              <a:gd name="connsiteY66" fmla="*/ 202018 h 1084521"/>
              <a:gd name="connsiteX67" fmla="*/ 839972 w 3338623"/>
              <a:gd name="connsiteY67" fmla="*/ 308344 h 1084521"/>
              <a:gd name="connsiteX68" fmla="*/ 818707 w 3338623"/>
              <a:gd name="connsiteY68" fmla="*/ 393404 h 1084521"/>
              <a:gd name="connsiteX69" fmla="*/ 776176 w 3338623"/>
              <a:gd name="connsiteY69" fmla="*/ 489097 h 1084521"/>
              <a:gd name="connsiteX70" fmla="*/ 754911 w 3338623"/>
              <a:gd name="connsiteY70" fmla="*/ 552893 h 1084521"/>
              <a:gd name="connsiteX71" fmla="*/ 701749 w 3338623"/>
              <a:gd name="connsiteY71" fmla="*/ 563525 h 1084521"/>
              <a:gd name="connsiteX72" fmla="*/ 552893 w 3338623"/>
              <a:gd name="connsiteY72" fmla="*/ 499730 h 1084521"/>
              <a:gd name="connsiteX73" fmla="*/ 414670 w 3338623"/>
              <a:gd name="connsiteY73" fmla="*/ 404037 h 1084521"/>
              <a:gd name="connsiteX74" fmla="*/ 287079 w 3338623"/>
              <a:gd name="connsiteY74" fmla="*/ 340241 h 1084521"/>
              <a:gd name="connsiteX75" fmla="*/ 212651 w 3338623"/>
              <a:gd name="connsiteY75" fmla="*/ 308344 h 1084521"/>
              <a:gd name="connsiteX76" fmla="*/ 180753 w 3338623"/>
              <a:gd name="connsiteY76" fmla="*/ 287079 h 1084521"/>
              <a:gd name="connsiteX77" fmla="*/ 63795 w 3338623"/>
              <a:gd name="connsiteY77" fmla="*/ 669851 h 1084521"/>
              <a:gd name="connsiteX78" fmla="*/ 42530 w 3338623"/>
              <a:gd name="connsiteY78" fmla="*/ 818707 h 1084521"/>
              <a:gd name="connsiteX79" fmla="*/ 31897 w 3338623"/>
              <a:gd name="connsiteY79" fmla="*/ 861237 h 1084521"/>
              <a:gd name="connsiteX80" fmla="*/ 0 w 3338623"/>
              <a:gd name="connsiteY80" fmla="*/ 1084521 h 1084521"/>
              <a:gd name="connsiteX0" fmla="*/ 10632 w 3338623"/>
              <a:gd name="connsiteY0" fmla="*/ 1063255 h 1084521"/>
              <a:gd name="connsiteX1" fmla="*/ 744279 w 3338623"/>
              <a:gd name="connsiteY1" fmla="*/ 829339 h 1084521"/>
              <a:gd name="connsiteX2" fmla="*/ 999460 w 3338623"/>
              <a:gd name="connsiteY2" fmla="*/ 712381 h 1084521"/>
              <a:gd name="connsiteX3" fmla="*/ 1127051 w 3338623"/>
              <a:gd name="connsiteY3" fmla="*/ 648586 h 1084521"/>
              <a:gd name="connsiteX4" fmla="*/ 1169581 w 3338623"/>
              <a:gd name="connsiteY4" fmla="*/ 627321 h 1084521"/>
              <a:gd name="connsiteX5" fmla="*/ 1392865 w 3338623"/>
              <a:gd name="connsiteY5" fmla="*/ 584790 h 1084521"/>
              <a:gd name="connsiteX6" fmla="*/ 1446028 w 3338623"/>
              <a:gd name="connsiteY6" fmla="*/ 552893 h 1084521"/>
              <a:gd name="connsiteX7" fmla="*/ 1520456 w 3338623"/>
              <a:gd name="connsiteY7" fmla="*/ 542260 h 1084521"/>
              <a:gd name="connsiteX8" fmla="*/ 1754372 w 3338623"/>
              <a:gd name="connsiteY8" fmla="*/ 531628 h 1084521"/>
              <a:gd name="connsiteX9" fmla="*/ 1913860 w 3338623"/>
              <a:gd name="connsiteY9" fmla="*/ 542260 h 1084521"/>
              <a:gd name="connsiteX10" fmla="*/ 2041451 w 3338623"/>
              <a:gd name="connsiteY10" fmla="*/ 563525 h 1084521"/>
              <a:gd name="connsiteX11" fmla="*/ 2115879 w 3338623"/>
              <a:gd name="connsiteY11" fmla="*/ 574158 h 1084521"/>
              <a:gd name="connsiteX12" fmla="*/ 2211572 w 3338623"/>
              <a:gd name="connsiteY12" fmla="*/ 616688 h 1084521"/>
              <a:gd name="connsiteX13" fmla="*/ 2296632 w 3338623"/>
              <a:gd name="connsiteY13" fmla="*/ 648586 h 1084521"/>
              <a:gd name="connsiteX14" fmla="*/ 2424223 w 3338623"/>
              <a:gd name="connsiteY14" fmla="*/ 723014 h 1084521"/>
              <a:gd name="connsiteX15" fmla="*/ 2466753 w 3338623"/>
              <a:gd name="connsiteY15" fmla="*/ 744279 h 1084521"/>
              <a:gd name="connsiteX16" fmla="*/ 2551814 w 3338623"/>
              <a:gd name="connsiteY16" fmla="*/ 765544 h 1084521"/>
              <a:gd name="connsiteX17" fmla="*/ 2658139 w 3338623"/>
              <a:gd name="connsiteY17" fmla="*/ 797441 h 1084521"/>
              <a:gd name="connsiteX18" fmla="*/ 2700670 w 3338623"/>
              <a:gd name="connsiteY18" fmla="*/ 818707 h 1084521"/>
              <a:gd name="connsiteX19" fmla="*/ 2860158 w 3338623"/>
              <a:gd name="connsiteY19" fmla="*/ 839972 h 1084521"/>
              <a:gd name="connsiteX20" fmla="*/ 3030279 w 3338623"/>
              <a:gd name="connsiteY20" fmla="*/ 861237 h 1084521"/>
              <a:gd name="connsiteX21" fmla="*/ 3094074 w 3338623"/>
              <a:gd name="connsiteY21" fmla="*/ 871869 h 1084521"/>
              <a:gd name="connsiteX22" fmla="*/ 3136604 w 3338623"/>
              <a:gd name="connsiteY22" fmla="*/ 893135 h 1084521"/>
              <a:gd name="connsiteX23" fmla="*/ 3242930 w 3338623"/>
              <a:gd name="connsiteY23" fmla="*/ 935665 h 1084521"/>
              <a:gd name="connsiteX24" fmla="*/ 3306725 w 3338623"/>
              <a:gd name="connsiteY24" fmla="*/ 978195 h 1084521"/>
              <a:gd name="connsiteX25" fmla="*/ 3327990 w 3338623"/>
              <a:gd name="connsiteY25" fmla="*/ 1010093 h 1084521"/>
              <a:gd name="connsiteX26" fmla="*/ 3338623 w 3338623"/>
              <a:gd name="connsiteY26" fmla="*/ 978195 h 1084521"/>
              <a:gd name="connsiteX27" fmla="*/ 3327990 w 3338623"/>
              <a:gd name="connsiteY27" fmla="*/ 935665 h 1084521"/>
              <a:gd name="connsiteX28" fmla="*/ 3264195 w 3338623"/>
              <a:gd name="connsiteY28" fmla="*/ 786809 h 1084521"/>
              <a:gd name="connsiteX29" fmla="*/ 3211032 w 3338623"/>
              <a:gd name="connsiteY29" fmla="*/ 659218 h 1084521"/>
              <a:gd name="connsiteX30" fmla="*/ 3179135 w 3338623"/>
              <a:gd name="connsiteY30" fmla="*/ 606055 h 1084521"/>
              <a:gd name="connsiteX31" fmla="*/ 3157870 w 3338623"/>
              <a:gd name="connsiteY31" fmla="*/ 542260 h 1084521"/>
              <a:gd name="connsiteX32" fmla="*/ 3125972 w 3338623"/>
              <a:gd name="connsiteY32" fmla="*/ 478465 h 1084521"/>
              <a:gd name="connsiteX33" fmla="*/ 3030279 w 3338623"/>
              <a:gd name="connsiteY33" fmla="*/ 318976 h 1084521"/>
              <a:gd name="connsiteX34" fmla="*/ 3009014 w 3338623"/>
              <a:gd name="connsiteY34" fmla="*/ 350874 h 1084521"/>
              <a:gd name="connsiteX35" fmla="*/ 2945218 w 3338623"/>
              <a:gd name="connsiteY35" fmla="*/ 489097 h 1084521"/>
              <a:gd name="connsiteX36" fmla="*/ 2849525 w 3338623"/>
              <a:gd name="connsiteY36" fmla="*/ 563525 h 1084521"/>
              <a:gd name="connsiteX37" fmla="*/ 2817628 w 3338623"/>
              <a:gd name="connsiteY37" fmla="*/ 574158 h 1084521"/>
              <a:gd name="connsiteX38" fmla="*/ 2775097 w 3338623"/>
              <a:gd name="connsiteY38" fmla="*/ 595423 h 1084521"/>
              <a:gd name="connsiteX39" fmla="*/ 2690037 w 3338623"/>
              <a:gd name="connsiteY39" fmla="*/ 563525 h 1084521"/>
              <a:gd name="connsiteX40" fmla="*/ 2551814 w 3338623"/>
              <a:gd name="connsiteY40" fmla="*/ 414669 h 1084521"/>
              <a:gd name="connsiteX41" fmla="*/ 2477386 w 3338623"/>
              <a:gd name="connsiteY41" fmla="*/ 340241 h 1084521"/>
              <a:gd name="connsiteX42" fmla="*/ 2456121 w 3338623"/>
              <a:gd name="connsiteY42" fmla="*/ 308344 h 1084521"/>
              <a:gd name="connsiteX43" fmla="*/ 2413590 w 3338623"/>
              <a:gd name="connsiteY43" fmla="*/ 255181 h 1084521"/>
              <a:gd name="connsiteX44" fmla="*/ 2328530 w 3338623"/>
              <a:gd name="connsiteY44" fmla="*/ 148855 h 1084521"/>
              <a:gd name="connsiteX45" fmla="*/ 2296632 w 3338623"/>
              <a:gd name="connsiteY45" fmla="*/ 202018 h 1084521"/>
              <a:gd name="connsiteX46" fmla="*/ 2254102 w 3338623"/>
              <a:gd name="connsiteY46" fmla="*/ 244548 h 1084521"/>
              <a:gd name="connsiteX47" fmla="*/ 2232837 w 3338623"/>
              <a:gd name="connsiteY47" fmla="*/ 318976 h 1084521"/>
              <a:gd name="connsiteX48" fmla="*/ 2169042 w 3338623"/>
              <a:gd name="connsiteY48" fmla="*/ 382772 h 1084521"/>
              <a:gd name="connsiteX49" fmla="*/ 2062716 w 3338623"/>
              <a:gd name="connsiteY49" fmla="*/ 350874 h 1084521"/>
              <a:gd name="connsiteX50" fmla="*/ 1924493 w 3338623"/>
              <a:gd name="connsiteY50" fmla="*/ 233916 h 1084521"/>
              <a:gd name="connsiteX51" fmla="*/ 1807535 w 3338623"/>
              <a:gd name="connsiteY51" fmla="*/ 127590 h 1084521"/>
              <a:gd name="connsiteX52" fmla="*/ 1754372 w 3338623"/>
              <a:gd name="connsiteY52" fmla="*/ 63795 h 1084521"/>
              <a:gd name="connsiteX53" fmla="*/ 1711842 w 3338623"/>
              <a:gd name="connsiteY53" fmla="*/ 42530 h 1084521"/>
              <a:gd name="connsiteX54" fmla="*/ 1648046 w 3338623"/>
              <a:gd name="connsiteY54" fmla="*/ 0 h 1084521"/>
              <a:gd name="connsiteX55" fmla="*/ 1584251 w 3338623"/>
              <a:gd name="connsiteY55" fmla="*/ 106325 h 1084521"/>
              <a:gd name="connsiteX56" fmla="*/ 1552353 w 3338623"/>
              <a:gd name="connsiteY56" fmla="*/ 159488 h 1084521"/>
              <a:gd name="connsiteX57" fmla="*/ 1509823 w 3338623"/>
              <a:gd name="connsiteY57" fmla="*/ 244548 h 1084521"/>
              <a:gd name="connsiteX58" fmla="*/ 1456660 w 3338623"/>
              <a:gd name="connsiteY58" fmla="*/ 350874 h 1084521"/>
              <a:gd name="connsiteX59" fmla="*/ 1403497 w 3338623"/>
              <a:gd name="connsiteY59" fmla="*/ 361507 h 1084521"/>
              <a:gd name="connsiteX60" fmla="*/ 1286539 w 3338623"/>
              <a:gd name="connsiteY60" fmla="*/ 340241 h 1084521"/>
              <a:gd name="connsiteX61" fmla="*/ 1116418 w 3338623"/>
              <a:gd name="connsiteY61" fmla="*/ 255181 h 1084521"/>
              <a:gd name="connsiteX62" fmla="*/ 988828 w 3338623"/>
              <a:gd name="connsiteY62" fmla="*/ 191386 h 1084521"/>
              <a:gd name="connsiteX63" fmla="*/ 956930 w 3338623"/>
              <a:gd name="connsiteY63" fmla="*/ 170121 h 1084521"/>
              <a:gd name="connsiteX64" fmla="*/ 935665 w 3338623"/>
              <a:gd name="connsiteY64" fmla="*/ 148855 h 1084521"/>
              <a:gd name="connsiteX65" fmla="*/ 903767 w 3338623"/>
              <a:gd name="connsiteY65" fmla="*/ 138223 h 1084521"/>
              <a:gd name="connsiteX66" fmla="*/ 882502 w 3338623"/>
              <a:gd name="connsiteY66" fmla="*/ 202018 h 1084521"/>
              <a:gd name="connsiteX67" fmla="*/ 839972 w 3338623"/>
              <a:gd name="connsiteY67" fmla="*/ 308344 h 1084521"/>
              <a:gd name="connsiteX68" fmla="*/ 818707 w 3338623"/>
              <a:gd name="connsiteY68" fmla="*/ 393404 h 1084521"/>
              <a:gd name="connsiteX69" fmla="*/ 776176 w 3338623"/>
              <a:gd name="connsiteY69" fmla="*/ 489097 h 1084521"/>
              <a:gd name="connsiteX70" fmla="*/ 754911 w 3338623"/>
              <a:gd name="connsiteY70" fmla="*/ 552893 h 1084521"/>
              <a:gd name="connsiteX71" fmla="*/ 701749 w 3338623"/>
              <a:gd name="connsiteY71" fmla="*/ 563525 h 1084521"/>
              <a:gd name="connsiteX72" fmla="*/ 552893 w 3338623"/>
              <a:gd name="connsiteY72" fmla="*/ 499730 h 1084521"/>
              <a:gd name="connsiteX73" fmla="*/ 414670 w 3338623"/>
              <a:gd name="connsiteY73" fmla="*/ 404037 h 1084521"/>
              <a:gd name="connsiteX74" fmla="*/ 287079 w 3338623"/>
              <a:gd name="connsiteY74" fmla="*/ 340241 h 1084521"/>
              <a:gd name="connsiteX75" fmla="*/ 212651 w 3338623"/>
              <a:gd name="connsiteY75" fmla="*/ 308344 h 1084521"/>
              <a:gd name="connsiteX76" fmla="*/ 180753 w 3338623"/>
              <a:gd name="connsiteY76" fmla="*/ 287079 h 1084521"/>
              <a:gd name="connsiteX77" fmla="*/ 42530 w 3338623"/>
              <a:gd name="connsiteY77" fmla="*/ 818707 h 1084521"/>
              <a:gd name="connsiteX78" fmla="*/ 31897 w 3338623"/>
              <a:gd name="connsiteY78" fmla="*/ 861237 h 1084521"/>
              <a:gd name="connsiteX79" fmla="*/ 0 w 3338623"/>
              <a:gd name="connsiteY79" fmla="*/ 1084521 h 1084521"/>
              <a:gd name="connsiteX0" fmla="*/ 10632 w 3338623"/>
              <a:gd name="connsiteY0" fmla="*/ 1063255 h 1084521"/>
              <a:gd name="connsiteX1" fmla="*/ 744279 w 3338623"/>
              <a:gd name="connsiteY1" fmla="*/ 829339 h 1084521"/>
              <a:gd name="connsiteX2" fmla="*/ 999460 w 3338623"/>
              <a:gd name="connsiteY2" fmla="*/ 712381 h 1084521"/>
              <a:gd name="connsiteX3" fmla="*/ 1127051 w 3338623"/>
              <a:gd name="connsiteY3" fmla="*/ 648586 h 1084521"/>
              <a:gd name="connsiteX4" fmla="*/ 1169581 w 3338623"/>
              <a:gd name="connsiteY4" fmla="*/ 627321 h 1084521"/>
              <a:gd name="connsiteX5" fmla="*/ 1392865 w 3338623"/>
              <a:gd name="connsiteY5" fmla="*/ 584790 h 1084521"/>
              <a:gd name="connsiteX6" fmla="*/ 1446028 w 3338623"/>
              <a:gd name="connsiteY6" fmla="*/ 552893 h 1084521"/>
              <a:gd name="connsiteX7" fmla="*/ 1520456 w 3338623"/>
              <a:gd name="connsiteY7" fmla="*/ 542260 h 1084521"/>
              <a:gd name="connsiteX8" fmla="*/ 1754372 w 3338623"/>
              <a:gd name="connsiteY8" fmla="*/ 531628 h 1084521"/>
              <a:gd name="connsiteX9" fmla="*/ 1913860 w 3338623"/>
              <a:gd name="connsiteY9" fmla="*/ 542260 h 1084521"/>
              <a:gd name="connsiteX10" fmla="*/ 2041451 w 3338623"/>
              <a:gd name="connsiteY10" fmla="*/ 563525 h 1084521"/>
              <a:gd name="connsiteX11" fmla="*/ 2115879 w 3338623"/>
              <a:gd name="connsiteY11" fmla="*/ 574158 h 1084521"/>
              <a:gd name="connsiteX12" fmla="*/ 2211572 w 3338623"/>
              <a:gd name="connsiteY12" fmla="*/ 616688 h 1084521"/>
              <a:gd name="connsiteX13" fmla="*/ 2296632 w 3338623"/>
              <a:gd name="connsiteY13" fmla="*/ 648586 h 1084521"/>
              <a:gd name="connsiteX14" fmla="*/ 2424223 w 3338623"/>
              <a:gd name="connsiteY14" fmla="*/ 723014 h 1084521"/>
              <a:gd name="connsiteX15" fmla="*/ 2466753 w 3338623"/>
              <a:gd name="connsiteY15" fmla="*/ 744279 h 1084521"/>
              <a:gd name="connsiteX16" fmla="*/ 2551814 w 3338623"/>
              <a:gd name="connsiteY16" fmla="*/ 765544 h 1084521"/>
              <a:gd name="connsiteX17" fmla="*/ 2658139 w 3338623"/>
              <a:gd name="connsiteY17" fmla="*/ 797441 h 1084521"/>
              <a:gd name="connsiteX18" fmla="*/ 2700670 w 3338623"/>
              <a:gd name="connsiteY18" fmla="*/ 818707 h 1084521"/>
              <a:gd name="connsiteX19" fmla="*/ 2860158 w 3338623"/>
              <a:gd name="connsiteY19" fmla="*/ 839972 h 1084521"/>
              <a:gd name="connsiteX20" fmla="*/ 3030279 w 3338623"/>
              <a:gd name="connsiteY20" fmla="*/ 861237 h 1084521"/>
              <a:gd name="connsiteX21" fmla="*/ 3094074 w 3338623"/>
              <a:gd name="connsiteY21" fmla="*/ 871869 h 1084521"/>
              <a:gd name="connsiteX22" fmla="*/ 3136604 w 3338623"/>
              <a:gd name="connsiteY22" fmla="*/ 893135 h 1084521"/>
              <a:gd name="connsiteX23" fmla="*/ 3242930 w 3338623"/>
              <a:gd name="connsiteY23" fmla="*/ 935665 h 1084521"/>
              <a:gd name="connsiteX24" fmla="*/ 3306725 w 3338623"/>
              <a:gd name="connsiteY24" fmla="*/ 978195 h 1084521"/>
              <a:gd name="connsiteX25" fmla="*/ 3327990 w 3338623"/>
              <a:gd name="connsiteY25" fmla="*/ 1010093 h 1084521"/>
              <a:gd name="connsiteX26" fmla="*/ 3338623 w 3338623"/>
              <a:gd name="connsiteY26" fmla="*/ 978195 h 1084521"/>
              <a:gd name="connsiteX27" fmla="*/ 3327990 w 3338623"/>
              <a:gd name="connsiteY27" fmla="*/ 935665 h 1084521"/>
              <a:gd name="connsiteX28" fmla="*/ 3264195 w 3338623"/>
              <a:gd name="connsiteY28" fmla="*/ 786809 h 1084521"/>
              <a:gd name="connsiteX29" fmla="*/ 3211032 w 3338623"/>
              <a:gd name="connsiteY29" fmla="*/ 659218 h 1084521"/>
              <a:gd name="connsiteX30" fmla="*/ 3179135 w 3338623"/>
              <a:gd name="connsiteY30" fmla="*/ 606055 h 1084521"/>
              <a:gd name="connsiteX31" fmla="*/ 3157870 w 3338623"/>
              <a:gd name="connsiteY31" fmla="*/ 542260 h 1084521"/>
              <a:gd name="connsiteX32" fmla="*/ 3125972 w 3338623"/>
              <a:gd name="connsiteY32" fmla="*/ 478465 h 1084521"/>
              <a:gd name="connsiteX33" fmla="*/ 3030279 w 3338623"/>
              <a:gd name="connsiteY33" fmla="*/ 318976 h 1084521"/>
              <a:gd name="connsiteX34" fmla="*/ 3009014 w 3338623"/>
              <a:gd name="connsiteY34" fmla="*/ 350874 h 1084521"/>
              <a:gd name="connsiteX35" fmla="*/ 2945218 w 3338623"/>
              <a:gd name="connsiteY35" fmla="*/ 489097 h 1084521"/>
              <a:gd name="connsiteX36" fmla="*/ 2849525 w 3338623"/>
              <a:gd name="connsiteY36" fmla="*/ 563525 h 1084521"/>
              <a:gd name="connsiteX37" fmla="*/ 2817628 w 3338623"/>
              <a:gd name="connsiteY37" fmla="*/ 574158 h 1084521"/>
              <a:gd name="connsiteX38" fmla="*/ 2775097 w 3338623"/>
              <a:gd name="connsiteY38" fmla="*/ 595423 h 1084521"/>
              <a:gd name="connsiteX39" fmla="*/ 2690037 w 3338623"/>
              <a:gd name="connsiteY39" fmla="*/ 563525 h 1084521"/>
              <a:gd name="connsiteX40" fmla="*/ 2551814 w 3338623"/>
              <a:gd name="connsiteY40" fmla="*/ 414669 h 1084521"/>
              <a:gd name="connsiteX41" fmla="*/ 2477386 w 3338623"/>
              <a:gd name="connsiteY41" fmla="*/ 340241 h 1084521"/>
              <a:gd name="connsiteX42" fmla="*/ 2456121 w 3338623"/>
              <a:gd name="connsiteY42" fmla="*/ 308344 h 1084521"/>
              <a:gd name="connsiteX43" fmla="*/ 2413590 w 3338623"/>
              <a:gd name="connsiteY43" fmla="*/ 255181 h 1084521"/>
              <a:gd name="connsiteX44" fmla="*/ 2328530 w 3338623"/>
              <a:gd name="connsiteY44" fmla="*/ 148855 h 1084521"/>
              <a:gd name="connsiteX45" fmla="*/ 2296632 w 3338623"/>
              <a:gd name="connsiteY45" fmla="*/ 202018 h 1084521"/>
              <a:gd name="connsiteX46" fmla="*/ 2254102 w 3338623"/>
              <a:gd name="connsiteY46" fmla="*/ 244548 h 1084521"/>
              <a:gd name="connsiteX47" fmla="*/ 2232837 w 3338623"/>
              <a:gd name="connsiteY47" fmla="*/ 318976 h 1084521"/>
              <a:gd name="connsiteX48" fmla="*/ 2169042 w 3338623"/>
              <a:gd name="connsiteY48" fmla="*/ 382772 h 1084521"/>
              <a:gd name="connsiteX49" fmla="*/ 2062716 w 3338623"/>
              <a:gd name="connsiteY49" fmla="*/ 350874 h 1084521"/>
              <a:gd name="connsiteX50" fmla="*/ 1924493 w 3338623"/>
              <a:gd name="connsiteY50" fmla="*/ 233916 h 1084521"/>
              <a:gd name="connsiteX51" fmla="*/ 1807535 w 3338623"/>
              <a:gd name="connsiteY51" fmla="*/ 127590 h 1084521"/>
              <a:gd name="connsiteX52" fmla="*/ 1754372 w 3338623"/>
              <a:gd name="connsiteY52" fmla="*/ 63795 h 1084521"/>
              <a:gd name="connsiteX53" fmla="*/ 1711842 w 3338623"/>
              <a:gd name="connsiteY53" fmla="*/ 42530 h 1084521"/>
              <a:gd name="connsiteX54" fmla="*/ 1648046 w 3338623"/>
              <a:gd name="connsiteY54" fmla="*/ 0 h 1084521"/>
              <a:gd name="connsiteX55" fmla="*/ 1584251 w 3338623"/>
              <a:gd name="connsiteY55" fmla="*/ 106325 h 1084521"/>
              <a:gd name="connsiteX56" fmla="*/ 1552353 w 3338623"/>
              <a:gd name="connsiteY56" fmla="*/ 159488 h 1084521"/>
              <a:gd name="connsiteX57" fmla="*/ 1509823 w 3338623"/>
              <a:gd name="connsiteY57" fmla="*/ 244548 h 1084521"/>
              <a:gd name="connsiteX58" fmla="*/ 1456660 w 3338623"/>
              <a:gd name="connsiteY58" fmla="*/ 350874 h 1084521"/>
              <a:gd name="connsiteX59" fmla="*/ 1403497 w 3338623"/>
              <a:gd name="connsiteY59" fmla="*/ 361507 h 1084521"/>
              <a:gd name="connsiteX60" fmla="*/ 1286539 w 3338623"/>
              <a:gd name="connsiteY60" fmla="*/ 340241 h 1084521"/>
              <a:gd name="connsiteX61" fmla="*/ 1116418 w 3338623"/>
              <a:gd name="connsiteY61" fmla="*/ 255181 h 1084521"/>
              <a:gd name="connsiteX62" fmla="*/ 988828 w 3338623"/>
              <a:gd name="connsiteY62" fmla="*/ 191386 h 1084521"/>
              <a:gd name="connsiteX63" fmla="*/ 956930 w 3338623"/>
              <a:gd name="connsiteY63" fmla="*/ 170121 h 1084521"/>
              <a:gd name="connsiteX64" fmla="*/ 935665 w 3338623"/>
              <a:gd name="connsiteY64" fmla="*/ 148855 h 1084521"/>
              <a:gd name="connsiteX65" fmla="*/ 903767 w 3338623"/>
              <a:gd name="connsiteY65" fmla="*/ 138223 h 1084521"/>
              <a:gd name="connsiteX66" fmla="*/ 882502 w 3338623"/>
              <a:gd name="connsiteY66" fmla="*/ 202018 h 1084521"/>
              <a:gd name="connsiteX67" fmla="*/ 839972 w 3338623"/>
              <a:gd name="connsiteY67" fmla="*/ 308344 h 1084521"/>
              <a:gd name="connsiteX68" fmla="*/ 818707 w 3338623"/>
              <a:gd name="connsiteY68" fmla="*/ 393404 h 1084521"/>
              <a:gd name="connsiteX69" fmla="*/ 776176 w 3338623"/>
              <a:gd name="connsiteY69" fmla="*/ 489097 h 1084521"/>
              <a:gd name="connsiteX70" fmla="*/ 754911 w 3338623"/>
              <a:gd name="connsiteY70" fmla="*/ 552893 h 1084521"/>
              <a:gd name="connsiteX71" fmla="*/ 701749 w 3338623"/>
              <a:gd name="connsiteY71" fmla="*/ 563525 h 1084521"/>
              <a:gd name="connsiteX72" fmla="*/ 552893 w 3338623"/>
              <a:gd name="connsiteY72" fmla="*/ 499730 h 1084521"/>
              <a:gd name="connsiteX73" fmla="*/ 414670 w 3338623"/>
              <a:gd name="connsiteY73" fmla="*/ 404037 h 1084521"/>
              <a:gd name="connsiteX74" fmla="*/ 287079 w 3338623"/>
              <a:gd name="connsiteY74" fmla="*/ 340241 h 1084521"/>
              <a:gd name="connsiteX75" fmla="*/ 212651 w 3338623"/>
              <a:gd name="connsiteY75" fmla="*/ 308344 h 1084521"/>
              <a:gd name="connsiteX76" fmla="*/ 180753 w 3338623"/>
              <a:gd name="connsiteY76" fmla="*/ 287079 h 1084521"/>
              <a:gd name="connsiteX77" fmla="*/ 31897 w 3338623"/>
              <a:gd name="connsiteY77" fmla="*/ 861237 h 1084521"/>
              <a:gd name="connsiteX78" fmla="*/ 0 w 3338623"/>
              <a:gd name="connsiteY78" fmla="*/ 1084521 h 1084521"/>
              <a:gd name="connsiteX0" fmla="*/ 10632 w 3338623"/>
              <a:gd name="connsiteY0" fmla="*/ 1063255 h 1084521"/>
              <a:gd name="connsiteX1" fmla="*/ 744279 w 3338623"/>
              <a:gd name="connsiteY1" fmla="*/ 829339 h 1084521"/>
              <a:gd name="connsiteX2" fmla="*/ 999460 w 3338623"/>
              <a:gd name="connsiteY2" fmla="*/ 712381 h 1084521"/>
              <a:gd name="connsiteX3" fmla="*/ 1127051 w 3338623"/>
              <a:gd name="connsiteY3" fmla="*/ 648586 h 1084521"/>
              <a:gd name="connsiteX4" fmla="*/ 1169581 w 3338623"/>
              <a:gd name="connsiteY4" fmla="*/ 627321 h 1084521"/>
              <a:gd name="connsiteX5" fmla="*/ 1392865 w 3338623"/>
              <a:gd name="connsiteY5" fmla="*/ 584790 h 1084521"/>
              <a:gd name="connsiteX6" fmla="*/ 1446028 w 3338623"/>
              <a:gd name="connsiteY6" fmla="*/ 552893 h 1084521"/>
              <a:gd name="connsiteX7" fmla="*/ 1520456 w 3338623"/>
              <a:gd name="connsiteY7" fmla="*/ 542260 h 1084521"/>
              <a:gd name="connsiteX8" fmla="*/ 1754372 w 3338623"/>
              <a:gd name="connsiteY8" fmla="*/ 531628 h 1084521"/>
              <a:gd name="connsiteX9" fmla="*/ 1913860 w 3338623"/>
              <a:gd name="connsiteY9" fmla="*/ 542260 h 1084521"/>
              <a:gd name="connsiteX10" fmla="*/ 2041451 w 3338623"/>
              <a:gd name="connsiteY10" fmla="*/ 563525 h 1084521"/>
              <a:gd name="connsiteX11" fmla="*/ 2115879 w 3338623"/>
              <a:gd name="connsiteY11" fmla="*/ 574158 h 1084521"/>
              <a:gd name="connsiteX12" fmla="*/ 2211572 w 3338623"/>
              <a:gd name="connsiteY12" fmla="*/ 616688 h 1084521"/>
              <a:gd name="connsiteX13" fmla="*/ 2296632 w 3338623"/>
              <a:gd name="connsiteY13" fmla="*/ 648586 h 1084521"/>
              <a:gd name="connsiteX14" fmla="*/ 2424223 w 3338623"/>
              <a:gd name="connsiteY14" fmla="*/ 723014 h 1084521"/>
              <a:gd name="connsiteX15" fmla="*/ 2466753 w 3338623"/>
              <a:gd name="connsiteY15" fmla="*/ 744279 h 1084521"/>
              <a:gd name="connsiteX16" fmla="*/ 2551814 w 3338623"/>
              <a:gd name="connsiteY16" fmla="*/ 765544 h 1084521"/>
              <a:gd name="connsiteX17" fmla="*/ 2658139 w 3338623"/>
              <a:gd name="connsiteY17" fmla="*/ 797441 h 1084521"/>
              <a:gd name="connsiteX18" fmla="*/ 2700670 w 3338623"/>
              <a:gd name="connsiteY18" fmla="*/ 818707 h 1084521"/>
              <a:gd name="connsiteX19" fmla="*/ 2860158 w 3338623"/>
              <a:gd name="connsiteY19" fmla="*/ 839972 h 1084521"/>
              <a:gd name="connsiteX20" fmla="*/ 3030279 w 3338623"/>
              <a:gd name="connsiteY20" fmla="*/ 861237 h 1084521"/>
              <a:gd name="connsiteX21" fmla="*/ 3094074 w 3338623"/>
              <a:gd name="connsiteY21" fmla="*/ 871869 h 1084521"/>
              <a:gd name="connsiteX22" fmla="*/ 3136604 w 3338623"/>
              <a:gd name="connsiteY22" fmla="*/ 893135 h 1084521"/>
              <a:gd name="connsiteX23" fmla="*/ 3242930 w 3338623"/>
              <a:gd name="connsiteY23" fmla="*/ 935665 h 1084521"/>
              <a:gd name="connsiteX24" fmla="*/ 3306725 w 3338623"/>
              <a:gd name="connsiteY24" fmla="*/ 978195 h 1084521"/>
              <a:gd name="connsiteX25" fmla="*/ 3327990 w 3338623"/>
              <a:gd name="connsiteY25" fmla="*/ 1010093 h 1084521"/>
              <a:gd name="connsiteX26" fmla="*/ 3338623 w 3338623"/>
              <a:gd name="connsiteY26" fmla="*/ 978195 h 1084521"/>
              <a:gd name="connsiteX27" fmla="*/ 3327990 w 3338623"/>
              <a:gd name="connsiteY27" fmla="*/ 935665 h 1084521"/>
              <a:gd name="connsiteX28" fmla="*/ 3264195 w 3338623"/>
              <a:gd name="connsiteY28" fmla="*/ 786809 h 1084521"/>
              <a:gd name="connsiteX29" fmla="*/ 3211032 w 3338623"/>
              <a:gd name="connsiteY29" fmla="*/ 659218 h 1084521"/>
              <a:gd name="connsiteX30" fmla="*/ 3179135 w 3338623"/>
              <a:gd name="connsiteY30" fmla="*/ 606055 h 1084521"/>
              <a:gd name="connsiteX31" fmla="*/ 3157870 w 3338623"/>
              <a:gd name="connsiteY31" fmla="*/ 542260 h 1084521"/>
              <a:gd name="connsiteX32" fmla="*/ 3125972 w 3338623"/>
              <a:gd name="connsiteY32" fmla="*/ 478465 h 1084521"/>
              <a:gd name="connsiteX33" fmla="*/ 3030279 w 3338623"/>
              <a:gd name="connsiteY33" fmla="*/ 318976 h 1084521"/>
              <a:gd name="connsiteX34" fmla="*/ 3009014 w 3338623"/>
              <a:gd name="connsiteY34" fmla="*/ 350874 h 1084521"/>
              <a:gd name="connsiteX35" fmla="*/ 2945218 w 3338623"/>
              <a:gd name="connsiteY35" fmla="*/ 489097 h 1084521"/>
              <a:gd name="connsiteX36" fmla="*/ 2849525 w 3338623"/>
              <a:gd name="connsiteY36" fmla="*/ 563525 h 1084521"/>
              <a:gd name="connsiteX37" fmla="*/ 2817628 w 3338623"/>
              <a:gd name="connsiteY37" fmla="*/ 574158 h 1084521"/>
              <a:gd name="connsiteX38" fmla="*/ 2775097 w 3338623"/>
              <a:gd name="connsiteY38" fmla="*/ 595423 h 1084521"/>
              <a:gd name="connsiteX39" fmla="*/ 2690037 w 3338623"/>
              <a:gd name="connsiteY39" fmla="*/ 563525 h 1084521"/>
              <a:gd name="connsiteX40" fmla="*/ 2551814 w 3338623"/>
              <a:gd name="connsiteY40" fmla="*/ 414669 h 1084521"/>
              <a:gd name="connsiteX41" fmla="*/ 2477386 w 3338623"/>
              <a:gd name="connsiteY41" fmla="*/ 340241 h 1084521"/>
              <a:gd name="connsiteX42" fmla="*/ 2456121 w 3338623"/>
              <a:gd name="connsiteY42" fmla="*/ 308344 h 1084521"/>
              <a:gd name="connsiteX43" fmla="*/ 2413590 w 3338623"/>
              <a:gd name="connsiteY43" fmla="*/ 255181 h 1084521"/>
              <a:gd name="connsiteX44" fmla="*/ 2328530 w 3338623"/>
              <a:gd name="connsiteY44" fmla="*/ 148855 h 1084521"/>
              <a:gd name="connsiteX45" fmla="*/ 2296632 w 3338623"/>
              <a:gd name="connsiteY45" fmla="*/ 202018 h 1084521"/>
              <a:gd name="connsiteX46" fmla="*/ 2254102 w 3338623"/>
              <a:gd name="connsiteY46" fmla="*/ 244548 h 1084521"/>
              <a:gd name="connsiteX47" fmla="*/ 2232837 w 3338623"/>
              <a:gd name="connsiteY47" fmla="*/ 318976 h 1084521"/>
              <a:gd name="connsiteX48" fmla="*/ 2169042 w 3338623"/>
              <a:gd name="connsiteY48" fmla="*/ 382772 h 1084521"/>
              <a:gd name="connsiteX49" fmla="*/ 2062716 w 3338623"/>
              <a:gd name="connsiteY49" fmla="*/ 350874 h 1084521"/>
              <a:gd name="connsiteX50" fmla="*/ 1924493 w 3338623"/>
              <a:gd name="connsiteY50" fmla="*/ 233916 h 1084521"/>
              <a:gd name="connsiteX51" fmla="*/ 1807535 w 3338623"/>
              <a:gd name="connsiteY51" fmla="*/ 127590 h 1084521"/>
              <a:gd name="connsiteX52" fmla="*/ 1754372 w 3338623"/>
              <a:gd name="connsiteY52" fmla="*/ 63795 h 1084521"/>
              <a:gd name="connsiteX53" fmla="*/ 1711842 w 3338623"/>
              <a:gd name="connsiteY53" fmla="*/ 42530 h 1084521"/>
              <a:gd name="connsiteX54" fmla="*/ 1648046 w 3338623"/>
              <a:gd name="connsiteY54" fmla="*/ 0 h 1084521"/>
              <a:gd name="connsiteX55" fmla="*/ 1584251 w 3338623"/>
              <a:gd name="connsiteY55" fmla="*/ 106325 h 1084521"/>
              <a:gd name="connsiteX56" fmla="*/ 1552353 w 3338623"/>
              <a:gd name="connsiteY56" fmla="*/ 159488 h 1084521"/>
              <a:gd name="connsiteX57" fmla="*/ 1509823 w 3338623"/>
              <a:gd name="connsiteY57" fmla="*/ 244548 h 1084521"/>
              <a:gd name="connsiteX58" fmla="*/ 1456660 w 3338623"/>
              <a:gd name="connsiteY58" fmla="*/ 350874 h 1084521"/>
              <a:gd name="connsiteX59" fmla="*/ 1403497 w 3338623"/>
              <a:gd name="connsiteY59" fmla="*/ 361507 h 1084521"/>
              <a:gd name="connsiteX60" fmla="*/ 1286539 w 3338623"/>
              <a:gd name="connsiteY60" fmla="*/ 340241 h 1084521"/>
              <a:gd name="connsiteX61" fmla="*/ 1116418 w 3338623"/>
              <a:gd name="connsiteY61" fmla="*/ 255181 h 1084521"/>
              <a:gd name="connsiteX62" fmla="*/ 988828 w 3338623"/>
              <a:gd name="connsiteY62" fmla="*/ 191386 h 1084521"/>
              <a:gd name="connsiteX63" fmla="*/ 956930 w 3338623"/>
              <a:gd name="connsiteY63" fmla="*/ 170121 h 1084521"/>
              <a:gd name="connsiteX64" fmla="*/ 935665 w 3338623"/>
              <a:gd name="connsiteY64" fmla="*/ 148855 h 1084521"/>
              <a:gd name="connsiteX65" fmla="*/ 903767 w 3338623"/>
              <a:gd name="connsiteY65" fmla="*/ 138223 h 1084521"/>
              <a:gd name="connsiteX66" fmla="*/ 882502 w 3338623"/>
              <a:gd name="connsiteY66" fmla="*/ 202018 h 1084521"/>
              <a:gd name="connsiteX67" fmla="*/ 839972 w 3338623"/>
              <a:gd name="connsiteY67" fmla="*/ 308344 h 1084521"/>
              <a:gd name="connsiteX68" fmla="*/ 818707 w 3338623"/>
              <a:gd name="connsiteY68" fmla="*/ 393404 h 1084521"/>
              <a:gd name="connsiteX69" fmla="*/ 776176 w 3338623"/>
              <a:gd name="connsiteY69" fmla="*/ 489097 h 1084521"/>
              <a:gd name="connsiteX70" fmla="*/ 754911 w 3338623"/>
              <a:gd name="connsiteY70" fmla="*/ 552893 h 1084521"/>
              <a:gd name="connsiteX71" fmla="*/ 701749 w 3338623"/>
              <a:gd name="connsiteY71" fmla="*/ 563525 h 1084521"/>
              <a:gd name="connsiteX72" fmla="*/ 552893 w 3338623"/>
              <a:gd name="connsiteY72" fmla="*/ 499730 h 1084521"/>
              <a:gd name="connsiteX73" fmla="*/ 414670 w 3338623"/>
              <a:gd name="connsiteY73" fmla="*/ 404037 h 1084521"/>
              <a:gd name="connsiteX74" fmla="*/ 287079 w 3338623"/>
              <a:gd name="connsiteY74" fmla="*/ 340241 h 1084521"/>
              <a:gd name="connsiteX75" fmla="*/ 212651 w 3338623"/>
              <a:gd name="connsiteY75" fmla="*/ 308344 h 1084521"/>
              <a:gd name="connsiteX76" fmla="*/ 180753 w 3338623"/>
              <a:gd name="connsiteY76" fmla="*/ 287079 h 1084521"/>
              <a:gd name="connsiteX77" fmla="*/ 0 w 3338623"/>
              <a:gd name="connsiteY77" fmla="*/ 1084521 h 1084521"/>
              <a:gd name="connsiteX0" fmla="*/ 0 w 3342787"/>
              <a:gd name="connsiteY0" fmla="*/ 1089889 h 1089889"/>
              <a:gd name="connsiteX1" fmla="*/ 748443 w 3342787"/>
              <a:gd name="connsiteY1" fmla="*/ 829339 h 1089889"/>
              <a:gd name="connsiteX2" fmla="*/ 1003624 w 3342787"/>
              <a:gd name="connsiteY2" fmla="*/ 712381 h 1089889"/>
              <a:gd name="connsiteX3" fmla="*/ 1131215 w 3342787"/>
              <a:gd name="connsiteY3" fmla="*/ 648586 h 1089889"/>
              <a:gd name="connsiteX4" fmla="*/ 1173745 w 3342787"/>
              <a:gd name="connsiteY4" fmla="*/ 627321 h 1089889"/>
              <a:gd name="connsiteX5" fmla="*/ 1397029 w 3342787"/>
              <a:gd name="connsiteY5" fmla="*/ 584790 h 1089889"/>
              <a:gd name="connsiteX6" fmla="*/ 1450192 w 3342787"/>
              <a:gd name="connsiteY6" fmla="*/ 552893 h 1089889"/>
              <a:gd name="connsiteX7" fmla="*/ 1524620 w 3342787"/>
              <a:gd name="connsiteY7" fmla="*/ 542260 h 1089889"/>
              <a:gd name="connsiteX8" fmla="*/ 1758536 w 3342787"/>
              <a:gd name="connsiteY8" fmla="*/ 531628 h 1089889"/>
              <a:gd name="connsiteX9" fmla="*/ 1918024 w 3342787"/>
              <a:gd name="connsiteY9" fmla="*/ 542260 h 1089889"/>
              <a:gd name="connsiteX10" fmla="*/ 2045615 w 3342787"/>
              <a:gd name="connsiteY10" fmla="*/ 563525 h 1089889"/>
              <a:gd name="connsiteX11" fmla="*/ 2120043 w 3342787"/>
              <a:gd name="connsiteY11" fmla="*/ 574158 h 1089889"/>
              <a:gd name="connsiteX12" fmla="*/ 2215736 w 3342787"/>
              <a:gd name="connsiteY12" fmla="*/ 616688 h 1089889"/>
              <a:gd name="connsiteX13" fmla="*/ 2300796 w 3342787"/>
              <a:gd name="connsiteY13" fmla="*/ 648586 h 1089889"/>
              <a:gd name="connsiteX14" fmla="*/ 2428387 w 3342787"/>
              <a:gd name="connsiteY14" fmla="*/ 723014 h 1089889"/>
              <a:gd name="connsiteX15" fmla="*/ 2470917 w 3342787"/>
              <a:gd name="connsiteY15" fmla="*/ 744279 h 1089889"/>
              <a:gd name="connsiteX16" fmla="*/ 2555978 w 3342787"/>
              <a:gd name="connsiteY16" fmla="*/ 765544 h 1089889"/>
              <a:gd name="connsiteX17" fmla="*/ 2662303 w 3342787"/>
              <a:gd name="connsiteY17" fmla="*/ 797441 h 1089889"/>
              <a:gd name="connsiteX18" fmla="*/ 2704834 w 3342787"/>
              <a:gd name="connsiteY18" fmla="*/ 818707 h 1089889"/>
              <a:gd name="connsiteX19" fmla="*/ 2864322 w 3342787"/>
              <a:gd name="connsiteY19" fmla="*/ 839972 h 1089889"/>
              <a:gd name="connsiteX20" fmla="*/ 3034443 w 3342787"/>
              <a:gd name="connsiteY20" fmla="*/ 861237 h 1089889"/>
              <a:gd name="connsiteX21" fmla="*/ 3098238 w 3342787"/>
              <a:gd name="connsiteY21" fmla="*/ 871869 h 1089889"/>
              <a:gd name="connsiteX22" fmla="*/ 3140768 w 3342787"/>
              <a:gd name="connsiteY22" fmla="*/ 893135 h 1089889"/>
              <a:gd name="connsiteX23" fmla="*/ 3247094 w 3342787"/>
              <a:gd name="connsiteY23" fmla="*/ 935665 h 1089889"/>
              <a:gd name="connsiteX24" fmla="*/ 3310889 w 3342787"/>
              <a:gd name="connsiteY24" fmla="*/ 978195 h 1089889"/>
              <a:gd name="connsiteX25" fmla="*/ 3332154 w 3342787"/>
              <a:gd name="connsiteY25" fmla="*/ 1010093 h 1089889"/>
              <a:gd name="connsiteX26" fmla="*/ 3342787 w 3342787"/>
              <a:gd name="connsiteY26" fmla="*/ 978195 h 1089889"/>
              <a:gd name="connsiteX27" fmla="*/ 3332154 w 3342787"/>
              <a:gd name="connsiteY27" fmla="*/ 935665 h 1089889"/>
              <a:gd name="connsiteX28" fmla="*/ 3268359 w 3342787"/>
              <a:gd name="connsiteY28" fmla="*/ 786809 h 1089889"/>
              <a:gd name="connsiteX29" fmla="*/ 3215196 w 3342787"/>
              <a:gd name="connsiteY29" fmla="*/ 659218 h 1089889"/>
              <a:gd name="connsiteX30" fmla="*/ 3183299 w 3342787"/>
              <a:gd name="connsiteY30" fmla="*/ 606055 h 1089889"/>
              <a:gd name="connsiteX31" fmla="*/ 3162034 w 3342787"/>
              <a:gd name="connsiteY31" fmla="*/ 542260 h 1089889"/>
              <a:gd name="connsiteX32" fmla="*/ 3130136 w 3342787"/>
              <a:gd name="connsiteY32" fmla="*/ 478465 h 1089889"/>
              <a:gd name="connsiteX33" fmla="*/ 3034443 w 3342787"/>
              <a:gd name="connsiteY33" fmla="*/ 318976 h 1089889"/>
              <a:gd name="connsiteX34" fmla="*/ 3013178 w 3342787"/>
              <a:gd name="connsiteY34" fmla="*/ 350874 h 1089889"/>
              <a:gd name="connsiteX35" fmla="*/ 2949382 w 3342787"/>
              <a:gd name="connsiteY35" fmla="*/ 489097 h 1089889"/>
              <a:gd name="connsiteX36" fmla="*/ 2853689 w 3342787"/>
              <a:gd name="connsiteY36" fmla="*/ 563525 h 1089889"/>
              <a:gd name="connsiteX37" fmla="*/ 2821792 w 3342787"/>
              <a:gd name="connsiteY37" fmla="*/ 574158 h 1089889"/>
              <a:gd name="connsiteX38" fmla="*/ 2779261 w 3342787"/>
              <a:gd name="connsiteY38" fmla="*/ 595423 h 1089889"/>
              <a:gd name="connsiteX39" fmla="*/ 2694201 w 3342787"/>
              <a:gd name="connsiteY39" fmla="*/ 563525 h 1089889"/>
              <a:gd name="connsiteX40" fmla="*/ 2555978 w 3342787"/>
              <a:gd name="connsiteY40" fmla="*/ 414669 h 1089889"/>
              <a:gd name="connsiteX41" fmla="*/ 2481550 w 3342787"/>
              <a:gd name="connsiteY41" fmla="*/ 340241 h 1089889"/>
              <a:gd name="connsiteX42" fmla="*/ 2460285 w 3342787"/>
              <a:gd name="connsiteY42" fmla="*/ 308344 h 1089889"/>
              <a:gd name="connsiteX43" fmla="*/ 2417754 w 3342787"/>
              <a:gd name="connsiteY43" fmla="*/ 255181 h 1089889"/>
              <a:gd name="connsiteX44" fmla="*/ 2332694 w 3342787"/>
              <a:gd name="connsiteY44" fmla="*/ 148855 h 1089889"/>
              <a:gd name="connsiteX45" fmla="*/ 2300796 w 3342787"/>
              <a:gd name="connsiteY45" fmla="*/ 202018 h 1089889"/>
              <a:gd name="connsiteX46" fmla="*/ 2258266 w 3342787"/>
              <a:gd name="connsiteY46" fmla="*/ 244548 h 1089889"/>
              <a:gd name="connsiteX47" fmla="*/ 2237001 w 3342787"/>
              <a:gd name="connsiteY47" fmla="*/ 318976 h 1089889"/>
              <a:gd name="connsiteX48" fmla="*/ 2173206 w 3342787"/>
              <a:gd name="connsiteY48" fmla="*/ 382772 h 1089889"/>
              <a:gd name="connsiteX49" fmla="*/ 2066880 w 3342787"/>
              <a:gd name="connsiteY49" fmla="*/ 350874 h 1089889"/>
              <a:gd name="connsiteX50" fmla="*/ 1928657 w 3342787"/>
              <a:gd name="connsiteY50" fmla="*/ 233916 h 1089889"/>
              <a:gd name="connsiteX51" fmla="*/ 1811699 w 3342787"/>
              <a:gd name="connsiteY51" fmla="*/ 127590 h 1089889"/>
              <a:gd name="connsiteX52" fmla="*/ 1758536 w 3342787"/>
              <a:gd name="connsiteY52" fmla="*/ 63795 h 1089889"/>
              <a:gd name="connsiteX53" fmla="*/ 1716006 w 3342787"/>
              <a:gd name="connsiteY53" fmla="*/ 42530 h 1089889"/>
              <a:gd name="connsiteX54" fmla="*/ 1652210 w 3342787"/>
              <a:gd name="connsiteY54" fmla="*/ 0 h 1089889"/>
              <a:gd name="connsiteX55" fmla="*/ 1588415 w 3342787"/>
              <a:gd name="connsiteY55" fmla="*/ 106325 h 1089889"/>
              <a:gd name="connsiteX56" fmla="*/ 1556517 w 3342787"/>
              <a:gd name="connsiteY56" fmla="*/ 159488 h 1089889"/>
              <a:gd name="connsiteX57" fmla="*/ 1513987 w 3342787"/>
              <a:gd name="connsiteY57" fmla="*/ 244548 h 1089889"/>
              <a:gd name="connsiteX58" fmla="*/ 1460824 w 3342787"/>
              <a:gd name="connsiteY58" fmla="*/ 350874 h 1089889"/>
              <a:gd name="connsiteX59" fmla="*/ 1407661 w 3342787"/>
              <a:gd name="connsiteY59" fmla="*/ 361507 h 1089889"/>
              <a:gd name="connsiteX60" fmla="*/ 1290703 w 3342787"/>
              <a:gd name="connsiteY60" fmla="*/ 340241 h 1089889"/>
              <a:gd name="connsiteX61" fmla="*/ 1120582 w 3342787"/>
              <a:gd name="connsiteY61" fmla="*/ 255181 h 1089889"/>
              <a:gd name="connsiteX62" fmla="*/ 992992 w 3342787"/>
              <a:gd name="connsiteY62" fmla="*/ 191386 h 1089889"/>
              <a:gd name="connsiteX63" fmla="*/ 961094 w 3342787"/>
              <a:gd name="connsiteY63" fmla="*/ 170121 h 1089889"/>
              <a:gd name="connsiteX64" fmla="*/ 939829 w 3342787"/>
              <a:gd name="connsiteY64" fmla="*/ 148855 h 1089889"/>
              <a:gd name="connsiteX65" fmla="*/ 907931 w 3342787"/>
              <a:gd name="connsiteY65" fmla="*/ 138223 h 1089889"/>
              <a:gd name="connsiteX66" fmla="*/ 886666 w 3342787"/>
              <a:gd name="connsiteY66" fmla="*/ 202018 h 1089889"/>
              <a:gd name="connsiteX67" fmla="*/ 844136 w 3342787"/>
              <a:gd name="connsiteY67" fmla="*/ 308344 h 1089889"/>
              <a:gd name="connsiteX68" fmla="*/ 822871 w 3342787"/>
              <a:gd name="connsiteY68" fmla="*/ 393404 h 1089889"/>
              <a:gd name="connsiteX69" fmla="*/ 780340 w 3342787"/>
              <a:gd name="connsiteY69" fmla="*/ 489097 h 1089889"/>
              <a:gd name="connsiteX70" fmla="*/ 759075 w 3342787"/>
              <a:gd name="connsiteY70" fmla="*/ 552893 h 1089889"/>
              <a:gd name="connsiteX71" fmla="*/ 705913 w 3342787"/>
              <a:gd name="connsiteY71" fmla="*/ 563525 h 1089889"/>
              <a:gd name="connsiteX72" fmla="*/ 557057 w 3342787"/>
              <a:gd name="connsiteY72" fmla="*/ 499730 h 1089889"/>
              <a:gd name="connsiteX73" fmla="*/ 418834 w 3342787"/>
              <a:gd name="connsiteY73" fmla="*/ 404037 h 1089889"/>
              <a:gd name="connsiteX74" fmla="*/ 291243 w 3342787"/>
              <a:gd name="connsiteY74" fmla="*/ 340241 h 1089889"/>
              <a:gd name="connsiteX75" fmla="*/ 216815 w 3342787"/>
              <a:gd name="connsiteY75" fmla="*/ 308344 h 1089889"/>
              <a:gd name="connsiteX76" fmla="*/ 184917 w 3342787"/>
              <a:gd name="connsiteY76" fmla="*/ 287079 h 1089889"/>
              <a:gd name="connsiteX77" fmla="*/ 4164 w 3342787"/>
              <a:gd name="connsiteY77" fmla="*/ 1084521 h 1089889"/>
              <a:gd name="connsiteX0" fmla="*/ 0 w 3342787"/>
              <a:gd name="connsiteY0" fmla="*/ 1089889 h 1089889"/>
              <a:gd name="connsiteX1" fmla="*/ 748443 w 3342787"/>
              <a:gd name="connsiteY1" fmla="*/ 829339 h 1089889"/>
              <a:gd name="connsiteX2" fmla="*/ 1003624 w 3342787"/>
              <a:gd name="connsiteY2" fmla="*/ 712381 h 1089889"/>
              <a:gd name="connsiteX3" fmla="*/ 1131215 w 3342787"/>
              <a:gd name="connsiteY3" fmla="*/ 648586 h 1089889"/>
              <a:gd name="connsiteX4" fmla="*/ 1173745 w 3342787"/>
              <a:gd name="connsiteY4" fmla="*/ 627321 h 1089889"/>
              <a:gd name="connsiteX5" fmla="*/ 1397029 w 3342787"/>
              <a:gd name="connsiteY5" fmla="*/ 584790 h 1089889"/>
              <a:gd name="connsiteX6" fmla="*/ 1450192 w 3342787"/>
              <a:gd name="connsiteY6" fmla="*/ 552893 h 1089889"/>
              <a:gd name="connsiteX7" fmla="*/ 1524620 w 3342787"/>
              <a:gd name="connsiteY7" fmla="*/ 542260 h 1089889"/>
              <a:gd name="connsiteX8" fmla="*/ 1758536 w 3342787"/>
              <a:gd name="connsiteY8" fmla="*/ 531628 h 1089889"/>
              <a:gd name="connsiteX9" fmla="*/ 1918024 w 3342787"/>
              <a:gd name="connsiteY9" fmla="*/ 542260 h 1089889"/>
              <a:gd name="connsiteX10" fmla="*/ 2120043 w 3342787"/>
              <a:gd name="connsiteY10" fmla="*/ 574158 h 1089889"/>
              <a:gd name="connsiteX11" fmla="*/ 2215736 w 3342787"/>
              <a:gd name="connsiteY11" fmla="*/ 616688 h 1089889"/>
              <a:gd name="connsiteX12" fmla="*/ 2300796 w 3342787"/>
              <a:gd name="connsiteY12" fmla="*/ 648586 h 1089889"/>
              <a:gd name="connsiteX13" fmla="*/ 2428387 w 3342787"/>
              <a:gd name="connsiteY13" fmla="*/ 723014 h 1089889"/>
              <a:gd name="connsiteX14" fmla="*/ 2470917 w 3342787"/>
              <a:gd name="connsiteY14" fmla="*/ 744279 h 1089889"/>
              <a:gd name="connsiteX15" fmla="*/ 2555978 w 3342787"/>
              <a:gd name="connsiteY15" fmla="*/ 765544 h 1089889"/>
              <a:gd name="connsiteX16" fmla="*/ 2662303 w 3342787"/>
              <a:gd name="connsiteY16" fmla="*/ 797441 h 1089889"/>
              <a:gd name="connsiteX17" fmla="*/ 2704834 w 3342787"/>
              <a:gd name="connsiteY17" fmla="*/ 818707 h 1089889"/>
              <a:gd name="connsiteX18" fmla="*/ 2864322 w 3342787"/>
              <a:gd name="connsiteY18" fmla="*/ 839972 h 1089889"/>
              <a:gd name="connsiteX19" fmla="*/ 3034443 w 3342787"/>
              <a:gd name="connsiteY19" fmla="*/ 861237 h 1089889"/>
              <a:gd name="connsiteX20" fmla="*/ 3098238 w 3342787"/>
              <a:gd name="connsiteY20" fmla="*/ 871869 h 1089889"/>
              <a:gd name="connsiteX21" fmla="*/ 3140768 w 3342787"/>
              <a:gd name="connsiteY21" fmla="*/ 893135 h 1089889"/>
              <a:gd name="connsiteX22" fmla="*/ 3247094 w 3342787"/>
              <a:gd name="connsiteY22" fmla="*/ 935665 h 1089889"/>
              <a:gd name="connsiteX23" fmla="*/ 3310889 w 3342787"/>
              <a:gd name="connsiteY23" fmla="*/ 978195 h 1089889"/>
              <a:gd name="connsiteX24" fmla="*/ 3332154 w 3342787"/>
              <a:gd name="connsiteY24" fmla="*/ 1010093 h 1089889"/>
              <a:gd name="connsiteX25" fmla="*/ 3342787 w 3342787"/>
              <a:gd name="connsiteY25" fmla="*/ 978195 h 1089889"/>
              <a:gd name="connsiteX26" fmla="*/ 3332154 w 3342787"/>
              <a:gd name="connsiteY26" fmla="*/ 935665 h 1089889"/>
              <a:gd name="connsiteX27" fmla="*/ 3268359 w 3342787"/>
              <a:gd name="connsiteY27" fmla="*/ 786809 h 1089889"/>
              <a:gd name="connsiteX28" fmla="*/ 3215196 w 3342787"/>
              <a:gd name="connsiteY28" fmla="*/ 659218 h 1089889"/>
              <a:gd name="connsiteX29" fmla="*/ 3183299 w 3342787"/>
              <a:gd name="connsiteY29" fmla="*/ 606055 h 1089889"/>
              <a:gd name="connsiteX30" fmla="*/ 3162034 w 3342787"/>
              <a:gd name="connsiteY30" fmla="*/ 542260 h 1089889"/>
              <a:gd name="connsiteX31" fmla="*/ 3130136 w 3342787"/>
              <a:gd name="connsiteY31" fmla="*/ 478465 h 1089889"/>
              <a:gd name="connsiteX32" fmla="*/ 3034443 w 3342787"/>
              <a:gd name="connsiteY32" fmla="*/ 318976 h 1089889"/>
              <a:gd name="connsiteX33" fmla="*/ 3013178 w 3342787"/>
              <a:gd name="connsiteY33" fmla="*/ 350874 h 1089889"/>
              <a:gd name="connsiteX34" fmla="*/ 2949382 w 3342787"/>
              <a:gd name="connsiteY34" fmla="*/ 489097 h 1089889"/>
              <a:gd name="connsiteX35" fmla="*/ 2853689 w 3342787"/>
              <a:gd name="connsiteY35" fmla="*/ 563525 h 1089889"/>
              <a:gd name="connsiteX36" fmla="*/ 2821792 w 3342787"/>
              <a:gd name="connsiteY36" fmla="*/ 574158 h 1089889"/>
              <a:gd name="connsiteX37" fmla="*/ 2779261 w 3342787"/>
              <a:gd name="connsiteY37" fmla="*/ 595423 h 1089889"/>
              <a:gd name="connsiteX38" fmla="*/ 2694201 w 3342787"/>
              <a:gd name="connsiteY38" fmla="*/ 563525 h 1089889"/>
              <a:gd name="connsiteX39" fmla="*/ 2555978 w 3342787"/>
              <a:gd name="connsiteY39" fmla="*/ 414669 h 1089889"/>
              <a:gd name="connsiteX40" fmla="*/ 2481550 w 3342787"/>
              <a:gd name="connsiteY40" fmla="*/ 340241 h 1089889"/>
              <a:gd name="connsiteX41" fmla="*/ 2460285 w 3342787"/>
              <a:gd name="connsiteY41" fmla="*/ 308344 h 1089889"/>
              <a:gd name="connsiteX42" fmla="*/ 2417754 w 3342787"/>
              <a:gd name="connsiteY42" fmla="*/ 255181 h 1089889"/>
              <a:gd name="connsiteX43" fmla="*/ 2332694 w 3342787"/>
              <a:gd name="connsiteY43" fmla="*/ 148855 h 1089889"/>
              <a:gd name="connsiteX44" fmla="*/ 2300796 w 3342787"/>
              <a:gd name="connsiteY44" fmla="*/ 202018 h 1089889"/>
              <a:gd name="connsiteX45" fmla="*/ 2258266 w 3342787"/>
              <a:gd name="connsiteY45" fmla="*/ 244548 h 1089889"/>
              <a:gd name="connsiteX46" fmla="*/ 2237001 w 3342787"/>
              <a:gd name="connsiteY46" fmla="*/ 318976 h 1089889"/>
              <a:gd name="connsiteX47" fmla="*/ 2173206 w 3342787"/>
              <a:gd name="connsiteY47" fmla="*/ 382772 h 1089889"/>
              <a:gd name="connsiteX48" fmla="*/ 2066880 w 3342787"/>
              <a:gd name="connsiteY48" fmla="*/ 350874 h 1089889"/>
              <a:gd name="connsiteX49" fmla="*/ 1928657 w 3342787"/>
              <a:gd name="connsiteY49" fmla="*/ 233916 h 1089889"/>
              <a:gd name="connsiteX50" fmla="*/ 1811699 w 3342787"/>
              <a:gd name="connsiteY50" fmla="*/ 127590 h 1089889"/>
              <a:gd name="connsiteX51" fmla="*/ 1758536 w 3342787"/>
              <a:gd name="connsiteY51" fmla="*/ 63795 h 1089889"/>
              <a:gd name="connsiteX52" fmla="*/ 1716006 w 3342787"/>
              <a:gd name="connsiteY52" fmla="*/ 42530 h 1089889"/>
              <a:gd name="connsiteX53" fmla="*/ 1652210 w 3342787"/>
              <a:gd name="connsiteY53" fmla="*/ 0 h 1089889"/>
              <a:gd name="connsiteX54" fmla="*/ 1588415 w 3342787"/>
              <a:gd name="connsiteY54" fmla="*/ 106325 h 1089889"/>
              <a:gd name="connsiteX55" fmla="*/ 1556517 w 3342787"/>
              <a:gd name="connsiteY55" fmla="*/ 159488 h 1089889"/>
              <a:gd name="connsiteX56" fmla="*/ 1513987 w 3342787"/>
              <a:gd name="connsiteY56" fmla="*/ 244548 h 1089889"/>
              <a:gd name="connsiteX57" fmla="*/ 1460824 w 3342787"/>
              <a:gd name="connsiteY57" fmla="*/ 350874 h 1089889"/>
              <a:gd name="connsiteX58" fmla="*/ 1407661 w 3342787"/>
              <a:gd name="connsiteY58" fmla="*/ 361507 h 1089889"/>
              <a:gd name="connsiteX59" fmla="*/ 1290703 w 3342787"/>
              <a:gd name="connsiteY59" fmla="*/ 340241 h 1089889"/>
              <a:gd name="connsiteX60" fmla="*/ 1120582 w 3342787"/>
              <a:gd name="connsiteY60" fmla="*/ 255181 h 1089889"/>
              <a:gd name="connsiteX61" fmla="*/ 992992 w 3342787"/>
              <a:gd name="connsiteY61" fmla="*/ 191386 h 1089889"/>
              <a:gd name="connsiteX62" fmla="*/ 961094 w 3342787"/>
              <a:gd name="connsiteY62" fmla="*/ 170121 h 1089889"/>
              <a:gd name="connsiteX63" fmla="*/ 939829 w 3342787"/>
              <a:gd name="connsiteY63" fmla="*/ 148855 h 1089889"/>
              <a:gd name="connsiteX64" fmla="*/ 907931 w 3342787"/>
              <a:gd name="connsiteY64" fmla="*/ 138223 h 1089889"/>
              <a:gd name="connsiteX65" fmla="*/ 886666 w 3342787"/>
              <a:gd name="connsiteY65" fmla="*/ 202018 h 1089889"/>
              <a:gd name="connsiteX66" fmla="*/ 844136 w 3342787"/>
              <a:gd name="connsiteY66" fmla="*/ 308344 h 1089889"/>
              <a:gd name="connsiteX67" fmla="*/ 822871 w 3342787"/>
              <a:gd name="connsiteY67" fmla="*/ 393404 h 1089889"/>
              <a:gd name="connsiteX68" fmla="*/ 780340 w 3342787"/>
              <a:gd name="connsiteY68" fmla="*/ 489097 h 1089889"/>
              <a:gd name="connsiteX69" fmla="*/ 759075 w 3342787"/>
              <a:gd name="connsiteY69" fmla="*/ 552893 h 1089889"/>
              <a:gd name="connsiteX70" fmla="*/ 705913 w 3342787"/>
              <a:gd name="connsiteY70" fmla="*/ 563525 h 1089889"/>
              <a:gd name="connsiteX71" fmla="*/ 557057 w 3342787"/>
              <a:gd name="connsiteY71" fmla="*/ 499730 h 1089889"/>
              <a:gd name="connsiteX72" fmla="*/ 418834 w 3342787"/>
              <a:gd name="connsiteY72" fmla="*/ 404037 h 1089889"/>
              <a:gd name="connsiteX73" fmla="*/ 291243 w 3342787"/>
              <a:gd name="connsiteY73" fmla="*/ 340241 h 1089889"/>
              <a:gd name="connsiteX74" fmla="*/ 216815 w 3342787"/>
              <a:gd name="connsiteY74" fmla="*/ 308344 h 1089889"/>
              <a:gd name="connsiteX75" fmla="*/ 184917 w 3342787"/>
              <a:gd name="connsiteY75" fmla="*/ 287079 h 1089889"/>
              <a:gd name="connsiteX76" fmla="*/ 4164 w 3342787"/>
              <a:gd name="connsiteY76" fmla="*/ 1084521 h 1089889"/>
              <a:gd name="connsiteX0" fmla="*/ 0 w 3342787"/>
              <a:gd name="connsiteY0" fmla="*/ 1089889 h 1089889"/>
              <a:gd name="connsiteX1" fmla="*/ 748443 w 3342787"/>
              <a:gd name="connsiteY1" fmla="*/ 829339 h 1089889"/>
              <a:gd name="connsiteX2" fmla="*/ 1003624 w 3342787"/>
              <a:gd name="connsiteY2" fmla="*/ 712381 h 1089889"/>
              <a:gd name="connsiteX3" fmla="*/ 1131215 w 3342787"/>
              <a:gd name="connsiteY3" fmla="*/ 648586 h 1089889"/>
              <a:gd name="connsiteX4" fmla="*/ 1173745 w 3342787"/>
              <a:gd name="connsiteY4" fmla="*/ 627321 h 1089889"/>
              <a:gd name="connsiteX5" fmla="*/ 1397029 w 3342787"/>
              <a:gd name="connsiteY5" fmla="*/ 584790 h 1089889"/>
              <a:gd name="connsiteX6" fmla="*/ 1450192 w 3342787"/>
              <a:gd name="connsiteY6" fmla="*/ 552893 h 1089889"/>
              <a:gd name="connsiteX7" fmla="*/ 1524620 w 3342787"/>
              <a:gd name="connsiteY7" fmla="*/ 542260 h 1089889"/>
              <a:gd name="connsiteX8" fmla="*/ 1758536 w 3342787"/>
              <a:gd name="connsiteY8" fmla="*/ 531628 h 1089889"/>
              <a:gd name="connsiteX9" fmla="*/ 1918024 w 3342787"/>
              <a:gd name="connsiteY9" fmla="*/ 542260 h 1089889"/>
              <a:gd name="connsiteX10" fmla="*/ 2120043 w 3342787"/>
              <a:gd name="connsiteY10" fmla="*/ 574158 h 1089889"/>
              <a:gd name="connsiteX11" fmla="*/ 2215736 w 3342787"/>
              <a:gd name="connsiteY11" fmla="*/ 616688 h 1089889"/>
              <a:gd name="connsiteX12" fmla="*/ 2300796 w 3342787"/>
              <a:gd name="connsiteY12" fmla="*/ 648586 h 1089889"/>
              <a:gd name="connsiteX13" fmla="*/ 2428387 w 3342787"/>
              <a:gd name="connsiteY13" fmla="*/ 723014 h 1089889"/>
              <a:gd name="connsiteX14" fmla="*/ 2470917 w 3342787"/>
              <a:gd name="connsiteY14" fmla="*/ 744279 h 1089889"/>
              <a:gd name="connsiteX15" fmla="*/ 2555978 w 3342787"/>
              <a:gd name="connsiteY15" fmla="*/ 765544 h 1089889"/>
              <a:gd name="connsiteX16" fmla="*/ 2662303 w 3342787"/>
              <a:gd name="connsiteY16" fmla="*/ 797441 h 1089889"/>
              <a:gd name="connsiteX17" fmla="*/ 2704834 w 3342787"/>
              <a:gd name="connsiteY17" fmla="*/ 818707 h 1089889"/>
              <a:gd name="connsiteX18" fmla="*/ 2864322 w 3342787"/>
              <a:gd name="connsiteY18" fmla="*/ 839972 h 1089889"/>
              <a:gd name="connsiteX19" fmla="*/ 3034443 w 3342787"/>
              <a:gd name="connsiteY19" fmla="*/ 861237 h 1089889"/>
              <a:gd name="connsiteX20" fmla="*/ 3098238 w 3342787"/>
              <a:gd name="connsiteY20" fmla="*/ 871869 h 1089889"/>
              <a:gd name="connsiteX21" fmla="*/ 3140768 w 3342787"/>
              <a:gd name="connsiteY21" fmla="*/ 893135 h 1089889"/>
              <a:gd name="connsiteX22" fmla="*/ 3247094 w 3342787"/>
              <a:gd name="connsiteY22" fmla="*/ 935665 h 1089889"/>
              <a:gd name="connsiteX23" fmla="*/ 3310889 w 3342787"/>
              <a:gd name="connsiteY23" fmla="*/ 978195 h 1089889"/>
              <a:gd name="connsiteX24" fmla="*/ 3332154 w 3342787"/>
              <a:gd name="connsiteY24" fmla="*/ 1010093 h 1089889"/>
              <a:gd name="connsiteX25" fmla="*/ 3342787 w 3342787"/>
              <a:gd name="connsiteY25" fmla="*/ 978195 h 1089889"/>
              <a:gd name="connsiteX26" fmla="*/ 3332154 w 3342787"/>
              <a:gd name="connsiteY26" fmla="*/ 935665 h 1089889"/>
              <a:gd name="connsiteX27" fmla="*/ 3268359 w 3342787"/>
              <a:gd name="connsiteY27" fmla="*/ 786809 h 1089889"/>
              <a:gd name="connsiteX28" fmla="*/ 3215196 w 3342787"/>
              <a:gd name="connsiteY28" fmla="*/ 659218 h 1089889"/>
              <a:gd name="connsiteX29" fmla="*/ 3183299 w 3342787"/>
              <a:gd name="connsiteY29" fmla="*/ 606055 h 1089889"/>
              <a:gd name="connsiteX30" fmla="*/ 3162034 w 3342787"/>
              <a:gd name="connsiteY30" fmla="*/ 542260 h 1089889"/>
              <a:gd name="connsiteX31" fmla="*/ 3130136 w 3342787"/>
              <a:gd name="connsiteY31" fmla="*/ 478465 h 1089889"/>
              <a:gd name="connsiteX32" fmla="*/ 3034443 w 3342787"/>
              <a:gd name="connsiteY32" fmla="*/ 318976 h 1089889"/>
              <a:gd name="connsiteX33" fmla="*/ 3013178 w 3342787"/>
              <a:gd name="connsiteY33" fmla="*/ 350874 h 1089889"/>
              <a:gd name="connsiteX34" fmla="*/ 2949382 w 3342787"/>
              <a:gd name="connsiteY34" fmla="*/ 489097 h 1089889"/>
              <a:gd name="connsiteX35" fmla="*/ 2853689 w 3342787"/>
              <a:gd name="connsiteY35" fmla="*/ 563525 h 1089889"/>
              <a:gd name="connsiteX36" fmla="*/ 2821792 w 3342787"/>
              <a:gd name="connsiteY36" fmla="*/ 574158 h 1089889"/>
              <a:gd name="connsiteX37" fmla="*/ 2779261 w 3342787"/>
              <a:gd name="connsiteY37" fmla="*/ 595423 h 1089889"/>
              <a:gd name="connsiteX38" fmla="*/ 2694201 w 3342787"/>
              <a:gd name="connsiteY38" fmla="*/ 563525 h 1089889"/>
              <a:gd name="connsiteX39" fmla="*/ 2555978 w 3342787"/>
              <a:gd name="connsiteY39" fmla="*/ 414669 h 1089889"/>
              <a:gd name="connsiteX40" fmla="*/ 2481550 w 3342787"/>
              <a:gd name="connsiteY40" fmla="*/ 340241 h 1089889"/>
              <a:gd name="connsiteX41" fmla="*/ 2460285 w 3342787"/>
              <a:gd name="connsiteY41" fmla="*/ 308344 h 1089889"/>
              <a:gd name="connsiteX42" fmla="*/ 2417754 w 3342787"/>
              <a:gd name="connsiteY42" fmla="*/ 255181 h 1089889"/>
              <a:gd name="connsiteX43" fmla="*/ 2332694 w 3342787"/>
              <a:gd name="connsiteY43" fmla="*/ 148855 h 1089889"/>
              <a:gd name="connsiteX44" fmla="*/ 2300796 w 3342787"/>
              <a:gd name="connsiteY44" fmla="*/ 202018 h 1089889"/>
              <a:gd name="connsiteX45" fmla="*/ 2258266 w 3342787"/>
              <a:gd name="connsiteY45" fmla="*/ 244548 h 1089889"/>
              <a:gd name="connsiteX46" fmla="*/ 2173206 w 3342787"/>
              <a:gd name="connsiteY46" fmla="*/ 382772 h 1089889"/>
              <a:gd name="connsiteX47" fmla="*/ 2066880 w 3342787"/>
              <a:gd name="connsiteY47" fmla="*/ 350874 h 1089889"/>
              <a:gd name="connsiteX48" fmla="*/ 1928657 w 3342787"/>
              <a:gd name="connsiteY48" fmla="*/ 233916 h 1089889"/>
              <a:gd name="connsiteX49" fmla="*/ 1811699 w 3342787"/>
              <a:gd name="connsiteY49" fmla="*/ 127590 h 1089889"/>
              <a:gd name="connsiteX50" fmla="*/ 1758536 w 3342787"/>
              <a:gd name="connsiteY50" fmla="*/ 63795 h 1089889"/>
              <a:gd name="connsiteX51" fmla="*/ 1716006 w 3342787"/>
              <a:gd name="connsiteY51" fmla="*/ 42530 h 1089889"/>
              <a:gd name="connsiteX52" fmla="*/ 1652210 w 3342787"/>
              <a:gd name="connsiteY52" fmla="*/ 0 h 1089889"/>
              <a:gd name="connsiteX53" fmla="*/ 1588415 w 3342787"/>
              <a:gd name="connsiteY53" fmla="*/ 106325 h 1089889"/>
              <a:gd name="connsiteX54" fmla="*/ 1556517 w 3342787"/>
              <a:gd name="connsiteY54" fmla="*/ 159488 h 1089889"/>
              <a:gd name="connsiteX55" fmla="*/ 1513987 w 3342787"/>
              <a:gd name="connsiteY55" fmla="*/ 244548 h 1089889"/>
              <a:gd name="connsiteX56" fmla="*/ 1460824 w 3342787"/>
              <a:gd name="connsiteY56" fmla="*/ 350874 h 1089889"/>
              <a:gd name="connsiteX57" fmla="*/ 1407661 w 3342787"/>
              <a:gd name="connsiteY57" fmla="*/ 361507 h 1089889"/>
              <a:gd name="connsiteX58" fmla="*/ 1290703 w 3342787"/>
              <a:gd name="connsiteY58" fmla="*/ 340241 h 1089889"/>
              <a:gd name="connsiteX59" fmla="*/ 1120582 w 3342787"/>
              <a:gd name="connsiteY59" fmla="*/ 255181 h 1089889"/>
              <a:gd name="connsiteX60" fmla="*/ 992992 w 3342787"/>
              <a:gd name="connsiteY60" fmla="*/ 191386 h 1089889"/>
              <a:gd name="connsiteX61" fmla="*/ 961094 w 3342787"/>
              <a:gd name="connsiteY61" fmla="*/ 170121 h 1089889"/>
              <a:gd name="connsiteX62" fmla="*/ 939829 w 3342787"/>
              <a:gd name="connsiteY62" fmla="*/ 148855 h 1089889"/>
              <a:gd name="connsiteX63" fmla="*/ 907931 w 3342787"/>
              <a:gd name="connsiteY63" fmla="*/ 138223 h 1089889"/>
              <a:gd name="connsiteX64" fmla="*/ 886666 w 3342787"/>
              <a:gd name="connsiteY64" fmla="*/ 202018 h 1089889"/>
              <a:gd name="connsiteX65" fmla="*/ 844136 w 3342787"/>
              <a:gd name="connsiteY65" fmla="*/ 308344 h 1089889"/>
              <a:gd name="connsiteX66" fmla="*/ 822871 w 3342787"/>
              <a:gd name="connsiteY66" fmla="*/ 393404 h 1089889"/>
              <a:gd name="connsiteX67" fmla="*/ 780340 w 3342787"/>
              <a:gd name="connsiteY67" fmla="*/ 489097 h 1089889"/>
              <a:gd name="connsiteX68" fmla="*/ 759075 w 3342787"/>
              <a:gd name="connsiteY68" fmla="*/ 552893 h 1089889"/>
              <a:gd name="connsiteX69" fmla="*/ 705913 w 3342787"/>
              <a:gd name="connsiteY69" fmla="*/ 563525 h 1089889"/>
              <a:gd name="connsiteX70" fmla="*/ 557057 w 3342787"/>
              <a:gd name="connsiteY70" fmla="*/ 499730 h 1089889"/>
              <a:gd name="connsiteX71" fmla="*/ 418834 w 3342787"/>
              <a:gd name="connsiteY71" fmla="*/ 404037 h 1089889"/>
              <a:gd name="connsiteX72" fmla="*/ 291243 w 3342787"/>
              <a:gd name="connsiteY72" fmla="*/ 340241 h 1089889"/>
              <a:gd name="connsiteX73" fmla="*/ 216815 w 3342787"/>
              <a:gd name="connsiteY73" fmla="*/ 308344 h 1089889"/>
              <a:gd name="connsiteX74" fmla="*/ 184917 w 3342787"/>
              <a:gd name="connsiteY74" fmla="*/ 287079 h 1089889"/>
              <a:gd name="connsiteX75" fmla="*/ 4164 w 3342787"/>
              <a:gd name="connsiteY75" fmla="*/ 1084521 h 1089889"/>
              <a:gd name="connsiteX0" fmla="*/ 0 w 3342787"/>
              <a:gd name="connsiteY0" fmla="*/ 1089889 h 1089889"/>
              <a:gd name="connsiteX1" fmla="*/ 748443 w 3342787"/>
              <a:gd name="connsiteY1" fmla="*/ 829339 h 1089889"/>
              <a:gd name="connsiteX2" fmla="*/ 1003624 w 3342787"/>
              <a:gd name="connsiteY2" fmla="*/ 712381 h 1089889"/>
              <a:gd name="connsiteX3" fmla="*/ 1131215 w 3342787"/>
              <a:gd name="connsiteY3" fmla="*/ 648586 h 1089889"/>
              <a:gd name="connsiteX4" fmla="*/ 1173745 w 3342787"/>
              <a:gd name="connsiteY4" fmla="*/ 627321 h 1089889"/>
              <a:gd name="connsiteX5" fmla="*/ 1397029 w 3342787"/>
              <a:gd name="connsiteY5" fmla="*/ 584790 h 1089889"/>
              <a:gd name="connsiteX6" fmla="*/ 1450192 w 3342787"/>
              <a:gd name="connsiteY6" fmla="*/ 552893 h 1089889"/>
              <a:gd name="connsiteX7" fmla="*/ 1524620 w 3342787"/>
              <a:gd name="connsiteY7" fmla="*/ 542260 h 1089889"/>
              <a:gd name="connsiteX8" fmla="*/ 1758536 w 3342787"/>
              <a:gd name="connsiteY8" fmla="*/ 531628 h 1089889"/>
              <a:gd name="connsiteX9" fmla="*/ 1918024 w 3342787"/>
              <a:gd name="connsiteY9" fmla="*/ 542260 h 1089889"/>
              <a:gd name="connsiteX10" fmla="*/ 2120043 w 3342787"/>
              <a:gd name="connsiteY10" fmla="*/ 574158 h 1089889"/>
              <a:gd name="connsiteX11" fmla="*/ 2215736 w 3342787"/>
              <a:gd name="connsiteY11" fmla="*/ 616688 h 1089889"/>
              <a:gd name="connsiteX12" fmla="*/ 2300796 w 3342787"/>
              <a:gd name="connsiteY12" fmla="*/ 648586 h 1089889"/>
              <a:gd name="connsiteX13" fmla="*/ 2428387 w 3342787"/>
              <a:gd name="connsiteY13" fmla="*/ 723014 h 1089889"/>
              <a:gd name="connsiteX14" fmla="*/ 2470917 w 3342787"/>
              <a:gd name="connsiteY14" fmla="*/ 744279 h 1089889"/>
              <a:gd name="connsiteX15" fmla="*/ 2555978 w 3342787"/>
              <a:gd name="connsiteY15" fmla="*/ 765544 h 1089889"/>
              <a:gd name="connsiteX16" fmla="*/ 2662303 w 3342787"/>
              <a:gd name="connsiteY16" fmla="*/ 797441 h 1089889"/>
              <a:gd name="connsiteX17" fmla="*/ 2704834 w 3342787"/>
              <a:gd name="connsiteY17" fmla="*/ 818707 h 1089889"/>
              <a:gd name="connsiteX18" fmla="*/ 2864322 w 3342787"/>
              <a:gd name="connsiteY18" fmla="*/ 839972 h 1089889"/>
              <a:gd name="connsiteX19" fmla="*/ 3034443 w 3342787"/>
              <a:gd name="connsiteY19" fmla="*/ 861237 h 1089889"/>
              <a:gd name="connsiteX20" fmla="*/ 3098238 w 3342787"/>
              <a:gd name="connsiteY20" fmla="*/ 871869 h 1089889"/>
              <a:gd name="connsiteX21" fmla="*/ 3140768 w 3342787"/>
              <a:gd name="connsiteY21" fmla="*/ 893135 h 1089889"/>
              <a:gd name="connsiteX22" fmla="*/ 3247094 w 3342787"/>
              <a:gd name="connsiteY22" fmla="*/ 935665 h 1089889"/>
              <a:gd name="connsiteX23" fmla="*/ 3310889 w 3342787"/>
              <a:gd name="connsiteY23" fmla="*/ 978195 h 1089889"/>
              <a:gd name="connsiteX24" fmla="*/ 3332154 w 3342787"/>
              <a:gd name="connsiteY24" fmla="*/ 1010093 h 1089889"/>
              <a:gd name="connsiteX25" fmla="*/ 3342787 w 3342787"/>
              <a:gd name="connsiteY25" fmla="*/ 978195 h 1089889"/>
              <a:gd name="connsiteX26" fmla="*/ 3332154 w 3342787"/>
              <a:gd name="connsiteY26" fmla="*/ 935665 h 1089889"/>
              <a:gd name="connsiteX27" fmla="*/ 3268359 w 3342787"/>
              <a:gd name="connsiteY27" fmla="*/ 786809 h 1089889"/>
              <a:gd name="connsiteX28" fmla="*/ 3215196 w 3342787"/>
              <a:gd name="connsiteY28" fmla="*/ 659218 h 1089889"/>
              <a:gd name="connsiteX29" fmla="*/ 3183299 w 3342787"/>
              <a:gd name="connsiteY29" fmla="*/ 606055 h 1089889"/>
              <a:gd name="connsiteX30" fmla="*/ 3162034 w 3342787"/>
              <a:gd name="connsiteY30" fmla="*/ 542260 h 1089889"/>
              <a:gd name="connsiteX31" fmla="*/ 3130136 w 3342787"/>
              <a:gd name="connsiteY31" fmla="*/ 478465 h 1089889"/>
              <a:gd name="connsiteX32" fmla="*/ 3034443 w 3342787"/>
              <a:gd name="connsiteY32" fmla="*/ 318976 h 1089889"/>
              <a:gd name="connsiteX33" fmla="*/ 3013178 w 3342787"/>
              <a:gd name="connsiteY33" fmla="*/ 350874 h 1089889"/>
              <a:gd name="connsiteX34" fmla="*/ 2949382 w 3342787"/>
              <a:gd name="connsiteY34" fmla="*/ 489097 h 1089889"/>
              <a:gd name="connsiteX35" fmla="*/ 2853689 w 3342787"/>
              <a:gd name="connsiteY35" fmla="*/ 563525 h 1089889"/>
              <a:gd name="connsiteX36" fmla="*/ 2821792 w 3342787"/>
              <a:gd name="connsiteY36" fmla="*/ 574158 h 1089889"/>
              <a:gd name="connsiteX37" fmla="*/ 2779261 w 3342787"/>
              <a:gd name="connsiteY37" fmla="*/ 595423 h 1089889"/>
              <a:gd name="connsiteX38" fmla="*/ 2694201 w 3342787"/>
              <a:gd name="connsiteY38" fmla="*/ 563525 h 1089889"/>
              <a:gd name="connsiteX39" fmla="*/ 2555978 w 3342787"/>
              <a:gd name="connsiteY39" fmla="*/ 414669 h 1089889"/>
              <a:gd name="connsiteX40" fmla="*/ 2481550 w 3342787"/>
              <a:gd name="connsiteY40" fmla="*/ 340241 h 1089889"/>
              <a:gd name="connsiteX41" fmla="*/ 2460285 w 3342787"/>
              <a:gd name="connsiteY41" fmla="*/ 308344 h 1089889"/>
              <a:gd name="connsiteX42" fmla="*/ 2417754 w 3342787"/>
              <a:gd name="connsiteY42" fmla="*/ 255181 h 1089889"/>
              <a:gd name="connsiteX43" fmla="*/ 2332694 w 3342787"/>
              <a:gd name="connsiteY43" fmla="*/ 148855 h 1089889"/>
              <a:gd name="connsiteX44" fmla="*/ 2300796 w 3342787"/>
              <a:gd name="connsiteY44" fmla="*/ 202018 h 1089889"/>
              <a:gd name="connsiteX45" fmla="*/ 2173206 w 3342787"/>
              <a:gd name="connsiteY45" fmla="*/ 382772 h 1089889"/>
              <a:gd name="connsiteX46" fmla="*/ 2066880 w 3342787"/>
              <a:gd name="connsiteY46" fmla="*/ 350874 h 1089889"/>
              <a:gd name="connsiteX47" fmla="*/ 1928657 w 3342787"/>
              <a:gd name="connsiteY47" fmla="*/ 233916 h 1089889"/>
              <a:gd name="connsiteX48" fmla="*/ 1811699 w 3342787"/>
              <a:gd name="connsiteY48" fmla="*/ 127590 h 1089889"/>
              <a:gd name="connsiteX49" fmla="*/ 1758536 w 3342787"/>
              <a:gd name="connsiteY49" fmla="*/ 63795 h 1089889"/>
              <a:gd name="connsiteX50" fmla="*/ 1716006 w 3342787"/>
              <a:gd name="connsiteY50" fmla="*/ 42530 h 1089889"/>
              <a:gd name="connsiteX51" fmla="*/ 1652210 w 3342787"/>
              <a:gd name="connsiteY51" fmla="*/ 0 h 1089889"/>
              <a:gd name="connsiteX52" fmla="*/ 1588415 w 3342787"/>
              <a:gd name="connsiteY52" fmla="*/ 106325 h 1089889"/>
              <a:gd name="connsiteX53" fmla="*/ 1556517 w 3342787"/>
              <a:gd name="connsiteY53" fmla="*/ 159488 h 1089889"/>
              <a:gd name="connsiteX54" fmla="*/ 1513987 w 3342787"/>
              <a:gd name="connsiteY54" fmla="*/ 244548 h 1089889"/>
              <a:gd name="connsiteX55" fmla="*/ 1460824 w 3342787"/>
              <a:gd name="connsiteY55" fmla="*/ 350874 h 1089889"/>
              <a:gd name="connsiteX56" fmla="*/ 1407661 w 3342787"/>
              <a:gd name="connsiteY56" fmla="*/ 361507 h 1089889"/>
              <a:gd name="connsiteX57" fmla="*/ 1290703 w 3342787"/>
              <a:gd name="connsiteY57" fmla="*/ 340241 h 1089889"/>
              <a:gd name="connsiteX58" fmla="*/ 1120582 w 3342787"/>
              <a:gd name="connsiteY58" fmla="*/ 255181 h 1089889"/>
              <a:gd name="connsiteX59" fmla="*/ 992992 w 3342787"/>
              <a:gd name="connsiteY59" fmla="*/ 191386 h 1089889"/>
              <a:gd name="connsiteX60" fmla="*/ 961094 w 3342787"/>
              <a:gd name="connsiteY60" fmla="*/ 170121 h 1089889"/>
              <a:gd name="connsiteX61" fmla="*/ 939829 w 3342787"/>
              <a:gd name="connsiteY61" fmla="*/ 148855 h 1089889"/>
              <a:gd name="connsiteX62" fmla="*/ 907931 w 3342787"/>
              <a:gd name="connsiteY62" fmla="*/ 138223 h 1089889"/>
              <a:gd name="connsiteX63" fmla="*/ 886666 w 3342787"/>
              <a:gd name="connsiteY63" fmla="*/ 202018 h 1089889"/>
              <a:gd name="connsiteX64" fmla="*/ 844136 w 3342787"/>
              <a:gd name="connsiteY64" fmla="*/ 308344 h 1089889"/>
              <a:gd name="connsiteX65" fmla="*/ 822871 w 3342787"/>
              <a:gd name="connsiteY65" fmla="*/ 393404 h 1089889"/>
              <a:gd name="connsiteX66" fmla="*/ 780340 w 3342787"/>
              <a:gd name="connsiteY66" fmla="*/ 489097 h 1089889"/>
              <a:gd name="connsiteX67" fmla="*/ 759075 w 3342787"/>
              <a:gd name="connsiteY67" fmla="*/ 552893 h 1089889"/>
              <a:gd name="connsiteX68" fmla="*/ 705913 w 3342787"/>
              <a:gd name="connsiteY68" fmla="*/ 563525 h 1089889"/>
              <a:gd name="connsiteX69" fmla="*/ 557057 w 3342787"/>
              <a:gd name="connsiteY69" fmla="*/ 499730 h 1089889"/>
              <a:gd name="connsiteX70" fmla="*/ 418834 w 3342787"/>
              <a:gd name="connsiteY70" fmla="*/ 404037 h 1089889"/>
              <a:gd name="connsiteX71" fmla="*/ 291243 w 3342787"/>
              <a:gd name="connsiteY71" fmla="*/ 340241 h 1089889"/>
              <a:gd name="connsiteX72" fmla="*/ 216815 w 3342787"/>
              <a:gd name="connsiteY72" fmla="*/ 308344 h 1089889"/>
              <a:gd name="connsiteX73" fmla="*/ 184917 w 3342787"/>
              <a:gd name="connsiteY73" fmla="*/ 287079 h 1089889"/>
              <a:gd name="connsiteX74" fmla="*/ 4164 w 3342787"/>
              <a:gd name="connsiteY74" fmla="*/ 1084521 h 1089889"/>
              <a:gd name="connsiteX0" fmla="*/ 0 w 3342787"/>
              <a:gd name="connsiteY0" fmla="*/ 1089889 h 1089889"/>
              <a:gd name="connsiteX1" fmla="*/ 748443 w 3342787"/>
              <a:gd name="connsiteY1" fmla="*/ 829339 h 1089889"/>
              <a:gd name="connsiteX2" fmla="*/ 1003624 w 3342787"/>
              <a:gd name="connsiteY2" fmla="*/ 712381 h 1089889"/>
              <a:gd name="connsiteX3" fmla="*/ 1131215 w 3342787"/>
              <a:gd name="connsiteY3" fmla="*/ 648586 h 1089889"/>
              <a:gd name="connsiteX4" fmla="*/ 1173745 w 3342787"/>
              <a:gd name="connsiteY4" fmla="*/ 627321 h 1089889"/>
              <a:gd name="connsiteX5" fmla="*/ 1397029 w 3342787"/>
              <a:gd name="connsiteY5" fmla="*/ 584790 h 1089889"/>
              <a:gd name="connsiteX6" fmla="*/ 1450192 w 3342787"/>
              <a:gd name="connsiteY6" fmla="*/ 552893 h 1089889"/>
              <a:gd name="connsiteX7" fmla="*/ 1524620 w 3342787"/>
              <a:gd name="connsiteY7" fmla="*/ 542260 h 1089889"/>
              <a:gd name="connsiteX8" fmla="*/ 1758536 w 3342787"/>
              <a:gd name="connsiteY8" fmla="*/ 531628 h 1089889"/>
              <a:gd name="connsiteX9" fmla="*/ 1918024 w 3342787"/>
              <a:gd name="connsiteY9" fmla="*/ 542260 h 1089889"/>
              <a:gd name="connsiteX10" fmla="*/ 2120043 w 3342787"/>
              <a:gd name="connsiteY10" fmla="*/ 574158 h 1089889"/>
              <a:gd name="connsiteX11" fmla="*/ 2215736 w 3342787"/>
              <a:gd name="connsiteY11" fmla="*/ 616688 h 1089889"/>
              <a:gd name="connsiteX12" fmla="*/ 2300796 w 3342787"/>
              <a:gd name="connsiteY12" fmla="*/ 648586 h 1089889"/>
              <a:gd name="connsiteX13" fmla="*/ 2428387 w 3342787"/>
              <a:gd name="connsiteY13" fmla="*/ 723014 h 1089889"/>
              <a:gd name="connsiteX14" fmla="*/ 2470917 w 3342787"/>
              <a:gd name="connsiteY14" fmla="*/ 744279 h 1089889"/>
              <a:gd name="connsiteX15" fmla="*/ 2555978 w 3342787"/>
              <a:gd name="connsiteY15" fmla="*/ 765544 h 1089889"/>
              <a:gd name="connsiteX16" fmla="*/ 2662303 w 3342787"/>
              <a:gd name="connsiteY16" fmla="*/ 797441 h 1089889"/>
              <a:gd name="connsiteX17" fmla="*/ 2704834 w 3342787"/>
              <a:gd name="connsiteY17" fmla="*/ 818707 h 1089889"/>
              <a:gd name="connsiteX18" fmla="*/ 2864322 w 3342787"/>
              <a:gd name="connsiteY18" fmla="*/ 839972 h 1089889"/>
              <a:gd name="connsiteX19" fmla="*/ 3034443 w 3342787"/>
              <a:gd name="connsiteY19" fmla="*/ 861237 h 1089889"/>
              <a:gd name="connsiteX20" fmla="*/ 3098238 w 3342787"/>
              <a:gd name="connsiteY20" fmla="*/ 871869 h 1089889"/>
              <a:gd name="connsiteX21" fmla="*/ 3140768 w 3342787"/>
              <a:gd name="connsiteY21" fmla="*/ 893135 h 1089889"/>
              <a:gd name="connsiteX22" fmla="*/ 3247094 w 3342787"/>
              <a:gd name="connsiteY22" fmla="*/ 935665 h 1089889"/>
              <a:gd name="connsiteX23" fmla="*/ 3310889 w 3342787"/>
              <a:gd name="connsiteY23" fmla="*/ 978195 h 1089889"/>
              <a:gd name="connsiteX24" fmla="*/ 3332154 w 3342787"/>
              <a:gd name="connsiteY24" fmla="*/ 1010093 h 1089889"/>
              <a:gd name="connsiteX25" fmla="*/ 3342787 w 3342787"/>
              <a:gd name="connsiteY25" fmla="*/ 978195 h 1089889"/>
              <a:gd name="connsiteX26" fmla="*/ 3332154 w 3342787"/>
              <a:gd name="connsiteY26" fmla="*/ 935665 h 1089889"/>
              <a:gd name="connsiteX27" fmla="*/ 3268359 w 3342787"/>
              <a:gd name="connsiteY27" fmla="*/ 786809 h 1089889"/>
              <a:gd name="connsiteX28" fmla="*/ 3215196 w 3342787"/>
              <a:gd name="connsiteY28" fmla="*/ 659218 h 1089889"/>
              <a:gd name="connsiteX29" fmla="*/ 3183299 w 3342787"/>
              <a:gd name="connsiteY29" fmla="*/ 606055 h 1089889"/>
              <a:gd name="connsiteX30" fmla="*/ 3162034 w 3342787"/>
              <a:gd name="connsiteY30" fmla="*/ 542260 h 1089889"/>
              <a:gd name="connsiteX31" fmla="*/ 3130136 w 3342787"/>
              <a:gd name="connsiteY31" fmla="*/ 478465 h 1089889"/>
              <a:gd name="connsiteX32" fmla="*/ 3034443 w 3342787"/>
              <a:gd name="connsiteY32" fmla="*/ 318976 h 1089889"/>
              <a:gd name="connsiteX33" fmla="*/ 3013178 w 3342787"/>
              <a:gd name="connsiteY33" fmla="*/ 350874 h 1089889"/>
              <a:gd name="connsiteX34" fmla="*/ 2949382 w 3342787"/>
              <a:gd name="connsiteY34" fmla="*/ 489097 h 1089889"/>
              <a:gd name="connsiteX35" fmla="*/ 2853689 w 3342787"/>
              <a:gd name="connsiteY35" fmla="*/ 563525 h 1089889"/>
              <a:gd name="connsiteX36" fmla="*/ 2821792 w 3342787"/>
              <a:gd name="connsiteY36" fmla="*/ 574158 h 1089889"/>
              <a:gd name="connsiteX37" fmla="*/ 2779261 w 3342787"/>
              <a:gd name="connsiteY37" fmla="*/ 595423 h 1089889"/>
              <a:gd name="connsiteX38" fmla="*/ 2694201 w 3342787"/>
              <a:gd name="connsiteY38" fmla="*/ 563525 h 1089889"/>
              <a:gd name="connsiteX39" fmla="*/ 2555978 w 3342787"/>
              <a:gd name="connsiteY39" fmla="*/ 414669 h 1089889"/>
              <a:gd name="connsiteX40" fmla="*/ 2481550 w 3342787"/>
              <a:gd name="connsiteY40" fmla="*/ 340241 h 1089889"/>
              <a:gd name="connsiteX41" fmla="*/ 2460285 w 3342787"/>
              <a:gd name="connsiteY41" fmla="*/ 308344 h 1089889"/>
              <a:gd name="connsiteX42" fmla="*/ 2417754 w 3342787"/>
              <a:gd name="connsiteY42" fmla="*/ 255181 h 1089889"/>
              <a:gd name="connsiteX43" fmla="*/ 2332694 w 3342787"/>
              <a:gd name="connsiteY43" fmla="*/ 148855 h 1089889"/>
              <a:gd name="connsiteX44" fmla="*/ 2173206 w 3342787"/>
              <a:gd name="connsiteY44" fmla="*/ 382772 h 1089889"/>
              <a:gd name="connsiteX45" fmla="*/ 2066880 w 3342787"/>
              <a:gd name="connsiteY45" fmla="*/ 350874 h 1089889"/>
              <a:gd name="connsiteX46" fmla="*/ 1928657 w 3342787"/>
              <a:gd name="connsiteY46" fmla="*/ 233916 h 1089889"/>
              <a:gd name="connsiteX47" fmla="*/ 1811699 w 3342787"/>
              <a:gd name="connsiteY47" fmla="*/ 127590 h 1089889"/>
              <a:gd name="connsiteX48" fmla="*/ 1758536 w 3342787"/>
              <a:gd name="connsiteY48" fmla="*/ 63795 h 1089889"/>
              <a:gd name="connsiteX49" fmla="*/ 1716006 w 3342787"/>
              <a:gd name="connsiteY49" fmla="*/ 42530 h 1089889"/>
              <a:gd name="connsiteX50" fmla="*/ 1652210 w 3342787"/>
              <a:gd name="connsiteY50" fmla="*/ 0 h 1089889"/>
              <a:gd name="connsiteX51" fmla="*/ 1588415 w 3342787"/>
              <a:gd name="connsiteY51" fmla="*/ 106325 h 1089889"/>
              <a:gd name="connsiteX52" fmla="*/ 1556517 w 3342787"/>
              <a:gd name="connsiteY52" fmla="*/ 159488 h 1089889"/>
              <a:gd name="connsiteX53" fmla="*/ 1513987 w 3342787"/>
              <a:gd name="connsiteY53" fmla="*/ 244548 h 1089889"/>
              <a:gd name="connsiteX54" fmla="*/ 1460824 w 3342787"/>
              <a:gd name="connsiteY54" fmla="*/ 350874 h 1089889"/>
              <a:gd name="connsiteX55" fmla="*/ 1407661 w 3342787"/>
              <a:gd name="connsiteY55" fmla="*/ 361507 h 1089889"/>
              <a:gd name="connsiteX56" fmla="*/ 1290703 w 3342787"/>
              <a:gd name="connsiteY56" fmla="*/ 340241 h 1089889"/>
              <a:gd name="connsiteX57" fmla="*/ 1120582 w 3342787"/>
              <a:gd name="connsiteY57" fmla="*/ 255181 h 1089889"/>
              <a:gd name="connsiteX58" fmla="*/ 992992 w 3342787"/>
              <a:gd name="connsiteY58" fmla="*/ 191386 h 1089889"/>
              <a:gd name="connsiteX59" fmla="*/ 961094 w 3342787"/>
              <a:gd name="connsiteY59" fmla="*/ 170121 h 1089889"/>
              <a:gd name="connsiteX60" fmla="*/ 939829 w 3342787"/>
              <a:gd name="connsiteY60" fmla="*/ 148855 h 1089889"/>
              <a:gd name="connsiteX61" fmla="*/ 907931 w 3342787"/>
              <a:gd name="connsiteY61" fmla="*/ 138223 h 1089889"/>
              <a:gd name="connsiteX62" fmla="*/ 886666 w 3342787"/>
              <a:gd name="connsiteY62" fmla="*/ 202018 h 1089889"/>
              <a:gd name="connsiteX63" fmla="*/ 844136 w 3342787"/>
              <a:gd name="connsiteY63" fmla="*/ 308344 h 1089889"/>
              <a:gd name="connsiteX64" fmla="*/ 822871 w 3342787"/>
              <a:gd name="connsiteY64" fmla="*/ 393404 h 1089889"/>
              <a:gd name="connsiteX65" fmla="*/ 780340 w 3342787"/>
              <a:gd name="connsiteY65" fmla="*/ 489097 h 1089889"/>
              <a:gd name="connsiteX66" fmla="*/ 759075 w 3342787"/>
              <a:gd name="connsiteY66" fmla="*/ 552893 h 1089889"/>
              <a:gd name="connsiteX67" fmla="*/ 705913 w 3342787"/>
              <a:gd name="connsiteY67" fmla="*/ 563525 h 1089889"/>
              <a:gd name="connsiteX68" fmla="*/ 557057 w 3342787"/>
              <a:gd name="connsiteY68" fmla="*/ 499730 h 1089889"/>
              <a:gd name="connsiteX69" fmla="*/ 418834 w 3342787"/>
              <a:gd name="connsiteY69" fmla="*/ 404037 h 1089889"/>
              <a:gd name="connsiteX70" fmla="*/ 291243 w 3342787"/>
              <a:gd name="connsiteY70" fmla="*/ 340241 h 1089889"/>
              <a:gd name="connsiteX71" fmla="*/ 216815 w 3342787"/>
              <a:gd name="connsiteY71" fmla="*/ 308344 h 1089889"/>
              <a:gd name="connsiteX72" fmla="*/ 184917 w 3342787"/>
              <a:gd name="connsiteY72" fmla="*/ 287079 h 1089889"/>
              <a:gd name="connsiteX73" fmla="*/ 4164 w 3342787"/>
              <a:gd name="connsiteY73" fmla="*/ 1084521 h 1089889"/>
              <a:gd name="connsiteX0" fmla="*/ 0 w 3342787"/>
              <a:gd name="connsiteY0" fmla="*/ 1089889 h 1089889"/>
              <a:gd name="connsiteX1" fmla="*/ 748443 w 3342787"/>
              <a:gd name="connsiteY1" fmla="*/ 829339 h 1089889"/>
              <a:gd name="connsiteX2" fmla="*/ 1003624 w 3342787"/>
              <a:gd name="connsiteY2" fmla="*/ 712381 h 1089889"/>
              <a:gd name="connsiteX3" fmla="*/ 1131215 w 3342787"/>
              <a:gd name="connsiteY3" fmla="*/ 648586 h 1089889"/>
              <a:gd name="connsiteX4" fmla="*/ 1173745 w 3342787"/>
              <a:gd name="connsiteY4" fmla="*/ 627321 h 1089889"/>
              <a:gd name="connsiteX5" fmla="*/ 1397029 w 3342787"/>
              <a:gd name="connsiteY5" fmla="*/ 584790 h 1089889"/>
              <a:gd name="connsiteX6" fmla="*/ 1450192 w 3342787"/>
              <a:gd name="connsiteY6" fmla="*/ 552893 h 1089889"/>
              <a:gd name="connsiteX7" fmla="*/ 1524620 w 3342787"/>
              <a:gd name="connsiteY7" fmla="*/ 542260 h 1089889"/>
              <a:gd name="connsiteX8" fmla="*/ 1758536 w 3342787"/>
              <a:gd name="connsiteY8" fmla="*/ 531628 h 1089889"/>
              <a:gd name="connsiteX9" fmla="*/ 1918024 w 3342787"/>
              <a:gd name="connsiteY9" fmla="*/ 542260 h 1089889"/>
              <a:gd name="connsiteX10" fmla="*/ 2120043 w 3342787"/>
              <a:gd name="connsiteY10" fmla="*/ 574158 h 1089889"/>
              <a:gd name="connsiteX11" fmla="*/ 2215736 w 3342787"/>
              <a:gd name="connsiteY11" fmla="*/ 616688 h 1089889"/>
              <a:gd name="connsiteX12" fmla="*/ 2300796 w 3342787"/>
              <a:gd name="connsiteY12" fmla="*/ 648586 h 1089889"/>
              <a:gd name="connsiteX13" fmla="*/ 2428387 w 3342787"/>
              <a:gd name="connsiteY13" fmla="*/ 723014 h 1089889"/>
              <a:gd name="connsiteX14" fmla="*/ 2470917 w 3342787"/>
              <a:gd name="connsiteY14" fmla="*/ 744279 h 1089889"/>
              <a:gd name="connsiteX15" fmla="*/ 2555978 w 3342787"/>
              <a:gd name="connsiteY15" fmla="*/ 765544 h 1089889"/>
              <a:gd name="connsiteX16" fmla="*/ 2662303 w 3342787"/>
              <a:gd name="connsiteY16" fmla="*/ 797441 h 1089889"/>
              <a:gd name="connsiteX17" fmla="*/ 2704834 w 3342787"/>
              <a:gd name="connsiteY17" fmla="*/ 818707 h 1089889"/>
              <a:gd name="connsiteX18" fmla="*/ 2864322 w 3342787"/>
              <a:gd name="connsiteY18" fmla="*/ 839972 h 1089889"/>
              <a:gd name="connsiteX19" fmla="*/ 3034443 w 3342787"/>
              <a:gd name="connsiteY19" fmla="*/ 861237 h 1089889"/>
              <a:gd name="connsiteX20" fmla="*/ 3098238 w 3342787"/>
              <a:gd name="connsiteY20" fmla="*/ 871869 h 1089889"/>
              <a:gd name="connsiteX21" fmla="*/ 3140768 w 3342787"/>
              <a:gd name="connsiteY21" fmla="*/ 893135 h 1089889"/>
              <a:gd name="connsiteX22" fmla="*/ 3247094 w 3342787"/>
              <a:gd name="connsiteY22" fmla="*/ 935665 h 1089889"/>
              <a:gd name="connsiteX23" fmla="*/ 3310889 w 3342787"/>
              <a:gd name="connsiteY23" fmla="*/ 978195 h 1089889"/>
              <a:gd name="connsiteX24" fmla="*/ 3332154 w 3342787"/>
              <a:gd name="connsiteY24" fmla="*/ 1010093 h 1089889"/>
              <a:gd name="connsiteX25" fmla="*/ 3342787 w 3342787"/>
              <a:gd name="connsiteY25" fmla="*/ 978195 h 1089889"/>
              <a:gd name="connsiteX26" fmla="*/ 3332154 w 3342787"/>
              <a:gd name="connsiteY26" fmla="*/ 935665 h 1089889"/>
              <a:gd name="connsiteX27" fmla="*/ 3268359 w 3342787"/>
              <a:gd name="connsiteY27" fmla="*/ 786809 h 1089889"/>
              <a:gd name="connsiteX28" fmla="*/ 3215196 w 3342787"/>
              <a:gd name="connsiteY28" fmla="*/ 659218 h 1089889"/>
              <a:gd name="connsiteX29" fmla="*/ 3183299 w 3342787"/>
              <a:gd name="connsiteY29" fmla="*/ 606055 h 1089889"/>
              <a:gd name="connsiteX30" fmla="*/ 3162034 w 3342787"/>
              <a:gd name="connsiteY30" fmla="*/ 542260 h 1089889"/>
              <a:gd name="connsiteX31" fmla="*/ 3130136 w 3342787"/>
              <a:gd name="connsiteY31" fmla="*/ 478465 h 1089889"/>
              <a:gd name="connsiteX32" fmla="*/ 3034443 w 3342787"/>
              <a:gd name="connsiteY32" fmla="*/ 318976 h 1089889"/>
              <a:gd name="connsiteX33" fmla="*/ 3013178 w 3342787"/>
              <a:gd name="connsiteY33" fmla="*/ 350874 h 1089889"/>
              <a:gd name="connsiteX34" fmla="*/ 2949382 w 3342787"/>
              <a:gd name="connsiteY34" fmla="*/ 489097 h 1089889"/>
              <a:gd name="connsiteX35" fmla="*/ 2853689 w 3342787"/>
              <a:gd name="connsiteY35" fmla="*/ 563525 h 1089889"/>
              <a:gd name="connsiteX36" fmla="*/ 2821792 w 3342787"/>
              <a:gd name="connsiteY36" fmla="*/ 574158 h 1089889"/>
              <a:gd name="connsiteX37" fmla="*/ 2779261 w 3342787"/>
              <a:gd name="connsiteY37" fmla="*/ 595423 h 1089889"/>
              <a:gd name="connsiteX38" fmla="*/ 2694201 w 3342787"/>
              <a:gd name="connsiteY38" fmla="*/ 563525 h 1089889"/>
              <a:gd name="connsiteX39" fmla="*/ 2555978 w 3342787"/>
              <a:gd name="connsiteY39" fmla="*/ 414669 h 1089889"/>
              <a:gd name="connsiteX40" fmla="*/ 2481550 w 3342787"/>
              <a:gd name="connsiteY40" fmla="*/ 340241 h 1089889"/>
              <a:gd name="connsiteX41" fmla="*/ 2417754 w 3342787"/>
              <a:gd name="connsiteY41" fmla="*/ 255181 h 1089889"/>
              <a:gd name="connsiteX42" fmla="*/ 2332694 w 3342787"/>
              <a:gd name="connsiteY42" fmla="*/ 148855 h 1089889"/>
              <a:gd name="connsiteX43" fmla="*/ 2173206 w 3342787"/>
              <a:gd name="connsiteY43" fmla="*/ 382772 h 1089889"/>
              <a:gd name="connsiteX44" fmla="*/ 2066880 w 3342787"/>
              <a:gd name="connsiteY44" fmla="*/ 350874 h 1089889"/>
              <a:gd name="connsiteX45" fmla="*/ 1928657 w 3342787"/>
              <a:gd name="connsiteY45" fmla="*/ 233916 h 1089889"/>
              <a:gd name="connsiteX46" fmla="*/ 1811699 w 3342787"/>
              <a:gd name="connsiteY46" fmla="*/ 127590 h 1089889"/>
              <a:gd name="connsiteX47" fmla="*/ 1758536 w 3342787"/>
              <a:gd name="connsiteY47" fmla="*/ 63795 h 1089889"/>
              <a:gd name="connsiteX48" fmla="*/ 1716006 w 3342787"/>
              <a:gd name="connsiteY48" fmla="*/ 42530 h 1089889"/>
              <a:gd name="connsiteX49" fmla="*/ 1652210 w 3342787"/>
              <a:gd name="connsiteY49" fmla="*/ 0 h 1089889"/>
              <a:gd name="connsiteX50" fmla="*/ 1588415 w 3342787"/>
              <a:gd name="connsiteY50" fmla="*/ 106325 h 1089889"/>
              <a:gd name="connsiteX51" fmla="*/ 1556517 w 3342787"/>
              <a:gd name="connsiteY51" fmla="*/ 159488 h 1089889"/>
              <a:gd name="connsiteX52" fmla="*/ 1513987 w 3342787"/>
              <a:gd name="connsiteY52" fmla="*/ 244548 h 1089889"/>
              <a:gd name="connsiteX53" fmla="*/ 1460824 w 3342787"/>
              <a:gd name="connsiteY53" fmla="*/ 350874 h 1089889"/>
              <a:gd name="connsiteX54" fmla="*/ 1407661 w 3342787"/>
              <a:gd name="connsiteY54" fmla="*/ 361507 h 1089889"/>
              <a:gd name="connsiteX55" fmla="*/ 1290703 w 3342787"/>
              <a:gd name="connsiteY55" fmla="*/ 340241 h 1089889"/>
              <a:gd name="connsiteX56" fmla="*/ 1120582 w 3342787"/>
              <a:gd name="connsiteY56" fmla="*/ 255181 h 1089889"/>
              <a:gd name="connsiteX57" fmla="*/ 992992 w 3342787"/>
              <a:gd name="connsiteY57" fmla="*/ 191386 h 1089889"/>
              <a:gd name="connsiteX58" fmla="*/ 961094 w 3342787"/>
              <a:gd name="connsiteY58" fmla="*/ 170121 h 1089889"/>
              <a:gd name="connsiteX59" fmla="*/ 939829 w 3342787"/>
              <a:gd name="connsiteY59" fmla="*/ 148855 h 1089889"/>
              <a:gd name="connsiteX60" fmla="*/ 907931 w 3342787"/>
              <a:gd name="connsiteY60" fmla="*/ 138223 h 1089889"/>
              <a:gd name="connsiteX61" fmla="*/ 886666 w 3342787"/>
              <a:gd name="connsiteY61" fmla="*/ 202018 h 1089889"/>
              <a:gd name="connsiteX62" fmla="*/ 844136 w 3342787"/>
              <a:gd name="connsiteY62" fmla="*/ 308344 h 1089889"/>
              <a:gd name="connsiteX63" fmla="*/ 822871 w 3342787"/>
              <a:gd name="connsiteY63" fmla="*/ 393404 h 1089889"/>
              <a:gd name="connsiteX64" fmla="*/ 780340 w 3342787"/>
              <a:gd name="connsiteY64" fmla="*/ 489097 h 1089889"/>
              <a:gd name="connsiteX65" fmla="*/ 759075 w 3342787"/>
              <a:gd name="connsiteY65" fmla="*/ 552893 h 1089889"/>
              <a:gd name="connsiteX66" fmla="*/ 705913 w 3342787"/>
              <a:gd name="connsiteY66" fmla="*/ 563525 h 1089889"/>
              <a:gd name="connsiteX67" fmla="*/ 557057 w 3342787"/>
              <a:gd name="connsiteY67" fmla="*/ 499730 h 1089889"/>
              <a:gd name="connsiteX68" fmla="*/ 418834 w 3342787"/>
              <a:gd name="connsiteY68" fmla="*/ 404037 h 1089889"/>
              <a:gd name="connsiteX69" fmla="*/ 291243 w 3342787"/>
              <a:gd name="connsiteY69" fmla="*/ 340241 h 1089889"/>
              <a:gd name="connsiteX70" fmla="*/ 216815 w 3342787"/>
              <a:gd name="connsiteY70" fmla="*/ 308344 h 1089889"/>
              <a:gd name="connsiteX71" fmla="*/ 184917 w 3342787"/>
              <a:gd name="connsiteY71" fmla="*/ 287079 h 1089889"/>
              <a:gd name="connsiteX72" fmla="*/ 4164 w 3342787"/>
              <a:gd name="connsiteY72" fmla="*/ 1084521 h 1089889"/>
              <a:gd name="connsiteX0" fmla="*/ 0 w 3342787"/>
              <a:gd name="connsiteY0" fmla="*/ 1089889 h 1089889"/>
              <a:gd name="connsiteX1" fmla="*/ 748443 w 3342787"/>
              <a:gd name="connsiteY1" fmla="*/ 829339 h 1089889"/>
              <a:gd name="connsiteX2" fmla="*/ 1003624 w 3342787"/>
              <a:gd name="connsiteY2" fmla="*/ 712381 h 1089889"/>
              <a:gd name="connsiteX3" fmla="*/ 1131215 w 3342787"/>
              <a:gd name="connsiteY3" fmla="*/ 648586 h 1089889"/>
              <a:gd name="connsiteX4" fmla="*/ 1173745 w 3342787"/>
              <a:gd name="connsiteY4" fmla="*/ 627321 h 1089889"/>
              <a:gd name="connsiteX5" fmla="*/ 1397029 w 3342787"/>
              <a:gd name="connsiteY5" fmla="*/ 584790 h 1089889"/>
              <a:gd name="connsiteX6" fmla="*/ 1450192 w 3342787"/>
              <a:gd name="connsiteY6" fmla="*/ 552893 h 1089889"/>
              <a:gd name="connsiteX7" fmla="*/ 1524620 w 3342787"/>
              <a:gd name="connsiteY7" fmla="*/ 542260 h 1089889"/>
              <a:gd name="connsiteX8" fmla="*/ 1758536 w 3342787"/>
              <a:gd name="connsiteY8" fmla="*/ 531628 h 1089889"/>
              <a:gd name="connsiteX9" fmla="*/ 1918024 w 3342787"/>
              <a:gd name="connsiteY9" fmla="*/ 542260 h 1089889"/>
              <a:gd name="connsiteX10" fmla="*/ 2120043 w 3342787"/>
              <a:gd name="connsiteY10" fmla="*/ 574158 h 1089889"/>
              <a:gd name="connsiteX11" fmla="*/ 2215736 w 3342787"/>
              <a:gd name="connsiteY11" fmla="*/ 616688 h 1089889"/>
              <a:gd name="connsiteX12" fmla="*/ 2300796 w 3342787"/>
              <a:gd name="connsiteY12" fmla="*/ 648586 h 1089889"/>
              <a:gd name="connsiteX13" fmla="*/ 2428387 w 3342787"/>
              <a:gd name="connsiteY13" fmla="*/ 723014 h 1089889"/>
              <a:gd name="connsiteX14" fmla="*/ 2470917 w 3342787"/>
              <a:gd name="connsiteY14" fmla="*/ 744279 h 1089889"/>
              <a:gd name="connsiteX15" fmla="*/ 2555978 w 3342787"/>
              <a:gd name="connsiteY15" fmla="*/ 765544 h 1089889"/>
              <a:gd name="connsiteX16" fmla="*/ 2662303 w 3342787"/>
              <a:gd name="connsiteY16" fmla="*/ 797441 h 1089889"/>
              <a:gd name="connsiteX17" fmla="*/ 2704834 w 3342787"/>
              <a:gd name="connsiteY17" fmla="*/ 818707 h 1089889"/>
              <a:gd name="connsiteX18" fmla="*/ 2864322 w 3342787"/>
              <a:gd name="connsiteY18" fmla="*/ 839972 h 1089889"/>
              <a:gd name="connsiteX19" fmla="*/ 3034443 w 3342787"/>
              <a:gd name="connsiteY19" fmla="*/ 861237 h 1089889"/>
              <a:gd name="connsiteX20" fmla="*/ 3098238 w 3342787"/>
              <a:gd name="connsiteY20" fmla="*/ 871869 h 1089889"/>
              <a:gd name="connsiteX21" fmla="*/ 3140768 w 3342787"/>
              <a:gd name="connsiteY21" fmla="*/ 893135 h 1089889"/>
              <a:gd name="connsiteX22" fmla="*/ 3247094 w 3342787"/>
              <a:gd name="connsiteY22" fmla="*/ 935665 h 1089889"/>
              <a:gd name="connsiteX23" fmla="*/ 3310889 w 3342787"/>
              <a:gd name="connsiteY23" fmla="*/ 978195 h 1089889"/>
              <a:gd name="connsiteX24" fmla="*/ 3332154 w 3342787"/>
              <a:gd name="connsiteY24" fmla="*/ 1010093 h 1089889"/>
              <a:gd name="connsiteX25" fmla="*/ 3342787 w 3342787"/>
              <a:gd name="connsiteY25" fmla="*/ 978195 h 1089889"/>
              <a:gd name="connsiteX26" fmla="*/ 3332154 w 3342787"/>
              <a:gd name="connsiteY26" fmla="*/ 935665 h 1089889"/>
              <a:gd name="connsiteX27" fmla="*/ 3268359 w 3342787"/>
              <a:gd name="connsiteY27" fmla="*/ 786809 h 1089889"/>
              <a:gd name="connsiteX28" fmla="*/ 3215196 w 3342787"/>
              <a:gd name="connsiteY28" fmla="*/ 659218 h 1089889"/>
              <a:gd name="connsiteX29" fmla="*/ 3183299 w 3342787"/>
              <a:gd name="connsiteY29" fmla="*/ 606055 h 1089889"/>
              <a:gd name="connsiteX30" fmla="*/ 3162034 w 3342787"/>
              <a:gd name="connsiteY30" fmla="*/ 542260 h 1089889"/>
              <a:gd name="connsiteX31" fmla="*/ 3130136 w 3342787"/>
              <a:gd name="connsiteY31" fmla="*/ 478465 h 1089889"/>
              <a:gd name="connsiteX32" fmla="*/ 3034443 w 3342787"/>
              <a:gd name="connsiteY32" fmla="*/ 318976 h 1089889"/>
              <a:gd name="connsiteX33" fmla="*/ 3013178 w 3342787"/>
              <a:gd name="connsiteY33" fmla="*/ 350874 h 1089889"/>
              <a:gd name="connsiteX34" fmla="*/ 2949382 w 3342787"/>
              <a:gd name="connsiteY34" fmla="*/ 489097 h 1089889"/>
              <a:gd name="connsiteX35" fmla="*/ 2853689 w 3342787"/>
              <a:gd name="connsiteY35" fmla="*/ 563525 h 1089889"/>
              <a:gd name="connsiteX36" fmla="*/ 2821792 w 3342787"/>
              <a:gd name="connsiteY36" fmla="*/ 574158 h 1089889"/>
              <a:gd name="connsiteX37" fmla="*/ 2779261 w 3342787"/>
              <a:gd name="connsiteY37" fmla="*/ 595423 h 1089889"/>
              <a:gd name="connsiteX38" fmla="*/ 2694201 w 3342787"/>
              <a:gd name="connsiteY38" fmla="*/ 563525 h 1089889"/>
              <a:gd name="connsiteX39" fmla="*/ 2555978 w 3342787"/>
              <a:gd name="connsiteY39" fmla="*/ 414669 h 1089889"/>
              <a:gd name="connsiteX40" fmla="*/ 2481550 w 3342787"/>
              <a:gd name="connsiteY40" fmla="*/ 340241 h 1089889"/>
              <a:gd name="connsiteX41" fmla="*/ 2332694 w 3342787"/>
              <a:gd name="connsiteY41" fmla="*/ 148855 h 1089889"/>
              <a:gd name="connsiteX42" fmla="*/ 2173206 w 3342787"/>
              <a:gd name="connsiteY42" fmla="*/ 382772 h 1089889"/>
              <a:gd name="connsiteX43" fmla="*/ 2066880 w 3342787"/>
              <a:gd name="connsiteY43" fmla="*/ 350874 h 1089889"/>
              <a:gd name="connsiteX44" fmla="*/ 1928657 w 3342787"/>
              <a:gd name="connsiteY44" fmla="*/ 233916 h 1089889"/>
              <a:gd name="connsiteX45" fmla="*/ 1811699 w 3342787"/>
              <a:gd name="connsiteY45" fmla="*/ 127590 h 1089889"/>
              <a:gd name="connsiteX46" fmla="*/ 1758536 w 3342787"/>
              <a:gd name="connsiteY46" fmla="*/ 63795 h 1089889"/>
              <a:gd name="connsiteX47" fmla="*/ 1716006 w 3342787"/>
              <a:gd name="connsiteY47" fmla="*/ 42530 h 1089889"/>
              <a:gd name="connsiteX48" fmla="*/ 1652210 w 3342787"/>
              <a:gd name="connsiteY48" fmla="*/ 0 h 1089889"/>
              <a:gd name="connsiteX49" fmla="*/ 1588415 w 3342787"/>
              <a:gd name="connsiteY49" fmla="*/ 106325 h 1089889"/>
              <a:gd name="connsiteX50" fmla="*/ 1556517 w 3342787"/>
              <a:gd name="connsiteY50" fmla="*/ 159488 h 1089889"/>
              <a:gd name="connsiteX51" fmla="*/ 1513987 w 3342787"/>
              <a:gd name="connsiteY51" fmla="*/ 244548 h 1089889"/>
              <a:gd name="connsiteX52" fmla="*/ 1460824 w 3342787"/>
              <a:gd name="connsiteY52" fmla="*/ 350874 h 1089889"/>
              <a:gd name="connsiteX53" fmla="*/ 1407661 w 3342787"/>
              <a:gd name="connsiteY53" fmla="*/ 361507 h 1089889"/>
              <a:gd name="connsiteX54" fmla="*/ 1290703 w 3342787"/>
              <a:gd name="connsiteY54" fmla="*/ 340241 h 1089889"/>
              <a:gd name="connsiteX55" fmla="*/ 1120582 w 3342787"/>
              <a:gd name="connsiteY55" fmla="*/ 255181 h 1089889"/>
              <a:gd name="connsiteX56" fmla="*/ 992992 w 3342787"/>
              <a:gd name="connsiteY56" fmla="*/ 191386 h 1089889"/>
              <a:gd name="connsiteX57" fmla="*/ 961094 w 3342787"/>
              <a:gd name="connsiteY57" fmla="*/ 170121 h 1089889"/>
              <a:gd name="connsiteX58" fmla="*/ 939829 w 3342787"/>
              <a:gd name="connsiteY58" fmla="*/ 148855 h 1089889"/>
              <a:gd name="connsiteX59" fmla="*/ 907931 w 3342787"/>
              <a:gd name="connsiteY59" fmla="*/ 138223 h 1089889"/>
              <a:gd name="connsiteX60" fmla="*/ 886666 w 3342787"/>
              <a:gd name="connsiteY60" fmla="*/ 202018 h 1089889"/>
              <a:gd name="connsiteX61" fmla="*/ 844136 w 3342787"/>
              <a:gd name="connsiteY61" fmla="*/ 308344 h 1089889"/>
              <a:gd name="connsiteX62" fmla="*/ 822871 w 3342787"/>
              <a:gd name="connsiteY62" fmla="*/ 393404 h 1089889"/>
              <a:gd name="connsiteX63" fmla="*/ 780340 w 3342787"/>
              <a:gd name="connsiteY63" fmla="*/ 489097 h 1089889"/>
              <a:gd name="connsiteX64" fmla="*/ 759075 w 3342787"/>
              <a:gd name="connsiteY64" fmla="*/ 552893 h 1089889"/>
              <a:gd name="connsiteX65" fmla="*/ 705913 w 3342787"/>
              <a:gd name="connsiteY65" fmla="*/ 563525 h 1089889"/>
              <a:gd name="connsiteX66" fmla="*/ 557057 w 3342787"/>
              <a:gd name="connsiteY66" fmla="*/ 499730 h 1089889"/>
              <a:gd name="connsiteX67" fmla="*/ 418834 w 3342787"/>
              <a:gd name="connsiteY67" fmla="*/ 404037 h 1089889"/>
              <a:gd name="connsiteX68" fmla="*/ 291243 w 3342787"/>
              <a:gd name="connsiteY68" fmla="*/ 340241 h 1089889"/>
              <a:gd name="connsiteX69" fmla="*/ 216815 w 3342787"/>
              <a:gd name="connsiteY69" fmla="*/ 308344 h 1089889"/>
              <a:gd name="connsiteX70" fmla="*/ 184917 w 3342787"/>
              <a:gd name="connsiteY70" fmla="*/ 287079 h 1089889"/>
              <a:gd name="connsiteX71" fmla="*/ 4164 w 3342787"/>
              <a:gd name="connsiteY71" fmla="*/ 1084521 h 1089889"/>
              <a:gd name="connsiteX0" fmla="*/ 0 w 3342787"/>
              <a:gd name="connsiteY0" fmla="*/ 1090575 h 1090575"/>
              <a:gd name="connsiteX1" fmla="*/ 748443 w 3342787"/>
              <a:gd name="connsiteY1" fmla="*/ 830025 h 1090575"/>
              <a:gd name="connsiteX2" fmla="*/ 1003624 w 3342787"/>
              <a:gd name="connsiteY2" fmla="*/ 713067 h 1090575"/>
              <a:gd name="connsiteX3" fmla="*/ 1131215 w 3342787"/>
              <a:gd name="connsiteY3" fmla="*/ 649272 h 1090575"/>
              <a:gd name="connsiteX4" fmla="*/ 1173745 w 3342787"/>
              <a:gd name="connsiteY4" fmla="*/ 628007 h 1090575"/>
              <a:gd name="connsiteX5" fmla="*/ 1397029 w 3342787"/>
              <a:gd name="connsiteY5" fmla="*/ 585476 h 1090575"/>
              <a:gd name="connsiteX6" fmla="*/ 1450192 w 3342787"/>
              <a:gd name="connsiteY6" fmla="*/ 553579 h 1090575"/>
              <a:gd name="connsiteX7" fmla="*/ 1524620 w 3342787"/>
              <a:gd name="connsiteY7" fmla="*/ 542946 h 1090575"/>
              <a:gd name="connsiteX8" fmla="*/ 1758536 w 3342787"/>
              <a:gd name="connsiteY8" fmla="*/ 532314 h 1090575"/>
              <a:gd name="connsiteX9" fmla="*/ 1918024 w 3342787"/>
              <a:gd name="connsiteY9" fmla="*/ 542946 h 1090575"/>
              <a:gd name="connsiteX10" fmla="*/ 2120043 w 3342787"/>
              <a:gd name="connsiteY10" fmla="*/ 574844 h 1090575"/>
              <a:gd name="connsiteX11" fmla="*/ 2215736 w 3342787"/>
              <a:gd name="connsiteY11" fmla="*/ 617374 h 1090575"/>
              <a:gd name="connsiteX12" fmla="*/ 2300796 w 3342787"/>
              <a:gd name="connsiteY12" fmla="*/ 649272 h 1090575"/>
              <a:gd name="connsiteX13" fmla="*/ 2428387 w 3342787"/>
              <a:gd name="connsiteY13" fmla="*/ 723700 h 1090575"/>
              <a:gd name="connsiteX14" fmla="*/ 2470917 w 3342787"/>
              <a:gd name="connsiteY14" fmla="*/ 744965 h 1090575"/>
              <a:gd name="connsiteX15" fmla="*/ 2555978 w 3342787"/>
              <a:gd name="connsiteY15" fmla="*/ 766230 h 1090575"/>
              <a:gd name="connsiteX16" fmla="*/ 2662303 w 3342787"/>
              <a:gd name="connsiteY16" fmla="*/ 798127 h 1090575"/>
              <a:gd name="connsiteX17" fmla="*/ 2704834 w 3342787"/>
              <a:gd name="connsiteY17" fmla="*/ 819393 h 1090575"/>
              <a:gd name="connsiteX18" fmla="*/ 2864322 w 3342787"/>
              <a:gd name="connsiteY18" fmla="*/ 840658 h 1090575"/>
              <a:gd name="connsiteX19" fmla="*/ 3034443 w 3342787"/>
              <a:gd name="connsiteY19" fmla="*/ 861923 h 1090575"/>
              <a:gd name="connsiteX20" fmla="*/ 3098238 w 3342787"/>
              <a:gd name="connsiteY20" fmla="*/ 872555 h 1090575"/>
              <a:gd name="connsiteX21" fmla="*/ 3140768 w 3342787"/>
              <a:gd name="connsiteY21" fmla="*/ 893821 h 1090575"/>
              <a:gd name="connsiteX22" fmla="*/ 3247094 w 3342787"/>
              <a:gd name="connsiteY22" fmla="*/ 936351 h 1090575"/>
              <a:gd name="connsiteX23" fmla="*/ 3310889 w 3342787"/>
              <a:gd name="connsiteY23" fmla="*/ 978881 h 1090575"/>
              <a:gd name="connsiteX24" fmla="*/ 3332154 w 3342787"/>
              <a:gd name="connsiteY24" fmla="*/ 1010779 h 1090575"/>
              <a:gd name="connsiteX25" fmla="*/ 3342787 w 3342787"/>
              <a:gd name="connsiteY25" fmla="*/ 978881 h 1090575"/>
              <a:gd name="connsiteX26" fmla="*/ 3332154 w 3342787"/>
              <a:gd name="connsiteY26" fmla="*/ 936351 h 1090575"/>
              <a:gd name="connsiteX27" fmla="*/ 3268359 w 3342787"/>
              <a:gd name="connsiteY27" fmla="*/ 787495 h 1090575"/>
              <a:gd name="connsiteX28" fmla="*/ 3215196 w 3342787"/>
              <a:gd name="connsiteY28" fmla="*/ 659904 h 1090575"/>
              <a:gd name="connsiteX29" fmla="*/ 3183299 w 3342787"/>
              <a:gd name="connsiteY29" fmla="*/ 606741 h 1090575"/>
              <a:gd name="connsiteX30" fmla="*/ 3162034 w 3342787"/>
              <a:gd name="connsiteY30" fmla="*/ 542946 h 1090575"/>
              <a:gd name="connsiteX31" fmla="*/ 3130136 w 3342787"/>
              <a:gd name="connsiteY31" fmla="*/ 479151 h 1090575"/>
              <a:gd name="connsiteX32" fmla="*/ 3034443 w 3342787"/>
              <a:gd name="connsiteY32" fmla="*/ 319662 h 1090575"/>
              <a:gd name="connsiteX33" fmla="*/ 3013178 w 3342787"/>
              <a:gd name="connsiteY33" fmla="*/ 351560 h 1090575"/>
              <a:gd name="connsiteX34" fmla="*/ 2949382 w 3342787"/>
              <a:gd name="connsiteY34" fmla="*/ 489783 h 1090575"/>
              <a:gd name="connsiteX35" fmla="*/ 2853689 w 3342787"/>
              <a:gd name="connsiteY35" fmla="*/ 564211 h 1090575"/>
              <a:gd name="connsiteX36" fmla="*/ 2821792 w 3342787"/>
              <a:gd name="connsiteY36" fmla="*/ 574844 h 1090575"/>
              <a:gd name="connsiteX37" fmla="*/ 2779261 w 3342787"/>
              <a:gd name="connsiteY37" fmla="*/ 596109 h 1090575"/>
              <a:gd name="connsiteX38" fmla="*/ 2694201 w 3342787"/>
              <a:gd name="connsiteY38" fmla="*/ 564211 h 1090575"/>
              <a:gd name="connsiteX39" fmla="*/ 2555978 w 3342787"/>
              <a:gd name="connsiteY39" fmla="*/ 415355 h 1090575"/>
              <a:gd name="connsiteX40" fmla="*/ 2481550 w 3342787"/>
              <a:gd name="connsiteY40" fmla="*/ 340927 h 1090575"/>
              <a:gd name="connsiteX41" fmla="*/ 2332694 w 3342787"/>
              <a:gd name="connsiteY41" fmla="*/ 149541 h 1090575"/>
              <a:gd name="connsiteX42" fmla="*/ 2173206 w 3342787"/>
              <a:gd name="connsiteY42" fmla="*/ 383458 h 1090575"/>
              <a:gd name="connsiteX43" fmla="*/ 2066880 w 3342787"/>
              <a:gd name="connsiteY43" fmla="*/ 351560 h 1090575"/>
              <a:gd name="connsiteX44" fmla="*/ 1928657 w 3342787"/>
              <a:gd name="connsiteY44" fmla="*/ 234602 h 1090575"/>
              <a:gd name="connsiteX45" fmla="*/ 1811699 w 3342787"/>
              <a:gd name="connsiteY45" fmla="*/ 128276 h 1090575"/>
              <a:gd name="connsiteX46" fmla="*/ 1758536 w 3342787"/>
              <a:gd name="connsiteY46" fmla="*/ 64481 h 1090575"/>
              <a:gd name="connsiteX47" fmla="*/ 1652210 w 3342787"/>
              <a:gd name="connsiteY47" fmla="*/ 686 h 1090575"/>
              <a:gd name="connsiteX48" fmla="*/ 1588415 w 3342787"/>
              <a:gd name="connsiteY48" fmla="*/ 107011 h 1090575"/>
              <a:gd name="connsiteX49" fmla="*/ 1556517 w 3342787"/>
              <a:gd name="connsiteY49" fmla="*/ 160174 h 1090575"/>
              <a:gd name="connsiteX50" fmla="*/ 1513987 w 3342787"/>
              <a:gd name="connsiteY50" fmla="*/ 245234 h 1090575"/>
              <a:gd name="connsiteX51" fmla="*/ 1460824 w 3342787"/>
              <a:gd name="connsiteY51" fmla="*/ 351560 h 1090575"/>
              <a:gd name="connsiteX52" fmla="*/ 1407661 w 3342787"/>
              <a:gd name="connsiteY52" fmla="*/ 362193 h 1090575"/>
              <a:gd name="connsiteX53" fmla="*/ 1290703 w 3342787"/>
              <a:gd name="connsiteY53" fmla="*/ 340927 h 1090575"/>
              <a:gd name="connsiteX54" fmla="*/ 1120582 w 3342787"/>
              <a:gd name="connsiteY54" fmla="*/ 255867 h 1090575"/>
              <a:gd name="connsiteX55" fmla="*/ 992992 w 3342787"/>
              <a:gd name="connsiteY55" fmla="*/ 192072 h 1090575"/>
              <a:gd name="connsiteX56" fmla="*/ 961094 w 3342787"/>
              <a:gd name="connsiteY56" fmla="*/ 170807 h 1090575"/>
              <a:gd name="connsiteX57" fmla="*/ 939829 w 3342787"/>
              <a:gd name="connsiteY57" fmla="*/ 149541 h 1090575"/>
              <a:gd name="connsiteX58" fmla="*/ 907931 w 3342787"/>
              <a:gd name="connsiteY58" fmla="*/ 138909 h 1090575"/>
              <a:gd name="connsiteX59" fmla="*/ 886666 w 3342787"/>
              <a:gd name="connsiteY59" fmla="*/ 202704 h 1090575"/>
              <a:gd name="connsiteX60" fmla="*/ 844136 w 3342787"/>
              <a:gd name="connsiteY60" fmla="*/ 309030 h 1090575"/>
              <a:gd name="connsiteX61" fmla="*/ 822871 w 3342787"/>
              <a:gd name="connsiteY61" fmla="*/ 394090 h 1090575"/>
              <a:gd name="connsiteX62" fmla="*/ 780340 w 3342787"/>
              <a:gd name="connsiteY62" fmla="*/ 489783 h 1090575"/>
              <a:gd name="connsiteX63" fmla="*/ 759075 w 3342787"/>
              <a:gd name="connsiteY63" fmla="*/ 553579 h 1090575"/>
              <a:gd name="connsiteX64" fmla="*/ 705913 w 3342787"/>
              <a:gd name="connsiteY64" fmla="*/ 564211 h 1090575"/>
              <a:gd name="connsiteX65" fmla="*/ 557057 w 3342787"/>
              <a:gd name="connsiteY65" fmla="*/ 500416 h 1090575"/>
              <a:gd name="connsiteX66" fmla="*/ 418834 w 3342787"/>
              <a:gd name="connsiteY66" fmla="*/ 404723 h 1090575"/>
              <a:gd name="connsiteX67" fmla="*/ 291243 w 3342787"/>
              <a:gd name="connsiteY67" fmla="*/ 340927 h 1090575"/>
              <a:gd name="connsiteX68" fmla="*/ 216815 w 3342787"/>
              <a:gd name="connsiteY68" fmla="*/ 309030 h 1090575"/>
              <a:gd name="connsiteX69" fmla="*/ 184917 w 3342787"/>
              <a:gd name="connsiteY69" fmla="*/ 287765 h 1090575"/>
              <a:gd name="connsiteX70" fmla="*/ 4164 w 3342787"/>
              <a:gd name="connsiteY70" fmla="*/ 1085207 h 1090575"/>
              <a:gd name="connsiteX0" fmla="*/ 0 w 3342787"/>
              <a:gd name="connsiteY0" fmla="*/ 1089889 h 1089889"/>
              <a:gd name="connsiteX1" fmla="*/ 748443 w 3342787"/>
              <a:gd name="connsiteY1" fmla="*/ 829339 h 1089889"/>
              <a:gd name="connsiteX2" fmla="*/ 1003624 w 3342787"/>
              <a:gd name="connsiteY2" fmla="*/ 712381 h 1089889"/>
              <a:gd name="connsiteX3" fmla="*/ 1131215 w 3342787"/>
              <a:gd name="connsiteY3" fmla="*/ 648586 h 1089889"/>
              <a:gd name="connsiteX4" fmla="*/ 1173745 w 3342787"/>
              <a:gd name="connsiteY4" fmla="*/ 627321 h 1089889"/>
              <a:gd name="connsiteX5" fmla="*/ 1397029 w 3342787"/>
              <a:gd name="connsiteY5" fmla="*/ 584790 h 1089889"/>
              <a:gd name="connsiteX6" fmla="*/ 1450192 w 3342787"/>
              <a:gd name="connsiteY6" fmla="*/ 552893 h 1089889"/>
              <a:gd name="connsiteX7" fmla="*/ 1524620 w 3342787"/>
              <a:gd name="connsiteY7" fmla="*/ 542260 h 1089889"/>
              <a:gd name="connsiteX8" fmla="*/ 1758536 w 3342787"/>
              <a:gd name="connsiteY8" fmla="*/ 531628 h 1089889"/>
              <a:gd name="connsiteX9" fmla="*/ 1918024 w 3342787"/>
              <a:gd name="connsiteY9" fmla="*/ 542260 h 1089889"/>
              <a:gd name="connsiteX10" fmla="*/ 2120043 w 3342787"/>
              <a:gd name="connsiteY10" fmla="*/ 574158 h 1089889"/>
              <a:gd name="connsiteX11" fmla="*/ 2215736 w 3342787"/>
              <a:gd name="connsiteY11" fmla="*/ 616688 h 1089889"/>
              <a:gd name="connsiteX12" fmla="*/ 2300796 w 3342787"/>
              <a:gd name="connsiteY12" fmla="*/ 648586 h 1089889"/>
              <a:gd name="connsiteX13" fmla="*/ 2428387 w 3342787"/>
              <a:gd name="connsiteY13" fmla="*/ 723014 h 1089889"/>
              <a:gd name="connsiteX14" fmla="*/ 2470917 w 3342787"/>
              <a:gd name="connsiteY14" fmla="*/ 744279 h 1089889"/>
              <a:gd name="connsiteX15" fmla="*/ 2555978 w 3342787"/>
              <a:gd name="connsiteY15" fmla="*/ 765544 h 1089889"/>
              <a:gd name="connsiteX16" fmla="*/ 2662303 w 3342787"/>
              <a:gd name="connsiteY16" fmla="*/ 797441 h 1089889"/>
              <a:gd name="connsiteX17" fmla="*/ 2704834 w 3342787"/>
              <a:gd name="connsiteY17" fmla="*/ 818707 h 1089889"/>
              <a:gd name="connsiteX18" fmla="*/ 2864322 w 3342787"/>
              <a:gd name="connsiteY18" fmla="*/ 839972 h 1089889"/>
              <a:gd name="connsiteX19" fmla="*/ 3034443 w 3342787"/>
              <a:gd name="connsiteY19" fmla="*/ 861237 h 1089889"/>
              <a:gd name="connsiteX20" fmla="*/ 3098238 w 3342787"/>
              <a:gd name="connsiteY20" fmla="*/ 871869 h 1089889"/>
              <a:gd name="connsiteX21" fmla="*/ 3140768 w 3342787"/>
              <a:gd name="connsiteY21" fmla="*/ 893135 h 1089889"/>
              <a:gd name="connsiteX22" fmla="*/ 3247094 w 3342787"/>
              <a:gd name="connsiteY22" fmla="*/ 935665 h 1089889"/>
              <a:gd name="connsiteX23" fmla="*/ 3310889 w 3342787"/>
              <a:gd name="connsiteY23" fmla="*/ 978195 h 1089889"/>
              <a:gd name="connsiteX24" fmla="*/ 3332154 w 3342787"/>
              <a:gd name="connsiteY24" fmla="*/ 1010093 h 1089889"/>
              <a:gd name="connsiteX25" fmla="*/ 3342787 w 3342787"/>
              <a:gd name="connsiteY25" fmla="*/ 978195 h 1089889"/>
              <a:gd name="connsiteX26" fmla="*/ 3332154 w 3342787"/>
              <a:gd name="connsiteY26" fmla="*/ 935665 h 1089889"/>
              <a:gd name="connsiteX27" fmla="*/ 3268359 w 3342787"/>
              <a:gd name="connsiteY27" fmla="*/ 786809 h 1089889"/>
              <a:gd name="connsiteX28" fmla="*/ 3215196 w 3342787"/>
              <a:gd name="connsiteY28" fmla="*/ 659218 h 1089889"/>
              <a:gd name="connsiteX29" fmla="*/ 3183299 w 3342787"/>
              <a:gd name="connsiteY29" fmla="*/ 606055 h 1089889"/>
              <a:gd name="connsiteX30" fmla="*/ 3162034 w 3342787"/>
              <a:gd name="connsiteY30" fmla="*/ 542260 h 1089889"/>
              <a:gd name="connsiteX31" fmla="*/ 3130136 w 3342787"/>
              <a:gd name="connsiteY31" fmla="*/ 478465 h 1089889"/>
              <a:gd name="connsiteX32" fmla="*/ 3034443 w 3342787"/>
              <a:gd name="connsiteY32" fmla="*/ 318976 h 1089889"/>
              <a:gd name="connsiteX33" fmla="*/ 3013178 w 3342787"/>
              <a:gd name="connsiteY33" fmla="*/ 350874 h 1089889"/>
              <a:gd name="connsiteX34" fmla="*/ 2949382 w 3342787"/>
              <a:gd name="connsiteY34" fmla="*/ 489097 h 1089889"/>
              <a:gd name="connsiteX35" fmla="*/ 2853689 w 3342787"/>
              <a:gd name="connsiteY35" fmla="*/ 563525 h 1089889"/>
              <a:gd name="connsiteX36" fmla="*/ 2821792 w 3342787"/>
              <a:gd name="connsiteY36" fmla="*/ 574158 h 1089889"/>
              <a:gd name="connsiteX37" fmla="*/ 2779261 w 3342787"/>
              <a:gd name="connsiteY37" fmla="*/ 595423 h 1089889"/>
              <a:gd name="connsiteX38" fmla="*/ 2694201 w 3342787"/>
              <a:gd name="connsiteY38" fmla="*/ 563525 h 1089889"/>
              <a:gd name="connsiteX39" fmla="*/ 2555978 w 3342787"/>
              <a:gd name="connsiteY39" fmla="*/ 414669 h 1089889"/>
              <a:gd name="connsiteX40" fmla="*/ 2481550 w 3342787"/>
              <a:gd name="connsiteY40" fmla="*/ 340241 h 1089889"/>
              <a:gd name="connsiteX41" fmla="*/ 2332694 w 3342787"/>
              <a:gd name="connsiteY41" fmla="*/ 148855 h 1089889"/>
              <a:gd name="connsiteX42" fmla="*/ 2173206 w 3342787"/>
              <a:gd name="connsiteY42" fmla="*/ 382772 h 1089889"/>
              <a:gd name="connsiteX43" fmla="*/ 2066880 w 3342787"/>
              <a:gd name="connsiteY43" fmla="*/ 350874 h 1089889"/>
              <a:gd name="connsiteX44" fmla="*/ 1928657 w 3342787"/>
              <a:gd name="connsiteY44" fmla="*/ 233916 h 1089889"/>
              <a:gd name="connsiteX45" fmla="*/ 1811699 w 3342787"/>
              <a:gd name="connsiteY45" fmla="*/ 127590 h 1089889"/>
              <a:gd name="connsiteX46" fmla="*/ 1652210 w 3342787"/>
              <a:gd name="connsiteY46" fmla="*/ 0 h 1089889"/>
              <a:gd name="connsiteX47" fmla="*/ 1588415 w 3342787"/>
              <a:gd name="connsiteY47" fmla="*/ 106325 h 1089889"/>
              <a:gd name="connsiteX48" fmla="*/ 1556517 w 3342787"/>
              <a:gd name="connsiteY48" fmla="*/ 159488 h 1089889"/>
              <a:gd name="connsiteX49" fmla="*/ 1513987 w 3342787"/>
              <a:gd name="connsiteY49" fmla="*/ 244548 h 1089889"/>
              <a:gd name="connsiteX50" fmla="*/ 1460824 w 3342787"/>
              <a:gd name="connsiteY50" fmla="*/ 350874 h 1089889"/>
              <a:gd name="connsiteX51" fmla="*/ 1407661 w 3342787"/>
              <a:gd name="connsiteY51" fmla="*/ 361507 h 1089889"/>
              <a:gd name="connsiteX52" fmla="*/ 1290703 w 3342787"/>
              <a:gd name="connsiteY52" fmla="*/ 340241 h 1089889"/>
              <a:gd name="connsiteX53" fmla="*/ 1120582 w 3342787"/>
              <a:gd name="connsiteY53" fmla="*/ 255181 h 1089889"/>
              <a:gd name="connsiteX54" fmla="*/ 992992 w 3342787"/>
              <a:gd name="connsiteY54" fmla="*/ 191386 h 1089889"/>
              <a:gd name="connsiteX55" fmla="*/ 961094 w 3342787"/>
              <a:gd name="connsiteY55" fmla="*/ 170121 h 1089889"/>
              <a:gd name="connsiteX56" fmla="*/ 939829 w 3342787"/>
              <a:gd name="connsiteY56" fmla="*/ 148855 h 1089889"/>
              <a:gd name="connsiteX57" fmla="*/ 907931 w 3342787"/>
              <a:gd name="connsiteY57" fmla="*/ 138223 h 1089889"/>
              <a:gd name="connsiteX58" fmla="*/ 886666 w 3342787"/>
              <a:gd name="connsiteY58" fmla="*/ 202018 h 1089889"/>
              <a:gd name="connsiteX59" fmla="*/ 844136 w 3342787"/>
              <a:gd name="connsiteY59" fmla="*/ 308344 h 1089889"/>
              <a:gd name="connsiteX60" fmla="*/ 822871 w 3342787"/>
              <a:gd name="connsiteY60" fmla="*/ 393404 h 1089889"/>
              <a:gd name="connsiteX61" fmla="*/ 780340 w 3342787"/>
              <a:gd name="connsiteY61" fmla="*/ 489097 h 1089889"/>
              <a:gd name="connsiteX62" fmla="*/ 759075 w 3342787"/>
              <a:gd name="connsiteY62" fmla="*/ 552893 h 1089889"/>
              <a:gd name="connsiteX63" fmla="*/ 705913 w 3342787"/>
              <a:gd name="connsiteY63" fmla="*/ 563525 h 1089889"/>
              <a:gd name="connsiteX64" fmla="*/ 557057 w 3342787"/>
              <a:gd name="connsiteY64" fmla="*/ 499730 h 1089889"/>
              <a:gd name="connsiteX65" fmla="*/ 418834 w 3342787"/>
              <a:gd name="connsiteY65" fmla="*/ 404037 h 1089889"/>
              <a:gd name="connsiteX66" fmla="*/ 291243 w 3342787"/>
              <a:gd name="connsiteY66" fmla="*/ 340241 h 1089889"/>
              <a:gd name="connsiteX67" fmla="*/ 216815 w 3342787"/>
              <a:gd name="connsiteY67" fmla="*/ 308344 h 1089889"/>
              <a:gd name="connsiteX68" fmla="*/ 184917 w 3342787"/>
              <a:gd name="connsiteY68" fmla="*/ 287079 h 1089889"/>
              <a:gd name="connsiteX69" fmla="*/ 4164 w 3342787"/>
              <a:gd name="connsiteY69" fmla="*/ 1084521 h 1089889"/>
              <a:gd name="connsiteX0" fmla="*/ 0 w 3342787"/>
              <a:gd name="connsiteY0" fmla="*/ 1089889 h 1089889"/>
              <a:gd name="connsiteX1" fmla="*/ 748443 w 3342787"/>
              <a:gd name="connsiteY1" fmla="*/ 829339 h 1089889"/>
              <a:gd name="connsiteX2" fmla="*/ 1003624 w 3342787"/>
              <a:gd name="connsiteY2" fmla="*/ 712381 h 1089889"/>
              <a:gd name="connsiteX3" fmla="*/ 1131215 w 3342787"/>
              <a:gd name="connsiteY3" fmla="*/ 648586 h 1089889"/>
              <a:gd name="connsiteX4" fmla="*/ 1173745 w 3342787"/>
              <a:gd name="connsiteY4" fmla="*/ 627321 h 1089889"/>
              <a:gd name="connsiteX5" fmla="*/ 1397029 w 3342787"/>
              <a:gd name="connsiteY5" fmla="*/ 584790 h 1089889"/>
              <a:gd name="connsiteX6" fmla="*/ 1450192 w 3342787"/>
              <a:gd name="connsiteY6" fmla="*/ 552893 h 1089889"/>
              <a:gd name="connsiteX7" fmla="*/ 1524620 w 3342787"/>
              <a:gd name="connsiteY7" fmla="*/ 542260 h 1089889"/>
              <a:gd name="connsiteX8" fmla="*/ 1758536 w 3342787"/>
              <a:gd name="connsiteY8" fmla="*/ 531628 h 1089889"/>
              <a:gd name="connsiteX9" fmla="*/ 1918024 w 3342787"/>
              <a:gd name="connsiteY9" fmla="*/ 542260 h 1089889"/>
              <a:gd name="connsiteX10" fmla="*/ 2120043 w 3342787"/>
              <a:gd name="connsiteY10" fmla="*/ 574158 h 1089889"/>
              <a:gd name="connsiteX11" fmla="*/ 2215736 w 3342787"/>
              <a:gd name="connsiteY11" fmla="*/ 616688 h 1089889"/>
              <a:gd name="connsiteX12" fmla="*/ 2300796 w 3342787"/>
              <a:gd name="connsiteY12" fmla="*/ 648586 h 1089889"/>
              <a:gd name="connsiteX13" fmla="*/ 2428387 w 3342787"/>
              <a:gd name="connsiteY13" fmla="*/ 723014 h 1089889"/>
              <a:gd name="connsiteX14" fmla="*/ 2470917 w 3342787"/>
              <a:gd name="connsiteY14" fmla="*/ 744279 h 1089889"/>
              <a:gd name="connsiteX15" fmla="*/ 2555978 w 3342787"/>
              <a:gd name="connsiteY15" fmla="*/ 765544 h 1089889"/>
              <a:gd name="connsiteX16" fmla="*/ 2662303 w 3342787"/>
              <a:gd name="connsiteY16" fmla="*/ 797441 h 1089889"/>
              <a:gd name="connsiteX17" fmla="*/ 2704834 w 3342787"/>
              <a:gd name="connsiteY17" fmla="*/ 818707 h 1089889"/>
              <a:gd name="connsiteX18" fmla="*/ 2864322 w 3342787"/>
              <a:gd name="connsiteY18" fmla="*/ 839972 h 1089889"/>
              <a:gd name="connsiteX19" fmla="*/ 3034443 w 3342787"/>
              <a:gd name="connsiteY19" fmla="*/ 861237 h 1089889"/>
              <a:gd name="connsiteX20" fmla="*/ 3098238 w 3342787"/>
              <a:gd name="connsiteY20" fmla="*/ 871869 h 1089889"/>
              <a:gd name="connsiteX21" fmla="*/ 3140768 w 3342787"/>
              <a:gd name="connsiteY21" fmla="*/ 893135 h 1089889"/>
              <a:gd name="connsiteX22" fmla="*/ 3247094 w 3342787"/>
              <a:gd name="connsiteY22" fmla="*/ 935665 h 1089889"/>
              <a:gd name="connsiteX23" fmla="*/ 3310889 w 3342787"/>
              <a:gd name="connsiteY23" fmla="*/ 978195 h 1089889"/>
              <a:gd name="connsiteX24" fmla="*/ 3332154 w 3342787"/>
              <a:gd name="connsiteY24" fmla="*/ 1010093 h 1089889"/>
              <a:gd name="connsiteX25" fmla="*/ 3342787 w 3342787"/>
              <a:gd name="connsiteY25" fmla="*/ 978195 h 1089889"/>
              <a:gd name="connsiteX26" fmla="*/ 3332154 w 3342787"/>
              <a:gd name="connsiteY26" fmla="*/ 935665 h 1089889"/>
              <a:gd name="connsiteX27" fmla="*/ 3268359 w 3342787"/>
              <a:gd name="connsiteY27" fmla="*/ 786809 h 1089889"/>
              <a:gd name="connsiteX28" fmla="*/ 3215196 w 3342787"/>
              <a:gd name="connsiteY28" fmla="*/ 659218 h 1089889"/>
              <a:gd name="connsiteX29" fmla="*/ 3183299 w 3342787"/>
              <a:gd name="connsiteY29" fmla="*/ 606055 h 1089889"/>
              <a:gd name="connsiteX30" fmla="*/ 3162034 w 3342787"/>
              <a:gd name="connsiteY30" fmla="*/ 542260 h 1089889"/>
              <a:gd name="connsiteX31" fmla="*/ 3130136 w 3342787"/>
              <a:gd name="connsiteY31" fmla="*/ 478465 h 1089889"/>
              <a:gd name="connsiteX32" fmla="*/ 3034443 w 3342787"/>
              <a:gd name="connsiteY32" fmla="*/ 318976 h 1089889"/>
              <a:gd name="connsiteX33" fmla="*/ 3013178 w 3342787"/>
              <a:gd name="connsiteY33" fmla="*/ 350874 h 1089889"/>
              <a:gd name="connsiteX34" fmla="*/ 2949382 w 3342787"/>
              <a:gd name="connsiteY34" fmla="*/ 489097 h 1089889"/>
              <a:gd name="connsiteX35" fmla="*/ 2853689 w 3342787"/>
              <a:gd name="connsiteY35" fmla="*/ 563525 h 1089889"/>
              <a:gd name="connsiteX36" fmla="*/ 2821792 w 3342787"/>
              <a:gd name="connsiteY36" fmla="*/ 574158 h 1089889"/>
              <a:gd name="connsiteX37" fmla="*/ 2779261 w 3342787"/>
              <a:gd name="connsiteY37" fmla="*/ 595423 h 1089889"/>
              <a:gd name="connsiteX38" fmla="*/ 2694201 w 3342787"/>
              <a:gd name="connsiteY38" fmla="*/ 563525 h 1089889"/>
              <a:gd name="connsiteX39" fmla="*/ 2555978 w 3342787"/>
              <a:gd name="connsiteY39" fmla="*/ 414669 h 1089889"/>
              <a:gd name="connsiteX40" fmla="*/ 2481550 w 3342787"/>
              <a:gd name="connsiteY40" fmla="*/ 340241 h 1089889"/>
              <a:gd name="connsiteX41" fmla="*/ 2332694 w 3342787"/>
              <a:gd name="connsiteY41" fmla="*/ 148855 h 1089889"/>
              <a:gd name="connsiteX42" fmla="*/ 2173206 w 3342787"/>
              <a:gd name="connsiteY42" fmla="*/ 382772 h 1089889"/>
              <a:gd name="connsiteX43" fmla="*/ 2066880 w 3342787"/>
              <a:gd name="connsiteY43" fmla="*/ 350874 h 1089889"/>
              <a:gd name="connsiteX44" fmla="*/ 1928657 w 3342787"/>
              <a:gd name="connsiteY44" fmla="*/ 233916 h 1089889"/>
              <a:gd name="connsiteX45" fmla="*/ 1652210 w 3342787"/>
              <a:gd name="connsiteY45" fmla="*/ 0 h 1089889"/>
              <a:gd name="connsiteX46" fmla="*/ 1588415 w 3342787"/>
              <a:gd name="connsiteY46" fmla="*/ 106325 h 1089889"/>
              <a:gd name="connsiteX47" fmla="*/ 1556517 w 3342787"/>
              <a:gd name="connsiteY47" fmla="*/ 159488 h 1089889"/>
              <a:gd name="connsiteX48" fmla="*/ 1513987 w 3342787"/>
              <a:gd name="connsiteY48" fmla="*/ 244548 h 1089889"/>
              <a:gd name="connsiteX49" fmla="*/ 1460824 w 3342787"/>
              <a:gd name="connsiteY49" fmla="*/ 350874 h 1089889"/>
              <a:gd name="connsiteX50" fmla="*/ 1407661 w 3342787"/>
              <a:gd name="connsiteY50" fmla="*/ 361507 h 1089889"/>
              <a:gd name="connsiteX51" fmla="*/ 1290703 w 3342787"/>
              <a:gd name="connsiteY51" fmla="*/ 340241 h 1089889"/>
              <a:gd name="connsiteX52" fmla="*/ 1120582 w 3342787"/>
              <a:gd name="connsiteY52" fmla="*/ 255181 h 1089889"/>
              <a:gd name="connsiteX53" fmla="*/ 992992 w 3342787"/>
              <a:gd name="connsiteY53" fmla="*/ 191386 h 1089889"/>
              <a:gd name="connsiteX54" fmla="*/ 961094 w 3342787"/>
              <a:gd name="connsiteY54" fmla="*/ 170121 h 1089889"/>
              <a:gd name="connsiteX55" fmla="*/ 939829 w 3342787"/>
              <a:gd name="connsiteY55" fmla="*/ 148855 h 1089889"/>
              <a:gd name="connsiteX56" fmla="*/ 907931 w 3342787"/>
              <a:gd name="connsiteY56" fmla="*/ 138223 h 1089889"/>
              <a:gd name="connsiteX57" fmla="*/ 886666 w 3342787"/>
              <a:gd name="connsiteY57" fmla="*/ 202018 h 1089889"/>
              <a:gd name="connsiteX58" fmla="*/ 844136 w 3342787"/>
              <a:gd name="connsiteY58" fmla="*/ 308344 h 1089889"/>
              <a:gd name="connsiteX59" fmla="*/ 822871 w 3342787"/>
              <a:gd name="connsiteY59" fmla="*/ 393404 h 1089889"/>
              <a:gd name="connsiteX60" fmla="*/ 780340 w 3342787"/>
              <a:gd name="connsiteY60" fmla="*/ 489097 h 1089889"/>
              <a:gd name="connsiteX61" fmla="*/ 759075 w 3342787"/>
              <a:gd name="connsiteY61" fmla="*/ 552893 h 1089889"/>
              <a:gd name="connsiteX62" fmla="*/ 705913 w 3342787"/>
              <a:gd name="connsiteY62" fmla="*/ 563525 h 1089889"/>
              <a:gd name="connsiteX63" fmla="*/ 557057 w 3342787"/>
              <a:gd name="connsiteY63" fmla="*/ 499730 h 1089889"/>
              <a:gd name="connsiteX64" fmla="*/ 418834 w 3342787"/>
              <a:gd name="connsiteY64" fmla="*/ 404037 h 1089889"/>
              <a:gd name="connsiteX65" fmla="*/ 291243 w 3342787"/>
              <a:gd name="connsiteY65" fmla="*/ 340241 h 1089889"/>
              <a:gd name="connsiteX66" fmla="*/ 216815 w 3342787"/>
              <a:gd name="connsiteY66" fmla="*/ 308344 h 1089889"/>
              <a:gd name="connsiteX67" fmla="*/ 184917 w 3342787"/>
              <a:gd name="connsiteY67" fmla="*/ 287079 h 1089889"/>
              <a:gd name="connsiteX68" fmla="*/ 4164 w 3342787"/>
              <a:gd name="connsiteY68" fmla="*/ 1084521 h 1089889"/>
              <a:gd name="connsiteX0" fmla="*/ 0 w 3342787"/>
              <a:gd name="connsiteY0" fmla="*/ 1089889 h 1089889"/>
              <a:gd name="connsiteX1" fmla="*/ 748443 w 3342787"/>
              <a:gd name="connsiteY1" fmla="*/ 829339 h 1089889"/>
              <a:gd name="connsiteX2" fmla="*/ 1003624 w 3342787"/>
              <a:gd name="connsiteY2" fmla="*/ 712381 h 1089889"/>
              <a:gd name="connsiteX3" fmla="*/ 1131215 w 3342787"/>
              <a:gd name="connsiteY3" fmla="*/ 648586 h 1089889"/>
              <a:gd name="connsiteX4" fmla="*/ 1173745 w 3342787"/>
              <a:gd name="connsiteY4" fmla="*/ 627321 h 1089889"/>
              <a:gd name="connsiteX5" fmla="*/ 1397029 w 3342787"/>
              <a:gd name="connsiteY5" fmla="*/ 584790 h 1089889"/>
              <a:gd name="connsiteX6" fmla="*/ 1450192 w 3342787"/>
              <a:gd name="connsiteY6" fmla="*/ 552893 h 1089889"/>
              <a:gd name="connsiteX7" fmla="*/ 1524620 w 3342787"/>
              <a:gd name="connsiteY7" fmla="*/ 542260 h 1089889"/>
              <a:gd name="connsiteX8" fmla="*/ 1758536 w 3342787"/>
              <a:gd name="connsiteY8" fmla="*/ 531628 h 1089889"/>
              <a:gd name="connsiteX9" fmla="*/ 1918024 w 3342787"/>
              <a:gd name="connsiteY9" fmla="*/ 542260 h 1089889"/>
              <a:gd name="connsiteX10" fmla="*/ 2120043 w 3342787"/>
              <a:gd name="connsiteY10" fmla="*/ 574158 h 1089889"/>
              <a:gd name="connsiteX11" fmla="*/ 2215736 w 3342787"/>
              <a:gd name="connsiteY11" fmla="*/ 616688 h 1089889"/>
              <a:gd name="connsiteX12" fmla="*/ 2300796 w 3342787"/>
              <a:gd name="connsiteY12" fmla="*/ 648586 h 1089889"/>
              <a:gd name="connsiteX13" fmla="*/ 2428387 w 3342787"/>
              <a:gd name="connsiteY13" fmla="*/ 723014 h 1089889"/>
              <a:gd name="connsiteX14" fmla="*/ 2470917 w 3342787"/>
              <a:gd name="connsiteY14" fmla="*/ 744279 h 1089889"/>
              <a:gd name="connsiteX15" fmla="*/ 2555978 w 3342787"/>
              <a:gd name="connsiteY15" fmla="*/ 765544 h 1089889"/>
              <a:gd name="connsiteX16" fmla="*/ 2662303 w 3342787"/>
              <a:gd name="connsiteY16" fmla="*/ 797441 h 1089889"/>
              <a:gd name="connsiteX17" fmla="*/ 2704834 w 3342787"/>
              <a:gd name="connsiteY17" fmla="*/ 818707 h 1089889"/>
              <a:gd name="connsiteX18" fmla="*/ 2864322 w 3342787"/>
              <a:gd name="connsiteY18" fmla="*/ 839972 h 1089889"/>
              <a:gd name="connsiteX19" fmla="*/ 3034443 w 3342787"/>
              <a:gd name="connsiteY19" fmla="*/ 861237 h 1089889"/>
              <a:gd name="connsiteX20" fmla="*/ 3098238 w 3342787"/>
              <a:gd name="connsiteY20" fmla="*/ 871869 h 1089889"/>
              <a:gd name="connsiteX21" fmla="*/ 3140768 w 3342787"/>
              <a:gd name="connsiteY21" fmla="*/ 893135 h 1089889"/>
              <a:gd name="connsiteX22" fmla="*/ 3247094 w 3342787"/>
              <a:gd name="connsiteY22" fmla="*/ 935665 h 1089889"/>
              <a:gd name="connsiteX23" fmla="*/ 3310889 w 3342787"/>
              <a:gd name="connsiteY23" fmla="*/ 978195 h 1089889"/>
              <a:gd name="connsiteX24" fmla="*/ 3332154 w 3342787"/>
              <a:gd name="connsiteY24" fmla="*/ 1010093 h 1089889"/>
              <a:gd name="connsiteX25" fmla="*/ 3342787 w 3342787"/>
              <a:gd name="connsiteY25" fmla="*/ 978195 h 1089889"/>
              <a:gd name="connsiteX26" fmla="*/ 3332154 w 3342787"/>
              <a:gd name="connsiteY26" fmla="*/ 935665 h 1089889"/>
              <a:gd name="connsiteX27" fmla="*/ 3268359 w 3342787"/>
              <a:gd name="connsiteY27" fmla="*/ 786809 h 1089889"/>
              <a:gd name="connsiteX28" fmla="*/ 3215196 w 3342787"/>
              <a:gd name="connsiteY28" fmla="*/ 659218 h 1089889"/>
              <a:gd name="connsiteX29" fmla="*/ 3183299 w 3342787"/>
              <a:gd name="connsiteY29" fmla="*/ 606055 h 1089889"/>
              <a:gd name="connsiteX30" fmla="*/ 3162034 w 3342787"/>
              <a:gd name="connsiteY30" fmla="*/ 542260 h 1089889"/>
              <a:gd name="connsiteX31" fmla="*/ 3130136 w 3342787"/>
              <a:gd name="connsiteY31" fmla="*/ 478465 h 1089889"/>
              <a:gd name="connsiteX32" fmla="*/ 3034443 w 3342787"/>
              <a:gd name="connsiteY32" fmla="*/ 318976 h 1089889"/>
              <a:gd name="connsiteX33" fmla="*/ 3013178 w 3342787"/>
              <a:gd name="connsiteY33" fmla="*/ 350874 h 1089889"/>
              <a:gd name="connsiteX34" fmla="*/ 2949382 w 3342787"/>
              <a:gd name="connsiteY34" fmla="*/ 489097 h 1089889"/>
              <a:gd name="connsiteX35" fmla="*/ 2853689 w 3342787"/>
              <a:gd name="connsiteY35" fmla="*/ 563525 h 1089889"/>
              <a:gd name="connsiteX36" fmla="*/ 2821792 w 3342787"/>
              <a:gd name="connsiteY36" fmla="*/ 574158 h 1089889"/>
              <a:gd name="connsiteX37" fmla="*/ 2779261 w 3342787"/>
              <a:gd name="connsiteY37" fmla="*/ 595423 h 1089889"/>
              <a:gd name="connsiteX38" fmla="*/ 2694201 w 3342787"/>
              <a:gd name="connsiteY38" fmla="*/ 563525 h 1089889"/>
              <a:gd name="connsiteX39" fmla="*/ 2555978 w 3342787"/>
              <a:gd name="connsiteY39" fmla="*/ 414669 h 1089889"/>
              <a:gd name="connsiteX40" fmla="*/ 2481550 w 3342787"/>
              <a:gd name="connsiteY40" fmla="*/ 340241 h 1089889"/>
              <a:gd name="connsiteX41" fmla="*/ 2332694 w 3342787"/>
              <a:gd name="connsiteY41" fmla="*/ 148855 h 1089889"/>
              <a:gd name="connsiteX42" fmla="*/ 2173206 w 3342787"/>
              <a:gd name="connsiteY42" fmla="*/ 382772 h 1089889"/>
              <a:gd name="connsiteX43" fmla="*/ 2066880 w 3342787"/>
              <a:gd name="connsiteY43" fmla="*/ 350874 h 1089889"/>
              <a:gd name="connsiteX44" fmla="*/ 1652210 w 3342787"/>
              <a:gd name="connsiteY44" fmla="*/ 0 h 1089889"/>
              <a:gd name="connsiteX45" fmla="*/ 1588415 w 3342787"/>
              <a:gd name="connsiteY45" fmla="*/ 106325 h 1089889"/>
              <a:gd name="connsiteX46" fmla="*/ 1556517 w 3342787"/>
              <a:gd name="connsiteY46" fmla="*/ 159488 h 1089889"/>
              <a:gd name="connsiteX47" fmla="*/ 1513987 w 3342787"/>
              <a:gd name="connsiteY47" fmla="*/ 244548 h 1089889"/>
              <a:gd name="connsiteX48" fmla="*/ 1460824 w 3342787"/>
              <a:gd name="connsiteY48" fmla="*/ 350874 h 1089889"/>
              <a:gd name="connsiteX49" fmla="*/ 1407661 w 3342787"/>
              <a:gd name="connsiteY49" fmla="*/ 361507 h 1089889"/>
              <a:gd name="connsiteX50" fmla="*/ 1290703 w 3342787"/>
              <a:gd name="connsiteY50" fmla="*/ 340241 h 1089889"/>
              <a:gd name="connsiteX51" fmla="*/ 1120582 w 3342787"/>
              <a:gd name="connsiteY51" fmla="*/ 255181 h 1089889"/>
              <a:gd name="connsiteX52" fmla="*/ 992992 w 3342787"/>
              <a:gd name="connsiteY52" fmla="*/ 191386 h 1089889"/>
              <a:gd name="connsiteX53" fmla="*/ 961094 w 3342787"/>
              <a:gd name="connsiteY53" fmla="*/ 170121 h 1089889"/>
              <a:gd name="connsiteX54" fmla="*/ 939829 w 3342787"/>
              <a:gd name="connsiteY54" fmla="*/ 148855 h 1089889"/>
              <a:gd name="connsiteX55" fmla="*/ 907931 w 3342787"/>
              <a:gd name="connsiteY55" fmla="*/ 138223 h 1089889"/>
              <a:gd name="connsiteX56" fmla="*/ 886666 w 3342787"/>
              <a:gd name="connsiteY56" fmla="*/ 202018 h 1089889"/>
              <a:gd name="connsiteX57" fmla="*/ 844136 w 3342787"/>
              <a:gd name="connsiteY57" fmla="*/ 308344 h 1089889"/>
              <a:gd name="connsiteX58" fmla="*/ 822871 w 3342787"/>
              <a:gd name="connsiteY58" fmla="*/ 393404 h 1089889"/>
              <a:gd name="connsiteX59" fmla="*/ 780340 w 3342787"/>
              <a:gd name="connsiteY59" fmla="*/ 489097 h 1089889"/>
              <a:gd name="connsiteX60" fmla="*/ 759075 w 3342787"/>
              <a:gd name="connsiteY60" fmla="*/ 552893 h 1089889"/>
              <a:gd name="connsiteX61" fmla="*/ 705913 w 3342787"/>
              <a:gd name="connsiteY61" fmla="*/ 563525 h 1089889"/>
              <a:gd name="connsiteX62" fmla="*/ 557057 w 3342787"/>
              <a:gd name="connsiteY62" fmla="*/ 499730 h 1089889"/>
              <a:gd name="connsiteX63" fmla="*/ 418834 w 3342787"/>
              <a:gd name="connsiteY63" fmla="*/ 404037 h 1089889"/>
              <a:gd name="connsiteX64" fmla="*/ 291243 w 3342787"/>
              <a:gd name="connsiteY64" fmla="*/ 340241 h 1089889"/>
              <a:gd name="connsiteX65" fmla="*/ 216815 w 3342787"/>
              <a:gd name="connsiteY65" fmla="*/ 308344 h 1089889"/>
              <a:gd name="connsiteX66" fmla="*/ 184917 w 3342787"/>
              <a:gd name="connsiteY66" fmla="*/ 287079 h 1089889"/>
              <a:gd name="connsiteX67" fmla="*/ 4164 w 3342787"/>
              <a:gd name="connsiteY67" fmla="*/ 1084521 h 1089889"/>
              <a:gd name="connsiteX0" fmla="*/ 0 w 3342787"/>
              <a:gd name="connsiteY0" fmla="*/ 1089889 h 1089889"/>
              <a:gd name="connsiteX1" fmla="*/ 748443 w 3342787"/>
              <a:gd name="connsiteY1" fmla="*/ 829339 h 1089889"/>
              <a:gd name="connsiteX2" fmla="*/ 1003624 w 3342787"/>
              <a:gd name="connsiteY2" fmla="*/ 712381 h 1089889"/>
              <a:gd name="connsiteX3" fmla="*/ 1131215 w 3342787"/>
              <a:gd name="connsiteY3" fmla="*/ 648586 h 1089889"/>
              <a:gd name="connsiteX4" fmla="*/ 1173745 w 3342787"/>
              <a:gd name="connsiteY4" fmla="*/ 627321 h 1089889"/>
              <a:gd name="connsiteX5" fmla="*/ 1397029 w 3342787"/>
              <a:gd name="connsiteY5" fmla="*/ 584790 h 1089889"/>
              <a:gd name="connsiteX6" fmla="*/ 1450192 w 3342787"/>
              <a:gd name="connsiteY6" fmla="*/ 552893 h 1089889"/>
              <a:gd name="connsiteX7" fmla="*/ 1524620 w 3342787"/>
              <a:gd name="connsiteY7" fmla="*/ 542260 h 1089889"/>
              <a:gd name="connsiteX8" fmla="*/ 1758536 w 3342787"/>
              <a:gd name="connsiteY8" fmla="*/ 531628 h 1089889"/>
              <a:gd name="connsiteX9" fmla="*/ 1918024 w 3342787"/>
              <a:gd name="connsiteY9" fmla="*/ 542260 h 1089889"/>
              <a:gd name="connsiteX10" fmla="*/ 2120043 w 3342787"/>
              <a:gd name="connsiteY10" fmla="*/ 574158 h 1089889"/>
              <a:gd name="connsiteX11" fmla="*/ 2215736 w 3342787"/>
              <a:gd name="connsiteY11" fmla="*/ 616688 h 1089889"/>
              <a:gd name="connsiteX12" fmla="*/ 2300796 w 3342787"/>
              <a:gd name="connsiteY12" fmla="*/ 648586 h 1089889"/>
              <a:gd name="connsiteX13" fmla="*/ 2428387 w 3342787"/>
              <a:gd name="connsiteY13" fmla="*/ 723014 h 1089889"/>
              <a:gd name="connsiteX14" fmla="*/ 2470917 w 3342787"/>
              <a:gd name="connsiteY14" fmla="*/ 744279 h 1089889"/>
              <a:gd name="connsiteX15" fmla="*/ 2555978 w 3342787"/>
              <a:gd name="connsiteY15" fmla="*/ 765544 h 1089889"/>
              <a:gd name="connsiteX16" fmla="*/ 2662303 w 3342787"/>
              <a:gd name="connsiteY16" fmla="*/ 797441 h 1089889"/>
              <a:gd name="connsiteX17" fmla="*/ 2704834 w 3342787"/>
              <a:gd name="connsiteY17" fmla="*/ 818707 h 1089889"/>
              <a:gd name="connsiteX18" fmla="*/ 2864322 w 3342787"/>
              <a:gd name="connsiteY18" fmla="*/ 839972 h 1089889"/>
              <a:gd name="connsiteX19" fmla="*/ 3034443 w 3342787"/>
              <a:gd name="connsiteY19" fmla="*/ 861237 h 1089889"/>
              <a:gd name="connsiteX20" fmla="*/ 3098238 w 3342787"/>
              <a:gd name="connsiteY20" fmla="*/ 871869 h 1089889"/>
              <a:gd name="connsiteX21" fmla="*/ 3140768 w 3342787"/>
              <a:gd name="connsiteY21" fmla="*/ 893135 h 1089889"/>
              <a:gd name="connsiteX22" fmla="*/ 3247094 w 3342787"/>
              <a:gd name="connsiteY22" fmla="*/ 935665 h 1089889"/>
              <a:gd name="connsiteX23" fmla="*/ 3310889 w 3342787"/>
              <a:gd name="connsiteY23" fmla="*/ 978195 h 1089889"/>
              <a:gd name="connsiteX24" fmla="*/ 3332154 w 3342787"/>
              <a:gd name="connsiteY24" fmla="*/ 1010093 h 1089889"/>
              <a:gd name="connsiteX25" fmla="*/ 3342787 w 3342787"/>
              <a:gd name="connsiteY25" fmla="*/ 978195 h 1089889"/>
              <a:gd name="connsiteX26" fmla="*/ 3332154 w 3342787"/>
              <a:gd name="connsiteY26" fmla="*/ 935665 h 1089889"/>
              <a:gd name="connsiteX27" fmla="*/ 3268359 w 3342787"/>
              <a:gd name="connsiteY27" fmla="*/ 786809 h 1089889"/>
              <a:gd name="connsiteX28" fmla="*/ 3215196 w 3342787"/>
              <a:gd name="connsiteY28" fmla="*/ 659218 h 1089889"/>
              <a:gd name="connsiteX29" fmla="*/ 3183299 w 3342787"/>
              <a:gd name="connsiteY29" fmla="*/ 606055 h 1089889"/>
              <a:gd name="connsiteX30" fmla="*/ 3162034 w 3342787"/>
              <a:gd name="connsiteY30" fmla="*/ 542260 h 1089889"/>
              <a:gd name="connsiteX31" fmla="*/ 3130136 w 3342787"/>
              <a:gd name="connsiteY31" fmla="*/ 478465 h 1089889"/>
              <a:gd name="connsiteX32" fmla="*/ 3034443 w 3342787"/>
              <a:gd name="connsiteY32" fmla="*/ 318976 h 1089889"/>
              <a:gd name="connsiteX33" fmla="*/ 3013178 w 3342787"/>
              <a:gd name="connsiteY33" fmla="*/ 350874 h 1089889"/>
              <a:gd name="connsiteX34" fmla="*/ 2949382 w 3342787"/>
              <a:gd name="connsiteY34" fmla="*/ 489097 h 1089889"/>
              <a:gd name="connsiteX35" fmla="*/ 2853689 w 3342787"/>
              <a:gd name="connsiteY35" fmla="*/ 563525 h 1089889"/>
              <a:gd name="connsiteX36" fmla="*/ 2821792 w 3342787"/>
              <a:gd name="connsiteY36" fmla="*/ 574158 h 1089889"/>
              <a:gd name="connsiteX37" fmla="*/ 2779261 w 3342787"/>
              <a:gd name="connsiteY37" fmla="*/ 595423 h 1089889"/>
              <a:gd name="connsiteX38" fmla="*/ 2694201 w 3342787"/>
              <a:gd name="connsiteY38" fmla="*/ 563525 h 1089889"/>
              <a:gd name="connsiteX39" fmla="*/ 2555978 w 3342787"/>
              <a:gd name="connsiteY39" fmla="*/ 414669 h 1089889"/>
              <a:gd name="connsiteX40" fmla="*/ 2481550 w 3342787"/>
              <a:gd name="connsiteY40" fmla="*/ 340241 h 1089889"/>
              <a:gd name="connsiteX41" fmla="*/ 2332694 w 3342787"/>
              <a:gd name="connsiteY41" fmla="*/ 148855 h 1089889"/>
              <a:gd name="connsiteX42" fmla="*/ 2173206 w 3342787"/>
              <a:gd name="connsiteY42" fmla="*/ 382772 h 1089889"/>
              <a:gd name="connsiteX43" fmla="*/ 2066880 w 3342787"/>
              <a:gd name="connsiteY43" fmla="*/ 350874 h 1089889"/>
              <a:gd name="connsiteX44" fmla="*/ 1652210 w 3342787"/>
              <a:gd name="connsiteY44" fmla="*/ 0 h 1089889"/>
              <a:gd name="connsiteX45" fmla="*/ 1588415 w 3342787"/>
              <a:gd name="connsiteY45" fmla="*/ 106325 h 1089889"/>
              <a:gd name="connsiteX46" fmla="*/ 1556517 w 3342787"/>
              <a:gd name="connsiteY46" fmla="*/ 159488 h 1089889"/>
              <a:gd name="connsiteX47" fmla="*/ 1513987 w 3342787"/>
              <a:gd name="connsiteY47" fmla="*/ 244548 h 1089889"/>
              <a:gd name="connsiteX48" fmla="*/ 1407661 w 3342787"/>
              <a:gd name="connsiteY48" fmla="*/ 361507 h 1089889"/>
              <a:gd name="connsiteX49" fmla="*/ 1290703 w 3342787"/>
              <a:gd name="connsiteY49" fmla="*/ 340241 h 1089889"/>
              <a:gd name="connsiteX50" fmla="*/ 1120582 w 3342787"/>
              <a:gd name="connsiteY50" fmla="*/ 255181 h 1089889"/>
              <a:gd name="connsiteX51" fmla="*/ 992992 w 3342787"/>
              <a:gd name="connsiteY51" fmla="*/ 191386 h 1089889"/>
              <a:gd name="connsiteX52" fmla="*/ 961094 w 3342787"/>
              <a:gd name="connsiteY52" fmla="*/ 170121 h 1089889"/>
              <a:gd name="connsiteX53" fmla="*/ 939829 w 3342787"/>
              <a:gd name="connsiteY53" fmla="*/ 148855 h 1089889"/>
              <a:gd name="connsiteX54" fmla="*/ 907931 w 3342787"/>
              <a:gd name="connsiteY54" fmla="*/ 138223 h 1089889"/>
              <a:gd name="connsiteX55" fmla="*/ 886666 w 3342787"/>
              <a:gd name="connsiteY55" fmla="*/ 202018 h 1089889"/>
              <a:gd name="connsiteX56" fmla="*/ 844136 w 3342787"/>
              <a:gd name="connsiteY56" fmla="*/ 308344 h 1089889"/>
              <a:gd name="connsiteX57" fmla="*/ 822871 w 3342787"/>
              <a:gd name="connsiteY57" fmla="*/ 393404 h 1089889"/>
              <a:gd name="connsiteX58" fmla="*/ 780340 w 3342787"/>
              <a:gd name="connsiteY58" fmla="*/ 489097 h 1089889"/>
              <a:gd name="connsiteX59" fmla="*/ 759075 w 3342787"/>
              <a:gd name="connsiteY59" fmla="*/ 552893 h 1089889"/>
              <a:gd name="connsiteX60" fmla="*/ 705913 w 3342787"/>
              <a:gd name="connsiteY60" fmla="*/ 563525 h 1089889"/>
              <a:gd name="connsiteX61" fmla="*/ 557057 w 3342787"/>
              <a:gd name="connsiteY61" fmla="*/ 499730 h 1089889"/>
              <a:gd name="connsiteX62" fmla="*/ 418834 w 3342787"/>
              <a:gd name="connsiteY62" fmla="*/ 404037 h 1089889"/>
              <a:gd name="connsiteX63" fmla="*/ 291243 w 3342787"/>
              <a:gd name="connsiteY63" fmla="*/ 340241 h 1089889"/>
              <a:gd name="connsiteX64" fmla="*/ 216815 w 3342787"/>
              <a:gd name="connsiteY64" fmla="*/ 308344 h 1089889"/>
              <a:gd name="connsiteX65" fmla="*/ 184917 w 3342787"/>
              <a:gd name="connsiteY65" fmla="*/ 287079 h 1089889"/>
              <a:gd name="connsiteX66" fmla="*/ 4164 w 3342787"/>
              <a:gd name="connsiteY66" fmla="*/ 1084521 h 1089889"/>
              <a:gd name="connsiteX0" fmla="*/ 0 w 3342787"/>
              <a:gd name="connsiteY0" fmla="*/ 1089889 h 1089889"/>
              <a:gd name="connsiteX1" fmla="*/ 748443 w 3342787"/>
              <a:gd name="connsiteY1" fmla="*/ 829339 h 1089889"/>
              <a:gd name="connsiteX2" fmla="*/ 1003624 w 3342787"/>
              <a:gd name="connsiteY2" fmla="*/ 712381 h 1089889"/>
              <a:gd name="connsiteX3" fmla="*/ 1131215 w 3342787"/>
              <a:gd name="connsiteY3" fmla="*/ 648586 h 1089889"/>
              <a:gd name="connsiteX4" fmla="*/ 1173745 w 3342787"/>
              <a:gd name="connsiteY4" fmla="*/ 627321 h 1089889"/>
              <a:gd name="connsiteX5" fmla="*/ 1397029 w 3342787"/>
              <a:gd name="connsiteY5" fmla="*/ 584790 h 1089889"/>
              <a:gd name="connsiteX6" fmla="*/ 1450192 w 3342787"/>
              <a:gd name="connsiteY6" fmla="*/ 552893 h 1089889"/>
              <a:gd name="connsiteX7" fmla="*/ 1524620 w 3342787"/>
              <a:gd name="connsiteY7" fmla="*/ 542260 h 1089889"/>
              <a:gd name="connsiteX8" fmla="*/ 1758536 w 3342787"/>
              <a:gd name="connsiteY8" fmla="*/ 531628 h 1089889"/>
              <a:gd name="connsiteX9" fmla="*/ 1918024 w 3342787"/>
              <a:gd name="connsiteY9" fmla="*/ 542260 h 1089889"/>
              <a:gd name="connsiteX10" fmla="*/ 2120043 w 3342787"/>
              <a:gd name="connsiteY10" fmla="*/ 574158 h 1089889"/>
              <a:gd name="connsiteX11" fmla="*/ 2215736 w 3342787"/>
              <a:gd name="connsiteY11" fmla="*/ 616688 h 1089889"/>
              <a:gd name="connsiteX12" fmla="*/ 2300796 w 3342787"/>
              <a:gd name="connsiteY12" fmla="*/ 648586 h 1089889"/>
              <a:gd name="connsiteX13" fmla="*/ 2428387 w 3342787"/>
              <a:gd name="connsiteY13" fmla="*/ 723014 h 1089889"/>
              <a:gd name="connsiteX14" fmla="*/ 2470917 w 3342787"/>
              <a:gd name="connsiteY14" fmla="*/ 744279 h 1089889"/>
              <a:gd name="connsiteX15" fmla="*/ 2555978 w 3342787"/>
              <a:gd name="connsiteY15" fmla="*/ 765544 h 1089889"/>
              <a:gd name="connsiteX16" fmla="*/ 2662303 w 3342787"/>
              <a:gd name="connsiteY16" fmla="*/ 797441 h 1089889"/>
              <a:gd name="connsiteX17" fmla="*/ 2704834 w 3342787"/>
              <a:gd name="connsiteY17" fmla="*/ 818707 h 1089889"/>
              <a:gd name="connsiteX18" fmla="*/ 2864322 w 3342787"/>
              <a:gd name="connsiteY18" fmla="*/ 839972 h 1089889"/>
              <a:gd name="connsiteX19" fmla="*/ 3034443 w 3342787"/>
              <a:gd name="connsiteY19" fmla="*/ 861237 h 1089889"/>
              <a:gd name="connsiteX20" fmla="*/ 3098238 w 3342787"/>
              <a:gd name="connsiteY20" fmla="*/ 871869 h 1089889"/>
              <a:gd name="connsiteX21" fmla="*/ 3140768 w 3342787"/>
              <a:gd name="connsiteY21" fmla="*/ 893135 h 1089889"/>
              <a:gd name="connsiteX22" fmla="*/ 3247094 w 3342787"/>
              <a:gd name="connsiteY22" fmla="*/ 935665 h 1089889"/>
              <a:gd name="connsiteX23" fmla="*/ 3310889 w 3342787"/>
              <a:gd name="connsiteY23" fmla="*/ 978195 h 1089889"/>
              <a:gd name="connsiteX24" fmla="*/ 3332154 w 3342787"/>
              <a:gd name="connsiteY24" fmla="*/ 1010093 h 1089889"/>
              <a:gd name="connsiteX25" fmla="*/ 3342787 w 3342787"/>
              <a:gd name="connsiteY25" fmla="*/ 978195 h 1089889"/>
              <a:gd name="connsiteX26" fmla="*/ 3332154 w 3342787"/>
              <a:gd name="connsiteY26" fmla="*/ 935665 h 1089889"/>
              <a:gd name="connsiteX27" fmla="*/ 3268359 w 3342787"/>
              <a:gd name="connsiteY27" fmla="*/ 786809 h 1089889"/>
              <a:gd name="connsiteX28" fmla="*/ 3215196 w 3342787"/>
              <a:gd name="connsiteY28" fmla="*/ 659218 h 1089889"/>
              <a:gd name="connsiteX29" fmla="*/ 3183299 w 3342787"/>
              <a:gd name="connsiteY29" fmla="*/ 606055 h 1089889"/>
              <a:gd name="connsiteX30" fmla="*/ 3162034 w 3342787"/>
              <a:gd name="connsiteY30" fmla="*/ 542260 h 1089889"/>
              <a:gd name="connsiteX31" fmla="*/ 3130136 w 3342787"/>
              <a:gd name="connsiteY31" fmla="*/ 478465 h 1089889"/>
              <a:gd name="connsiteX32" fmla="*/ 3034443 w 3342787"/>
              <a:gd name="connsiteY32" fmla="*/ 318976 h 1089889"/>
              <a:gd name="connsiteX33" fmla="*/ 3013178 w 3342787"/>
              <a:gd name="connsiteY33" fmla="*/ 350874 h 1089889"/>
              <a:gd name="connsiteX34" fmla="*/ 2949382 w 3342787"/>
              <a:gd name="connsiteY34" fmla="*/ 489097 h 1089889"/>
              <a:gd name="connsiteX35" fmla="*/ 2853689 w 3342787"/>
              <a:gd name="connsiteY35" fmla="*/ 563525 h 1089889"/>
              <a:gd name="connsiteX36" fmla="*/ 2821792 w 3342787"/>
              <a:gd name="connsiteY36" fmla="*/ 574158 h 1089889"/>
              <a:gd name="connsiteX37" fmla="*/ 2779261 w 3342787"/>
              <a:gd name="connsiteY37" fmla="*/ 595423 h 1089889"/>
              <a:gd name="connsiteX38" fmla="*/ 2694201 w 3342787"/>
              <a:gd name="connsiteY38" fmla="*/ 563525 h 1089889"/>
              <a:gd name="connsiteX39" fmla="*/ 2555978 w 3342787"/>
              <a:gd name="connsiteY39" fmla="*/ 414669 h 1089889"/>
              <a:gd name="connsiteX40" fmla="*/ 2481550 w 3342787"/>
              <a:gd name="connsiteY40" fmla="*/ 340241 h 1089889"/>
              <a:gd name="connsiteX41" fmla="*/ 2332694 w 3342787"/>
              <a:gd name="connsiteY41" fmla="*/ 148855 h 1089889"/>
              <a:gd name="connsiteX42" fmla="*/ 2173206 w 3342787"/>
              <a:gd name="connsiteY42" fmla="*/ 382772 h 1089889"/>
              <a:gd name="connsiteX43" fmla="*/ 2066880 w 3342787"/>
              <a:gd name="connsiteY43" fmla="*/ 350874 h 1089889"/>
              <a:gd name="connsiteX44" fmla="*/ 1652210 w 3342787"/>
              <a:gd name="connsiteY44" fmla="*/ 0 h 1089889"/>
              <a:gd name="connsiteX45" fmla="*/ 1588415 w 3342787"/>
              <a:gd name="connsiteY45" fmla="*/ 106325 h 1089889"/>
              <a:gd name="connsiteX46" fmla="*/ 1556517 w 3342787"/>
              <a:gd name="connsiteY46" fmla="*/ 159488 h 1089889"/>
              <a:gd name="connsiteX47" fmla="*/ 1407661 w 3342787"/>
              <a:gd name="connsiteY47" fmla="*/ 361507 h 1089889"/>
              <a:gd name="connsiteX48" fmla="*/ 1290703 w 3342787"/>
              <a:gd name="connsiteY48" fmla="*/ 340241 h 1089889"/>
              <a:gd name="connsiteX49" fmla="*/ 1120582 w 3342787"/>
              <a:gd name="connsiteY49" fmla="*/ 255181 h 1089889"/>
              <a:gd name="connsiteX50" fmla="*/ 992992 w 3342787"/>
              <a:gd name="connsiteY50" fmla="*/ 191386 h 1089889"/>
              <a:gd name="connsiteX51" fmla="*/ 961094 w 3342787"/>
              <a:gd name="connsiteY51" fmla="*/ 170121 h 1089889"/>
              <a:gd name="connsiteX52" fmla="*/ 939829 w 3342787"/>
              <a:gd name="connsiteY52" fmla="*/ 148855 h 1089889"/>
              <a:gd name="connsiteX53" fmla="*/ 907931 w 3342787"/>
              <a:gd name="connsiteY53" fmla="*/ 138223 h 1089889"/>
              <a:gd name="connsiteX54" fmla="*/ 886666 w 3342787"/>
              <a:gd name="connsiteY54" fmla="*/ 202018 h 1089889"/>
              <a:gd name="connsiteX55" fmla="*/ 844136 w 3342787"/>
              <a:gd name="connsiteY55" fmla="*/ 308344 h 1089889"/>
              <a:gd name="connsiteX56" fmla="*/ 822871 w 3342787"/>
              <a:gd name="connsiteY56" fmla="*/ 393404 h 1089889"/>
              <a:gd name="connsiteX57" fmla="*/ 780340 w 3342787"/>
              <a:gd name="connsiteY57" fmla="*/ 489097 h 1089889"/>
              <a:gd name="connsiteX58" fmla="*/ 759075 w 3342787"/>
              <a:gd name="connsiteY58" fmla="*/ 552893 h 1089889"/>
              <a:gd name="connsiteX59" fmla="*/ 705913 w 3342787"/>
              <a:gd name="connsiteY59" fmla="*/ 563525 h 1089889"/>
              <a:gd name="connsiteX60" fmla="*/ 557057 w 3342787"/>
              <a:gd name="connsiteY60" fmla="*/ 499730 h 1089889"/>
              <a:gd name="connsiteX61" fmla="*/ 418834 w 3342787"/>
              <a:gd name="connsiteY61" fmla="*/ 404037 h 1089889"/>
              <a:gd name="connsiteX62" fmla="*/ 291243 w 3342787"/>
              <a:gd name="connsiteY62" fmla="*/ 340241 h 1089889"/>
              <a:gd name="connsiteX63" fmla="*/ 216815 w 3342787"/>
              <a:gd name="connsiteY63" fmla="*/ 308344 h 1089889"/>
              <a:gd name="connsiteX64" fmla="*/ 184917 w 3342787"/>
              <a:gd name="connsiteY64" fmla="*/ 287079 h 1089889"/>
              <a:gd name="connsiteX65" fmla="*/ 4164 w 3342787"/>
              <a:gd name="connsiteY65" fmla="*/ 1084521 h 1089889"/>
              <a:gd name="connsiteX0" fmla="*/ 0 w 3342787"/>
              <a:gd name="connsiteY0" fmla="*/ 1089889 h 1089889"/>
              <a:gd name="connsiteX1" fmla="*/ 748443 w 3342787"/>
              <a:gd name="connsiteY1" fmla="*/ 829339 h 1089889"/>
              <a:gd name="connsiteX2" fmla="*/ 1003624 w 3342787"/>
              <a:gd name="connsiteY2" fmla="*/ 712381 h 1089889"/>
              <a:gd name="connsiteX3" fmla="*/ 1131215 w 3342787"/>
              <a:gd name="connsiteY3" fmla="*/ 648586 h 1089889"/>
              <a:gd name="connsiteX4" fmla="*/ 1173745 w 3342787"/>
              <a:gd name="connsiteY4" fmla="*/ 627321 h 1089889"/>
              <a:gd name="connsiteX5" fmla="*/ 1397029 w 3342787"/>
              <a:gd name="connsiteY5" fmla="*/ 584790 h 1089889"/>
              <a:gd name="connsiteX6" fmla="*/ 1450192 w 3342787"/>
              <a:gd name="connsiteY6" fmla="*/ 552893 h 1089889"/>
              <a:gd name="connsiteX7" fmla="*/ 1524620 w 3342787"/>
              <a:gd name="connsiteY7" fmla="*/ 542260 h 1089889"/>
              <a:gd name="connsiteX8" fmla="*/ 1758536 w 3342787"/>
              <a:gd name="connsiteY8" fmla="*/ 531628 h 1089889"/>
              <a:gd name="connsiteX9" fmla="*/ 1918024 w 3342787"/>
              <a:gd name="connsiteY9" fmla="*/ 542260 h 1089889"/>
              <a:gd name="connsiteX10" fmla="*/ 2120043 w 3342787"/>
              <a:gd name="connsiteY10" fmla="*/ 574158 h 1089889"/>
              <a:gd name="connsiteX11" fmla="*/ 2215736 w 3342787"/>
              <a:gd name="connsiteY11" fmla="*/ 616688 h 1089889"/>
              <a:gd name="connsiteX12" fmla="*/ 2300796 w 3342787"/>
              <a:gd name="connsiteY12" fmla="*/ 648586 h 1089889"/>
              <a:gd name="connsiteX13" fmla="*/ 2428387 w 3342787"/>
              <a:gd name="connsiteY13" fmla="*/ 723014 h 1089889"/>
              <a:gd name="connsiteX14" fmla="*/ 2470917 w 3342787"/>
              <a:gd name="connsiteY14" fmla="*/ 744279 h 1089889"/>
              <a:gd name="connsiteX15" fmla="*/ 2555978 w 3342787"/>
              <a:gd name="connsiteY15" fmla="*/ 765544 h 1089889"/>
              <a:gd name="connsiteX16" fmla="*/ 2662303 w 3342787"/>
              <a:gd name="connsiteY16" fmla="*/ 797441 h 1089889"/>
              <a:gd name="connsiteX17" fmla="*/ 2704834 w 3342787"/>
              <a:gd name="connsiteY17" fmla="*/ 818707 h 1089889"/>
              <a:gd name="connsiteX18" fmla="*/ 2864322 w 3342787"/>
              <a:gd name="connsiteY18" fmla="*/ 839972 h 1089889"/>
              <a:gd name="connsiteX19" fmla="*/ 3034443 w 3342787"/>
              <a:gd name="connsiteY19" fmla="*/ 861237 h 1089889"/>
              <a:gd name="connsiteX20" fmla="*/ 3098238 w 3342787"/>
              <a:gd name="connsiteY20" fmla="*/ 871869 h 1089889"/>
              <a:gd name="connsiteX21" fmla="*/ 3140768 w 3342787"/>
              <a:gd name="connsiteY21" fmla="*/ 893135 h 1089889"/>
              <a:gd name="connsiteX22" fmla="*/ 3247094 w 3342787"/>
              <a:gd name="connsiteY22" fmla="*/ 935665 h 1089889"/>
              <a:gd name="connsiteX23" fmla="*/ 3310889 w 3342787"/>
              <a:gd name="connsiteY23" fmla="*/ 978195 h 1089889"/>
              <a:gd name="connsiteX24" fmla="*/ 3332154 w 3342787"/>
              <a:gd name="connsiteY24" fmla="*/ 1010093 h 1089889"/>
              <a:gd name="connsiteX25" fmla="*/ 3342787 w 3342787"/>
              <a:gd name="connsiteY25" fmla="*/ 978195 h 1089889"/>
              <a:gd name="connsiteX26" fmla="*/ 3332154 w 3342787"/>
              <a:gd name="connsiteY26" fmla="*/ 935665 h 1089889"/>
              <a:gd name="connsiteX27" fmla="*/ 3268359 w 3342787"/>
              <a:gd name="connsiteY27" fmla="*/ 786809 h 1089889"/>
              <a:gd name="connsiteX28" fmla="*/ 3215196 w 3342787"/>
              <a:gd name="connsiteY28" fmla="*/ 659218 h 1089889"/>
              <a:gd name="connsiteX29" fmla="*/ 3183299 w 3342787"/>
              <a:gd name="connsiteY29" fmla="*/ 606055 h 1089889"/>
              <a:gd name="connsiteX30" fmla="*/ 3162034 w 3342787"/>
              <a:gd name="connsiteY30" fmla="*/ 542260 h 1089889"/>
              <a:gd name="connsiteX31" fmla="*/ 3130136 w 3342787"/>
              <a:gd name="connsiteY31" fmla="*/ 478465 h 1089889"/>
              <a:gd name="connsiteX32" fmla="*/ 3034443 w 3342787"/>
              <a:gd name="connsiteY32" fmla="*/ 318976 h 1089889"/>
              <a:gd name="connsiteX33" fmla="*/ 3013178 w 3342787"/>
              <a:gd name="connsiteY33" fmla="*/ 350874 h 1089889"/>
              <a:gd name="connsiteX34" fmla="*/ 2949382 w 3342787"/>
              <a:gd name="connsiteY34" fmla="*/ 489097 h 1089889"/>
              <a:gd name="connsiteX35" fmla="*/ 2853689 w 3342787"/>
              <a:gd name="connsiteY35" fmla="*/ 563525 h 1089889"/>
              <a:gd name="connsiteX36" fmla="*/ 2821792 w 3342787"/>
              <a:gd name="connsiteY36" fmla="*/ 574158 h 1089889"/>
              <a:gd name="connsiteX37" fmla="*/ 2779261 w 3342787"/>
              <a:gd name="connsiteY37" fmla="*/ 595423 h 1089889"/>
              <a:gd name="connsiteX38" fmla="*/ 2694201 w 3342787"/>
              <a:gd name="connsiteY38" fmla="*/ 563525 h 1089889"/>
              <a:gd name="connsiteX39" fmla="*/ 2555978 w 3342787"/>
              <a:gd name="connsiteY39" fmla="*/ 414669 h 1089889"/>
              <a:gd name="connsiteX40" fmla="*/ 2481550 w 3342787"/>
              <a:gd name="connsiteY40" fmla="*/ 340241 h 1089889"/>
              <a:gd name="connsiteX41" fmla="*/ 2332694 w 3342787"/>
              <a:gd name="connsiteY41" fmla="*/ 148855 h 1089889"/>
              <a:gd name="connsiteX42" fmla="*/ 2173206 w 3342787"/>
              <a:gd name="connsiteY42" fmla="*/ 382772 h 1089889"/>
              <a:gd name="connsiteX43" fmla="*/ 2066880 w 3342787"/>
              <a:gd name="connsiteY43" fmla="*/ 350874 h 1089889"/>
              <a:gd name="connsiteX44" fmla="*/ 1652210 w 3342787"/>
              <a:gd name="connsiteY44" fmla="*/ 0 h 1089889"/>
              <a:gd name="connsiteX45" fmla="*/ 1588415 w 3342787"/>
              <a:gd name="connsiteY45" fmla="*/ 106325 h 1089889"/>
              <a:gd name="connsiteX46" fmla="*/ 1407661 w 3342787"/>
              <a:gd name="connsiteY46" fmla="*/ 361507 h 1089889"/>
              <a:gd name="connsiteX47" fmla="*/ 1290703 w 3342787"/>
              <a:gd name="connsiteY47" fmla="*/ 340241 h 1089889"/>
              <a:gd name="connsiteX48" fmla="*/ 1120582 w 3342787"/>
              <a:gd name="connsiteY48" fmla="*/ 255181 h 1089889"/>
              <a:gd name="connsiteX49" fmla="*/ 992992 w 3342787"/>
              <a:gd name="connsiteY49" fmla="*/ 191386 h 1089889"/>
              <a:gd name="connsiteX50" fmla="*/ 961094 w 3342787"/>
              <a:gd name="connsiteY50" fmla="*/ 170121 h 1089889"/>
              <a:gd name="connsiteX51" fmla="*/ 939829 w 3342787"/>
              <a:gd name="connsiteY51" fmla="*/ 148855 h 1089889"/>
              <a:gd name="connsiteX52" fmla="*/ 907931 w 3342787"/>
              <a:gd name="connsiteY52" fmla="*/ 138223 h 1089889"/>
              <a:gd name="connsiteX53" fmla="*/ 886666 w 3342787"/>
              <a:gd name="connsiteY53" fmla="*/ 202018 h 1089889"/>
              <a:gd name="connsiteX54" fmla="*/ 844136 w 3342787"/>
              <a:gd name="connsiteY54" fmla="*/ 308344 h 1089889"/>
              <a:gd name="connsiteX55" fmla="*/ 822871 w 3342787"/>
              <a:gd name="connsiteY55" fmla="*/ 393404 h 1089889"/>
              <a:gd name="connsiteX56" fmla="*/ 780340 w 3342787"/>
              <a:gd name="connsiteY56" fmla="*/ 489097 h 1089889"/>
              <a:gd name="connsiteX57" fmla="*/ 759075 w 3342787"/>
              <a:gd name="connsiteY57" fmla="*/ 552893 h 1089889"/>
              <a:gd name="connsiteX58" fmla="*/ 705913 w 3342787"/>
              <a:gd name="connsiteY58" fmla="*/ 563525 h 1089889"/>
              <a:gd name="connsiteX59" fmla="*/ 557057 w 3342787"/>
              <a:gd name="connsiteY59" fmla="*/ 499730 h 1089889"/>
              <a:gd name="connsiteX60" fmla="*/ 418834 w 3342787"/>
              <a:gd name="connsiteY60" fmla="*/ 404037 h 1089889"/>
              <a:gd name="connsiteX61" fmla="*/ 291243 w 3342787"/>
              <a:gd name="connsiteY61" fmla="*/ 340241 h 1089889"/>
              <a:gd name="connsiteX62" fmla="*/ 216815 w 3342787"/>
              <a:gd name="connsiteY62" fmla="*/ 308344 h 1089889"/>
              <a:gd name="connsiteX63" fmla="*/ 184917 w 3342787"/>
              <a:gd name="connsiteY63" fmla="*/ 287079 h 1089889"/>
              <a:gd name="connsiteX64" fmla="*/ 4164 w 3342787"/>
              <a:gd name="connsiteY64" fmla="*/ 1084521 h 1089889"/>
              <a:gd name="connsiteX0" fmla="*/ 0 w 3342787"/>
              <a:gd name="connsiteY0" fmla="*/ 1089889 h 1089889"/>
              <a:gd name="connsiteX1" fmla="*/ 748443 w 3342787"/>
              <a:gd name="connsiteY1" fmla="*/ 829339 h 1089889"/>
              <a:gd name="connsiteX2" fmla="*/ 1003624 w 3342787"/>
              <a:gd name="connsiteY2" fmla="*/ 712381 h 1089889"/>
              <a:gd name="connsiteX3" fmla="*/ 1131215 w 3342787"/>
              <a:gd name="connsiteY3" fmla="*/ 648586 h 1089889"/>
              <a:gd name="connsiteX4" fmla="*/ 1173745 w 3342787"/>
              <a:gd name="connsiteY4" fmla="*/ 627321 h 1089889"/>
              <a:gd name="connsiteX5" fmla="*/ 1397029 w 3342787"/>
              <a:gd name="connsiteY5" fmla="*/ 584790 h 1089889"/>
              <a:gd name="connsiteX6" fmla="*/ 1450192 w 3342787"/>
              <a:gd name="connsiteY6" fmla="*/ 552893 h 1089889"/>
              <a:gd name="connsiteX7" fmla="*/ 1524620 w 3342787"/>
              <a:gd name="connsiteY7" fmla="*/ 542260 h 1089889"/>
              <a:gd name="connsiteX8" fmla="*/ 1758536 w 3342787"/>
              <a:gd name="connsiteY8" fmla="*/ 531628 h 1089889"/>
              <a:gd name="connsiteX9" fmla="*/ 1918024 w 3342787"/>
              <a:gd name="connsiteY9" fmla="*/ 542260 h 1089889"/>
              <a:gd name="connsiteX10" fmla="*/ 2120043 w 3342787"/>
              <a:gd name="connsiteY10" fmla="*/ 574158 h 1089889"/>
              <a:gd name="connsiteX11" fmla="*/ 2215736 w 3342787"/>
              <a:gd name="connsiteY11" fmla="*/ 616688 h 1089889"/>
              <a:gd name="connsiteX12" fmla="*/ 2300796 w 3342787"/>
              <a:gd name="connsiteY12" fmla="*/ 648586 h 1089889"/>
              <a:gd name="connsiteX13" fmla="*/ 2428387 w 3342787"/>
              <a:gd name="connsiteY13" fmla="*/ 723014 h 1089889"/>
              <a:gd name="connsiteX14" fmla="*/ 2470917 w 3342787"/>
              <a:gd name="connsiteY14" fmla="*/ 744279 h 1089889"/>
              <a:gd name="connsiteX15" fmla="*/ 2555978 w 3342787"/>
              <a:gd name="connsiteY15" fmla="*/ 765544 h 1089889"/>
              <a:gd name="connsiteX16" fmla="*/ 2662303 w 3342787"/>
              <a:gd name="connsiteY16" fmla="*/ 797441 h 1089889"/>
              <a:gd name="connsiteX17" fmla="*/ 2704834 w 3342787"/>
              <a:gd name="connsiteY17" fmla="*/ 818707 h 1089889"/>
              <a:gd name="connsiteX18" fmla="*/ 2864322 w 3342787"/>
              <a:gd name="connsiteY18" fmla="*/ 839972 h 1089889"/>
              <a:gd name="connsiteX19" fmla="*/ 3034443 w 3342787"/>
              <a:gd name="connsiteY19" fmla="*/ 861237 h 1089889"/>
              <a:gd name="connsiteX20" fmla="*/ 3098238 w 3342787"/>
              <a:gd name="connsiteY20" fmla="*/ 871869 h 1089889"/>
              <a:gd name="connsiteX21" fmla="*/ 3140768 w 3342787"/>
              <a:gd name="connsiteY21" fmla="*/ 893135 h 1089889"/>
              <a:gd name="connsiteX22" fmla="*/ 3247094 w 3342787"/>
              <a:gd name="connsiteY22" fmla="*/ 935665 h 1089889"/>
              <a:gd name="connsiteX23" fmla="*/ 3310889 w 3342787"/>
              <a:gd name="connsiteY23" fmla="*/ 978195 h 1089889"/>
              <a:gd name="connsiteX24" fmla="*/ 3332154 w 3342787"/>
              <a:gd name="connsiteY24" fmla="*/ 1010093 h 1089889"/>
              <a:gd name="connsiteX25" fmla="*/ 3342787 w 3342787"/>
              <a:gd name="connsiteY25" fmla="*/ 978195 h 1089889"/>
              <a:gd name="connsiteX26" fmla="*/ 3332154 w 3342787"/>
              <a:gd name="connsiteY26" fmla="*/ 935665 h 1089889"/>
              <a:gd name="connsiteX27" fmla="*/ 3268359 w 3342787"/>
              <a:gd name="connsiteY27" fmla="*/ 786809 h 1089889"/>
              <a:gd name="connsiteX28" fmla="*/ 3215196 w 3342787"/>
              <a:gd name="connsiteY28" fmla="*/ 659218 h 1089889"/>
              <a:gd name="connsiteX29" fmla="*/ 3183299 w 3342787"/>
              <a:gd name="connsiteY29" fmla="*/ 606055 h 1089889"/>
              <a:gd name="connsiteX30" fmla="*/ 3162034 w 3342787"/>
              <a:gd name="connsiteY30" fmla="*/ 542260 h 1089889"/>
              <a:gd name="connsiteX31" fmla="*/ 3130136 w 3342787"/>
              <a:gd name="connsiteY31" fmla="*/ 478465 h 1089889"/>
              <a:gd name="connsiteX32" fmla="*/ 3034443 w 3342787"/>
              <a:gd name="connsiteY32" fmla="*/ 318976 h 1089889"/>
              <a:gd name="connsiteX33" fmla="*/ 3013178 w 3342787"/>
              <a:gd name="connsiteY33" fmla="*/ 350874 h 1089889"/>
              <a:gd name="connsiteX34" fmla="*/ 2949382 w 3342787"/>
              <a:gd name="connsiteY34" fmla="*/ 489097 h 1089889"/>
              <a:gd name="connsiteX35" fmla="*/ 2853689 w 3342787"/>
              <a:gd name="connsiteY35" fmla="*/ 563525 h 1089889"/>
              <a:gd name="connsiteX36" fmla="*/ 2821792 w 3342787"/>
              <a:gd name="connsiteY36" fmla="*/ 574158 h 1089889"/>
              <a:gd name="connsiteX37" fmla="*/ 2779261 w 3342787"/>
              <a:gd name="connsiteY37" fmla="*/ 595423 h 1089889"/>
              <a:gd name="connsiteX38" fmla="*/ 2694201 w 3342787"/>
              <a:gd name="connsiteY38" fmla="*/ 563525 h 1089889"/>
              <a:gd name="connsiteX39" fmla="*/ 2555978 w 3342787"/>
              <a:gd name="connsiteY39" fmla="*/ 414669 h 1089889"/>
              <a:gd name="connsiteX40" fmla="*/ 2481550 w 3342787"/>
              <a:gd name="connsiteY40" fmla="*/ 340241 h 1089889"/>
              <a:gd name="connsiteX41" fmla="*/ 2332694 w 3342787"/>
              <a:gd name="connsiteY41" fmla="*/ 148855 h 1089889"/>
              <a:gd name="connsiteX42" fmla="*/ 2173206 w 3342787"/>
              <a:gd name="connsiteY42" fmla="*/ 382772 h 1089889"/>
              <a:gd name="connsiteX43" fmla="*/ 2066880 w 3342787"/>
              <a:gd name="connsiteY43" fmla="*/ 350874 h 1089889"/>
              <a:gd name="connsiteX44" fmla="*/ 1652210 w 3342787"/>
              <a:gd name="connsiteY44" fmla="*/ 0 h 1089889"/>
              <a:gd name="connsiteX45" fmla="*/ 1407661 w 3342787"/>
              <a:gd name="connsiteY45" fmla="*/ 361507 h 1089889"/>
              <a:gd name="connsiteX46" fmla="*/ 1290703 w 3342787"/>
              <a:gd name="connsiteY46" fmla="*/ 340241 h 1089889"/>
              <a:gd name="connsiteX47" fmla="*/ 1120582 w 3342787"/>
              <a:gd name="connsiteY47" fmla="*/ 255181 h 1089889"/>
              <a:gd name="connsiteX48" fmla="*/ 992992 w 3342787"/>
              <a:gd name="connsiteY48" fmla="*/ 191386 h 1089889"/>
              <a:gd name="connsiteX49" fmla="*/ 961094 w 3342787"/>
              <a:gd name="connsiteY49" fmla="*/ 170121 h 1089889"/>
              <a:gd name="connsiteX50" fmla="*/ 939829 w 3342787"/>
              <a:gd name="connsiteY50" fmla="*/ 148855 h 1089889"/>
              <a:gd name="connsiteX51" fmla="*/ 907931 w 3342787"/>
              <a:gd name="connsiteY51" fmla="*/ 138223 h 1089889"/>
              <a:gd name="connsiteX52" fmla="*/ 886666 w 3342787"/>
              <a:gd name="connsiteY52" fmla="*/ 202018 h 1089889"/>
              <a:gd name="connsiteX53" fmla="*/ 844136 w 3342787"/>
              <a:gd name="connsiteY53" fmla="*/ 308344 h 1089889"/>
              <a:gd name="connsiteX54" fmla="*/ 822871 w 3342787"/>
              <a:gd name="connsiteY54" fmla="*/ 393404 h 1089889"/>
              <a:gd name="connsiteX55" fmla="*/ 780340 w 3342787"/>
              <a:gd name="connsiteY55" fmla="*/ 489097 h 1089889"/>
              <a:gd name="connsiteX56" fmla="*/ 759075 w 3342787"/>
              <a:gd name="connsiteY56" fmla="*/ 552893 h 1089889"/>
              <a:gd name="connsiteX57" fmla="*/ 705913 w 3342787"/>
              <a:gd name="connsiteY57" fmla="*/ 563525 h 1089889"/>
              <a:gd name="connsiteX58" fmla="*/ 557057 w 3342787"/>
              <a:gd name="connsiteY58" fmla="*/ 499730 h 1089889"/>
              <a:gd name="connsiteX59" fmla="*/ 418834 w 3342787"/>
              <a:gd name="connsiteY59" fmla="*/ 404037 h 1089889"/>
              <a:gd name="connsiteX60" fmla="*/ 291243 w 3342787"/>
              <a:gd name="connsiteY60" fmla="*/ 340241 h 1089889"/>
              <a:gd name="connsiteX61" fmla="*/ 216815 w 3342787"/>
              <a:gd name="connsiteY61" fmla="*/ 308344 h 1089889"/>
              <a:gd name="connsiteX62" fmla="*/ 184917 w 3342787"/>
              <a:gd name="connsiteY62" fmla="*/ 287079 h 1089889"/>
              <a:gd name="connsiteX63" fmla="*/ 4164 w 3342787"/>
              <a:gd name="connsiteY63" fmla="*/ 1084521 h 1089889"/>
              <a:gd name="connsiteX0" fmla="*/ 0 w 3342787"/>
              <a:gd name="connsiteY0" fmla="*/ 1089889 h 1089889"/>
              <a:gd name="connsiteX1" fmla="*/ 748443 w 3342787"/>
              <a:gd name="connsiteY1" fmla="*/ 829339 h 1089889"/>
              <a:gd name="connsiteX2" fmla="*/ 1003624 w 3342787"/>
              <a:gd name="connsiteY2" fmla="*/ 712381 h 1089889"/>
              <a:gd name="connsiteX3" fmla="*/ 1131215 w 3342787"/>
              <a:gd name="connsiteY3" fmla="*/ 648586 h 1089889"/>
              <a:gd name="connsiteX4" fmla="*/ 1173745 w 3342787"/>
              <a:gd name="connsiteY4" fmla="*/ 627321 h 1089889"/>
              <a:gd name="connsiteX5" fmla="*/ 1397029 w 3342787"/>
              <a:gd name="connsiteY5" fmla="*/ 584790 h 1089889"/>
              <a:gd name="connsiteX6" fmla="*/ 1450192 w 3342787"/>
              <a:gd name="connsiteY6" fmla="*/ 552893 h 1089889"/>
              <a:gd name="connsiteX7" fmla="*/ 1524620 w 3342787"/>
              <a:gd name="connsiteY7" fmla="*/ 542260 h 1089889"/>
              <a:gd name="connsiteX8" fmla="*/ 1758536 w 3342787"/>
              <a:gd name="connsiteY8" fmla="*/ 531628 h 1089889"/>
              <a:gd name="connsiteX9" fmla="*/ 1918024 w 3342787"/>
              <a:gd name="connsiteY9" fmla="*/ 542260 h 1089889"/>
              <a:gd name="connsiteX10" fmla="*/ 2120043 w 3342787"/>
              <a:gd name="connsiteY10" fmla="*/ 574158 h 1089889"/>
              <a:gd name="connsiteX11" fmla="*/ 2215736 w 3342787"/>
              <a:gd name="connsiteY11" fmla="*/ 616688 h 1089889"/>
              <a:gd name="connsiteX12" fmla="*/ 2300796 w 3342787"/>
              <a:gd name="connsiteY12" fmla="*/ 648586 h 1089889"/>
              <a:gd name="connsiteX13" fmla="*/ 2428387 w 3342787"/>
              <a:gd name="connsiteY13" fmla="*/ 723014 h 1089889"/>
              <a:gd name="connsiteX14" fmla="*/ 2470917 w 3342787"/>
              <a:gd name="connsiteY14" fmla="*/ 744279 h 1089889"/>
              <a:gd name="connsiteX15" fmla="*/ 2555978 w 3342787"/>
              <a:gd name="connsiteY15" fmla="*/ 765544 h 1089889"/>
              <a:gd name="connsiteX16" fmla="*/ 2662303 w 3342787"/>
              <a:gd name="connsiteY16" fmla="*/ 797441 h 1089889"/>
              <a:gd name="connsiteX17" fmla="*/ 2704834 w 3342787"/>
              <a:gd name="connsiteY17" fmla="*/ 818707 h 1089889"/>
              <a:gd name="connsiteX18" fmla="*/ 2864322 w 3342787"/>
              <a:gd name="connsiteY18" fmla="*/ 839972 h 1089889"/>
              <a:gd name="connsiteX19" fmla="*/ 3034443 w 3342787"/>
              <a:gd name="connsiteY19" fmla="*/ 861237 h 1089889"/>
              <a:gd name="connsiteX20" fmla="*/ 3098238 w 3342787"/>
              <a:gd name="connsiteY20" fmla="*/ 871869 h 1089889"/>
              <a:gd name="connsiteX21" fmla="*/ 3140768 w 3342787"/>
              <a:gd name="connsiteY21" fmla="*/ 893135 h 1089889"/>
              <a:gd name="connsiteX22" fmla="*/ 3247094 w 3342787"/>
              <a:gd name="connsiteY22" fmla="*/ 935665 h 1089889"/>
              <a:gd name="connsiteX23" fmla="*/ 3310889 w 3342787"/>
              <a:gd name="connsiteY23" fmla="*/ 978195 h 1089889"/>
              <a:gd name="connsiteX24" fmla="*/ 3332154 w 3342787"/>
              <a:gd name="connsiteY24" fmla="*/ 1010093 h 1089889"/>
              <a:gd name="connsiteX25" fmla="*/ 3342787 w 3342787"/>
              <a:gd name="connsiteY25" fmla="*/ 978195 h 1089889"/>
              <a:gd name="connsiteX26" fmla="*/ 3332154 w 3342787"/>
              <a:gd name="connsiteY26" fmla="*/ 935665 h 1089889"/>
              <a:gd name="connsiteX27" fmla="*/ 3268359 w 3342787"/>
              <a:gd name="connsiteY27" fmla="*/ 786809 h 1089889"/>
              <a:gd name="connsiteX28" fmla="*/ 3215196 w 3342787"/>
              <a:gd name="connsiteY28" fmla="*/ 659218 h 1089889"/>
              <a:gd name="connsiteX29" fmla="*/ 3183299 w 3342787"/>
              <a:gd name="connsiteY29" fmla="*/ 606055 h 1089889"/>
              <a:gd name="connsiteX30" fmla="*/ 3162034 w 3342787"/>
              <a:gd name="connsiteY30" fmla="*/ 542260 h 1089889"/>
              <a:gd name="connsiteX31" fmla="*/ 3130136 w 3342787"/>
              <a:gd name="connsiteY31" fmla="*/ 478465 h 1089889"/>
              <a:gd name="connsiteX32" fmla="*/ 3034443 w 3342787"/>
              <a:gd name="connsiteY32" fmla="*/ 318976 h 1089889"/>
              <a:gd name="connsiteX33" fmla="*/ 3013178 w 3342787"/>
              <a:gd name="connsiteY33" fmla="*/ 350874 h 1089889"/>
              <a:gd name="connsiteX34" fmla="*/ 2949382 w 3342787"/>
              <a:gd name="connsiteY34" fmla="*/ 489097 h 1089889"/>
              <a:gd name="connsiteX35" fmla="*/ 2853689 w 3342787"/>
              <a:gd name="connsiteY35" fmla="*/ 563525 h 1089889"/>
              <a:gd name="connsiteX36" fmla="*/ 2821792 w 3342787"/>
              <a:gd name="connsiteY36" fmla="*/ 574158 h 1089889"/>
              <a:gd name="connsiteX37" fmla="*/ 2779261 w 3342787"/>
              <a:gd name="connsiteY37" fmla="*/ 595423 h 1089889"/>
              <a:gd name="connsiteX38" fmla="*/ 2694201 w 3342787"/>
              <a:gd name="connsiteY38" fmla="*/ 563525 h 1089889"/>
              <a:gd name="connsiteX39" fmla="*/ 2555978 w 3342787"/>
              <a:gd name="connsiteY39" fmla="*/ 414669 h 1089889"/>
              <a:gd name="connsiteX40" fmla="*/ 2481550 w 3342787"/>
              <a:gd name="connsiteY40" fmla="*/ 340241 h 1089889"/>
              <a:gd name="connsiteX41" fmla="*/ 2332694 w 3342787"/>
              <a:gd name="connsiteY41" fmla="*/ 148855 h 1089889"/>
              <a:gd name="connsiteX42" fmla="*/ 2173206 w 3342787"/>
              <a:gd name="connsiteY42" fmla="*/ 382772 h 1089889"/>
              <a:gd name="connsiteX43" fmla="*/ 2066880 w 3342787"/>
              <a:gd name="connsiteY43" fmla="*/ 350874 h 1089889"/>
              <a:gd name="connsiteX44" fmla="*/ 1652210 w 3342787"/>
              <a:gd name="connsiteY44" fmla="*/ 0 h 1089889"/>
              <a:gd name="connsiteX45" fmla="*/ 1407661 w 3342787"/>
              <a:gd name="connsiteY45" fmla="*/ 361507 h 1089889"/>
              <a:gd name="connsiteX46" fmla="*/ 1290703 w 3342787"/>
              <a:gd name="connsiteY46" fmla="*/ 340241 h 1089889"/>
              <a:gd name="connsiteX47" fmla="*/ 1120582 w 3342787"/>
              <a:gd name="connsiteY47" fmla="*/ 255181 h 1089889"/>
              <a:gd name="connsiteX48" fmla="*/ 992992 w 3342787"/>
              <a:gd name="connsiteY48" fmla="*/ 191386 h 1089889"/>
              <a:gd name="connsiteX49" fmla="*/ 961094 w 3342787"/>
              <a:gd name="connsiteY49" fmla="*/ 170121 h 1089889"/>
              <a:gd name="connsiteX50" fmla="*/ 939829 w 3342787"/>
              <a:gd name="connsiteY50" fmla="*/ 148855 h 1089889"/>
              <a:gd name="connsiteX51" fmla="*/ 907931 w 3342787"/>
              <a:gd name="connsiteY51" fmla="*/ 138223 h 1089889"/>
              <a:gd name="connsiteX52" fmla="*/ 886666 w 3342787"/>
              <a:gd name="connsiteY52" fmla="*/ 202018 h 1089889"/>
              <a:gd name="connsiteX53" fmla="*/ 844136 w 3342787"/>
              <a:gd name="connsiteY53" fmla="*/ 308344 h 1089889"/>
              <a:gd name="connsiteX54" fmla="*/ 822871 w 3342787"/>
              <a:gd name="connsiteY54" fmla="*/ 393404 h 1089889"/>
              <a:gd name="connsiteX55" fmla="*/ 780340 w 3342787"/>
              <a:gd name="connsiteY55" fmla="*/ 489097 h 1089889"/>
              <a:gd name="connsiteX56" fmla="*/ 759075 w 3342787"/>
              <a:gd name="connsiteY56" fmla="*/ 552893 h 1089889"/>
              <a:gd name="connsiteX57" fmla="*/ 705913 w 3342787"/>
              <a:gd name="connsiteY57" fmla="*/ 563525 h 1089889"/>
              <a:gd name="connsiteX58" fmla="*/ 557057 w 3342787"/>
              <a:gd name="connsiteY58" fmla="*/ 499730 h 1089889"/>
              <a:gd name="connsiteX59" fmla="*/ 418834 w 3342787"/>
              <a:gd name="connsiteY59" fmla="*/ 404037 h 1089889"/>
              <a:gd name="connsiteX60" fmla="*/ 291243 w 3342787"/>
              <a:gd name="connsiteY60" fmla="*/ 340241 h 1089889"/>
              <a:gd name="connsiteX61" fmla="*/ 216815 w 3342787"/>
              <a:gd name="connsiteY61" fmla="*/ 308344 h 1089889"/>
              <a:gd name="connsiteX62" fmla="*/ 184917 w 3342787"/>
              <a:gd name="connsiteY62" fmla="*/ 287079 h 1089889"/>
              <a:gd name="connsiteX63" fmla="*/ 4164 w 3342787"/>
              <a:gd name="connsiteY63" fmla="*/ 1084521 h 1089889"/>
              <a:gd name="connsiteX0" fmla="*/ 0 w 3342787"/>
              <a:gd name="connsiteY0" fmla="*/ 1089889 h 1089889"/>
              <a:gd name="connsiteX1" fmla="*/ 748443 w 3342787"/>
              <a:gd name="connsiteY1" fmla="*/ 829339 h 1089889"/>
              <a:gd name="connsiteX2" fmla="*/ 1003624 w 3342787"/>
              <a:gd name="connsiteY2" fmla="*/ 712381 h 1089889"/>
              <a:gd name="connsiteX3" fmla="*/ 1131215 w 3342787"/>
              <a:gd name="connsiteY3" fmla="*/ 648586 h 1089889"/>
              <a:gd name="connsiteX4" fmla="*/ 1173745 w 3342787"/>
              <a:gd name="connsiteY4" fmla="*/ 627321 h 1089889"/>
              <a:gd name="connsiteX5" fmla="*/ 1397029 w 3342787"/>
              <a:gd name="connsiteY5" fmla="*/ 584790 h 1089889"/>
              <a:gd name="connsiteX6" fmla="*/ 1450192 w 3342787"/>
              <a:gd name="connsiteY6" fmla="*/ 552893 h 1089889"/>
              <a:gd name="connsiteX7" fmla="*/ 1524620 w 3342787"/>
              <a:gd name="connsiteY7" fmla="*/ 542260 h 1089889"/>
              <a:gd name="connsiteX8" fmla="*/ 1758536 w 3342787"/>
              <a:gd name="connsiteY8" fmla="*/ 531628 h 1089889"/>
              <a:gd name="connsiteX9" fmla="*/ 1918024 w 3342787"/>
              <a:gd name="connsiteY9" fmla="*/ 542260 h 1089889"/>
              <a:gd name="connsiteX10" fmla="*/ 2120043 w 3342787"/>
              <a:gd name="connsiteY10" fmla="*/ 574158 h 1089889"/>
              <a:gd name="connsiteX11" fmla="*/ 2215736 w 3342787"/>
              <a:gd name="connsiteY11" fmla="*/ 616688 h 1089889"/>
              <a:gd name="connsiteX12" fmla="*/ 2300796 w 3342787"/>
              <a:gd name="connsiteY12" fmla="*/ 648586 h 1089889"/>
              <a:gd name="connsiteX13" fmla="*/ 2428387 w 3342787"/>
              <a:gd name="connsiteY13" fmla="*/ 723014 h 1089889"/>
              <a:gd name="connsiteX14" fmla="*/ 2470917 w 3342787"/>
              <a:gd name="connsiteY14" fmla="*/ 744279 h 1089889"/>
              <a:gd name="connsiteX15" fmla="*/ 2555978 w 3342787"/>
              <a:gd name="connsiteY15" fmla="*/ 765544 h 1089889"/>
              <a:gd name="connsiteX16" fmla="*/ 2662303 w 3342787"/>
              <a:gd name="connsiteY16" fmla="*/ 797441 h 1089889"/>
              <a:gd name="connsiteX17" fmla="*/ 2704834 w 3342787"/>
              <a:gd name="connsiteY17" fmla="*/ 818707 h 1089889"/>
              <a:gd name="connsiteX18" fmla="*/ 2864322 w 3342787"/>
              <a:gd name="connsiteY18" fmla="*/ 839972 h 1089889"/>
              <a:gd name="connsiteX19" fmla="*/ 3034443 w 3342787"/>
              <a:gd name="connsiteY19" fmla="*/ 861237 h 1089889"/>
              <a:gd name="connsiteX20" fmla="*/ 3098238 w 3342787"/>
              <a:gd name="connsiteY20" fmla="*/ 871869 h 1089889"/>
              <a:gd name="connsiteX21" fmla="*/ 3140768 w 3342787"/>
              <a:gd name="connsiteY21" fmla="*/ 893135 h 1089889"/>
              <a:gd name="connsiteX22" fmla="*/ 3247094 w 3342787"/>
              <a:gd name="connsiteY22" fmla="*/ 935665 h 1089889"/>
              <a:gd name="connsiteX23" fmla="*/ 3310889 w 3342787"/>
              <a:gd name="connsiteY23" fmla="*/ 978195 h 1089889"/>
              <a:gd name="connsiteX24" fmla="*/ 3332154 w 3342787"/>
              <a:gd name="connsiteY24" fmla="*/ 1010093 h 1089889"/>
              <a:gd name="connsiteX25" fmla="*/ 3342787 w 3342787"/>
              <a:gd name="connsiteY25" fmla="*/ 978195 h 1089889"/>
              <a:gd name="connsiteX26" fmla="*/ 3332154 w 3342787"/>
              <a:gd name="connsiteY26" fmla="*/ 935665 h 1089889"/>
              <a:gd name="connsiteX27" fmla="*/ 3268359 w 3342787"/>
              <a:gd name="connsiteY27" fmla="*/ 786809 h 1089889"/>
              <a:gd name="connsiteX28" fmla="*/ 3215196 w 3342787"/>
              <a:gd name="connsiteY28" fmla="*/ 659218 h 1089889"/>
              <a:gd name="connsiteX29" fmla="*/ 3183299 w 3342787"/>
              <a:gd name="connsiteY29" fmla="*/ 606055 h 1089889"/>
              <a:gd name="connsiteX30" fmla="*/ 3162034 w 3342787"/>
              <a:gd name="connsiteY30" fmla="*/ 542260 h 1089889"/>
              <a:gd name="connsiteX31" fmla="*/ 3130136 w 3342787"/>
              <a:gd name="connsiteY31" fmla="*/ 478465 h 1089889"/>
              <a:gd name="connsiteX32" fmla="*/ 3034443 w 3342787"/>
              <a:gd name="connsiteY32" fmla="*/ 318976 h 1089889"/>
              <a:gd name="connsiteX33" fmla="*/ 3013178 w 3342787"/>
              <a:gd name="connsiteY33" fmla="*/ 350874 h 1089889"/>
              <a:gd name="connsiteX34" fmla="*/ 2949382 w 3342787"/>
              <a:gd name="connsiteY34" fmla="*/ 489097 h 1089889"/>
              <a:gd name="connsiteX35" fmla="*/ 2853689 w 3342787"/>
              <a:gd name="connsiteY35" fmla="*/ 563525 h 1089889"/>
              <a:gd name="connsiteX36" fmla="*/ 2821792 w 3342787"/>
              <a:gd name="connsiteY36" fmla="*/ 574158 h 1089889"/>
              <a:gd name="connsiteX37" fmla="*/ 2779261 w 3342787"/>
              <a:gd name="connsiteY37" fmla="*/ 595423 h 1089889"/>
              <a:gd name="connsiteX38" fmla="*/ 2694201 w 3342787"/>
              <a:gd name="connsiteY38" fmla="*/ 563525 h 1089889"/>
              <a:gd name="connsiteX39" fmla="*/ 2555978 w 3342787"/>
              <a:gd name="connsiteY39" fmla="*/ 414669 h 1089889"/>
              <a:gd name="connsiteX40" fmla="*/ 2481550 w 3342787"/>
              <a:gd name="connsiteY40" fmla="*/ 340241 h 1089889"/>
              <a:gd name="connsiteX41" fmla="*/ 2332694 w 3342787"/>
              <a:gd name="connsiteY41" fmla="*/ 148855 h 1089889"/>
              <a:gd name="connsiteX42" fmla="*/ 2173206 w 3342787"/>
              <a:gd name="connsiteY42" fmla="*/ 382772 h 1089889"/>
              <a:gd name="connsiteX43" fmla="*/ 2066880 w 3342787"/>
              <a:gd name="connsiteY43" fmla="*/ 350874 h 1089889"/>
              <a:gd name="connsiteX44" fmla="*/ 1652210 w 3342787"/>
              <a:gd name="connsiteY44" fmla="*/ 0 h 1089889"/>
              <a:gd name="connsiteX45" fmla="*/ 1407661 w 3342787"/>
              <a:gd name="connsiteY45" fmla="*/ 361507 h 1089889"/>
              <a:gd name="connsiteX46" fmla="*/ 1290703 w 3342787"/>
              <a:gd name="connsiteY46" fmla="*/ 340241 h 1089889"/>
              <a:gd name="connsiteX47" fmla="*/ 1120582 w 3342787"/>
              <a:gd name="connsiteY47" fmla="*/ 255181 h 1089889"/>
              <a:gd name="connsiteX48" fmla="*/ 992992 w 3342787"/>
              <a:gd name="connsiteY48" fmla="*/ 191386 h 1089889"/>
              <a:gd name="connsiteX49" fmla="*/ 961094 w 3342787"/>
              <a:gd name="connsiteY49" fmla="*/ 170121 h 1089889"/>
              <a:gd name="connsiteX50" fmla="*/ 907931 w 3342787"/>
              <a:gd name="connsiteY50" fmla="*/ 138223 h 1089889"/>
              <a:gd name="connsiteX51" fmla="*/ 886666 w 3342787"/>
              <a:gd name="connsiteY51" fmla="*/ 202018 h 1089889"/>
              <a:gd name="connsiteX52" fmla="*/ 844136 w 3342787"/>
              <a:gd name="connsiteY52" fmla="*/ 308344 h 1089889"/>
              <a:gd name="connsiteX53" fmla="*/ 822871 w 3342787"/>
              <a:gd name="connsiteY53" fmla="*/ 393404 h 1089889"/>
              <a:gd name="connsiteX54" fmla="*/ 780340 w 3342787"/>
              <a:gd name="connsiteY54" fmla="*/ 489097 h 1089889"/>
              <a:gd name="connsiteX55" fmla="*/ 759075 w 3342787"/>
              <a:gd name="connsiteY55" fmla="*/ 552893 h 1089889"/>
              <a:gd name="connsiteX56" fmla="*/ 705913 w 3342787"/>
              <a:gd name="connsiteY56" fmla="*/ 563525 h 1089889"/>
              <a:gd name="connsiteX57" fmla="*/ 557057 w 3342787"/>
              <a:gd name="connsiteY57" fmla="*/ 499730 h 1089889"/>
              <a:gd name="connsiteX58" fmla="*/ 418834 w 3342787"/>
              <a:gd name="connsiteY58" fmla="*/ 404037 h 1089889"/>
              <a:gd name="connsiteX59" fmla="*/ 291243 w 3342787"/>
              <a:gd name="connsiteY59" fmla="*/ 340241 h 1089889"/>
              <a:gd name="connsiteX60" fmla="*/ 216815 w 3342787"/>
              <a:gd name="connsiteY60" fmla="*/ 308344 h 1089889"/>
              <a:gd name="connsiteX61" fmla="*/ 184917 w 3342787"/>
              <a:gd name="connsiteY61" fmla="*/ 287079 h 1089889"/>
              <a:gd name="connsiteX62" fmla="*/ 4164 w 3342787"/>
              <a:gd name="connsiteY62" fmla="*/ 1084521 h 1089889"/>
              <a:gd name="connsiteX0" fmla="*/ 0 w 3342787"/>
              <a:gd name="connsiteY0" fmla="*/ 1089889 h 1089889"/>
              <a:gd name="connsiteX1" fmla="*/ 748443 w 3342787"/>
              <a:gd name="connsiteY1" fmla="*/ 829339 h 1089889"/>
              <a:gd name="connsiteX2" fmla="*/ 1003624 w 3342787"/>
              <a:gd name="connsiteY2" fmla="*/ 712381 h 1089889"/>
              <a:gd name="connsiteX3" fmla="*/ 1131215 w 3342787"/>
              <a:gd name="connsiteY3" fmla="*/ 648586 h 1089889"/>
              <a:gd name="connsiteX4" fmla="*/ 1173745 w 3342787"/>
              <a:gd name="connsiteY4" fmla="*/ 627321 h 1089889"/>
              <a:gd name="connsiteX5" fmla="*/ 1397029 w 3342787"/>
              <a:gd name="connsiteY5" fmla="*/ 584790 h 1089889"/>
              <a:gd name="connsiteX6" fmla="*/ 1450192 w 3342787"/>
              <a:gd name="connsiteY6" fmla="*/ 552893 h 1089889"/>
              <a:gd name="connsiteX7" fmla="*/ 1524620 w 3342787"/>
              <a:gd name="connsiteY7" fmla="*/ 542260 h 1089889"/>
              <a:gd name="connsiteX8" fmla="*/ 1758536 w 3342787"/>
              <a:gd name="connsiteY8" fmla="*/ 531628 h 1089889"/>
              <a:gd name="connsiteX9" fmla="*/ 1918024 w 3342787"/>
              <a:gd name="connsiteY9" fmla="*/ 542260 h 1089889"/>
              <a:gd name="connsiteX10" fmla="*/ 2120043 w 3342787"/>
              <a:gd name="connsiteY10" fmla="*/ 574158 h 1089889"/>
              <a:gd name="connsiteX11" fmla="*/ 2215736 w 3342787"/>
              <a:gd name="connsiteY11" fmla="*/ 616688 h 1089889"/>
              <a:gd name="connsiteX12" fmla="*/ 2300796 w 3342787"/>
              <a:gd name="connsiteY12" fmla="*/ 648586 h 1089889"/>
              <a:gd name="connsiteX13" fmla="*/ 2428387 w 3342787"/>
              <a:gd name="connsiteY13" fmla="*/ 723014 h 1089889"/>
              <a:gd name="connsiteX14" fmla="*/ 2470917 w 3342787"/>
              <a:gd name="connsiteY14" fmla="*/ 744279 h 1089889"/>
              <a:gd name="connsiteX15" fmla="*/ 2555978 w 3342787"/>
              <a:gd name="connsiteY15" fmla="*/ 765544 h 1089889"/>
              <a:gd name="connsiteX16" fmla="*/ 2662303 w 3342787"/>
              <a:gd name="connsiteY16" fmla="*/ 797441 h 1089889"/>
              <a:gd name="connsiteX17" fmla="*/ 2704834 w 3342787"/>
              <a:gd name="connsiteY17" fmla="*/ 818707 h 1089889"/>
              <a:gd name="connsiteX18" fmla="*/ 2864322 w 3342787"/>
              <a:gd name="connsiteY18" fmla="*/ 839972 h 1089889"/>
              <a:gd name="connsiteX19" fmla="*/ 3034443 w 3342787"/>
              <a:gd name="connsiteY19" fmla="*/ 861237 h 1089889"/>
              <a:gd name="connsiteX20" fmla="*/ 3098238 w 3342787"/>
              <a:gd name="connsiteY20" fmla="*/ 871869 h 1089889"/>
              <a:gd name="connsiteX21" fmla="*/ 3140768 w 3342787"/>
              <a:gd name="connsiteY21" fmla="*/ 893135 h 1089889"/>
              <a:gd name="connsiteX22" fmla="*/ 3247094 w 3342787"/>
              <a:gd name="connsiteY22" fmla="*/ 935665 h 1089889"/>
              <a:gd name="connsiteX23" fmla="*/ 3310889 w 3342787"/>
              <a:gd name="connsiteY23" fmla="*/ 978195 h 1089889"/>
              <a:gd name="connsiteX24" fmla="*/ 3332154 w 3342787"/>
              <a:gd name="connsiteY24" fmla="*/ 1010093 h 1089889"/>
              <a:gd name="connsiteX25" fmla="*/ 3342787 w 3342787"/>
              <a:gd name="connsiteY25" fmla="*/ 978195 h 1089889"/>
              <a:gd name="connsiteX26" fmla="*/ 3332154 w 3342787"/>
              <a:gd name="connsiteY26" fmla="*/ 935665 h 1089889"/>
              <a:gd name="connsiteX27" fmla="*/ 3268359 w 3342787"/>
              <a:gd name="connsiteY27" fmla="*/ 786809 h 1089889"/>
              <a:gd name="connsiteX28" fmla="*/ 3215196 w 3342787"/>
              <a:gd name="connsiteY28" fmla="*/ 659218 h 1089889"/>
              <a:gd name="connsiteX29" fmla="*/ 3183299 w 3342787"/>
              <a:gd name="connsiteY29" fmla="*/ 606055 h 1089889"/>
              <a:gd name="connsiteX30" fmla="*/ 3162034 w 3342787"/>
              <a:gd name="connsiteY30" fmla="*/ 542260 h 1089889"/>
              <a:gd name="connsiteX31" fmla="*/ 3130136 w 3342787"/>
              <a:gd name="connsiteY31" fmla="*/ 478465 h 1089889"/>
              <a:gd name="connsiteX32" fmla="*/ 3034443 w 3342787"/>
              <a:gd name="connsiteY32" fmla="*/ 318976 h 1089889"/>
              <a:gd name="connsiteX33" fmla="*/ 3013178 w 3342787"/>
              <a:gd name="connsiteY33" fmla="*/ 350874 h 1089889"/>
              <a:gd name="connsiteX34" fmla="*/ 2949382 w 3342787"/>
              <a:gd name="connsiteY34" fmla="*/ 489097 h 1089889"/>
              <a:gd name="connsiteX35" fmla="*/ 2853689 w 3342787"/>
              <a:gd name="connsiteY35" fmla="*/ 563525 h 1089889"/>
              <a:gd name="connsiteX36" fmla="*/ 2821792 w 3342787"/>
              <a:gd name="connsiteY36" fmla="*/ 574158 h 1089889"/>
              <a:gd name="connsiteX37" fmla="*/ 2779261 w 3342787"/>
              <a:gd name="connsiteY37" fmla="*/ 595423 h 1089889"/>
              <a:gd name="connsiteX38" fmla="*/ 2694201 w 3342787"/>
              <a:gd name="connsiteY38" fmla="*/ 563525 h 1089889"/>
              <a:gd name="connsiteX39" fmla="*/ 2555978 w 3342787"/>
              <a:gd name="connsiteY39" fmla="*/ 414669 h 1089889"/>
              <a:gd name="connsiteX40" fmla="*/ 2481550 w 3342787"/>
              <a:gd name="connsiteY40" fmla="*/ 340241 h 1089889"/>
              <a:gd name="connsiteX41" fmla="*/ 2332694 w 3342787"/>
              <a:gd name="connsiteY41" fmla="*/ 148855 h 1089889"/>
              <a:gd name="connsiteX42" fmla="*/ 2173206 w 3342787"/>
              <a:gd name="connsiteY42" fmla="*/ 382772 h 1089889"/>
              <a:gd name="connsiteX43" fmla="*/ 2066880 w 3342787"/>
              <a:gd name="connsiteY43" fmla="*/ 350874 h 1089889"/>
              <a:gd name="connsiteX44" fmla="*/ 1652210 w 3342787"/>
              <a:gd name="connsiteY44" fmla="*/ 0 h 1089889"/>
              <a:gd name="connsiteX45" fmla="*/ 1407661 w 3342787"/>
              <a:gd name="connsiteY45" fmla="*/ 361507 h 1089889"/>
              <a:gd name="connsiteX46" fmla="*/ 1290703 w 3342787"/>
              <a:gd name="connsiteY46" fmla="*/ 340241 h 1089889"/>
              <a:gd name="connsiteX47" fmla="*/ 1120582 w 3342787"/>
              <a:gd name="connsiteY47" fmla="*/ 255181 h 1089889"/>
              <a:gd name="connsiteX48" fmla="*/ 992992 w 3342787"/>
              <a:gd name="connsiteY48" fmla="*/ 191386 h 1089889"/>
              <a:gd name="connsiteX49" fmla="*/ 907931 w 3342787"/>
              <a:gd name="connsiteY49" fmla="*/ 138223 h 1089889"/>
              <a:gd name="connsiteX50" fmla="*/ 886666 w 3342787"/>
              <a:gd name="connsiteY50" fmla="*/ 202018 h 1089889"/>
              <a:gd name="connsiteX51" fmla="*/ 844136 w 3342787"/>
              <a:gd name="connsiteY51" fmla="*/ 308344 h 1089889"/>
              <a:gd name="connsiteX52" fmla="*/ 822871 w 3342787"/>
              <a:gd name="connsiteY52" fmla="*/ 393404 h 1089889"/>
              <a:gd name="connsiteX53" fmla="*/ 780340 w 3342787"/>
              <a:gd name="connsiteY53" fmla="*/ 489097 h 1089889"/>
              <a:gd name="connsiteX54" fmla="*/ 759075 w 3342787"/>
              <a:gd name="connsiteY54" fmla="*/ 552893 h 1089889"/>
              <a:gd name="connsiteX55" fmla="*/ 705913 w 3342787"/>
              <a:gd name="connsiteY55" fmla="*/ 563525 h 1089889"/>
              <a:gd name="connsiteX56" fmla="*/ 557057 w 3342787"/>
              <a:gd name="connsiteY56" fmla="*/ 499730 h 1089889"/>
              <a:gd name="connsiteX57" fmla="*/ 418834 w 3342787"/>
              <a:gd name="connsiteY57" fmla="*/ 404037 h 1089889"/>
              <a:gd name="connsiteX58" fmla="*/ 291243 w 3342787"/>
              <a:gd name="connsiteY58" fmla="*/ 340241 h 1089889"/>
              <a:gd name="connsiteX59" fmla="*/ 216815 w 3342787"/>
              <a:gd name="connsiteY59" fmla="*/ 308344 h 1089889"/>
              <a:gd name="connsiteX60" fmla="*/ 184917 w 3342787"/>
              <a:gd name="connsiteY60" fmla="*/ 287079 h 1089889"/>
              <a:gd name="connsiteX61" fmla="*/ 4164 w 3342787"/>
              <a:gd name="connsiteY61" fmla="*/ 1084521 h 1089889"/>
              <a:gd name="connsiteX0" fmla="*/ 0 w 3342787"/>
              <a:gd name="connsiteY0" fmla="*/ 1089889 h 1089889"/>
              <a:gd name="connsiteX1" fmla="*/ 748443 w 3342787"/>
              <a:gd name="connsiteY1" fmla="*/ 829339 h 1089889"/>
              <a:gd name="connsiteX2" fmla="*/ 1003624 w 3342787"/>
              <a:gd name="connsiteY2" fmla="*/ 712381 h 1089889"/>
              <a:gd name="connsiteX3" fmla="*/ 1131215 w 3342787"/>
              <a:gd name="connsiteY3" fmla="*/ 648586 h 1089889"/>
              <a:gd name="connsiteX4" fmla="*/ 1173745 w 3342787"/>
              <a:gd name="connsiteY4" fmla="*/ 627321 h 1089889"/>
              <a:gd name="connsiteX5" fmla="*/ 1397029 w 3342787"/>
              <a:gd name="connsiteY5" fmla="*/ 584790 h 1089889"/>
              <a:gd name="connsiteX6" fmla="*/ 1450192 w 3342787"/>
              <a:gd name="connsiteY6" fmla="*/ 552893 h 1089889"/>
              <a:gd name="connsiteX7" fmla="*/ 1524620 w 3342787"/>
              <a:gd name="connsiteY7" fmla="*/ 542260 h 1089889"/>
              <a:gd name="connsiteX8" fmla="*/ 1758536 w 3342787"/>
              <a:gd name="connsiteY8" fmla="*/ 531628 h 1089889"/>
              <a:gd name="connsiteX9" fmla="*/ 1918024 w 3342787"/>
              <a:gd name="connsiteY9" fmla="*/ 542260 h 1089889"/>
              <a:gd name="connsiteX10" fmla="*/ 2120043 w 3342787"/>
              <a:gd name="connsiteY10" fmla="*/ 574158 h 1089889"/>
              <a:gd name="connsiteX11" fmla="*/ 2215736 w 3342787"/>
              <a:gd name="connsiteY11" fmla="*/ 616688 h 1089889"/>
              <a:gd name="connsiteX12" fmla="*/ 2300796 w 3342787"/>
              <a:gd name="connsiteY12" fmla="*/ 648586 h 1089889"/>
              <a:gd name="connsiteX13" fmla="*/ 2428387 w 3342787"/>
              <a:gd name="connsiteY13" fmla="*/ 723014 h 1089889"/>
              <a:gd name="connsiteX14" fmla="*/ 2470917 w 3342787"/>
              <a:gd name="connsiteY14" fmla="*/ 744279 h 1089889"/>
              <a:gd name="connsiteX15" fmla="*/ 2555978 w 3342787"/>
              <a:gd name="connsiteY15" fmla="*/ 765544 h 1089889"/>
              <a:gd name="connsiteX16" fmla="*/ 2662303 w 3342787"/>
              <a:gd name="connsiteY16" fmla="*/ 797441 h 1089889"/>
              <a:gd name="connsiteX17" fmla="*/ 2704834 w 3342787"/>
              <a:gd name="connsiteY17" fmla="*/ 818707 h 1089889"/>
              <a:gd name="connsiteX18" fmla="*/ 2864322 w 3342787"/>
              <a:gd name="connsiteY18" fmla="*/ 839972 h 1089889"/>
              <a:gd name="connsiteX19" fmla="*/ 3034443 w 3342787"/>
              <a:gd name="connsiteY19" fmla="*/ 861237 h 1089889"/>
              <a:gd name="connsiteX20" fmla="*/ 3098238 w 3342787"/>
              <a:gd name="connsiteY20" fmla="*/ 871869 h 1089889"/>
              <a:gd name="connsiteX21" fmla="*/ 3140768 w 3342787"/>
              <a:gd name="connsiteY21" fmla="*/ 893135 h 1089889"/>
              <a:gd name="connsiteX22" fmla="*/ 3247094 w 3342787"/>
              <a:gd name="connsiteY22" fmla="*/ 935665 h 1089889"/>
              <a:gd name="connsiteX23" fmla="*/ 3310889 w 3342787"/>
              <a:gd name="connsiteY23" fmla="*/ 978195 h 1089889"/>
              <a:gd name="connsiteX24" fmla="*/ 3332154 w 3342787"/>
              <a:gd name="connsiteY24" fmla="*/ 1010093 h 1089889"/>
              <a:gd name="connsiteX25" fmla="*/ 3342787 w 3342787"/>
              <a:gd name="connsiteY25" fmla="*/ 978195 h 1089889"/>
              <a:gd name="connsiteX26" fmla="*/ 3332154 w 3342787"/>
              <a:gd name="connsiteY26" fmla="*/ 935665 h 1089889"/>
              <a:gd name="connsiteX27" fmla="*/ 3268359 w 3342787"/>
              <a:gd name="connsiteY27" fmla="*/ 786809 h 1089889"/>
              <a:gd name="connsiteX28" fmla="*/ 3215196 w 3342787"/>
              <a:gd name="connsiteY28" fmla="*/ 659218 h 1089889"/>
              <a:gd name="connsiteX29" fmla="*/ 3183299 w 3342787"/>
              <a:gd name="connsiteY29" fmla="*/ 606055 h 1089889"/>
              <a:gd name="connsiteX30" fmla="*/ 3162034 w 3342787"/>
              <a:gd name="connsiteY30" fmla="*/ 542260 h 1089889"/>
              <a:gd name="connsiteX31" fmla="*/ 3130136 w 3342787"/>
              <a:gd name="connsiteY31" fmla="*/ 478465 h 1089889"/>
              <a:gd name="connsiteX32" fmla="*/ 3034443 w 3342787"/>
              <a:gd name="connsiteY32" fmla="*/ 318976 h 1089889"/>
              <a:gd name="connsiteX33" fmla="*/ 3013178 w 3342787"/>
              <a:gd name="connsiteY33" fmla="*/ 350874 h 1089889"/>
              <a:gd name="connsiteX34" fmla="*/ 2949382 w 3342787"/>
              <a:gd name="connsiteY34" fmla="*/ 489097 h 1089889"/>
              <a:gd name="connsiteX35" fmla="*/ 2853689 w 3342787"/>
              <a:gd name="connsiteY35" fmla="*/ 563525 h 1089889"/>
              <a:gd name="connsiteX36" fmla="*/ 2821792 w 3342787"/>
              <a:gd name="connsiteY36" fmla="*/ 574158 h 1089889"/>
              <a:gd name="connsiteX37" fmla="*/ 2779261 w 3342787"/>
              <a:gd name="connsiteY37" fmla="*/ 595423 h 1089889"/>
              <a:gd name="connsiteX38" fmla="*/ 2694201 w 3342787"/>
              <a:gd name="connsiteY38" fmla="*/ 563525 h 1089889"/>
              <a:gd name="connsiteX39" fmla="*/ 2555978 w 3342787"/>
              <a:gd name="connsiteY39" fmla="*/ 414669 h 1089889"/>
              <a:gd name="connsiteX40" fmla="*/ 2481550 w 3342787"/>
              <a:gd name="connsiteY40" fmla="*/ 340241 h 1089889"/>
              <a:gd name="connsiteX41" fmla="*/ 2332694 w 3342787"/>
              <a:gd name="connsiteY41" fmla="*/ 148855 h 1089889"/>
              <a:gd name="connsiteX42" fmla="*/ 2173206 w 3342787"/>
              <a:gd name="connsiteY42" fmla="*/ 382772 h 1089889"/>
              <a:gd name="connsiteX43" fmla="*/ 2066880 w 3342787"/>
              <a:gd name="connsiteY43" fmla="*/ 350874 h 1089889"/>
              <a:gd name="connsiteX44" fmla="*/ 1652210 w 3342787"/>
              <a:gd name="connsiteY44" fmla="*/ 0 h 1089889"/>
              <a:gd name="connsiteX45" fmla="*/ 1407661 w 3342787"/>
              <a:gd name="connsiteY45" fmla="*/ 361507 h 1089889"/>
              <a:gd name="connsiteX46" fmla="*/ 1290703 w 3342787"/>
              <a:gd name="connsiteY46" fmla="*/ 340241 h 1089889"/>
              <a:gd name="connsiteX47" fmla="*/ 1120582 w 3342787"/>
              <a:gd name="connsiteY47" fmla="*/ 255181 h 1089889"/>
              <a:gd name="connsiteX48" fmla="*/ 907931 w 3342787"/>
              <a:gd name="connsiteY48" fmla="*/ 138223 h 1089889"/>
              <a:gd name="connsiteX49" fmla="*/ 886666 w 3342787"/>
              <a:gd name="connsiteY49" fmla="*/ 202018 h 1089889"/>
              <a:gd name="connsiteX50" fmla="*/ 844136 w 3342787"/>
              <a:gd name="connsiteY50" fmla="*/ 308344 h 1089889"/>
              <a:gd name="connsiteX51" fmla="*/ 822871 w 3342787"/>
              <a:gd name="connsiteY51" fmla="*/ 393404 h 1089889"/>
              <a:gd name="connsiteX52" fmla="*/ 780340 w 3342787"/>
              <a:gd name="connsiteY52" fmla="*/ 489097 h 1089889"/>
              <a:gd name="connsiteX53" fmla="*/ 759075 w 3342787"/>
              <a:gd name="connsiteY53" fmla="*/ 552893 h 1089889"/>
              <a:gd name="connsiteX54" fmla="*/ 705913 w 3342787"/>
              <a:gd name="connsiteY54" fmla="*/ 563525 h 1089889"/>
              <a:gd name="connsiteX55" fmla="*/ 557057 w 3342787"/>
              <a:gd name="connsiteY55" fmla="*/ 499730 h 1089889"/>
              <a:gd name="connsiteX56" fmla="*/ 418834 w 3342787"/>
              <a:gd name="connsiteY56" fmla="*/ 404037 h 1089889"/>
              <a:gd name="connsiteX57" fmla="*/ 291243 w 3342787"/>
              <a:gd name="connsiteY57" fmla="*/ 340241 h 1089889"/>
              <a:gd name="connsiteX58" fmla="*/ 216815 w 3342787"/>
              <a:gd name="connsiteY58" fmla="*/ 308344 h 1089889"/>
              <a:gd name="connsiteX59" fmla="*/ 184917 w 3342787"/>
              <a:gd name="connsiteY59" fmla="*/ 287079 h 1089889"/>
              <a:gd name="connsiteX60" fmla="*/ 4164 w 3342787"/>
              <a:gd name="connsiteY60" fmla="*/ 1084521 h 1089889"/>
              <a:gd name="connsiteX0" fmla="*/ 0 w 3342787"/>
              <a:gd name="connsiteY0" fmla="*/ 1089889 h 1089889"/>
              <a:gd name="connsiteX1" fmla="*/ 748443 w 3342787"/>
              <a:gd name="connsiteY1" fmla="*/ 829339 h 1089889"/>
              <a:gd name="connsiteX2" fmla="*/ 1003624 w 3342787"/>
              <a:gd name="connsiteY2" fmla="*/ 712381 h 1089889"/>
              <a:gd name="connsiteX3" fmla="*/ 1131215 w 3342787"/>
              <a:gd name="connsiteY3" fmla="*/ 648586 h 1089889"/>
              <a:gd name="connsiteX4" fmla="*/ 1173745 w 3342787"/>
              <a:gd name="connsiteY4" fmla="*/ 627321 h 1089889"/>
              <a:gd name="connsiteX5" fmla="*/ 1397029 w 3342787"/>
              <a:gd name="connsiteY5" fmla="*/ 584790 h 1089889"/>
              <a:gd name="connsiteX6" fmla="*/ 1450192 w 3342787"/>
              <a:gd name="connsiteY6" fmla="*/ 552893 h 1089889"/>
              <a:gd name="connsiteX7" fmla="*/ 1524620 w 3342787"/>
              <a:gd name="connsiteY7" fmla="*/ 542260 h 1089889"/>
              <a:gd name="connsiteX8" fmla="*/ 1758536 w 3342787"/>
              <a:gd name="connsiteY8" fmla="*/ 531628 h 1089889"/>
              <a:gd name="connsiteX9" fmla="*/ 1918024 w 3342787"/>
              <a:gd name="connsiteY9" fmla="*/ 542260 h 1089889"/>
              <a:gd name="connsiteX10" fmla="*/ 2120043 w 3342787"/>
              <a:gd name="connsiteY10" fmla="*/ 574158 h 1089889"/>
              <a:gd name="connsiteX11" fmla="*/ 2215736 w 3342787"/>
              <a:gd name="connsiteY11" fmla="*/ 616688 h 1089889"/>
              <a:gd name="connsiteX12" fmla="*/ 2300796 w 3342787"/>
              <a:gd name="connsiteY12" fmla="*/ 648586 h 1089889"/>
              <a:gd name="connsiteX13" fmla="*/ 2428387 w 3342787"/>
              <a:gd name="connsiteY13" fmla="*/ 723014 h 1089889"/>
              <a:gd name="connsiteX14" fmla="*/ 2470917 w 3342787"/>
              <a:gd name="connsiteY14" fmla="*/ 744279 h 1089889"/>
              <a:gd name="connsiteX15" fmla="*/ 2555978 w 3342787"/>
              <a:gd name="connsiteY15" fmla="*/ 765544 h 1089889"/>
              <a:gd name="connsiteX16" fmla="*/ 2662303 w 3342787"/>
              <a:gd name="connsiteY16" fmla="*/ 797441 h 1089889"/>
              <a:gd name="connsiteX17" fmla="*/ 2704834 w 3342787"/>
              <a:gd name="connsiteY17" fmla="*/ 818707 h 1089889"/>
              <a:gd name="connsiteX18" fmla="*/ 2864322 w 3342787"/>
              <a:gd name="connsiteY18" fmla="*/ 839972 h 1089889"/>
              <a:gd name="connsiteX19" fmla="*/ 3034443 w 3342787"/>
              <a:gd name="connsiteY19" fmla="*/ 861237 h 1089889"/>
              <a:gd name="connsiteX20" fmla="*/ 3098238 w 3342787"/>
              <a:gd name="connsiteY20" fmla="*/ 871869 h 1089889"/>
              <a:gd name="connsiteX21" fmla="*/ 3140768 w 3342787"/>
              <a:gd name="connsiteY21" fmla="*/ 893135 h 1089889"/>
              <a:gd name="connsiteX22" fmla="*/ 3247094 w 3342787"/>
              <a:gd name="connsiteY22" fmla="*/ 935665 h 1089889"/>
              <a:gd name="connsiteX23" fmla="*/ 3310889 w 3342787"/>
              <a:gd name="connsiteY23" fmla="*/ 978195 h 1089889"/>
              <a:gd name="connsiteX24" fmla="*/ 3332154 w 3342787"/>
              <a:gd name="connsiteY24" fmla="*/ 1010093 h 1089889"/>
              <a:gd name="connsiteX25" fmla="*/ 3342787 w 3342787"/>
              <a:gd name="connsiteY25" fmla="*/ 978195 h 1089889"/>
              <a:gd name="connsiteX26" fmla="*/ 3332154 w 3342787"/>
              <a:gd name="connsiteY26" fmla="*/ 935665 h 1089889"/>
              <a:gd name="connsiteX27" fmla="*/ 3268359 w 3342787"/>
              <a:gd name="connsiteY27" fmla="*/ 786809 h 1089889"/>
              <a:gd name="connsiteX28" fmla="*/ 3215196 w 3342787"/>
              <a:gd name="connsiteY28" fmla="*/ 659218 h 1089889"/>
              <a:gd name="connsiteX29" fmla="*/ 3183299 w 3342787"/>
              <a:gd name="connsiteY29" fmla="*/ 606055 h 1089889"/>
              <a:gd name="connsiteX30" fmla="*/ 3162034 w 3342787"/>
              <a:gd name="connsiteY30" fmla="*/ 542260 h 1089889"/>
              <a:gd name="connsiteX31" fmla="*/ 3130136 w 3342787"/>
              <a:gd name="connsiteY31" fmla="*/ 478465 h 1089889"/>
              <a:gd name="connsiteX32" fmla="*/ 3034443 w 3342787"/>
              <a:gd name="connsiteY32" fmla="*/ 318976 h 1089889"/>
              <a:gd name="connsiteX33" fmla="*/ 3013178 w 3342787"/>
              <a:gd name="connsiteY33" fmla="*/ 350874 h 1089889"/>
              <a:gd name="connsiteX34" fmla="*/ 2949382 w 3342787"/>
              <a:gd name="connsiteY34" fmla="*/ 489097 h 1089889"/>
              <a:gd name="connsiteX35" fmla="*/ 2853689 w 3342787"/>
              <a:gd name="connsiteY35" fmla="*/ 563525 h 1089889"/>
              <a:gd name="connsiteX36" fmla="*/ 2821792 w 3342787"/>
              <a:gd name="connsiteY36" fmla="*/ 574158 h 1089889"/>
              <a:gd name="connsiteX37" fmla="*/ 2779261 w 3342787"/>
              <a:gd name="connsiteY37" fmla="*/ 595423 h 1089889"/>
              <a:gd name="connsiteX38" fmla="*/ 2694201 w 3342787"/>
              <a:gd name="connsiteY38" fmla="*/ 563525 h 1089889"/>
              <a:gd name="connsiteX39" fmla="*/ 2555978 w 3342787"/>
              <a:gd name="connsiteY39" fmla="*/ 414669 h 1089889"/>
              <a:gd name="connsiteX40" fmla="*/ 2481550 w 3342787"/>
              <a:gd name="connsiteY40" fmla="*/ 340241 h 1089889"/>
              <a:gd name="connsiteX41" fmla="*/ 2332694 w 3342787"/>
              <a:gd name="connsiteY41" fmla="*/ 148855 h 1089889"/>
              <a:gd name="connsiteX42" fmla="*/ 2173206 w 3342787"/>
              <a:gd name="connsiteY42" fmla="*/ 382772 h 1089889"/>
              <a:gd name="connsiteX43" fmla="*/ 2066880 w 3342787"/>
              <a:gd name="connsiteY43" fmla="*/ 350874 h 1089889"/>
              <a:gd name="connsiteX44" fmla="*/ 1652210 w 3342787"/>
              <a:gd name="connsiteY44" fmla="*/ 0 h 1089889"/>
              <a:gd name="connsiteX45" fmla="*/ 1407661 w 3342787"/>
              <a:gd name="connsiteY45" fmla="*/ 361507 h 1089889"/>
              <a:gd name="connsiteX46" fmla="*/ 1290703 w 3342787"/>
              <a:gd name="connsiteY46" fmla="*/ 340241 h 1089889"/>
              <a:gd name="connsiteX47" fmla="*/ 907931 w 3342787"/>
              <a:gd name="connsiteY47" fmla="*/ 138223 h 1089889"/>
              <a:gd name="connsiteX48" fmla="*/ 886666 w 3342787"/>
              <a:gd name="connsiteY48" fmla="*/ 202018 h 1089889"/>
              <a:gd name="connsiteX49" fmla="*/ 844136 w 3342787"/>
              <a:gd name="connsiteY49" fmla="*/ 308344 h 1089889"/>
              <a:gd name="connsiteX50" fmla="*/ 822871 w 3342787"/>
              <a:gd name="connsiteY50" fmla="*/ 393404 h 1089889"/>
              <a:gd name="connsiteX51" fmla="*/ 780340 w 3342787"/>
              <a:gd name="connsiteY51" fmla="*/ 489097 h 1089889"/>
              <a:gd name="connsiteX52" fmla="*/ 759075 w 3342787"/>
              <a:gd name="connsiteY52" fmla="*/ 552893 h 1089889"/>
              <a:gd name="connsiteX53" fmla="*/ 705913 w 3342787"/>
              <a:gd name="connsiteY53" fmla="*/ 563525 h 1089889"/>
              <a:gd name="connsiteX54" fmla="*/ 557057 w 3342787"/>
              <a:gd name="connsiteY54" fmla="*/ 499730 h 1089889"/>
              <a:gd name="connsiteX55" fmla="*/ 418834 w 3342787"/>
              <a:gd name="connsiteY55" fmla="*/ 404037 h 1089889"/>
              <a:gd name="connsiteX56" fmla="*/ 291243 w 3342787"/>
              <a:gd name="connsiteY56" fmla="*/ 340241 h 1089889"/>
              <a:gd name="connsiteX57" fmla="*/ 216815 w 3342787"/>
              <a:gd name="connsiteY57" fmla="*/ 308344 h 1089889"/>
              <a:gd name="connsiteX58" fmla="*/ 184917 w 3342787"/>
              <a:gd name="connsiteY58" fmla="*/ 287079 h 1089889"/>
              <a:gd name="connsiteX59" fmla="*/ 4164 w 3342787"/>
              <a:gd name="connsiteY59" fmla="*/ 1084521 h 1089889"/>
              <a:gd name="connsiteX0" fmla="*/ 0 w 3342787"/>
              <a:gd name="connsiteY0" fmla="*/ 1089889 h 1089889"/>
              <a:gd name="connsiteX1" fmla="*/ 748443 w 3342787"/>
              <a:gd name="connsiteY1" fmla="*/ 829339 h 1089889"/>
              <a:gd name="connsiteX2" fmla="*/ 1003624 w 3342787"/>
              <a:gd name="connsiteY2" fmla="*/ 712381 h 1089889"/>
              <a:gd name="connsiteX3" fmla="*/ 1131215 w 3342787"/>
              <a:gd name="connsiteY3" fmla="*/ 648586 h 1089889"/>
              <a:gd name="connsiteX4" fmla="*/ 1173745 w 3342787"/>
              <a:gd name="connsiteY4" fmla="*/ 627321 h 1089889"/>
              <a:gd name="connsiteX5" fmla="*/ 1397029 w 3342787"/>
              <a:gd name="connsiteY5" fmla="*/ 584790 h 1089889"/>
              <a:gd name="connsiteX6" fmla="*/ 1450192 w 3342787"/>
              <a:gd name="connsiteY6" fmla="*/ 552893 h 1089889"/>
              <a:gd name="connsiteX7" fmla="*/ 1524620 w 3342787"/>
              <a:gd name="connsiteY7" fmla="*/ 542260 h 1089889"/>
              <a:gd name="connsiteX8" fmla="*/ 1758536 w 3342787"/>
              <a:gd name="connsiteY8" fmla="*/ 531628 h 1089889"/>
              <a:gd name="connsiteX9" fmla="*/ 1918024 w 3342787"/>
              <a:gd name="connsiteY9" fmla="*/ 542260 h 1089889"/>
              <a:gd name="connsiteX10" fmla="*/ 2120043 w 3342787"/>
              <a:gd name="connsiteY10" fmla="*/ 574158 h 1089889"/>
              <a:gd name="connsiteX11" fmla="*/ 2215736 w 3342787"/>
              <a:gd name="connsiteY11" fmla="*/ 616688 h 1089889"/>
              <a:gd name="connsiteX12" fmla="*/ 2300796 w 3342787"/>
              <a:gd name="connsiteY12" fmla="*/ 648586 h 1089889"/>
              <a:gd name="connsiteX13" fmla="*/ 2428387 w 3342787"/>
              <a:gd name="connsiteY13" fmla="*/ 723014 h 1089889"/>
              <a:gd name="connsiteX14" fmla="*/ 2470917 w 3342787"/>
              <a:gd name="connsiteY14" fmla="*/ 744279 h 1089889"/>
              <a:gd name="connsiteX15" fmla="*/ 2555978 w 3342787"/>
              <a:gd name="connsiteY15" fmla="*/ 765544 h 1089889"/>
              <a:gd name="connsiteX16" fmla="*/ 2662303 w 3342787"/>
              <a:gd name="connsiteY16" fmla="*/ 797441 h 1089889"/>
              <a:gd name="connsiteX17" fmla="*/ 2704834 w 3342787"/>
              <a:gd name="connsiteY17" fmla="*/ 818707 h 1089889"/>
              <a:gd name="connsiteX18" fmla="*/ 2864322 w 3342787"/>
              <a:gd name="connsiteY18" fmla="*/ 839972 h 1089889"/>
              <a:gd name="connsiteX19" fmla="*/ 3034443 w 3342787"/>
              <a:gd name="connsiteY19" fmla="*/ 861237 h 1089889"/>
              <a:gd name="connsiteX20" fmla="*/ 3098238 w 3342787"/>
              <a:gd name="connsiteY20" fmla="*/ 871869 h 1089889"/>
              <a:gd name="connsiteX21" fmla="*/ 3140768 w 3342787"/>
              <a:gd name="connsiteY21" fmla="*/ 893135 h 1089889"/>
              <a:gd name="connsiteX22" fmla="*/ 3247094 w 3342787"/>
              <a:gd name="connsiteY22" fmla="*/ 935665 h 1089889"/>
              <a:gd name="connsiteX23" fmla="*/ 3310889 w 3342787"/>
              <a:gd name="connsiteY23" fmla="*/ 978195 h 1089889"/>
              <a:gd name="connsiteX24" fmla="*/ 3332154 w 3342787"/>
              <a:gd name="connsiteY24" fmla="*/ 1010093 h 1089889"/>
              <a:gd name="connsiteX25" fmla="*/ 3342787 w 3342787"/>
              <a:gd name="connsiteY25" fmla="*/ 978195 h 1089889"/>
              <a:gd name="connsiteX26" fmla="*/ 3332154 w 3342787"/>
              <a:gd name="connsiteY26" fmla="*/ 935665 h 1089889"/>
              <a:gd name="connsiteX27" fmla="*/ 3268359 w 3342787"/>
              <a:gd name="connsiteY27" fmla="*/ 786809 h 1089889"/>
              <a:gd name="connsiteX28" fmla="*/ 3215196 w 3342787"/>
              <a:gd name="connsiteY28" fmla="*/ 659218 h 1089889"/>
              <a:gd name="connsiteX29" fmla="*/ 3183299 w 3342787"/>
              <a:gd name="connsiteY29" fmla="*/ 606055 h 1089889"/>
              <a:gd name="connsiteX30" fmla="*/ 3162034 w 3342787"/>
              <a:gd name="connsiteY30" fmla="*/ 542260 h 1089889"/>
              <a:gd name="connsiteX31" fmla="*/ 3130136 w 3342787"/>
              <a:gd name="connsiteY31" fmla="*/ 478465 h 1089889"/>
              <a:gd name="connsiteX32" fmla="*/ 3034443 w 3342787"/>
              <a:gd name="connsiteY32" fmla="*/ 318976 h 1089889"/>
              <a:gd name="connsiteX33" fmla="*/ 3013178 w 3342787"/>
              <a:gd name="connsiteY33" fmla="*/ 350874 h 1089889"/>
              <a:gd name="connsiteX34" fmla="*/ 2949382 w 3342787"/>
              <a:gd name="connsiteY34" fmla="*/ 489097 h 1089889"/>
              <a:gd name="connsiteX35" fmla="*/ 2853689 w 3342787"/>
              <a:gd name="connsiteY35" fmla="*/ 563525 h 1089889"/>
              <a:gd name="connsiteX36" fmla="*/ 2821792 w 3342787"/>
              <a:gd name="connsiteY36" fmla="*/ 574158 h 1089889"/>
              <a:gd name="connsiteX37" fmla="*/ 2779261 w 3342787"/>
              <a:gd name="connsiteY37" fmla="*/ 595423 h 1089889"/>
              <a:gd name="connsiteX38" fmla="*/ 2694201 w 3342787"/>
              <a:gd name="connsiteY38" fmla="*/ 563525 h 1089889"/>
              <a:gd name="connsiteX39" fmla="*/ 2555978 w 3342787"/>
              <a:gd name="connsiteY39" fmla="*/ 414669 h 1089889"/>
              <a:gd name="connsiteX40" fmla="*/ 2481550 w 3342787"/>
              <a:gd name="connsiteY40" fmla="*/ 340241 h 1089889"/>
              <a:gd name="connsiteX41" fmla="*/ 2332694 w 3342787"/>
              <a:gd name="connsiteY41" fmla="*/ 148855 h 1089889"/>
              <a:gd name="connsiteX42" fmla="*/ 2173206 w 3342787"/>
              <a:gd name="connsiteY42" fmla="*/ 382772 h 1089889"/>
              <a:gd name="connsiteX43" fmla="*/ 2066880 w 3342787"/>
              <a:gd name="connsiteY43" fmla="*/ 350874 h 1089889"/>
              <a:gd name="connsiteX44" fmla="*/ 1652210 w 3342787"/>
              <a:gd name="connsiteY44" fmla="*/ 0 h 1089889"/>
              <a:gd name="connsiteX45" fmla="*/ 1407661 w 3342787"/>
              <a:gd name="connsiteY45" fmla="*/ 361507 h 1089889"/>
              <a:gd name="connsiteX46" fmla="*/ 907931 w 3342787"/>
              <a:gd name="connsiteY46" fmla="*/ 138223 h 1089889"/>
              <a:gd name="connsiteX47" fmla="*/ 886666 w 3342787"/>
              <a:gd name="connsiteY47" fmla="*/ 202018 h 1089889"/>
              <a:gd name="connsiteX48" fmla="*/ 844136 w 3342787"/>
              <a:gd name="connsiteY48" fmla="*/ 308344 h 1089889"/>
              <a:gd name="connsiteX49" fmla="*/ 822871 w 3342787"/>
              <a:gd name="connsiteY49" fmla="*/ 393404 h 1089889"/>
              <a:gd name="connsiteX50" fmla="*/ 780340 w 3342787"/>
              <a:gd name="connsiteY50" fmla="*/ 489097 h 1089889"/>
              <a:gd name="connsiteX51" fmla="*/ 759075 w 3342787"/>
              <a:gd name="connsiteY51" fmla="*/ 552893 h 1089889"/>
              <a:gd name="connsiteX52" fmla="*/ 705913 w 3342787"/>
              <a:gd name="connsiteY52" fmla="*/ 563525 h 1089889"/>
              <a:gd name="connsiteX53" fmla="*/ 557057 w 3342787"/>
              <a:gd name="connsiteY53" fmla="*/ 499730 h 1089889"/>
              <a:gd name="connsiteX54" fmla="*/ 418834 w 3342787"/>
              <a:gd name="connsiteY54" fmla="*/ 404037 h 1089889"/>
              <a:gd name="connsiteX55" fmla="*/ 291243 w 3342787"/>
              <a:gd name="connsiteY55" fmla="*/ 340241 h 1089889"/>
              <a:gd name="connsiteX56" fmla="*/ 216815 w 3342787"/>
              <a:gd name="connsiteY56" fmla="*/ 308344 h 1089889"/>
              <a:gd name="connsiteX57" fmla="*/ 184917 w 3342787"/>
              <a:gd name="connsiteY57" fmla="*/ 287079 h 1089889"/>
              <a:gd name="connsiteX58" fmla="*/ 4164 w 3342787"/>
              <a:gd name="connsiteY58" fmla="*/ 1084521 h 1089889"/>
              <a:gd name="connsiteX0" fmla="*/ 0 w 3342787"/>
              <a:gd name="connsiteY0" fmla="*/ 1089889 h 1089889"/>
              <a:gd name="connsiteX1" fmla="*/ 748443 w 3342787"/>
              <a:gd name="connsiteY1" fmla="*/ 829339 h 1089889"/>
              <a:gd name="connsiteX2" fmla="*/ 1003624 w 3342787"/>
              <a:gd name="connsiteY2" fmla="*/ 712381 h 1089889"/>
              <a:gd name="connsiteX3" fmla="*/ 1131215 w 3342787"/>
              <a:gd name="connsiteY3" fmla="*/ 648586 h 1089889"/>
              <a:gd name="connsiteX4" fmla="*/ 1173745 w 3342787"/>
              <a:gd name="connsiteY4" fmla="*/ 627321 h 1089889"/>
              <a:gd name="connsiteX5" fmla="*/ 1397029 w 3342787"/>
              <a:gd name="connsiteY5" fmla="*/ 584790 h 1089889"/>
              <a:gd name="connsiteX6" fmla="*/ 1450192 w 3342787"/>
              <a:gd name="connsiteY6" fmla="*/ 552893 h 1089889"/>
              <a:gd name="connsiteX7" fmla="*/ 1524620 w 3342787"/>
              <a:gd name="connsiteY7" fmla="*/ 542260 h 1089889"/>
              <a:gd name="connsiteX8" fmla="*/ 1758536 w 3342787"/>
              <a:gd name="connsiteY8" fmla="*/ 531628 h 1089889"/>
              <a:gd name="connsiteX9" fmla="*/ 1918024 w 3342787"/>
              <a:gd name="connsiteY9" fmla="*/ 542260 h 1089889"/>
              <a:gd name="connsiteX10" fmla="*/ 2120043 w 3342787"/>
              <a:gd name="connsiteY10" fmla="*/ 574158 h 1089889"/>
              <a:gd name="connsiteX11" fmla="*/ 2215736 w 3342787"/>
              <a:gd name="connsiteY11" fmla="*/ 616688 h 1089889"/>
              <a:gd name="connsiteX12" fmla="*/ 2300796 w 3342787"/>
              <a:gd name="connsiteY12" fmla="*/ 648586 h 1089889"/>
              <a:gd name="connsiteX13" fmla="*/ 2428387 w 3342787"/>
              <a:gd name="connsiteY13" fmla="*/ 723014 h 1089889"/>
              <a:gd name="connsiteX14" fmla="*/ 2470917 w 3342787"/>
              <a:gd name="connsiteY14" fmla="*/ 744279 h 1089889"/>
              <a:gd name="connsiteX15" fmla="*/ 2555978 w 3342787"/>
              <a:gd name="connsiteY15" fmla="*/ 765544 h 1089889"/>
              <a:gd name="connsiteX16" fmla="*/ 2662303 w 3342787"/>
              <a:gd name="connsiteY16" fmla="*/ 797441 h 1089889"/>
              <a:gd name="connsiteX17" fmla="*/ 2704834 w 3342787"/>
              <a:gd name="connsiteY17" fmla="*/ 818707 h 1089889"/>
              <a:gd name="connsiteX18" fmla="*/ 2864322 w 3342787"/>
              <a:gd name="connsiteY18" fmla="*/ 839972 h 1089889"/>
              <a:gd name="connsiteX19" fmla="*/ 3034443 w 3342787"/>
              <a:gd name="connsiteY19" fmla="*/ 861237 h 1089889"/>
              <a:gd name="connsiteX20" fmla="*/ 3098238 w 3342787"/>
              <a:gd name="connsiteY20" fmla="*/ 871869 h 1089889"/>
              <a:gd name="connsiteX21" fmla="*/ 3140768 w 3342787"/>
              <a:gd name="connsiteY21" fmla="*/ 893135 h 1089889"/>
              <a:gd name="connsiteX22" fmla="*/ 3247094 w 3342787"/>
              <a:gd name="connsiteY22" fmla="*/ 935665 h 1089889"/>
              <a:gd name="connsiteX23" fmla="*/ 3310889 w 3342787"/>
              <a:gd name="connsiteY23" fmla="*/ 978195 h 1089889"/>
              <a:gd name="connsiteX24" fmla="*/ 3332154 w 3342787"/>
              <a:gd name="connsiteY24" fmla="*/ 1010093 h 1089889"/>
              <a:gd name="connsiteX25" fmla="*/ 3342787 w 3342787"/>
              <a:gd name="connsiteY25" fmla="*/ 978195 h 1089889"/>
              <a:gd name="connsiteX26" fmla="*/ 3332154 w 3342787"/>
              <a:gd name="connsiteY26" fmla="*/ 935665 h 1089889"/>
              <a:gd name="connsiteX27" fmla="*/ 3268359 w 3342787"/>
              <a:gd name="connsiteY27" fmla="*/ 786809 h 1089889"/>
              <a:gd name="connsiteX28" fmla="*/ 3215196 w 3342787"/>
              <a:gd name="connsiteY28" fmla="*/ 659218 h 1089889"/>
              <a:gd name="connsiteX29" fmla="*/ 3183299 w 3342787"/>
              <a:gd name="connsiteY29" fmla="*/ 606055 h 1089889"/>
              <a:gd name="connsiteX30" fmla="*/ 3162034 w 3342787"/>
              <a:gd name="connsiteY30" fmla="*/ 542260 h 1089889"/>
              <a:gd name="connsiteX31" fmla="*/ 3130136 w 3342787"/>
              <a:gd name="connsiteY31" fmla="*/ 478465 h 1089889"/>
              <a:gd name="connsiteX32" fmla="*/ 3034443 w 3342787"/>
              <a:gd name="connsiteY32" fmla="*/ 318976 h 1089889"/>
              <a:gd name="connsiteX33" fmla="*/ 3013178 w 3342787"/>
              <a:gd name="connsiteY33" fmla="*/ 350874 h 1089889"/>
              <a:gd name="connsiteX34" fmla="*/ 2949382 w 3342787"/>
              <a:gd name="connsiteY34" fmla="*/ 489097 h 1089889"/>
              <a:gd name="connsiteX35" fmla="*/ 2853689 w 3342787"/>
              <a:gd name="connsiteY35" fmla="*/ 563525 h 1089889"/>
              <a:gd name="connsiteX36" fmla="*/ 2821792 w 3342787"/>
              <a:gd name="connsiteY36" fmla="*/ 574158 h 1089889"/>
              <a:gd name="connsiteX37" fmla="*/ 2779261 w 3342787"/>
              <a:gd name="connsiteY37" fmla="*/ 595423 h 1089889"/>
              <a:gd name="connsiteX38" fmla="*/ 2694201 w 3342787"/>
              <a:gd name="connsiteY38" fmla="*/ 563525 h 1089889"/>
              <a:gd name="connsiteX39" fmla="*/ 2555978 w 3342787"/>
              <a:gd name="connsiteY39" fmla="*/ 414669 h 1089889"/>
              <a:gd name="connsiteX40" fmla="*/ 2481550 w 3342787"/>
              <a:gd name="connsiteY40" fmla="*/ 340241 h 1089889"/>
              <a:gd name="connsiteX41" fmla="*/ 2332694 w 3342787"/>
              <a:gd name="connsiteY41" fmla="*/ 148855 h 1089889"/>
              <a:gd name="connsiteX42" fmla="*/ 2173206 w 3342787"/>
              <a:gd name="connsiteY42" fmla="*/ 382772 h 1089889"/>
              <a:gd name="connsiteX43" fmla="*/ 2066880 w 3342787"/>
              <a:gd name="connsiteY43" fmla="*/ 350874 h 1089889"/>
              <a:gd name="connsiteX44" fmla="*/ 1652210 w 3342787"/>
              <a:gd name="connsiteY44" fmla="*/ 0 h 1089889"/>
              <a:gd name="connsiteX45" fmla="*/ 1407661 w 3342787"/>
              <a:gd name="connsiteY45" fmla="*/ 361507 h 1089889"/>
              <a:gd name="connsiteX46" fmla="*/ 907931 w 3342787"/>
              <a:gd name="connsiteY46" fmla="*/ 138223 h 1089889"/>
              <a:gd name="connsiteX47" fmla="*/ 844136 w 3342787"/>
              <a:gd name="connsiteY47" fmla="*/ 308344 h 1089889"/>
              <a:gd name="connsiteX48" fmla="*/ 822871 w 3342787"/>
              <a:gd name="connsiteY48" fmla="*/ 393404 h 1089889"/>
              <a:gd name="connsiteX49" fmla="*/ 780340 w 3342787"/>
              <a:gd name="connsiteY49" fmla="*/ 489097 h 1089889"/>
              <a:gd name="connsiteX50" fmla="*/ 759075 w 3342787"/>
              <a:gd name="connsiteY50" fmla="*/ 552893 h 1089889"/>
              <a:gd name="connsiteX51" fmla="*/ 705913 w 3342787"/>
              <a:gd name="connsiteY51" fmla="*/ 563525 h 1089889"/>
              <a:gd name="connsiteX52" fmla="*/ 557057 w 3342787"/>
              <a:gd name="connsiteY52" fmla="*/ 499730 h 1089889"/>
              <a:gd name="connsiteX53" fmla="*/ 418834 w 3342787"/>
              <a:gd name="connsiteY53" fmla="*/ 404037 h 1089889"/>
              <a:gd name="connsiteX54" fmla="*/ 291243 w 3342787"/>
              <a:gd name="connsiteY54" fmla="*/ 340241 h 1089889"/>
              <a:gd name="connsiteX55" fmla="*/ 216815 w 3342787"/>
              <a:gd name="connsiteY55" fmla="*/ 308344 h 1089889"/>
              <a:gd name="connsiteX56" fmla="*/ 184917 w 3342787"/>
              <a:gd name="connsiteY56" fmla="*/ 287079 h 1089889"/>
              <a:gd name="connsiteX57" fmla="*/ 4164 w 3342787"/>
              <a:gd name="connsiteY57" fmla="*/ 1084521 h 1089889"/>
              <a:gd name="connsiteX0" fmla="*/ 0 w 3342787"/>
              <a:gd name="connsiteY0" fmla="*/ 1089889 h 1089889"/>
              <a:gd name="connsiteX1" fmla="*/ 748443 w 3342787"/>
              <a:gd name="connsiteY1" fmla="*/ 829339 h 1089889"/>
              <a:gd name="connsiteX2" fmla="*/ 1003624 w 3342787"/>
              <a:gd name="connsiteY2" fmla="*/ 712381 h 1089889"/>
              <a:gd name="connsiteX3" fmla="*/ 1173745 w 3342787"/>
              <a:gd name="connsiteY3" fmla="*/ 627321 h 1089889"/>
              <a:gd name="connsiteX4" fmla="*/ 1397029 w 3342787"/>
              <a:gd name="connsiteY4" fmla="*/ 584790 h 1089889"/>
              <a:gd name="connsiteX5" fmla="*/ 1450192 w 3342787"/>
              <a:gd name="connsiteY5" fmla="*/ 552893 h 1089889"/>
              <a:gd name="connsiteX6" fmla="*/ 1524620 w 3342787"/>
              <a:gd name="connsiteY6" fmla="*/ 542260 h 1089889"/>
              <a:gd name="connsiteX7" fmla="*/ 1758536 w 3342787"/>
              <a:gd name="connsiteY7" fmla="*/ 531628 h 1089889"/>
              <a:gd name="connsiteX8" fmla="*/ 1918024 w 3342787"/>
              <a:gd name="connsiteY8" fmla="*/ 542260 h 1089889"/>
              <a:gd name="connsiteX9" fmla="*/ 2120043 w 3342787"/>
              <a:gd name="connsiteY9" fmla="*/ 574158 h 1089889"/>
              <a:gd name="connsiteX10" fmla="*/ 2215736 w 3342787"/>
              <a:gd name="connsiteY10" fmla="*/ 616688 h 1089889"/>
              <a:gd name="connsiteX11" fmla="*/ 2300796 w 3342787"/>
              <a:gd name="connsiteY11" fmla="*/ 648586 h 1089889"/>
              <a:gd name="connsiteX12" fmla="*/ 2428387 w 3342787"/>
              <a:gd name="connsiteY12" fmla="*/ 723014 h 1089889"/>
              <a:gd name="connsiteX13" fmla="*/ 2470917 w 3342787"/>
              <a:gd name="connsiteY13" fmla="*/ 744279 h 1089889"/>
              <a:gd name="connsiteX14" fmla="*/ 2555978 w 3342787"/>
              <a:gd name="connsiteY14" fmla="*/ 765544 h 1089889"/>
              <a:gd name="connsiteX15" fmla="*/ 2662303 w 3342787"/>
              <a:gd name="connsiteY15" fmla="*/ 797441 h 1089889"/>
              <a:gd name="connsiteX16" fmla="*/ 2704834 w 3342787"/>
              <a:gd name="connsiteY16" fmla="*/ 818707 h 1089889"/>
              <a:gd name="connsiteX17" fmla="*/ 2864322 w 3342787"/>
              <a:gd name="connsiteY17" fmla="*/ 839972 h 1089889"/>
              <a:gd name="connsiteX18" fmla="*/ 3034443 w 3342787"/>
              <a:gd name="connsiteY18" fmla="*/ 861237 h 1089889"/>
              <a:gd name="connsiteX19" fmla="*/ 3098238 w 3342787"/>
              <a:gd name="connsiteY19" fmla="*/ 871869 h 1089889"/>
              <a:gd name="connsiteX20" fmla="*/ 3140768 w 3342787"/>
              <a:gd name="connsiteY20" fmla="*/ 893135 h 1089889"/>
              <a:gd name="connsiteX21" fmla="*/ 3247094 w 3342787"/>
              <a:gd name="connsiteY21" fmla="*/ 935665 h 1089889"/>
              <a:gd name="connsiteX22" fmla="*/ 3310889 w 3342787"/>
              <a:gd name="connsiteY22" fmla="*/ 978195 h 1089889"/>
              <a:gd name="connsiteX23" fmla="*/ 3332154 w 3342787"/>
              <a:gd name="connsiteY23" fmla="*/ 1010093 h 1089889"/>
              <a:gd name="connsiteX24" fmla="*/ 3342787 w 3342787"/>
              <a:gd name="connsiteY24" fmla="*/ 978195 h 1089889"/>
              <a:gd name="connsiteX25" fmla="*/ 3332154 w 3342787"/>
              <a:gd name="connsiteY25" fmla="*/ 935665 h 1089889"/>
              <a:gd name="connsiteX26" fmla="*/ 3268359 w 3342787"/>
              <a:gd name="connsiteY26" fmla="*/ 786809 h 1089889"/>
              <a:gd name="connsiteX27" fmla="*/ 3215196 w 3342787"/>
              <a:gd name="connsiteY27" fmla="*/ 659218 h 1089889"/>
              <a:gd name="connsiteX28" fmla="*/ 3183299 w 3342787"/>
              <a:gd name="connsiteY28" fmla="*/ 606055 h 1089889"/>
              <a:gd name="connsiteX29" fmla="*/ 3162034 w 3342787"/>
              <a:gd name="connsiteY29" fmla="*/ 542260 h 1089889"/>
              <a:gd name="connsiteX30" fmla="*/ 3130136 w 3342787"/>
              <a:gd name="connsiteY30" fmla="*/ 478465 h 1089889"/>
              <a:gd name="connsiteX31" fmla="*/ 3034443 w 3342787"/>
              <a:gd name="connsiteY31" fmla="*/ 318976 h 1089889"/>
              <a:gd name="connsiteX32" fmla="*/ 3013178 w 3342787"/>
              <a:gd name="connsiteY32" fmla="*/ 350874 h 1089889"/>
              <a:gd name="connsiteX33" fmla="*/ 2949382 w 3342787"/>
              <a:gd name="connsiteY33" fmla="*/ 489097 h 1089889"/>
              <a:gd name="connsiteX34" fmla="*/ 2853689 w 3342787"/>
              <a:gd name="connsiteY34" fmla="*/ 563525 h 1089889"/>
              <a:gd name="connsiteX35" fmla="*/ 2821792 w 3342787"/>
              <a:gd name="connsiteY35" fmla="*/ 574158 h 1089889"/>
              <a:gd name="connsiteX36" fmla="*/ 2779261 w 3342787"/>
              <a:gd name="connsiteY36" fmla="*/ 595423 h 1089889"/>
              <a:gd name="connsiteX37" fmla="*/ 2694201 w 3342787"/>
              <a:gd name="connsiteY37" fmla="*/ 563525 h 1089889"/>
              <a:gd name="connsiteX38" fmla="*/ 2555978 w 3342787"/>
              <a:gd name="connsiteY38" fmla="*/ 414669 h 1089889"/>
              <a:gd name="connsiteX39" fmla="*/ 2481550 w 3342787"/>
              <a:gd name="connsiteY39" fmla="*/ 340241 h 1089889"/>
              <a:gd name="connsiteX40" fmla="*/ 2332694 w 3342787"/>
              <a:gd name="connsiteY40" fmla="*/ 148855 h 1089889"/>
              <a:gd name="connsiteX41" fmla="*/ 2173206 w 3342787"/>
              <a:gd name="connsiteY41" fmla="*/ 382772 h 1089889"/>
              <a:gd name="connsiteX42" fmla="*/ 2066880 w 3342787"/>
              <a:gd name="connsiteY42" fmla="*/ 350874 h 1089889"/>
              <a:gd name="connsiteX43" fmla="*/ 1652210 w 3342787"/>
              <a:gd name="connsiteY43" fmla="*/ 0 h 1089889"/>
              <a:gd name="connsiteX44" fmla="*/ 1407661 w 3342787"/>
              <a:gd name="connsiteY44" fmla="*/ 361507 h 1089889"/>
              <a:gd name="connsiteX45" fmla="*/ 907931 w 3342787"/>
              <a:gd name="connsiteY45" fmla="*/ 138223 h 1089889"/>
              <a:gd name="connsiteX46" fmla="*/ 844136 w 3342787"/>
              <a:gd name="connsiteY46" fmla="*/ 308344 h 1089889"/>
              <a:gd name="connsiteX47" fmla="*/ 822871 w 3342787"/>
              <a:gd name="connsiteY47" fmla="*/ 393404 h 1089889"/>
              <a:gd name="connsiteX48" fmla="*/ 780340 w 3342787"/>
              <a:gd name="connsiteY48" fmla="*/ 489097 h 1089889"/>
              <a:gd name="connsiteX49" fmla="*/ 759075 w 3342787"/>
              <a:gd name="connsiteY49" fmla="*/ 552893 h 1089889"/>
              <a:gd name="connsiteX50" fmla="*/ 705913 w 3342787"/>
              <a:gd name="connsiteY50" fmla="*/ 563525 h 1089889"/>
              <a:gd name="connsiteX51" fmla="*/ 557057 w 3342787"/>
              <a:gd name="connsiteY51" fmla="*/ 499730 h 1089889"/>
              <a:gd name="connsiteX52" fmla="*/ 418834 w 3342787"/>
              <a:gd name="connsiteY52" fmla="*/ 404037 h 1089889"/>
              <a:gd name="connsiteX53" fmla="*/ 291243 w 3342787"/>
              <a:gd name="connsiteY53" fmla="*/ 340241 h 1089889"/>
              <a:gd name="connsiteX54" fmla="*/ 216815 w 3342787"/>
              <a:gd name="connsiteY54" fmla="*/ 308344 h 1089889"/>
              <a:gd name="connsiteX55" fmla="*/ 184917 w 3342787"/>
              <a:gd name="connsiteY55" fmla="*/ 287079 h 1089889"/>
              <a:gd name="connsiteX56" fmla="*/ 4164 w 3342787"/>
              <a:gd name="connsiteY56" fmla="*/ 1084521 h 1089889"/>
              <a:gd name="connsiteX0" fmla="*/ 0 w 3342787"/>
              <a:gd name="connsiteY0" fmla="*/ 1089889 h 1089889"/>
              <a:gd name="connsiteX1" fmla="*/ 748443 w 3342787"/>
              <a:gd name="connsiteY1" fmla="*/ 829339 h 1089889"/>
              <a:gd name="connsiteX2" fmla="*/ 1003624 w 3342787"/>
              <a:gd name="connsiteY2" fmla="*/ 712381 h 1089889"/>
              <a:gd name="connsiteX3" fmla="*/ 1173745 w 3342787"/>
              <a:gd name="connsiteY3" fmla="*/ 627321 h 1089889"/>
              <a:gd name="connsiteX4" fmla="*/ 1397029 w 3342787"/>
              <a:gd name="connsiteY4" fmla="*/ 584790 h 1089889"/>
              <a:gd name="connsiteX5" fmla="*/ 1524620 w 3342787"/>
              <a:gd name="connsiteY5" fmla="*/ 542260 h 1089889"/>
              <a:gd name="connsiteX6" fmla="*/ 1758536 w 3342787"/>
              <a:gd name="connsiteY6" fmla="*/ 531628 h 1089889"/>
              <a:gd name="connsiteX7" fmla="*/ 1918024 w 3342787"/>
              <a:gd name="connsiteY7" fmla="*/ 542260 h 1089889"/>
              <a:gd name="connsiteX8" fmla="*/ 2120043 w 3342787"/>
              <a:gd name="connsiteY8" fmla="*/ 574158 h 1089889"/>
              <a:gd name="connsiteX9" fmla="*/ 2215736 w 3342787"/>
              <a:gd name="connsiteY9" fmla="*/ 616688 h 1089889"/>
              <a:gd name="connsiteX10" fmla="*/ 2300796 w 3342787"/>
              <a:gd name="connsiteY10" fmla="*/ 648586 h 1089889"/>
              <a:gd name="connsiteX11" fmla="*/ 2428387 w 3342787"/>
              <a:gd name="connsiteY11" fmla="*/ 723014 h 1089889"/>
              <a:gd name="connsiteX12" fmla="*/ 2470917 w 3342787"/>
              <a:gd name="connsiteY12" fmla="*/ 744279 h 1089889"/>
              <a:gd name="connsiteX13" fmla="*/ 2555978 w 3342787"/>
              <a:gd name="connsiteY13" fmla="*/ 765544 h 1089889"/>
              <a:gd name="connsiteX14" fmla="*/ 2662303 w 3342787"/>
              <a:gd name="connsiteY14" fmla="*/ 797441 h 1089889"/>
              <a:gd name="connsiteX15" fmla="*/ 2704834 w 3342787"/>
              <a:gd name="connsiteY15" fmla="*/ 818707 h 1089889"/>
              <a:gd name="connsiteX16" fmla="*/ 2864322 w 3342787"/>
              <a:gd name="connsiteY16" fmla="*/ 839972 h 1089889"/>
              <a:gd name="connsiteX17" fmla="*/ 3034443 w 3342787"/>
              <a:gd name="connsiteY17" fmla="*/ 861237 h 1089889"/>
              <a:gd name="connsiteX18" fmla="*/ 3098238 w 3342787"/>
              <a:gd name="connsiteY18" fmla="*/ 871869 h 1089889"/>
              <a:gd name="connsiteX19" fmla="*/ 3140768 w 3342787"/>
              <a:gd name="connsiteY19" fmla="*/ 893135 h 1089889"/>
              <a:gd name="connsiteX20" fmla="*/ 3247094 w 3342787"/>
              <a:gd name="connsiteY20" fmla="*/ 935665 h 1089889"/>
              <a:gd name="connsiteX21" fmla="*/ 3310889 w 3342787"/>
              <a:gd name="connsiteY21" fmla="*/ 978195 h 1089889"/>
              <a:gd name="connsiteX22" fmla="*/ 3332154 w 3342787"/>
              <a:gd name="connsiteY22" fmla="*/ 1010093 h 1089889"/>
              <a:gd name="connsiteX23" fmla="*/ 3342787 w 3342787"/>
              <a:gd name="connsiteY23" fmla="*/ 978195 h 1089889"/>
              <a:gd name="connsiteX24" fmla="*/ 3332154 w 3342787"/>
              <a:gd name="connsiteY24" fmla="*/ 935665 h 1089889"/>
              <a:gd name="connsiteX25" fmla="*/ 3268359 w 3342787"/>
              <a:gd name="connsiteY25" fmla="*/ 786809 h 1089889"/>
              <a:gd name="connsiteX26" fmla="*/ 3215196 w 3342787"/>
              <a:gd name="connsiteY26" fmla="*/ 659218 h 1089889"/>
              <a:gd name="connsiteX27" fmla="*/ 3183299 w 3342787"/>
              <a:gd name="connsiteY27" fmla="*/ 606055 h 1089889"/>
              <a:gd name="connsiteX28" fmla="*/ 3162034 w 3342787"/>
              <a:gd name="connsiteY28" fmla="*/ 542260 h 1089889"/>
              <a:gd name="connsiteX29" fmla="*/ 3130136 w 3342787"/>
              <a:gd name="connsiteY29" fmla="*/ 478465 h 1089889"/>
              <a:gd name="connsiteX30" fmla="*/ 3034443 w 3342787"/>
              <a:gd name="connsiteY30" fmla="*/ 318976 h 1089889"/>
              <a:gd name="connsiteX31" fmla="*/ 3013178 w 3342787"/>
              <a:gd name="connsiteY31" fmla="*/ 350874 h 1089889"/>
              <a:gd name="connsiteX32" fmla="*/ 2949382 w 3342787"/>
              <a:gd name="connsiteY32" fmla="*/ 489097 h 1089889"/>
              <a:gd name="connsiteX33" fmla="*/ 2853689 w 3342787"/>
              <a:gd name="connsiteY33" fmla="*/ 563525 h 1089889"/>
              <a:gd name="connsiteX34" fmla="*/ 2821792 w 3342787"/>
              <a:gd name="connsiteY34" fmla="*/ 574158 h 1089889"/>
              <a:gd name="connsiteX35" fmla="*/ 2779261 w 3342787"/>
              <a:gd name="connsiteY35" fmla="*/ 595423 h 1089889"/>
              <a:gd name="connsiteX36" fmla="*/ 2694201 w 3342787"/>
              <a:gd name="connsiteY36" fmla="*/ 563525 h 1089889"/>
              <a:gd name="connsiteX37" fmla="*/ 2555978 w 3342787"/>
              <a:gd name="connsiteY37" fmla="*/ 414669 h 1089889"/>
              <a:gd name="connsiteX38" fmla="*/ 2481550 w 3342787"/>
              <a:gd name="connsiteY38" fmla="*/ 340241 h 1089889"/>
              <a:gd name="connsiteX39" fmla="*/ 2332694 w 3342787"/>
              <a:gd name="connsiteY39" fmla="*/ 148855 h 1089889"/>
              <a:gd name="connsiteX40" fmla="*/ 2173206 w 3342787"/>
              <a:gd name="connsiteY40" fmla="*/ 382772 h 1089889"/>
              <a:gd name="connsiteX41" fmla="*/ 2066880 w 3342787"/>
              <a:gd name="connsiteY41" fmla="*/ 350874 h 1089889"/>
              <a:gd name="connsiteX42" fmla="*/ 1652210 w 3342787"/>
              <a:gd name="connsiteY42" fmla="*/ 0 h 1089889"/>
              <a:gd name="connsiteX43" fmla="*/ 1407661 w 3342787"/>
              <a:gd name="connsiteY43" fmla="*/ 361507 h 1089889"/>
              <a:gd name="connsiteX44" fmla="*/ 907931 w 3342787"/>
              <a:gd name="connsiteY44" fmla="*/ 138223 h 1089889"/>
              <a:gd name="connsiteX45" fmla="*/ 844136 w 3342787"/>
              <a:gd name="connsiteY45" fmla="*/ 308344 h 1089889"/>
              <a:gd name="connsiteX46" fmla="*/ 822871 w 3342787"/>
              <a:gd name="connsiteY46" fmla="*/ 393404 h 1089889"/>
              <a:gd name="connsiteX47" fmla="*/ 780340 w 3342787"/>
              <a:gd name="connsiteY47" fmla="*/ 489097 h 1089889"/>
              <a:gd name="connsiteX48" fmla="*/ 759075 w 3342787"/>
              <a:gd name="connsiteY48" fmla="*/ 552893 h 1089889"/>
              <a:gd name="connsiteX49" fmla="*/ 705913 w 3342787"/>
              <a:gd name="connsiteY49" fmla="*/ 563525 h 1089889"/>
              <a:gd name="connsiteX50" fmla="*/ 557057 w 3342787"/>
              <a:gd name="connsiteY50" fmla="*/ 499730 h 1089889"/>
              <a:gd name="connsiteX51" fmla="*/ 418834 w 3342787"/>
              <a:gd name="connsiteY51" fmla="*/ 404037 h 1089889"/>
              <a:gd name="connsiteX52" fmla="*/ 291243 w 3342787"/>
              <a:gd name="connsiteY52" fmla="*/ 340241 h 1089889"/>
              <a:gd name="connsiteX53" fmla="*/ 216815 w 3342787"/>
              <a:gd name="connsiteY53" fmla="*/ 308344 h 1089889"/>
              <a:gd name="connsiteX54" fmla="*/ 184917 w 3342787"/>
              <a:gd name="connsiteY54" fmla="*/ 287079 h 1089889"/>
              <a:gd name="connsiteX55" fmla="*/ 4164 w 3342787"/>
              <a:gd name="connsiteY55" fmla="*/ 1084521 h 1089889"/>
              <a:gd name="connsiteX0" fmla="*/ 0 w 3342787"/>
              <a:gd name="connsiteY0" fmla="*/ 1089889 h 1089889"/>
              <a:gd name="connsiteX1" fmla="*/ 748443 w 3342787"/>
              <a:gd name="connsiteY1" fmla="*/ 829339 h 1089889"/>
              <a:gd name="connsiteX2" fmla="*/ 1003624 w 3342787"/>
              <a:gd name="connsiteY2" fmla="*/ 712381 h 1089889"/>
              <a:gd name="connsiteX3" fmla="*/ 1173745 w 3342787"/>
              <a:gd name="connsiteY3" fmla="*/ 627321 h 1089889"/>
              <a:gd name="connsiteX4" fmla="*/ 1524620 w 3342787"/>
              <a:gd name="connsiteY4" fmla="*/ 542260 h 1089889"/>
              <a:gd name="connsiteX5" fmla="*/ 1758536 w 3342787"/>
              <a:gd name="connsiteY5" fmla="*/ 531628 h 1089889"/>
              <a:gd name="connsiteX6" fmla="*/ 1918024 w 3342787"/>
              <a:gd name="connsiteY6" fmla="*/ 542260 h 1089889"/>
              <a:gd name="connsiteX7" fmla="*/ 2120043 w 3342787"/>
              <a:gd name="connsiteY7" fmla="*/ 574158 h 1089889"/>
              <a:gd name="connsiteX8" fmla="*/ 2215736 w 3342787"/>
              <a:gd name="connsiteY8" fmla="*/ 616688 h 1089889"/>
              <a:gd name="connsiteX9" fmla="*/ 2300796 w 3342787"/>
              <a:gd name="connsiteY9" fmla="*/ 648586 h 1089889"/>
              <a:gd name="connsiteX10" fmla="*/ 2428387 w 3342787"/>
              <a:gd name="connsiteY10" fmla="*/ 723014 h 1089889"/>
              <a:gd name="connsiteX11" fmla="*/ 2470917 w 3342787"/>
              <a:gd name="connsiteY11" fmla="*/ 744279 h 1089889"/>
              <a:gd name="connsiteX12" fmla="*/ 2555978 w 3342787"/>
              <a:gd name="connsiteY12" fmla="*/ 765544 h 1089889"/>
              <a:gd name="connsiteX13" fmla="*/ 2662303 w 3342787"/>
              <a:gd name="connsiteY13" fmla="*/ 797441 h 1089889"/>
              <a:gd name="connsiteX14" fmla="*/ 2704834 w 3342787"/>
              <a:gd name="connsiteY14" fmla="*/ 818707 h 1089889"/>
              <a:gd name="connsiteX15" fmla="*/ 2864322 w 3342787"/>
              <a:gd name="connsiteY15" fmla="*/ 839972 h 1089889"/>
              <a:gd name="connsiteX16" fmla="*/ 3034443 w 3342787"/>
              <a:gd name="connsiteY16" fmla="*/ 861237 h 1089889"/>
              <a:gd name="connsiteX17" fmla="*/ 3098238 w 3342787"/>
              <a:gd name="connsiteY17" fmla="*/ 871869 h 1089889"/>
              <a:gd name="connsiteX18" fmla="*/ 3140768 w 3342787"/>
              <a:gd name="connsiteY18" fmla="*/ 893135 h 1089889"/>
              <a:gd name="connsiteX19" fmla="*/ 3247094 w 3342787"/>
              <a:gd name="connsiteY19" fmla="*/ 935665 h 1089889"/>
              <a:gd name="connsiteX20" fmla="*/ 3310889 w 3342787"/>
              <a:gd name="connsiteY20" fmla="*/ 978195 h 1089889"/>
              <a:gd name="connsiteX21" fmla="*/ 3332154 w 3342787"/>
              <a:gd name="connsiteY21" fmla="*/ 1010093 h 1089889"/>
              <a:gd name="connsiteX22" fmla="*/ 3342787 w 3342787"/>
              <a:gd name="connsiteY22" fmla="*/ 978195 h 1089889"/>
              <a:gd name="connsiteX23" fmla="*/ 3332154 w 3342787"/>
              <a:gd name="connsiteY23" fmla="*/ 935665 h 1089889"/>
              <a:gd name="connsiteX24" fmla="*/ 3268359 w 3342787"/>
              <a:gd name="connsiteY24" fmla="*/ 786809 h 1089889"/>
              <a:gd name="connsiteX25" fmla="*/ 3215196 w 3342787"/>
              <a:gd name="connsiteY25" fmla="*/ 659218 h 1089889"/>
              <a:gd name="connsiteX26" fmla="*/ 3183299 w 3342787"/>
              <a:gd name="connsiteY26" fmla="*/ 606055 h 1089889"/>
              <a:gd name="connsiteX27" fmla="*/ 3162034 w 3342787"/>
              <a:gd name="connsiteY27" fmla="*/ 542260 h 1089889"/>
              <a:gd name="connsiteX28" fmla="*/ 3130136 w 3342787"/>
              <a:gd name="connsiteY28" fmla="*/ 478465 h 1089889"/>
              <a:gd name="connsiteX29" fmla="*/ 3034443 w 3342787"/>
              <a:gd name="connsiteY29" fmla="*/ 318976 h 1089889"/>
              <a:gd name="connsiteX30" fmla="*/ 3013178 w 3342787"/>
              <a:gd name="connsiteY30" fmla="*/ 350874 h 1089889"/>
              <a:gd name="connsiteX31" fmla="*/ 2949382 w 3342787"/>
              <a:gd name="connsiteY31" fmla="*/ 489097 h 1089889"/>
              <a:gd name="connsiteX32" fmla="*/ 2853689 w 3342787"/>
              <a:gd name="connsiteY32" fmla="*/ 563525 h 1089889"/>
              <a:gd name="connsiteX33" fmla="*/ 2821792 w 3342787"/>
              <a:gd name="connsiteY33" fmla="*/ 574158 h 1089889"/>
              <a:gd name="connsiteX34" fmla="*/ 2779261 w 3342787"/>
              <a:gd name="connsiteY34" fmla="*/ 595423 h 1089889"/>
              <a:gd name="connsiteX35" fmla="*/ 2694201 w 3342787"/>
              <a:gd name="connsiteY35" fmla="*/ 563525 h 1089889"/>
              <a:gd name="connsiteX36" fmla="*/ 2555978 w 3342787"/>
              <a:gd name="connsiteY36" fmla="*/ 414669 h 1089889"/>
              <a:gd name="connsiteX37" fmla="*/ 2481550 w 3342787"/>
              <a:gd name="connsiteY37" fmla="*/ 340241 h 1089889"/>
              <a:gd name="connsiteX38" fmla="*/ 2332694 w 3342787"/>
              <a:gd name="connsiteY38" fmla="*/ 148855 h 1089889"/>
              <a:gd name="connsiteX39" fmla="*/ 2173206 w 3342787"/>
              <a:gd name="connsiteY39" fmla="*/ 382772 h 1089889"/>
              <a:gd name="connsiteX40" fmla="*/ 2066880 w 3342787"/>
              <a:gd name="connsiteY40" fmla="*/ 350874 h 1089889"/>
              <a:gd name="connsiteX41" fmla="*/ 1652210 w 3342787"/>
              <a:gd name="connsiteY41" fmla="*/ 0 h 1089889"/>
              <a:gd name="connsiteX42" fmla="*/ 1407661 w 3342787"/>
              <a:gd name="connsiteY42" fmla="*/ 361507 h 1089889"/>
              <a:gd name="connsiteX43" fmla="*/ 907931 w 3342787"/>
              <a:gd name="connsiteY43" fmla="*/ 138223 h 1089889"/>
              <a:gd name="connsiteX44" fmla="*/ 844136 w 3342787"/>
              <a:gd name="connsiteY44" fmla="*/ 308344 h 1089889"/>
              <a:gd name="connsiteX45" fmla="*/ 822871 w 3342787"/>
              <a:gd name="connsiteY45" fmla="*/ 393404 h 1089889"/>
              <a:gd name="connsiteX46" fmla="*/ 780340 w 3342787"/>
              <a:gd name="connsiteY46" fmla="*/ 489097 h 1089889"/>
              <a:gd name="connsiteX47" fmla="*/ 759075 w 3342787"/>
              <a:gd name="connsiteY47" fmla="*/ 552893 h 1089889"/>
              <a:gd name="connsiteX48" fmla="*/ 705913 w 3342787"/>
              <a:gd name="connsiteY48" fmla="*/ 563525 h 1089889"/>
              <a:gd name="connsiteX49" fmla="*/ 557057 w 3342787"/>
              <a:gd name="connsiteY49" fmla="*/ 499730 h 1089889"/>
              <a:gd name="connsiteX50" fmla="*/ 418834 w 3342787"/>
              <a:gd name="connsiteY50" fmla="*/ 404037 h 1089889"/>
              <a:gd name="connsiteX51" fmla="*/ 291243 w 3342787"/>
              <a:gd name="connsiteY51" fmla="*/ 340241 h 1089889"/>
              <a:gd name="connsiteX52" fmla="*/ 216815 w 3342787"/>
              <a:gd name="connsiteY52" fmla="*/ 308344 h 1089889"/>
              <a:gd name="connsiteX53" fmla="*/ 184917 w 3342787"/>
              <a:gd name="connsiteY53" fmla="*/ 287079 h 1089889"/>
              <a:gd name="connsiteX54" fmla="*/ 4164 w 3342787"/>
              <a:gd name="connsiteY54" fmla="*/ 1084521 h 1089889"/>
              <a:gd name="connsiteX0" fmla="*/ 0 w 3342787"/>
              <a:gd name="connsiteY0" fmla="*/ 1089889 h 1089889"/>
              <a:gd name="connsiteX1" fmla="*/ 748443 w 3342787"/>
              <a:gd name="connsiteY1" fmla="*/ 829339 h 1089889"/>
              <a:gd name="connsiteX2" fmla="*/ 1003624 w 3342787"/>
              <a:gd name="connsiteY2" fmla="*/ 712381 h 1089889"/>
              <a:gd name="connsiteX3" fmla="*/ 1173745 w 3342787"/>
              <a:gd name="connsiteY3" fmla="*/ 627321 h 1089889"/>
              <a:gd name="connsiteX4" fmla="*/ 1524620 w 3342787"/>
              <a:gd name="connsiteY4" fmla="*/ 542260 h 1089889"/>
              <a:gd name="connsiteX5" fmla="*/ 1758536 w 3342787"/>
              <a:gd name="connsiteY5" fmla="*/ 531628 h 1089889"/>
              <a:gd name="connsiteX6" fmla="*/ 1918024 w 3342787"/>
              <a:gd name="connsiteY6" fmla="*/ 542260 h 1089889"/>
              <a:gd name="connsiteX7" fmla="*/ 2120043 w 3342787"/>
              <a:gd name="connsiteY7" fmla="*/ 574158 h 1089889"/>
              <a:gd name="connsiteX8" fmla="*/ 2300796 w 3342787"/>
              <a:gd name="connsiteY8" fmla="*/ 648586 h 1089889"/>
              <a:gd name="connsiteX9" fmla="*/ 2428387 w 3342787"/>
              <a:gd name="connsiteY9" fmla="*/ 723014 h 1089889"/>
              <a:gd name="connsiteX10" fmla="*/ 2470917 w 3342787"/>
              <a:gd name="connsiteY10" fmla="*/ 744279 h 1089889"/>
              <a:gd name="connsiteX11" fmla="*/ 2555978 w 3342787"/>
              <a:gd name="connsiteY11" fmla="*/ 765544 h 1089889"/>
              <a:gd name="connsiteX12" fmla="*/ 2662303 w 3342787"/>
              <a:gd name="connsiteY12" fmla="*/ 797441 h 1089889"/>
              <a:gd name="connsiteX13" fmla="*/ 2704834 w 3342787"/>
              <a:gd name="connsiteY13" fmla="*/ 818707 h 1089889"/>
              <a:gd name="connsiteX14" fmla="*/ 2864322 w 3342787"/>
              <a:gd name="connsiteY14" fmla="*/ 839972 h 1089889"/>
              <a:gd name="connsiteX15" fmla="*/ 3034443 w 3342787"/>
              <a:gd name="connsiteY15" fmla="*/ 861237 h 1089889"/>
              <a:gd name="connsiteX16" fmla="*/ 3098238 w 3342787"/>
              <a:gd name="connsiteY16" fmla="*/ 871869 h 1089889"/>
              <a:gd name="connsiteX17" fmla="*/ 3140768 w 3342787"/>
              <a:gd name="connsiteY17" fmla="*/ 893135 h 1089889"/>
              <a:gd name="connsiteX18" fmla="*/ 3247094 w 3342787"/>
              <a:gd name="connsiteY18" fmla="*/ 935665 h 1089889"/>
              <a:gd name="connsiteX19" fmla="*/ 3310889 w 3342787"/>
              <a:gd name="connsiteY19" fmla="*/ 978195 h 1089889"/>
              <a:gd name="connsiteX20" fmla="*/ 3332154 w 3342787"/>
              <a:gd name="connsiteY20" fmla="*/ 1010093 h 1089889"/>
              <a:gd name="connsiteX21" fmla="*/ 3342787 w 3342787"/>
              <a:gd name="connsiteY21" fmla="*/ 978195 h 1089889"/>
              <a:gd name="connsiteX22" fmla="*/ 3332154 w 3342787"/>
              <a:gd name="connsiteY22" fmla="*/ 935665 h 1089889"/>
              <a:gd name="connsiteX23" fmla="*/ 3268359 w 3342787"/>
              <a:gd name="connsiteY23" fmla="*/ 786809 h 1089889"/>
              <a:gd name="connsiteX24" fmla="*/ 3215196 w 3342787"/>
              <a:gd name="connsiteY24" fmla="*/ 659218 h 1089889"/>
              <a:gd name="connsiteX25" fmla="*/ 3183299 w 3342787"/>
              <a:gd name="connsiteY25" fmla="*/ 606055 h 1089889"/>
              <a:gd name="connsiteX26" fmla="*/ 3162034 w 3342787"/>
              <a:gd name="connsiteY26" fmla="*/ 542260 h 1089889"/>
              <a:gd name="connsiteX27" fmla="*/ 3130136 w 3342787"/>
              <a:gd name="connsiteY27" fmla="*/ 478465 h 1089889"/>
              <a:gd name="connsiteX28" fmla="*/ 3034443 w 3342787"/>
              <a:gd name="connsiteY28" fmla="*/ 318976 h 1089889"/>
              <a:gd name="connsiteX29" fmla="*/ 3013178 w 3342787"/>
              <a:gd name="connsiteY29" fmla="*/ 350874 h 1089889"/>
              <a:gd name="connsiteX30" fmla="*/ 2949382 w 3342787"/>
              <a:gd name="connsiteY30" fmla="*/ 489097 h 1089889"/>
              <a:gd name="connsiteX31" fmla="*/ 2853689 w 3342787"/>
              <a:gd name="connsiteY31" fmla="*/ 563525 h 1089889"/>
              <a:gd name="connsiteX32" fmla="*/ 2821792 w 3342787"/>
              <a:gd name="connsiteY32" fmla="*/ 574158 h 1089889"/>
              <a:gd name="connsiteX33" fmla="*/ 2779261 w 3342787"/>
              <a:gd name="connsiteY33" fmla="*/ 595423 h 1089889"/>
              <a:gd name="connsiteX34" fmla="*/ 2694201 w 3342787"/>
              <a:gd name="connsiteY34" fmla="*/ 563525 h 1089889"/>
              <a:gd name="connsiteX35" fmla="*/ 2555978 w 3342787"/>
              <a:gd name="connsiteY35" fmla="*/ 414669 h 1089889"/>
              <a:gd name="connsiteX36" fmla="*/ 2481550 w 3342787"/>
              <a:gd name="connsiteY36" fmla="*/ 340241 h 1089889"/>
              <a:gd name="connsiteX37" fmla="*/ 2332694 w 3342787"/>
              <a:gd name="connsiteY37" fmla="*/ 148855 h 1089889"/>
              <a:gd name="connsiteX38" fmla="*/ 2173206 w 3342787"/>
              <a:gd name="connsiteY38" fmla="*/ 382772 h 1089889"/>
              <a:gd name="connsiteX39" fmla="*/ 2066880 w 3342787"/>
              <a:gd name="connsiteY39" fmla="*/ 350874 h 1089889"/>
              <a:gd name="connsiteX40" fmla="*/ 1652210 w 3342787"/>
              <a:gd name="connsiteY40" fmla="*/ 0 h 1089889"/>
              <a:gd name="connsiteX41" fmla="*/ 1407661 w 3342787"/>
              <a:gd name="connsiteY41" fmla="*/ 361507 h 1089889"/>
              <a:gd name="connsiteX42" fmla="*/ 907931 w 3342787"/>
              <a:gd name="connsiteY42" fmla="*/ 138223 h 1089889"/>
              <a:gd name="connsiteX43" fmla="*/ 844136 w 3342787"/>
              <a:gd name="connsiteY43" fmla="*/ 308344 h 1089889"/>
              <a:gd name="connsiteX44" fmla="*/ 822871 w 3342787"/>
              <a:gd name="connsiteY44" fmla="*/ 393404 h 1089889"/>
              <a:gd name="connsiteX45" fmla="*/ 780340 w 3342787"/>
              <a:gd name="connsiteY45" fmla="*/ 489097 h 1089889"/>
              <a:gd name="connsiteX46" fmla="*/ 759075 w 3342787"/>
              <a:gd name="connsiteY46" fmla="*/ 552893 h 1089889"/>
              <a:gd name="connsiteX47" fmla="*/ 705913 w 3342787"/>
              <a:gd name="connsiteY47" fmla="*/ 563525 h 1089889"/>
              <a:gd name="connsiteX48" fmla="*/ 557057 w 3342787"/>
              <a:gd name="connsiteY48" fmla="*/ 499730 h 1089889"/>
              <a:gd name="connsiteX49" fmla="*/ 418834 w 3342787"/>
              <a:gd name="connsiteY49" fmla="*/ 404037 h 1089889"/>
              <a:gd name="connsiteX50" fmla="*/ 291243 w 3342787"/>
              <a:gd name="connsiteY50" fmla="*/ 340241 h 1089889"/>
              <a:gd name="connsiteX51" fmla="*/ 216815 w 3342787"/>
              <a:gd name="connsiteY51" fmla="*/ 308344 h 1089889"/>
              <a:gd name="connsiteX52" fmla="*/ 184917 w 3342787"/>
              <a:gd name="connsiteY52" fmla="*/ 287079 h 1089889"/>
              <a:gd name="connsiteX53" fmla="*/ 4164 w 3342787"/>
              <a:gd name="connsiteY53" fmla="*/ 1084521 h 1089889"/>
              <a:gd name="connsiteX0" fmla="*/ 0 w 3342787"/>
              <a:gd name="connsiteY0" fmla="*/ 1089889 h 1089889"/>
              <a:gd name="connsiteX1" fmla="*/ 748443 w 3342787"/>
              <a:gd name="connsiteY1" fmla="*/ 829339 h 1089889"/>
              <a:gd name="connsiteX2" fmla="*/ 1003624 w 3342787"/>
              <a:gd name="connsiteY2" fmla="*/ 712381 h 1089889"/>
              <a:gd name="connsiteX3" fmla="*/ 1173745 w 3342787"/>
              <a:gd name="connsiteY3" fmla="*/ 627321 h 1089889"/>
              <a:gd name="connsiteX4" fmla="*/ 1524620 w 3342787"/>
              <a:gd name="connsiteY4" fmla="*/ 542260 h 1089889"/>
              <a:gd name="connsiteX5" fmla="*/ 1758536 w 3342787"/>
              <a:gd name="connsiteY5" fmla="*/ 531628 h 1089889"/>
              <a:gd name="connsiteX6" fmla="*/ 1918024 w 3342787"/>
              <a:gd name="connsiteY6" fmla="*/ 542260 h 1089889"/>
              <a:gd name="connsiteX7" fmla="*/ 2120043 w 3342787"/>
              <a:gd name="connsiteY7" fmla="*/ 574158 h 1089889"/>
              <a:gd name="connsiteX8" fmla="*/ 2300796 w 3342787"/>
              <a:gd name="connsiteY8" fmla="*/ 648586 h 1089889"/>
              <a:gd name="connsiteX9" fmla="*/ 2428387 w 3342787"/>
              <a:gd name="connsiteY9" fmla="*/ 723014 h 1089889"/>
              <a:gd name="connsiteX10" fmla="*/ 2555978 w 3342787"/>
              <a:gd name="connsiteY10" fmla="*/ 765544 h 1089889"/>
              <a:gd name="connsiteX11" fmla="*/ 2662303 w 3342787"/>
              <a:gd name="connsiteY11" fmla="*/ 797441 h 1089889"/>
              <a:gd name="connsiteX12" fmla="*/ 2704834 w 3342787"/>
              <a:gd name="connsiteY12" fmla="*/ 818707 h 1089889"/>
              <a:gd name="connsiteX13" fmla="*/ 2864322 w 3342787"/>
              <a:gd name="connsiteY13" fmla="*/ 839972 h 1089889"/>
              <a:gd name="connsiteX14" fmla="*/ 3034443 w 3342787"/>
              <a:gd name="connsiteY14" fmla="*/ 861237 h 1089889"/>
              <a:gd name="connsiteX15" fmla="*/ 3098238 w 3342787"/>
              <a:gd name="connsiteY15" fmla="*/ 871869 h 1089889"/>
              <a:gd name="connsiteX16" fmla="*/ 3140768 w 3342787"/>
              <a:gd name="connsiteY16" fmla="*/ 893135 h 1089889"/>
              <a:gd name="connsiteX17" fmla="*/ 3247094 w 3342787"/>
              <a:gd name="connsiteY17" fmla="*/ 935665 h 1089889"/>
              <a:gd name="connsiteX18" fmla="*/ 3310889 w 3342787"/>
              <a:gd name="connsiteY18" fmla="*/ 978195 h 1089889"/>
              <a:gd name="connsiteX19" fmla="*/ 3332154 w 3342787"/>
              <a:gd name="connsiteY19" fmla="*/ 1010093 h 1089889"/>
              <a:gd name="connsiteX20" fmla="*/ 3342787 w 3342787"/>
              <a:gd name="connsiteY20" fmla="*/ 978195 h 1089889"/>
              <a:gd name="connsiteX21" fmla="*/ 3332154 w 3342787"/>
              <a:gd name="connsiteY21" fmla="*/ 935665 h 1089889"/>
              <a:gd name="connsiteX22" fmla="*/ 3268359 w 3342787"/>
              <a:gd name="connsiteY22" fmla="*/ 786809 h 1089889"/>
              <a:gd name="connsiteX23" fmla="*/ 3215196 w 3342787"/>
              <a:gd name="connsiteY23" fmla="*/ 659218 h 1089889"/>
              <a:gd name="connsiteX24" fmla="*/ 3183299 w 3342787"/>
              <a:gd name="connsiteY24" fmla="*/ 606055 h 1089889"/>
              <a:gd name="connsiteX25" fmla="*/ 3162034 w 3342787"/>
              <a:gd name="connsiteY25" fmla="*/ 542260 h 1089889"/>
              <a:gd name="connsiteX26" fmla="*/ 3130136 w 3342787"/>
              <a:gd name="connsiteY26" fmla="*/ 478465 h 1089889"/>
              <a:gd name="connsiteX27" fmla="*/ 3034443 w 3342787"/>
              <a:gd name="connsiteY27" fmla="*/ 318976 h 1089889"/>
              <a:gd name="connsiteX28" fmla="*/ 3013178 w 3342787"/>
              <a:gd name="connsiteY28" fmla="*/ 350874 h 1089889"/>
              <a:gd name="connsiteX29" fmla="*/ 2949382 w 3342787"/>
              <a:gd name="connsiteY29" fmla="*/ 489097 h 1089889"/>
              <a:gd name="connsiteX30" fmla="*/ 2853689 w 3342787"/>
              <a:gd name="connsiteY30" fmla="*/ 563525 h 1089889"/>
              <a:gd name="connsiteX31" fmla="*/ 2821792 w 3342787"/>
              <a:gd name="connsiteY31" fmla="*/ 574158 h 1089889"/>
              <a:gd name="connsiteX32" fmla="*/ 2779261 w 3342787"/>
              <a:gd name="connsiteY32" fmla="*/ 595423 h 1089889"/>
              <a:gd name="connsiteX33" fmla="*/ 2694201 w 3342787"/>
              <a:gd name="connsiteY33" fmla="*/ 563525 h 1089889"/>
              <a:gd name="connsiteX34" fmla="*/ 2555978 w 3342787"/>
              <a:gd name="connsiteY34" fmla="*/ 414669 h 1089889"/>
              <a:gd name="connsiteX35" fmla="*/ 2481550 w 3342787"/>
              <a:gd name="connsiteY35" fmla="*/ 340241 h 1089889"/>
              <a:gd name="connsiteX36" fmla="*/ 2332694 w 3342787"/>
              <a:gd name="connsiteY36" fmla="*/ 148855 h 1089889"/>
              <a:gd name="connsiteX37" fmla="*/ 2173206 w 3342787"/>
              <a:gd name="connsiteY37" fmla="*/ 382772 h 1089889"/>
              <a:gd name="connsiteX38" fmla="*/ 2066880 w 3342787"/>
              <a:gd name="connsiteY38" fmla="*/ 350874 h 1089889"/>
              <a:gd name="connsiteX39" fmla="*/ 1652210 w 3342787"/>
              <a:gd name="connsiteY39" fmla="*/ 0 h 1089889"/>
              <a:gd name="connsiteX40" fmla="*/ 1407661 w 3342787"/>
              <a:gd name="connsiteY40" fmla="*/ 361507 h 1089889"/>
              <a:gd name="connsiteX41" fmla="*/ 907931 w 3342787"/>
              <a:gd name="connsiteY41" fmla="*/ 138223 h 1089889"/>
              <a:gd name="connsiteX42" fmla="*/ 844136 w 3342787"/>
              <a:gd name="connsiteY42" fmla="*/ 308344 h 1089889"/>
              <a:gd name="connsiteX43" fmla="*/ 822871 w 3342787"/>
              <a:gd name="connsiteY43" fmla="*/ 393404 h 1089889"/>
              <a:gd name="connsiteX44" fmla="*/ 780340 w 3342787"/>
              <a:gd name="connsiteY44" fmla="*/ 489097 h 1089889"/>
              <a:gd name="connsiteX45" fmla="*/ 759075 w 3342787"/>
              <a:gd name="connsiteY45" fmla="*/ 552893 h 1089889"/>
              <a:gd name="connsiteX46" fmla="*/ 705913 w 3342787"/>
              <a:gd name="connsiteY46" fmla="*/ 563525 h 1089889"/>
              <a:gd name="connsiteX47" fmla="*/ 557057 w 3342787"/>
              <a:gd name="connsiteY47" fmla="*/ 499730 h 1089889"/>
              <a:gd name="connsiteX48" fmla="*/ 418834 w 3342787"/>
              <a:gd name="connsiteY48" fmla="*/ 404037 h 1089889"/>
              <a:gd name="connsiteX49" fmla="*/ 291243 w 3342787"/>
              <a:gd name="connsiteY49" fmla="*/ 340241 h 1089889"/>
              <a:gd name="connsiteX50" fmla="*/ 216815 w 3342787"/>
              <a:gd name="connsiteY50" fmla="*/ 308344 h 1089889"/>
              <a:gd name="connsiteX51" fmla="*/ 184917 w 3342787"/>
              <a:gd name="connsiteY51" fmla="*/ 287079 h 1089889"/>
              <a:gd name="connsiteX52" fmla="*/ 4164 w 3342787"/>
              <a:gd name="connsiteY52" fmla="*/ 1084521 h 1089889"/>
              <a:gd name="connsiteX0" fmla="*/ 0 w 3342787"/>
              <a:gd name="connsiteY0" fmla="*/ 1089889 h 1089889"/>
              <a:gd name="connsiteX1" fmla="*/ 748443 w 3342787"/>
              <a:gd name="connsiteY1" fmla="*/ 829339 h 1089889"/>
              <a:gd name="connsiteX2" fmla="*/ 1003624 w 3342787"/>
              <a:gd name="connsiteY2" fmla="*/ 712381 h 1089889"/>
              <a:gd name="connsiteX3" fmla="*/ 1173745 w 3342787"/>
              <a:gd name="connsiteY3" fmla="*/ 627321 h 1089889"/>
              <a:gd name="connsiteX4" fmla="*/ 1524620 w 3342787"/>
              <a:gd name="connsiteY4" fmla="*/ 542260 h 1089889"/>
              <a:gd name="connsiteX5" fmla="*/ 1758536 w 3342787"/>
              <a:gd name="connsiteY5" fmla="*/ 531628 h 1089889"/>
              <a:gd name="connsiteX6" fmla="*/ 1918024 w 3342787"/>
              <a:gd name="connsiteY6" fmla="*/ 542260 h 1089889"/>
              <a:gd name="connsiteX7" fmla="*/ 2120043 w 3342787"/>
              <a:gd name="connsiteY7" fmla="*/ 574158 h 1089889"/>
              <a:gd name="connsiteX8" fmla="*/ 2300796 w 3342787"/>
              <a:gd name="connsiteY8" fmla="*/ 648586 h 1089889"/>
              <a:gd name="connsiteX9" fmla="*/ 2428387 w 3342787"/>
              <a:gd name="connsiteY9" fmla="*/ 723014 h 1089889"/>
              <a:gd name="connsiteX10" fmla="*/ 2555978 w 3342787"/>
              <a:gd name="connsiteY10" fmla="*/ 765544 h 1089889"/>
              <a:gd name="connsiteX11" fmla="*/ 2662303 w 3342787"/>
              <a:gd name="connsiteY11" fmla="*/ 797441 h 1089889"/>
              <a:gd name="connsiteX12" fmla="*/ 2864322 w 3342787"/>
              <a:gd name="connsiteY12" fmla="*/ 839972 h 1089889"/>
              <a:gd name="connsiteX13" fmla="*/ 3034443 w 3342787"/>
              <a:gd name="connsiteY13" fmla="*/ 861237 h 1089889"/>
              <a:gd name="connsiteX14" fmla="*/ 3098238 w 3342787"/>
              <a:gd name="connsiteY14" fmla="*/ 871869 h 1089889"/>
              <a:gd name="connsiteX15" fmla="*/ 3140768 w 3342787"/>
              <a:gd name="connsiteY15" fmla="*/ 893135 h 1089889"/>
              <a:gd name="connsiteX16" fmla="*/ 3247094 w 3342787"/>
              <a:gd name="connsiteY16" fmla="*/ 935665 h 1089889"/>
              <a:gd name="connsiteX17" fmla="*/ 3310889 w 3342787"/>
              <a:gd name="connsiteY17" fmla="*/ 978195 h 1089889"/>
              <a:gd name="connsiteX18" fmla="*/ 3332154 w 3342787"/>
              <a:gd name="connsiteY18" fmla="*/ 1010093 h 1089889"/>
              <a:gd name="connsiteX19" fmla="*/ 3342787 w 3342787"/>
              <a:gd name="connsiteY19" fmla="*/ 978195 h 1089889"/>
              <a:gd name="connsiteX20" fmla="*/ 3332154 w 3342787"/>
              <a:gd name="connsiteY20" fmla="*/ 935665 h 1089889"/>
              <a:gd name="connsiteX21" fmla="*/ 3268359 w 3342787"/>
              <a:gd name="connsiteY21" fmla="*/ 786809 h 1089889"/>
              <a:gd name="connsiteX22" fmla="*/ 3215196 w 3342787"/>
              <a:gd name="connsiteY22" fmla="*/ 659218 h 1089889"/>
              <a:gd name="connsiteX23" fmla="*/ 3183299 w 3342787"/>
              <a:gd name="connsiteY23" fmla="*/ 606055 h 1089889"/>
              <a:gd name="connsiteX24" fmla="*/ 3162034 w 3342787"/>
              <a:gd name="connsiteY24" fmla="*/ 542260 h 1089889"/>
              <a:gd name="connsiteX25" fmla="*/ 3130136 w 3342787"/>
              <a:gd name="connsiteY25" fmla="*/ 478465 h 1089889"/>
              <a:gd name="connsiteX26" fmla="*/ 3034443 w 3342787"/>
              <a:gd name="connsiteY26" fmla="*/ 318976 h 1089889"/>
              <a:gd name="connsiteX27" fmla="*/ 3013178 w 3342787"/>
              <a:gd name="connsiteY27" fmla="*/ 350874 h 1089889"/>
              <a:gd name="connsiteX28" fmla="*/ 2949382 w 3342787"/>
              <a:gd name="connsiteY28" fmla="*/ 489097 h 1089889"/>
              <a:gd name="connsiteX29" fmla="*/ 2853689 w 3342787"/>
              <a:gd name="connsiteY29" fmla="*/ 563525 h 1089889"/>
              <a:gd name="connsiteX30" fmla="*/ 2821792 w 3342787"/>
              <a:gd name="connsiteY30" fmla="*/ 574158 h 1089889"/>
              <a:gd name="connsiteX31" fmla="*/ 2779261 w 3342787"/>
              <a:gd name="connsiteY31" fmla="*/ 595423 h 1089889"/>
              <a:gd name="connsiteX32" fmla="*/ 2694201 w 3342787"/>
              <a:gd name="connsiteY32" fmla="*/ 563525 h 1089889"/>
              <a:gd name="connsiteX33" fmla="*/ 2555978 w 3342787"/>
              <a:gd name="connsiteY33" fmla="*/ 414669 h 1089889"/>
              <a:gd name="connsiteX34" fmla="*/ 2481550 w 3342787"/>
              <a:gd name="connsiteY34" fmla="*/ 340241 h 1089889"/>
              <a:gd name="connsiteX35" fmla="*/ 2332694 w 3342787"/>
              <a:gd name="connsiteY35" fmla="*/ 148855 h 1089889"/>
              <a:gd name="connsiteX36" fmla="*/ 2173206 w 3342787"/>
              <a:gd name="connsiteY36" fmla="*/ 382772 h 1089889"/>
              <a:gd name="connsiteX37" fmla="*/ 2066880 w 3342787"/>
              <a:gd name="connsiteY37" fmla="*/ 350874 h 1089889"/>
              <a:gd name="connsiteX38" fmla="*/ 1652210 w 3342787"/>
              <a:gd name="connsiteY38" fmla="*/ 0 h 1089889"/>
              <a:gd name="connsiteX39" fmla="*/ 1407661 w 3342787"/>
              <a:gd name="connsiteY39" fmla="*/ 361507 h 1089889"/>
              <a:gd name="connsiteX40" fmla="*/ 907931 w 3342787"/>
              <a:gd name="connsiteY40" fmla="*/ 138223 h 1089889"/>
              <a:gd name="connsiteX41" fmla="*/ 844136 w 3342787"/>
              <a:gd name="connsiteY41" fmla="*/ 308344 h 1089889"/>
              <a:gd name="connsiteX42" fmla="*/ 822871 w 3342787"/>
              <a:gd name="connsiteY42" fmla="*/ 393404 h 1089889"/>
              <a:gd name="connsiteX43" fmla="*/ 780340 w 3342787"/>
              <a:gd name="connsiteY43" fmla="*/ 489097 h 1089889"/>
              <a:gd name="connsiteX44" fmla="*/ 759075 w 3342787"/>
              <a:gd name="connsiteY44" fmla="*/ 552893 h 1089889"/>
              <a:gd name="connsiteX45" fmla="*/ 705913 w 3342787"/>
              <a:gd name="connsiteY45" fmla="*/ 563525 h 1089889"/>
              <a:gd name="connsiteX46" fmla="*/ 557057 w 3342787"/>
              <a:gd name="connsiteY46" fmla="*/ 499730 h 1089889"/>
              <a:gd name="connsiteX47" fmla="*/ 418834 w 3342787"/>
              <a:gd name="connsiteY47" fmla="*/ 404037 h 1089889"/>
              <a:gd name="connsiteX48" fmla="*/ 291243 w 3342787"/>
              <a:gd name="connsiteY48" fmla="*/ 340241 h 1089889"/>
              <a:gd name="connsiteX49" fmla="*/ 216815 w 3342787"/>
              <a:gd name="connsiteY49" fmla="*/ 308344 h 1089889"/>
              <a:gd name="connsiteX50" fmla="*/ 184917 w 3342787"/>
              <a:gd name="connsiteY50" fmla="*/ 287079 h 1089889"/>
              <a:gd name="connsiteX51" fmla="*/ 4164 w 3342787"/>
              <a:gd name="connsiteY51" fmla="*/ 1084521 h 1089889"/>
              <a:gd name="connsiteX0" fmla="*/ 0 w 3342787"/>
              <a:gd name="connsiteY0" fmla="*/ 1089889 h 1089889"/>
              <a:gd name="connsiteX1" fmla="*/ 748443 w 3342787"/>
              <a:gd name="connsiteY1" fmla="*/ 829339 h 1089889"/>
              <a:gd name="connsiteX2" fmla="*/ 1003624 w 3342787"/>
              <a:gd name="connsiteY2" fmla="*/ 712381 h 1089889"/>
              <a:gd name="connsiteX3" fmla="*/ 1173745 w 3342787"/>
              <a:gd name="connsiteY3" fmla="*/ 627321 h 1089889"/>
              <a:gd name="connsiteX4" fmla="*/ 1524620 w 3342787"/>
              <a:gd name="connsiteY4" fmla="*/ 542260 h 1089889"/>
              <a:gd name="connsiteX5" fmla="*/ 1758536 w 3342787"/>
              <a:gd name="connsiteY5" fmla="*/ 531628 h 1089889"/>
              <a:gd name="connsiteX6" fmla="*/ 1918024 w 3342787"/>
              <a:gd name="connsiteY6" fmla="*/ 542260 h 1089889"/>
              <a:gd name="connsiteX7" fmla="*/ 2120043 w 3342787"/>
              <a:gd name="connsiteY7" fmla="*/ 574158 h 1089889"/>
              <a:gd name="connsiteX8" fmla="*/ 2300796 w 3342787"/>
              <a:gd name="connsiteY8" fmla="*/ 648586 h 1089889"/>
              <a:gd name="connsiteX9" fmla="*/ 2428387 w 3342787"/>
              <a:gd name="connsiteY9" fmla="*/ 723014 h 1089889"/>
              <a:gd name="connsiteX10" fmla="*/ 2555978 w 3342787"/>
              <a:gd name="connsiteY10" fmla="*/ 765544 h 1089889"/>
              <a:gd name="connsiteX11" fmla="*/ 2662303 w 3342787"/>
              <a:gd name="connsiteY11" fmla="*/ 797441 h 1089889"/>
              <a:gd name="connsiteX12" fmla="*/ 2864322 w 3342787"/>
              <a:gd name="connsiteY12" fmla="*/ 839972 h 1089889"/>
              <a:gd name="connsiteX13" fmla="*/ 3034443 w 3342787"/>
              <a:gd name="connsiteY13" fmla="*/ 861237 h 1089889"/>
              <a:gd name="connsiteX14" fmla="*/ 3098238 w 3342787"/>
              <a:gd name="connsiteY14" fmla="*/ 871869 h 1089889"/>
              <a:gd name="connsiteX15" fmla="*/ 3140768 w 3342787"/>
              <a:gd name="connsiteY15" fmla="*/ 893135 h 1089889"/>
              <a:gd name="connsiteX16" fmla="*/ 3247094 w 3342787"/>
              <a:gd name="connsiteY16" fmla="*/ 935665 h 1089889"/>
              <a:gd name="connsiteX17" fmla="*/ 3332154 w 3342787"/>
              <a:gd name="connsiteY17" fmla="*/ 1010093 h 1089889"/>
              <a:gd name="connsiteX18" fmla="*/ 3342787 w 3342787"/>
              <a:gd name="connsiteY18" fmla="*/ 978195 h 1089889"/>
              <a:gd name="connsiteX19" fmla="*/ 3332154 w 3342787"/>
              <a:gd name="connsiteY19" fmla="*/ 935665 h 1089889"/>
              <a:gd name="connsiteX20" fmla="*/ 3268359 w 3342787"/>
              <a:gd name="connsiteY20" fmla="*/ 786809 h 1089889"/>
              <a:gd name="connsiteX21" fmla="*/ 3215196 w 3342787"/>
              <a:gd name="connsiteY21" fmla="*/ 659218 h 1089889"/>
              <a:gd name="connsiteX22" fmla="*/ 3183299 w 3342787"/>
              <a:gd name="connsiteY22" fmla="*/ 606055 h 1089889"/>
              <a:gd name="connsiteX23" fmla="*/ 3162034 w 3342787"/>
              <a:gd name="connsiteY23" fmla="*/ 542260 h 1089889"/>
              <a:gd name="connsiteX24" fmla="*/ 3130136 w 3342787"/>
              <a:gd name="connsiteY24" fmla="*/ 478465 h 1089889"/>
              <a:gd name="connsiteX25" fmla="*/ 3034443 w 3342787"/>
              <a:gd name="connsiteY25" fmla="*/ 318976 h 1089889"/>
              <a:gd name="connsiteX26" fmla="*/ 3013178 w 3342787"/>
              <a:gd name="connsiteY26" fmla="*/ 350874 h 1089889"/>
              <a:gd name="connsiteX27" fmla="*/ 2949382 w 3342787"/>
              <a:gd name="connsiteY27" fmla="*/ 489097 h 1089889"/>
              <a:gd name="connsiteX28" fmla="*/ 2853689 w 3342787"/>
              <a:gd name="connsiteY28" fmla="*/ 563525 h 1089889"/>
              <a:gd name="connsiteX29" fmla="*/ 2821792 w 3342787"/>
              <a:gd name="connsiteY29" fmla="*/ 574158 h 1089889"/>
              <a:gd name="connsiteX30" fmla="*/ 2779261 w 3342787"/>
              <a:gd name="connsiteY30" fmla="*/ 595423 h 1089889"/>
              <a:gd name="connsiteX31" fmla="*/ 2694201 w 3342787"/>
              <a:gd name="connsiteY31" fmla="*/ 563525 h 1089889"/>
              <a:gd name="connsiteX32" fmla="*/ 2555978 w 3342787"/>
              <a:gd name="connsiteY32" fmla="*/ 414669 h 1089889"/>
              <a:gd name="connsiteX33" fmla="*/ 2481550 w 3342787"/>
              <a:gd name="connsiteY33" fmla="*/ 340241 h 1089889"/>
              <a:gd name="connsiteX34" fmla="*/ 2332694 w 3342787"/>
              <a:gd name="connsiteY34" fmla="*/ 148855 h 1089889"/>
              <a:gd name="connsiteX35" fmla="*/ 2173206 w 3342787"/>
              <a:gd name="connsiteY35" fmla="*/ 382772 h 1089889"/>
              <a:gd name="connsiteX36" fmla="*/ 2066880 w 3342787"/>
              <a:gd name="connsiteY36" fmla="*/ 350874 h 1089889"/>
              <a:gd name="connsiteX37" fmla="*/ 1652210 w 3342787"/>
              <a:gd name="connsiteY37" fmla="*/ 0 h 1089889"/>
              <a:gd name="connsiteX38" fmla="*/ 1407661 w 3342787"/>
              <a:gd name="connsiteY38" fmla="*/ 361507 h 1089889"/>
              <a:gd name="connsiteX39" fmla="*/ 907931 w 3342787"/>
              <a:gd name="connsiteY39" fmla="*/ 138223 h 1089889"/>
              <a:gd name="connsiteX40" fmla="*/ 844136 w 3342787"/>
              <a:gd name="connsiteY40" fmla="*/ 308344 h 1089889"/>
              <a:gd name="connsiteX41" fmla="*/ 822871 w 3342787"/>
              <a:gd name="connsiteY41" fmla="*/ 393404 h 1089889"/>
              <a:gd name="connsiteX42" fmla="*/ 780340 w 3342787"/>
              <a:gd name="connsiteY42" fmla="*/ 489097 h 1089889"/>
              <a:gd name="connsiteX43" fmla="*/ 759075 w 3342787"/>
              <a:gd name="connsiteY43" fmla="*/ 552893 h 1089889"/>
              <a:gd name="connsiteX44" fmla="*/ 705913 w 3342787"/>
              <a:gd name="connsiteY44" fmla="*/ 563525 h 1089889"/>
              <a:gd name="connsiteX45" fmla="*/ 557057 w 3342787"/>
              <a:gd name="connsiteY45" fmla="*/ 499730 h 1089889"/>
              <a:gd name="connsiteX46" fmla="*/ 418834 w 3342787"/>
              <a:gd name="connsiteY46" fmla="*/ 404037 h 1089889"/>
              <a:gd name="connsiteX47" fmla="*/ 291243 w 3342787"/>
              <a:gd name="connsiteY47" fmla="*/ 340241 h 1089889"/>
              <a:gd name="connsiteX48" fmla="*/ 216815 w 3342787"/>
              <a:gd name="connsiteY48" fmla="*/ 308344 h 1089889"/>
              <a:gd name="connsiteX49" fmla="*/ 184917 w 3342787"/>
              <a:gd name="connsiteY49" fmla="*/ 287079 h 1089889"/>
              <a:gd name="connsiteX50" fmla="*/ 4164 w 3342787"/>
              <a:gd name="connsiteY50" fmla="*/ 1084521 h 1089889"/>
              <a:gd name="connsiteX0" fmla="*/ 0 w 3346141"/>
              <a:gd name="connsiteY0" fmla="*/ 1089889 h 1089889"/>
              <a:gd name="connsiteX1" fmla="*/ 748443 w 3346141"/>
              <a:gd name="connsiteY1" fmla="*/ 829339 h 1089889"/>
              <a:gd name="connsiteX2" fmla="*/ 1003624 w 3346141"/>
              <a:gd name="connsiteY2" fmla="*/ 712381 h 1089889"/>
              <a:gd name="connsiteX3" fmla="*/ 1173745 w 3346141"/>
              <a:gd name="connsiteY3" fmla="*/ 627321 h 1089889"/>
              <a:gd name="connsiteX4" fmla="*/ 1524620 w 3346141"/>
              <a:gd name="connsiteY4" fmla="*/ 542260 h 1089889"/>
              <a:gd name="connsiteX5" fmla="*/ 1758536 w 3346141"/>
              <a:gd name="connsiteY5" fmla="*/ 531628 h 1089889"/>
              <a:gd name="connsiteX6" fmla="*/ 1918024 w 3346141"/>
              <a:gd name="connsiteY6" fmla="*/ 542260 h 1089889"/>
              <a:gd name="connsiteX7" fmla="*/ 2120043 w 3346141"/>
              <a:gd name="connsiteY7" fmla="*/ 574158 h 1089889"/>
              <a:gd name="connsiteX8" fmla="*/ 2300796 w 3346141"/>
              <a:gd name="connsiteY8" fmla="*/ 648586 h 1089889"/>
              <a:gd name="connsiteX9" fmla="*/ 2428387 w 3346141"/>
              <a:gd name="connsiteY9" fmla="*/ 723014 h 1089889"/>
              <a:gd name="connsiteX10" fmla="*/ 2555978 w 3346141"/>
              <a:gd name="connsiteY10" fmla="*/ 765544 h 1089889"/>
              <a:gd name="connsiteX11" fmla="*/ 2662303 w 3346141"/>
              <a:gd name="connsiteY11" fmla="*/ 797441 h 1089889"/>
              <a:gd name="connsiteX12" fmla="*/ 2864322 w 3346141"/>
              <a:gd name="connsiteY12" fmla="*/ 839972 h 1089889"/>
              <a:gd name="connsiteX13" fmla="*/ 3034443 w 3346141"/>
              <a:gd name="connsiteY13" fmla="*/ 861237 h 1089889"/>
              <a:gd name="connsiteX14" fmla="*/ 3098238 w 3346141"/>
              <a:gd name="connsiteY14" fmla="*/ 871869 h 1089889"/>
              <a:gd name="connsiteX15" fmla="*/ 3140768 w 3346141"/>
              <a:gd name="connsiteY15" fmla="*/ 893135 h 1089889"/>
              <a:gd name="connsiteX16" fmla="*/ 3247094 w 3346141"/>
              <a:gd name="connsiteY16" fmla="*/ 935665 h 1089889"/>
              <a:gd name="connsiteX17" fmla="*/ 3332154 w 3346141"/>
              <a:gd name="connsiteY17" fmla="*/ 1010093 h 1089889"/>
              <a:gd name="connsiteX18" fmla="*/ 3342787 w 3346141"/>
              <a:gd name="connsiteY18" fmla="*/ 978195 h 1089889"/>
              <a:gd name="connsiteX19" fmla="*/ 3268359 w 3346141"/>
              <a:gd name="connsiteY19" fmla="*/ 786809 h 1089889"/>
              <a:gd name="connsiteX20" fmla="*/ 3215196 w 3346141"/>
              <a:gd name="connsiteY20" fmla="*/ 659218 h 1089889"/>
              <a:gd name="connsiteX21" fmla="*/ 3183299 w 3346141"/>
              <a:gd name="connsiteY21" fmla="*/ 606055 h 1089889"/>
              <a:gd name="connsiteX22" fmla="*/ 3162034 w 3346141"/>
              <a:gd name="connsiteY22" fmla="*/ 542260 h 1089889"/>
              <a:gd name="connsiteX23" fmla="*/ 3130136 w 3346141"/>
              <a:gd name="connsiteY23" fmla="*/ 478465 h 1089889"/>
              <a:gd name="connsiteX24" fmla="*/ 3034443 w 3346141"/>
              <a:gd name="connsiteY24" fmla="*/ 318976 h 1089889"/>
              <a:gd name="connsiteX25" fmla="*/ 3013178 w 3346141"/>
              <a:gd name="connsiteY25" fmla="*/ 350874 h 1089889"/>
              <a:gd name="connsiteX26" fmla="*/ 2949382 w 3346141"/>
              <a:gd name="connsiteY26" fmla="*/ 489097 h 1089889"/>
              <a:gd name="connsiteX27" fmla="*/ 2853689 w 3346141"/>
              <a:gd name="connsiteY27" fmla="*/ 563525 h 1089889"/>
              <a:gd name="connsiteX28" fmla="*/ 2821792 w 3346141"/>
              <a:gd name="connsiteY28" fmla="*/ 574158 h 1089889"/>
              <a:gd name="connsiteX29" fmla="*/ 2779261 w 3346141"/>
              <a:gd name="connsiteY29" fmla="*/ 595423 h 1089889"/>
              <a:gd name="connsiteX30" fmla="*/ 2694201 w 3346141"/>
              <a:gd name="connsiteY30" fmla="*/ 563525 h 1089889"/>
              <a:gd name="connsiteX31" fmla="*/ 2555978 w 3346141"/>
              <a:gd name="connsiteY31" fmla="*/ 414669 h 1089889"/>
              <a:gd name="connsiteX32" fmla="*/ 2481550 w 3346141"/>
              <a:gd name="connsiteY32" fmla="*/ 340241 h 1089889"/>
              <a:gd name="connsiteX33" fmla="*/ 2332694 w 3346141"/>
              <a:gd name="connsiteY33" fmla="*/ 148855 h 1089889"/>
              <a:gd name="connsiteX34" fmla="*/ 2173206 w 3346141"/>
              <a:gd name="connsiteY34" fmla="*/ 382772 h 1089889"/>
              <a:gd name="connsiteX35" fmla="*/ 2066880 w 3346141"/>
              <a:gd name="connsiteY35" fmla="*/ 350874 h 1089889"/>
              <a:gd name="connsiteX36" fmla="*/ 1652210 w 3346141"/>
              <a:gd name="connsiteY36" fmla="*/ 0 h 1089889"/>
              <a:gd name="connsiteX37" fmla="*/ 1407661 w 3346141"/>
              <a:gd name="connsiteY37" fmla="*/ 361507 h 1089889"/>
              <a:gd name="connsiteX38" fmla="*/ 907931 w 3346141"/>
              <a:gd name="connsiteY38" fmla="*/ 138223 h 1089889"/>
              <a:gd name="connsiteX39" fmla="*/ 844136 w 3346141"/>
              <a:gd name="connsiteY39" fmla="*/ 308344 h 1089889"/>
              <a:gd name="connsiteX40" fmla="*/ 822871 w 3346141"/>
              <a:gd name="connsiteY40" fmla="*/ 393404 h 1089889"/>
              <a:gd name="connsiteX41" fmla="*/ 780340 w 3346141"/>
              <a:gd name="connsiteY41" fmla="*/ 489097 h 1089889"/>
              <a:gd name="connsiteX42" fmla="*/ 759075 w 3346141"/>
              <a:gd name="connsiteY42" fmla="*/ 552893 h 1089889"/>
              <a:gd name="connsiteX43" fmla="*/ 705913 w 3346141"/>
              <a:gd name="connsiteY43" fmla="*/ 563525 h 1089889"/>
              <a:gd name="connsiteX44" fmla="*/ 557057 w 3346141"/>
              <a:gd name="connsiteY44" fmla="*/ 499730 h 1089889"/>
              <a:gd name="connsiteX45" fmla="*/ 418834 w 3346141"/>
              <a:gd name="connsiteY45" fmla="*/ 404037 h 1089889"/>
              <a:gd name="connsiteX46" fmla="*/ 291243 w 3346141"/>
              <a:gd name="connsiteY46" fmla="*/ 340241 h 1089889"/>
              <a:gd name="connsiteX47" fmla="*/ 216815 w 3346141"/>
              <a:gd name="connsiteY47" fmla="*/ 308344 h 1089889"/>
              <a:gd name="connsiteX48" fmla="*/ 184917 w 3346141"/>
              <a:gd name="connsiteY48" fmla="*/ 287079 h 1089889"/>
              <a:gd name="connsiteX49" fmla="*/ 4164 w 3346141"/>
              <a:gd name="connsiteY49" fmla="*/ 1084521 h 1089889"/>
              <a:gd name="connsiteX0" fmla="*/ 0 w 3332340"/>
              <a:gd name="connsiteY0" fmla="*/ 1089889 h 1089889"/>
              <a:gd name="connsiteX1" fmla="*/ 748443 w 3332340"/>
              <a:gd name="connsiteY1" fmla="*/ 829339 h 1089889"/>
              <a:gd name="connsiteX2" fmla="*/ 1003624 w 3332340"/>
              <a:gd name="connsiteY2" fmla="*/ 712381 h 1089889"/>
              <a:gd name="connsiteX3" fmla="*/ 1173745 w 3332340"/>
              <a:gd name="connsiteY3" fmla="*/ 627321 h 1089889"/>
              <a:gd name="connsiteX4" fmla="*/ 1524620 w 3332340"/>
              <a:gd name="connsiteY4" fmla="*/ 542260 h 1089889"/>
              <a:gd name="connsiteX5" fmla="*/ 1758536 w 3332340"/>
              <a:gd name="connsiteY5" fmla="*/ 531628 h 1089889"/>
              <a:gd name="connsiteX6" fmla="*/ 1918024 w 3332340"/>
              <a:gd name="connsiteY6" fmla="*/ 542260 h 1089889"/>
              <a:gd name="connsiteX7" fmla="*/ 2120043 w 3332340"/>
              <a:gd name="connsiteY7" fmla="*/ 574158 h 1089889"/>
              <a:gd name="connsiteX8" fmla="*/ 2300796 w 3332340"/>
              <a:gd name="connsiteY8" fmla="*/ 648586 h 1089889"/>
              <a:gd name="connsiteX9" fmla="*/ 2428387 w 3332340"/>
              <a:gd name="connsiteY9" fmla="*/ 723014 h 1089889"/>
              <a:gd name="connsiteX10" fmla="*/ 2555978 w 3332340"/>
              <a:gd name="connsiteY10" fmla="*/ 765544 h 1089889"/>
              <a:gd name="connsiteX11" fmla="*/ 2662303 w 3332340"/>
              <a:gd name="connsiteY11" fmla="*/ 797441 h 1089889"/>
              <a:gd name="connsiteX12" fmla="*/ 2864322 w 3332340"/>
              <a:gd name="connsiteY12" fmla="*/ 839972 h 1089889"/>
              <a:gd name="connsiteX13" fmla="*/ 3034443 w 3332340"/>
              <a:gd name="connsiteY13" fmla="*/ 861237 h 1089889"/>
              <a:gd name="connsiteX14" fmla="*/ 3098238 w 3332340"/>
              <a:gd name="connsiteY14" fmla="*/ 871869 h 1089889"/>
              <a:gd name="connsiteX15" fmla="*/ 3140768 w 3332340"/>
              <a:gd name="connsiteY15" fmla="*/ 893135 h 1089889"/>
              <a:gd name="connsiteX16" fmla="*/ 3247094 w 3332340"/>
              <a:gd name="connsiteY16" fmla="*/ 935665 h 1089889"/>
              <a:gd name="connsiteX17" fmla="*/ 3332154 w 3332340"/>
              <a:gd name="connsiteY17" fmla="*/ 1010093 h 1089889"/>
              <a:gd name="connsiteX18" fmla="*/ 3268359 w 3332340"/>
              <a:gd name="connsiteY18" fmla="*/ 786809 h 1089889"/>
              <a:gd name="connsiteX19" fmla="*/ 3215196 w 3332340"/>
              <a:gd name="connsiteY19" fmla="*/ 659218 h 1089889"/>
              <a:gd name="connsiteX20" fmla="*/ 3183299 w 3332340"/>
              <a:gd name="connsiteY20" fmla="*/ 606055 h 1089889"/>
              <a:gd name="connsiteX21" fmla="*/ 3162034 w 3332340"/>
              <a:gd name="connsiteY21" fmla="*/ 542260 h 1089889"/>
              <a:gd name="connsiteX22" fmla="*/ 3130136 w 3332340"/>
              <a:gd name="connsiteY22" fmla="*/ 478465 h 1089889"/>
              <a:gd name="connsiteX23" fmla="*/ 3034443 w 3332340"/>
              <a:gd name="connsiteY23" fmla="*/ 318976 h 1089889"/>
              <a:gd name="connsiteX24" fmla="*/ 3013178 w 3332340"/>
              <a:gd name="connsiteY24" fmla="*/ 350874 h 1089889"/>
              <a:gd name="connsiteX25" fmla="*/ 2949382 w 3332340"/>
              <a:gd name="connsiteY25" fmla="*/ 489097 h 1089889"/>
              <a:gd name="connsiteX26" fmla="*/ 2853689 w 3332340"/>
              <a:gd name="connsiteY26" fmla="*/ 563525 h 1089889"/>
              <a:gd name="connsiteX27" fmla="*/ 2821792 w 3332340"/>
              <a:gd name="connsiteY27" fmla="*/ 574158 h 1089889"/>
              <a:gd name="connsiteX28" fmla="*/ 2779261 w 3332340"/>
              <a:gd name="connsiteY28" fmla="*/ 595423 h 1089889"/>
              <a:gd name="connsiteX29" fmla="*/ 2694201 w 3332340"/>
              <a:gd name="connsiteY29" fmla="*/ 563525 h 1089889"/>
              <a:gd name="connsiteX30" fmla="*/ 2555978 w 3332340"/>
              <a:gd name="connsiteY30" fmla="*/ 414669 h 1089889"/>
              <a:gd name="connsiteX31" fmla="*/ 2481550 w 3332340"/>
              <a:gd name="connsiteY31" fmla="*/ 340241 h 1089889"/>
              <a:gd name="connsiteX32" fmla="*/ 2332694 w 3332340"/>
              <a:gd name="connsiteY32" fmla="*/ 148855 h 1089889"/>
              <a:gd name="connsiteX33" fmla="*/ 2173206 w 3332340"/>
              <a:gd name="connsiteY33" fmla="*/ 382772 h 1089889"/>
              <a:gd name="connsiteX34" fmla="*/ 2066880 w 3332340"/>
              <a:gd name="connsiteY34" fmla="*/ 350874 h 1089889"/>
              <a:gd name="connsiteX35" fmla="*/ 1652210 w 3332340"/>
              <a:gd name="connsiteY35" fmla="*/ 0 h 1089889"/>
              <a:gd name="connsiteX36" fmla="*/ 1407661 w 3332340"/>
              <a:gd name="connsiteY36" fmla="*/ 361507 h 1089889"/>
              <a:gd name="connsiteX37" fmla="*/ 907931 w 3332340"/>
              <a:gd name="connsiteY37" fmla="*/ 138223 h 1089889"/>
              <a:gd name="connsiteX38" fmla="*/ 844136 w 3332340"/>
              <a:gd name="connsiteY38" fmla="*/ 308344 h 1089889"/>
              <a:gd name="connsiteX39" fmla="*/ 822871 w 3332340"/>
              <a:gd name="connsiteY39" fmla="*/ 393404 h 1089889"/>
              <a:gd name="connsiteX40" fmla="*/ 780340 w 3332340"/>
              <a:gd name="connsiteY40" fmla="*/ 489097 h 1089889"/>
              <a:gd name="connsiteX41" fmla="*/ 759075 w 3332340"/>
              <a:gd name="connsiteY41" fmla="*/ 552893 h 1089889"/>
              <a:gd name="connsiteX42" fmla="*/ 705913 w 3332340"/>
              <a:gd name="connsiteY42" fmla="*/ 563525 h 1089889"/>
              <a:gd name="connsiteX43" fmla="*/ 557057 w 3332340"/>
              <a:gd name="connsiteY43" fmla="*/ 499730 h 1089889"/>
              <a:gd name="connsiteX44" fmla="*/ 418834 w 3332340"/>
              <a:gd name="connsiteY44" fmla="*/ 404037 h 1089889"/>
              <a:gd name="connsiteX45" fmla="*/ 291243 w 3332340"/>
              <a:gd name="connsiteY45" fmla="*/ 340241 h 1089889"/>
              <a:gd name="connsiteX46" fmla="*/ 216815 w 3332340"/>
              <a:gd name="connsiteY46" fmla="*/ 308344 h 1089889"/>
              <a:gd name="connsiteX47" fmla="*/ 184917 w 3332340"/>
              <a:gd name="connsiteY47" fmla="*/ 287079 h 1089889"/>
              <a:gd name="connsiteX48" fmla="*/ 4164 w 3332340"/>
              <a:gd name="connsiteY48" fmla="*/ 1084521 h 1089889"/>
              <a:gd name="connsiteX0" fmla="*/ 0 w 3332362"/>
              <a:gd name="connsiteY0" fmla="*/ 1089889 h 1089889"/>
              <a:gd name="connsiteX1" fmla="*/ 748443 w 3332362"/>
              <a:gd name="connsiteY1" fmla="*/ 829339 h 1089889"/>
              <a:gd name="connsiteX2" fmla="*/ 1003624 w 3332362"/>
              <a:gd name="connsiteY2" fmla="*/ 712381 h 1089889"/>
              <a:gd name="connsiteX3" fmla="*/ 1173745 w 3332362"/>
              <a:gd name="connsiteY3" fmla="*/ 627321 h 1089889"/>
              <a:gd name="connsiteX4" fmla="*/ 1524620 w 3332362"/>
              <a:gd name="connsiteY4" fmla="*/ 542260 h 1089889"/>
              <a:gd name="connsiteX5" fmla="*/ 1758536 w 3332362"/>
              <a:gd name="connsiteY5" fmla="*/ 531628 h 1089889"/>
              <a:gd name="connsiteX6" fmla="*/ 1918024 w 3332362"/>
              <a:gd name="connsiteY6" fmla="*/ 542260 h 1089889"/>
              <a:gd name="connsiteX7" fmla="*/ 2120043 w 3332362"/>
              <a:gd name="connsiteY7" fmla="*/ 574158 h 1089889"/>
              <a:gd name="connsiteX8" fmla="*/ 2300796 w 3332362"/>
              <a:gd name="connsiteY8" fmla="*/ 648586 h 1089889"/>
              <a:gd name="connsiteX9" fmla="*/ 2428387 w 3332362"/>
              <a:gd name="connsiteY9" fmla="*/ 723014 h 1089889"/>
              <a:gd name="connsiteX10" fmla="*/ 2555978 w 3332362"/>
              <a:gd name="connsiteY10" fmla="*/ 765544 h 1089889"/>
              <a:gd name="connsiteX11" fmla="*/ 2662303 w 3332362"/>
              <a:gd name="connsiteY11" fmla="*/ 797441 h 1089889"/>
              <a:gd name="connsiteX12" fmla="*/ 2864322 w 3332362"/>
              <a:gd name="connsiteY12" fmla="*/ 839972 h 1089889"/>
              <a:gd name="connsiteX13" fmla="*/ 3034443 w 3332362"/>
              <a:gd name="connsiteY13" fmla="*/ 861237 h 1089889"/>
              <a:gd name="connsiteX14" fmla="*/ 3098238 w 3332362"/>
              <a:gd name="connsiteY14" fmla="*/ 871869 h 1089889"/>
              <a:gd name="connsiteX15" fmla="*/ 3140768 w 3332362"/>
              <a:gd name="connsiteY15" fmla="*/ 893135 h 1089889"/>
              <a:gd name="connsiteX16" fmla="*/ 3247094 w 3332362"/>
              <a:gd name="connsiteY16" fmla="*/ 935665 h 1089889"/>
              <a:gd name="connsiteX17" fmla="*/ 3332154 w 3332362"/>
              <a:gd name="connsiteY17" fmla="*/ 1010093 h 1089889"/>
              <a:gd name="connsiteX18" fmla="*/ 3268359 w 3332362"/>
              <a:gd name="connsiteY18" fmla="*/ 786809 h 1089889"/>
              <a:gd name="connsiteX19" fmla="*/ 3183299 w 3332362"/>
              <a:gd name="connsiteY19" fmla="*/ 606055 h 1089889"/>
              <a:gd name="connsiteX20" fmla="*/ 3162034 w 3332362"/>
              <a:gd name="connsiteY20" fmla="*/ 542260 h 1089889"/>
              <a:gd name="connsiteX21" fmla="*/ 3130136 w 3332362"/>
              <a:gd name="connsiteY21" fmla="*/ 478465 h 1089889"/>
              <a:gd name="connsiteX22" fmla="*/ 3034443 w 3332362"/>
              <a:gd name="connsiteY22" fmla="*/ 318976 h 1089889"/>
              <a:gd name="connsiteX23" fmla="*/ 3013178 w 3332362"/>
              <a:gd name="connsiteY23" fmla="*/ 350874 h 1089889"/>
              <a:gd name="connsiteX24" fmla="*/ 2949382 w 3332362"/>
              <a:gd name="connsiteY24" fmla="*/ 489097 h 1089889"/>
              <a:gd name="connsiteX25" fmla="*/ 2853689 w 3332362"/>
              <a:gd name="connsiteY25" fmla="*/ 563525 h 1089889"/>
              <a:gd name="connsiteX26" fmla="*/ 2821792 w 3332362"/>
              <a:gd name="connsiteY26" fmla="*/ 574158 h 1089889"/>
              <a:gd name="connsiteX27" fmla="*/ 2779261 w 3332362"/>
              <a:gd name="connsiteY27" fmla="*/ 595423 h 1089889"/>
              <a:gd name="connsiteX28" fmla="*/ 2694201 w 3332362"/>
              <a:gd name="connsiteY28" fmla="*/ 563525 h 1089889"/>
              <a:gd name="connsiteX29" fmla="*/ 2555978 w 3332362"/>
              <a:gd name="connsiteY29" fmla="*/ 414669 h 1089889"/>
              <a:gd name="connsiteX30" fmla="*/ 2481550 w 3332362"/>
              <a:gd name="connsiteY30" fmla="*/ 340241 h 1089889"/>
              <a:gd name="connsiteX31" fmla="*/ 2332694 w 3332362"/>
              <a:gd name="connsiteY31" fmla="*/ 148855 h 1089889"/>
              <a:gd name="connsiteX32" fmla="*/ 2173206 w 3332362"/>
              <a:gd name="connsiteY32" fmla="*/ 382772 h 1089889"/>
              <a:gd name="connsiteX33" fmla="*/ 2066880 w 3332362"/>
              <a:gd name="connsiteY33" fmla="*/ 350874 h 1089889"/>
              <a:gd name="connsiteX34" fmla="*/ 1652210 w 3332362"/>
              <a:gd name="connsiteY34" fmla="*/ 0 h 1089889"/>
              <a:gd name="connsiteX35" fmla="*/ 1407661 w 3332362"/>
              <a:gd name="connsiteY35" fmla="*/ 361507 h 1089889"/>
              <a:gd name="connsiteX36" fmla="*/ 907931 w 3332362"/>
              <a:gd name="connsiteY36" fmla="*/ 138223 h 1089889"/>
              <a:gd name="connsiteX37" fmla="*/ 844136 w 3332362"/>
              <a:gd name="connsiteY37" fmla="*/ 308344 h 1089889"/>
              <a:gd name="connsiteX38" fmla="*/ 822871 w 3332362"/>
              <a:gd name="connsiteY38" fmla="*/ 393404 h 1089889"/>
              <a:gd name="connsiteX39" fmla="*/ 780340 w 3332362"/>
              <a:gd name="connsiteY39" fmla="*/ 489097 h 1089889"/>
              <a:gd name="connsiteX40" fmla="*/ 759075 w 3332362"/>
              <a:gd name="connsiteY40" fmla="*/ 552893 h 1089889"/>
              <a:gd name="connsiteX41" fmla="*/ 705913 w 3332362"/>
              <a:gd name="connsiteY41" fmla="*/ 563525 h 1089889"/>
              <a:gd name="connsiteX42" fmla="*/ 557057 w 3332362"/>
              <a:gd name="connsiteY42" fmla="*/ 499730 h 1089889"/>
              <a:gd name="connsiteX43" fmla="*/ 418834 w 3332362"/>
              <a:gd name="connsiteY43" fmla="*/ 404037 h 1089889"/>
              <a:gd name="connsiteX44" fmla="*/ 291243 w 3332362"/>
              <a:gd name="connsiteY44" fmla="*/ 340241 h 1089889"/>
              <a:gd name="connsiteX45" fmla="*/ 216815 w 3332362"/>
              <a:gd name="connsiteY45" fmla="*/ 308344 h 1089889"/>
              <a:gd name="connsiteX46" fmla="*/ 184917 w 3332362"/>
              <a:gd name="connsiteY46" fmla="*/ 287079 h 1089889"/>
              <a:gd name="connsiteX47" fmla="*/ 4164 w 3332362"/>
              <a:gd name="connsiteY47" fmla="*/ 1084521 h 1089889"/>
              <a:gd name="connsiteX0" fmla="*/ 0 w 3332379"/>
              <a:gd name="connsiteY0" fmla="*/ 1089889 h 1089889"/>
              <a:gd name="connsiteX1" fmla="*/ 748443 w 3332379"/>
              <a:gd name="connsiteY1" fmla="*/ 829339 h 1089889"/>
              <a:gd name="connsiteX2" fmla="*/ 1003624 w 3332379"/>
              <a:gd name="connsiteY2" fmla="*/ 712381 h 1089889"/>
              <a:gd name="connsiteX3" fmla="*/ 1173745 w 3332379"/>
              <a:gd name="connsiteY3" fmla="*/ 627321 h 1089889"/>
              <a:gd name="connsiteX4" fmla="*/ 1524620 w 3332379"/>
              <a:gd name="connsiteY4" fmla="*/ 542260 h 1089889"/>
              <a:gd name="connsiteX5" fmla="*/ 1758536 w 3332379"/>
              <a:gd name="connsiteY5" fmla="*/ 531628 h 1089889"/>
              <a:gd name="connsiteX6" fmla="*/ 1918024 w 3332379"/>
              <a:gd name="connsiteY6" fmla="*/ 542260 h 1089889"/>
              <a:gd name="connsiteX7" fmla="*/ 2120043 w 3332379"/>
              <a:gd name="connsiteY7" fmla="*/ 574158 h 1089889"/>
              <a:gd name="connsiteX8" fmla="*/ 2300796 w 3332379"/>
              <a:gd name="connsiteY8" fmla="*/ 648586 h 1089889"/>
              <a:gd name="connsiteX9" fmla="*/ 2428387 w 3332379"/>
              <a:gd name="connsiteY9" fmla="*/ 723014 h 1089889"/>
              <a:gd name="connsiteX10" fmla="*/ 2555978 w 3332379"/>
              <a:gd name="connsiteY10" fmla="*/ 765544 h 1089889"/>
              <a:gd name="connsiteX11" fmla="*/ 2662303 w 3332379"/>
              <a:gd name="connsiteY11" fmla="*/ 797441 h 1089889"/>
              <a:gd name="connsiteX12" fmla="*/ 2864322 w 3332379"/>
              <a:gd name="connsiteY12" fmla="*/ 839972 h 1089889"/>
              <a:gd name="connsiteX13" fmla="*/ 3034443 w 3332379"/>
              <a:gd name="connsiteY13" fmla="*/ 861237 h 1089889"/>
              <a:gd name="connsiteX14" fmla="*/ 3098238 w 3332379"/>
              <a:gd name="connsiteY14" fmla="*/ 871869 h 1089889"/>
              <a:gd name="connsiteX15" fmla="*/ 3140768 w 3332379"/>
              <a:gd name="connsiteY15" fmla="*/ 893135 h 1089889"/>
              <a:gd name="connsiteX16" fmla="*/ 3247094 w 3332379"/>
              <a:gd name="connsiteY16" fmla="*/ 935665 h 1089889"/>
              <a:gd name="connsiteX17" fmla="*/ 3332154 w 3332379"/>
              <a:gd name="connsiteY17" fmla="*/ 1010093 h 1089889"/>
              <a:gd name="connsiteX18" fmla="*/ 3268359 w 3332379"/>
              <a:gd name="connsiteY18" fmla="*/ 786809 h 1089889"/>
              <a:gd name="connsiteX19" fmla="*/ 3162034 w 3332379"/>
              <a:gd name="connsiteY19" fmla="*/ 542260 h 1089889"/>
              <a:gd name="connsiteX20" fmla="*/ 3130136 w 3332379"/>
              <a:gd name="connsiteY20" fmla="*/ 478465 h 1089889"/>
              <a:gd name="connsiteX21" fmla="*/ 3034443 w 3332379"/>
              <a:gd name="connsiteY21" fmla="*/ 318976 h 1089889"/>
              <a:gd name="connsiteX22" fmla="*/ 3013178 w 3332379"/>
              <a:gd name="connsiteY22" fmla="*/ 350874 h 1089889"/>
              <a:gd name="connsiteX23" fmla="*/ 2949382 w 3332379"/>
              <a:gd name="connsiteY23" fmla="*/ 489097 h 1089889"/>
              <a:gd name="connsiteX24" fmla="*/ 2853689 w 3332379"/>
              <a:gd name="connsiteY24" fmla="*/ 563525 h 1089889"/>
              <a:gd name="connsiteX25" fmla="*/ 2821792 w 3332379"/>
              <a:gd name="connsiteY25" fmla="*/ 574158 h 1089889"/>
              <a:gd name="connsiteX26" fmla="*/ 2779261 w 3332379"/>
              <a:gd name="connsiteY26" fmla="*/ 595423 h 1089889"/>
              <a:gd name="connsiteX27" fmla="*/ 2694201 w 3332379"/>
              <a:gd name="connsiteY27" fmla="*/ 563525 h 1089889"/>
              <a:gd name="connsiteX28" fmla="*/ 2555978 w 3332379"/>
              <a:gd name="connsiteY28" fmla="*/ 414669 h 1089889"/>
              <a:gd name="connsiteX29" fmla="*/ 2481550 w 3332379"/>
              <a:gd name="connsiteY29" fmla="*/ 340241 h 1089889"/>
              <a:gd name="connsiteX30" fmla="*/ 2332694 w 3332379"/>
              <a:gd name="connsiteY30" fmla="*/ 148855 h 1089889"/>
              <a:gd name="connsiteX31" fmla="*/ 2173206 w 3332379"/>
              <a:gd name="connsiteY31" fmla="*/ 382772 h 1089889"/>
              <a:gd name="connsiteX32" fmla="*/ 2066880 w 3332379"/>
              <a:gd name="connsiteY32" fmla="*/ 350874 h 1089889"/>
              <a:gd name="connsiteX33" fmla="*/ 1652210 w 3332379"/>
              <a:gd name="connsiteY33" fmla="*/ 0 h 1089889"/>
              <a:gd name="connsiteX34" fmla="*/ 1407661 w 3332379"/>
              <a:gd name="connsiteY34" fmla="*/ 361507 h 1089889"/>
              <a:gd name="connsiteX35" fmla="*/ 907931 w 3332379"/>
              <a:gd name="connsiteY35" fmla="*/ 138223 h 1089889"/>
              <a:gd name="connsiteX36" fmla="*/ 844136 w 3332379"/>
              <a:gd name="connsiteY36" fmla="*/ 308344 h 1089889"/>
              <a:gd name="connsiteX37" fmla="*/ 822871 w 3332379"/>
              <a:gd name="connsiteY37" fmla="*/ 393404 h 1089889"/>
              <a:gd name="connsiteX38" fmla="*/ 780340 w 3332379"/>
              <a:gd name="connsiteY38" fmla="*/ 489097 h 1089889"/>
              <a:gd name="connsiteX39" fmla="*/ 759075 w 3332379"/>
              <a:gd name="connsiteY39" fmla="*/ 552893 h 1089889"/>
              <a:gd name="connsiteX40" fmla="*/ 705913 w 3332379"/>
              <a:gd name="connsiteY40" fmla="*/ 563525 h 1089889"/>
              <a:gd name="connsiteX41" fmla="*/ 557057 w 3332379"/>
              <a:gd name="connsiteY41" fmla="*/ 499730 h 1089889"/>
              <a:gd name="connsiteX42" fmla="*/ 418834 w 3332379"/>
              <a:gd name="connsiteY42" fmla="*/ 404037 h 1089889"/>
              <a:gd name="connsiteX43" fmla="*/ 291243 w 3332379"/>
              <a:gd name="connsiteY43" fmla="*/ 340241 h 1089889"/>
              <a:gd name="connsiteX44" fmla="*/ 216815 w 3332379"/>
              <a:gd name="connsiteY44" fmla="*/ 308344 h 1089889"/>
              <a:gd name="connsiteX45" fmla="*/ 184917 w 3332379"/>
              <a:gd name="connsiteY45" fmla="*/ 287079 h 1089889"/>
              <a:gd name="connsiteX46" fmla="*/ 4164 w 3332379"/>
              <a:gd name="connsiteY46" fmla="*/ 1084521 h 1089889"/>
              <a:gd name="connsiteX0" fmla="*/ 0 w 3332411"/>
              <a:gd name="connsiteY0" fmla="*/ 1089889 h 1089889"/>
              <a:gd name="connsiteX1" fmla="*/ 748443 w 3332411"/>
              <a:gd name="connsiteY1" fmla="*/ 829339 h 1089889"/>
              <a:gd name="connsiteX2" fmla="*/ 1003624 w 3332411"/>
              <a:gd name="connsiteY2" fmla="*/ 712381 h 1089889"/>
              <a:gd name="connsiteX3" fmla="*/ 1173745 w 3332411"/>
              <a:gd name="connsiteY3" fmla="*/ 627321 h 1089889"/>
              <a:gd name="connsiteX4" fmla="*/ 1524620 w 3332411"/>
              <a:gd name="connsiteY4" fmla="*/ 542260 h 1089889"/>
              <a:gd name="connsiteX5" fmla="*/ 1758536 w 3332411"/>
              <a:gd name="connsiteY5" fmla="*/ 531628 h 1089889"/>
              <a:gd name="connsiteX6" fmla="*/ 1918024 w 3332411"/>
              <a:gd name="connsiteY6" fmla="*/ 542260 h 1089889"/>
              <a:gd name="connsiteX7" fmla="*/ 2120043 w 3332411"/>
              <a:gd name="connsiteY7" fmla="*/ 574158 h 1089889"/>
              <a:gd name="connsiteX8" fmla="*/ 2300796 w 3332411"/>
              <a:gd name="connsiteY8" fmla="*/ 648586 h 1089889"/>
              <a:gd name="connsiteX9" fmla="*/ 2428387 w 3332411"/>
              <a:gd name="connsiteY9" fmla="*/ 723014 h 1089889"/>
              <a:gd name="connsiteX10" fmla="*/ 2555978 w 3332411"/>
              <a:gd name="connsiteY10" fmla="*/ 765544 h 1089889"/>
              <a:gd name="connsiteX11" fmla="*/ 2662303 w 3332411"/>
              <a:gd name="connsiteY11" fmla="*/ 797441 h 1089889"/>
              <a:gd name="connsiteX12" fmla="*/ 2864322 w 3332411"/>
              <a:gd name="connsiteY12" fmla="*/ 839972 h 1089889"/>
              <a:gd name="connsiteX13" fmla="*/ 3034443 w 3332411"/>
              <a:gd name="connsiteY13" fmla="*/ 861237 h 1089889"/>
              <a:gd name="connsiteX14" fmla="*/ 3098238 w 3332411"/>
              <a:gd name="connsiteY14" fmla="*/ 871869 h 1089889"/>
              <a:gd name="connsiteX15" fmla="*/ 3140768 w 3332411"/>
              <a:gd name="connsiteY15" fmla="*/ 893135 h 1089889"/>
              <a:gd name="connsiteX16" fmla="*/ 3247094 w 3332411"/>
              <a:gd name="connsiteY16" fmla="*/ 935665 h 1089889"/>
              <a:gd name="connsiteX17" fmla="*/ 3332154 w 3332411"/>
              <a:gd name="connsiteY17" fmla="*/ 1010093 h 1089889"/>
              <a:gd name="connsiteX18" fmla="*/ 3268359 w 3332411"/>
              <a:gd name="connsiteY18" fmla="*/ 786809 h 1089889"/>
              <a:gd name="connsiteX19" fmla="*/ 3130136 w 3332411"/>
              <a:gd name="connsiteY19" fmla="*/ 478465 h 1089889"/>
              <a:gd name="connsiteX20" fmla="*/ 3034443 w 3332411"/>
              <a:gd name="connsiteY20" fmla="*/ 318976 h 1089889"/>
              <a:gd name="connsiteX21" fmla="*/ 3013178 w 3332411"/>
              <a:gd name="connsiteY21" fmla="*/ 350874 h 1089889"/>
              <a:gd name="connsiteX22" fmla="*/ 2949382 w 3332411"/>
              <a:gd name="connsiteY22" fmla="*/ 489097 h 1089889"/>
              <a:gd name="connsiteX23" fmla="*/ 2853689 w 3332411"/>
              <a:gd name="connsiteY23" fmla="*/ 563525 h 1089889"/>
              <a:gd name="connsiteX24" fmla="*/ 2821792 w 3332411"/>
              <a:gd name="connsiteY24" fmla="*/ 574158 h 1089889"/>
              <a:gd name="connsiteX25" fmla="*/ 2779261 w 3332411"/>
              <a:gd name="connsiteY25" fmla="*/ 595423 h 1089889"/>
              <a:gd name="connsiteX26" fmla="*/ 2694201 w 3332411"/>
              <a:gd name="connsiteY26" fmla="*/ 563525 h 1089889"/>
              <a:gd name="connsiteX27" fmla="*/ 2555978 w 3332411"/>
              <a:gd name="connsiteY27" fmla="*/ 414669 h 1089889"/>
              <a:gd name="connsiteX28" fmla="*/ 2481550 w 3332411"/>
              <a:gd name="connsiteY28" fmla="*/ 340241 h 1089889"/>
              <a:gd name="connsiteX29" fmla="*/ 2332694 w 3332411"/>
              <a:gd name="connsiteY29" fmla="*/ 148855 h 1089889"/>
              <a:gd name="connsiteX30" fmla="*/ 2173206 w 3332411"/>
              <a:gd name="connsiteY30" fmla="*/ 382772 h 1089889"/>
              <a:gd name="connsiteX31" fmla="*/ 2066880 w 3332411"/>
              <a:gd name="connsiteY31" fmla="*/ 350874 h 1089889"/>
              <a:gd name="connsiteX32" fmla="*/ 1652210 w 3332411"/>
              <a:gd name="connsiteY32" fmla="*/ 0 h 1089889"/>
              <a:gd name="connsiteX33" fmla="*/ 1407661 w 3332411"/>
              <a:gd name="connsiteY33" fmla="*/ 361507 h 1089889"/>
              <a:gd name="connsiteX34" fmla="*/ 907931 w 3332411"/>
              <a:gd name="connsiteY34" fmla="*/ 138223 h 1089889"/>
              <a:gd name="connsiteX35" fmla="*/ 844136 w 3332411"/>
              <a:gd name="connsiteY35" fmla="*/ 308344 h 1089889"/>
              <a:gd name="connsiteX36" fmla="*/ 822871 w 3332411"/>
              <a:gd name="connsiteY36" fmla="*/ 393404 h 1089889"/>
              <a:gd name="connsiteX37" fmla="*/ 780340 w 3332411"/>
              <a:gd name="connsiteY37" fmla="*/ 489097 h 1089889"/>
              <a:gd name="connsiteX38" fmla="*/ 759075 w 3332411"/>
              <a:gd name="connsiteY38" fmla="*/ 552893 h 1089889"/>
              <a:gd name="connsiteX39" fmla="*/ 705913 w 3332411"/>
              <a:gd name="connsiteY39" fmla="*/ 563525 h 1089889"/>
              <a:gd name="connsiteX40" fmla="*/ 557057 w 3332411"/>
              <a:gd name="connsiteY40" fmla="*/ 499730 h 1089889"/>
              <a:gd name="connsiteX41" fmla="*/ 418834 w 3332411"/>
              <a:gd name="connsiteY41" fmla="*/ 404037 h 1089889"/>
              <a:gd name="connsiteX42" fmla="*/ 291243 w 3332411"/>
              <a:gd name="connsiteY42" fmla="*/ 340241 h 1089889"/>
              <a:gd name="connsiteX43" fmla="*/ 216815 w 3332411"/>
              <a:gd name="connsiteY43" fmla="*/ 308344 h 1089889"/>
              <a:gd name="connsiteX44" fmla="*/ 184917 w 3332411"/>
              <a:gd name="connsiteY44" fmla="*/ 287079 h 1089889"/>
              <a:gd name="connsiteX45" fmla="*/ 4164 w 3332411"/>
              <a:gd name="connsiteY45" fmla="*/ 1084521 h 1089889"/>
              <a:gd name="connsiteX0" fmla="*/ 0 w 3332591"/>
              <a:gd name="connsiteY0" fmla="*/ 1089889 h 1089889"/>
              <a:gd name="connsiteX1" fmla="*/ 748443 w 3332591"/>
              <a:gd name="connsiteY1" fmla="*/ 829339 h 1089889"/>
              <a:gd name="connsiteX2" fmla="*/ 1003624 w 3332591"/>
              <a:gd name="connsiteY2" fmla="*/ 712381 h 1089889"/>
              <a:gd name="connsiteX3" fmla="*/ 1173745 w 3332591"/>
              <a:gd name="connsiteY3" fmla="*/ 627321 h 1089889"/>
              <a:gd name="connsiteX4" fmla="*/ 1524620 w 3332591"/>
              <a:gd name="connsiteY4" fmla="*/ 542260 h 1089889"/>
              <a:gd name="connsiteX5" fmla="*/ 1758536 w 3332591"/>
              <a:gd name="connsiteY5" fmla="*/ 531628 h 1089889"/>
              <a:gd name="connsiteX6" fmla="*/ 1918024 w 3332591"/>
              <a:gd name="connsiteY6" fmla="*/ 542260 h 1089889"/>
              <a:gd name="connsiteX7" fmla="*/ 2120043 w 3332591"/>
              <a:gd name="connsiteY7" fmla="*/ 574158 h 1089889"/>
              <a:gd name="connsiteX8" fmla="*/ 2300796 w 3332591"/>
              <a:gd name="connsiteY8" fmla="*/ 648586 h 1089889"/>
              <a:gd name="connsiteX9" fmla="*/ 2428387 w 3332591"/>
              <a:gd name="connsiteY9" fmla="*/ 723014 h 1089889"/>
              <a:gd name="connsiteX10" fmla="*/ 2555978 w 3332591"/>
              <a:gd name="connsiteY10" fmla="*/ 765544 h 1089889"/>
              <a:gd name="connsiteX11" fmla="*/ 2662303 w 3332591"/>
              <a:gd name="connsiteY11" fmla="*/ 797441 h 1089889"/>
              <a:gd name="connsiteX12" fmla="*/ 2864322 w 3332591"/>
              <a:gd name="connsiteY12" fmla="*/ 839972 h 1089889"/>
              <a:gd name="connsiteX13" fmla="*/ 3034443 w 3332591"/>
              <a:gd name="connsiteY13" fmla="*/ 861237 h 1089889"/>
              <a:gd name="connsiteX14" fmla="*/ 3098238 w 3332591"/>
              <a:gd name="connsiteY14" fmla="*/ 871869 h 1089889"/>
              <a:gd name="connsiteX15" fmla="*/ 3140768 w 3332591"/>
              <a:gd name="connsiteY15" fmla="*/ 893135 h 1089889"/>
              <a:gd name="connsiteX16" fmla="*/ 3247094 w 3332591"/>
              <a:gd name="connsiteY16" fmla="*/ 935665 h 1089889"/>
              <a:gd name="connsiteX17" fmla="*/ 3332154 w 3332591"/>
              <a:gd name="connsiteY17" fmla="*/ 1010093 h 1089889"/>
              <a:gd name="connsiteX18" fmla="*/ 3268359 w 3332591"/>
              <a:gd name="connsiteY18" fmla="*/ 786809 h 1089889"/>
              <a:gd name="connsiteX19" fmla="*/ 3034443 w 3332591"/>
              <a:gd name="connsiteY19" fmla="*/ 318976 h 1089889"/>
              <a:gd name="connsiteX20" fmla="*/ 3013178 w 3332591"/>
              <a:gd name="connsiteY20" fmla="*/ 350874 h 1089889"/>
              <a:gd name="connsiteX21" fmla="*/ 2949382 w 3332591"/>
              <a:gd name="connsiteY21" fmla="*/ 489097 h 1089889"/>
              <a:gd name="connsiteX22" fmla="*/ 2853689 w 3332591"/>
              <a:gd name="connsiteY22" fmla="*/ 563525 h 1089889"/>
              <a:gd name="connsiteX23" fmla="*/ 2821792 w 3332591"/>
              <a:gd name="connsiteY23" fmla="*/ 574158 h 1089889"/>
              <a:gd name="connsiteX24" fmla="*/ 2779261 w 3332591"/>
              <a:gd name="connsiteY24" fmla="*/ 595423 h 1089889"/>
              <a:gd name="connsiteX25" fmla="*/ 2694201 w 3332591"/>
              <a:gd name="connsiteY25" fmla="*/ 563525 h 1089889"/>
              <a:gd name="connsiteX26" fmla="*/ 2555978 w 3332591"/>
              <a:gd name="connsiteY26" fmla="*/ 414669 h 1089889"/>
              <a:gd name="connsiteX27" fmla="*/ 2481550 w 3332591"/>
              <a:gd name="connsiteY27" fmla="*/ 340241 h 1089889"/>
              <a:gd name="connsiteX28" fmla="*/ 2332694 w 3332591"/>
              <a:gd name="connsiteY28" fmla="*/ 148855 h 1089889"/>
              <a:gd name="connsiteX29" fmla="*/ 2173206 w 3332591"/>
              <a:gd name="connsiteY29" fmla="*/ 382772 h 1089889"/>
              <a:gd name="connsiteX30" fmla="*/ 2066880 w 3332591"/>
              <a:gd name="connsiteY30" fmla="*/ 350874 h 1089889"/>
              <a:gd name="connsiteX31" fmla="*/ 1652210 w 3332591"/>
              <a:gd name="connsiteY31" fmla="*/ 0 h 1089889"/>
              <a:gd name="connsiteX32" fmla="*/ 1407661 w 3332591"/>
              <a:gd name="connsiteY32" fmla="*/ 361507 h 1089889"/>
              <a:gd name="connsiteX33" fmla="*/ 907931 w 3332591"/>
              <a:gd name="connsiteY33" fmla="*/ 138223 h 1089889"/>
              <a:gd name="connsiteX34" fmla="*/ 844136 w 3332591"/>
              <a:gd name="connsiteY34" fmla="*/ 308344 h 1089889"/>
              <a:gd name="connsiteX35" fmla="*/ 822871 w 3332591"/>
              <a:gd name="connsiteY35" fmla="*/ 393404 h 1089889"/>
              <a:gd name="connsiteX36" fmla="*/ 780340 w 3332591"/>
              <a:gd name="connsiteY36" fmla="*/ 489097 h 1089889"/>
              <a:gd name="connsiteX37" fmla="*/ 759075 w 3332591"/>
              <a:gd name="connsiteY37" fmla="*/ 552893 h 1089889"/>
              <a:gd name="connsiteX38" fmla="*/ 705913 w 3332591"/>
              <a:gd name="connsiteY38" fmla="*/ 563525 h 1089889"/>
              <a:gd name="connsiteX39" fmla="*/ 557057 w 3332591"/>
              <a:gd name="connsiteY39" fmla="*/ 499730 h 1089889"/>
              <a:gd name="connsiteX40" fmla="*/ 418834 w 3332591"/>
              <a:gd name="connsiteY40" fmla="*/ 404037 h 1089889"/>
              <a:gd name="connsiteX41" fmla="*/ 291243 w 3332591"/>
              <a:gd name="connsiteY41" fmla="*/ 340241 h 1089889"/>
              <a:gd name="connsiteX42" fmla="*/ 216815 w 3332591"/>
              <a:gd name="connsiteY42" fmla="*/ 308344 h 1089889"/>
              <a:gd name="connsiteX43" fmla="*/ 184917 w 3332591"/>
              <a:gd name="connsiteY43" fmla="*/ 287079 h 1089889"/>
              <a:gd name="connsiteX44" fmla="*/ 4164 w 3332591"/>
              <a:gd name="connsiteY44" fmla="*/ 1084521 h 1089889"/>
              <a:gd name="connsiteX0" fmla="*/ 0 w 3332154"/>
              <a:gd name="connsiteY0" fmla="*/ 1089889 h 1089889"/>
              <a:gd name="connsiteX1" fmla="*/ 748443 w 3332154"/>
              <a:gd name="connsiteY1" fmla="*/ 829339 h 1089889"/>
              <a:gd name="connsiteX2" fmla="*/ 1003624 w 3332154"/>
              <a:gd name="connsiteY2" fmla="*/ 712381 h 1089889"/>
              <a:gd name="connsiteX3" fmla="*/ 1173745 w 3332154"/>
              <a:gd name="connsiteY3" fmla="*/ 627321 h 1089889"/>
              <a:gd name="connsiteX4" fmla="*/ 1524620 w 3332154"/>
              <a:gd name="connsiteY4" fmla="*/ 542260 h 1089889"/>
              <a:gd name="connsiteX5" fmla="*/ 1758536 w 3332154"/>
              <a:gd name="connsiteY5" fmla="*/ 531628 h 1089889"/>
              <a:gd name="connsiteX6" fmla="*/ 1918024 w 3332154"/>
              <a:gd name="connsiteY6" fmla="*/ 542260 h 1089889"/>
              <a:gd name="connsiteX7" fmla="*/ 2120043 w 3332154"/>
              <a:gd name="connsiteY7" fmla="*/ 574158 h 1089889"/>
              <a:gd name="connsiteX8" fmla="*/ 2300796 w 3332154"/>
              <a:gd name="connsiteY8" fmla="*/ 648586 h 1089889"/>
              <a:gd name="connsiteX9" fmla="*/ 2428387 w 3332154"/>
              <a:gd name="connsiteY9" fmla="*/ 723014 h 1089889"/>
              <a:gd name="connsiteX10" fmla="*/ 2555978 w 3332154"/>
              <a:gd name="connsiteY10" fmla="*/ 765544 h 1089889"/>
              <a:gd name="connsiteX11" fmla="*/ 2662303 w 3332154"/>
              <a:gd name="connsiteY11" fmla="*/ 797441 h 1089889"/>
              <a:gd name="connsiteX12" fmla="*/ 2864322 w 3332154"/>
              <a:gd name="connsiteY12" fmla="*/ 839972 h 1089889"/>
              <a:gd name="connsiteX13" fmla="*/ 3034443 w 3332154"/>
              <a:gd name="connsiteY13" fmla="*/ 861237 h 1089889"/>
              <a:gd name="connsiteX14" fmla="*/ 3098238 w 3332154"/>
              <a:gd name="connsiteY14" fmla="*/ 871869 h 1089889"/>
              <a:gd name="connsiteX15" fmla="*/ 3140768 w 3332154"/>
              <a:gd name="connsiteY15" fmla="*/ 893135 h 1089889"/>
              <a:gd name="connsiteX16" fmla="*/ 3247094 w 3332154"/>
              <a:gd name="connsiteY16" fmla="*/ 935665 h 1089889"/>
              <a:gd name="connsiteX17" fmla="*/ 3332154 w 3332154"/>
              <a:gd name="connsiteY17" fmla="*/ 1010093 h 1089889"/>
              <a:gd name="connsiteX18" fmla="*/ 3034443 w 3332154"/>
              <a:gd name="connsiteY18" fmla="*/ 318976 h 1089889"/>
              <a:gd name="connsiteX19" fmla="*/ 3013178 w 3332154"/>
              <a:gd name="connsiteY19" fmla="*/ 350874 h 1089889"/>
              <a:gd name="connsiteX20" fmla="*/ 2949382 w 3332154"/>
              <a:gd name="connsiteY20" fmla="*/ 489097 h 1089889"/>
              <a:gd name="connsiteX21" fmla="*/ 2853689 w 3332154"/>
              <a:gd name="connsiteY21" fmla="*/ 563525 h 1089889"/>
              <a:gd name="connsiteX22" fmla="*/ 2821792 w 3332154"/>
              <a:gd name="connsiteY22" fmla="*/ 574158 h 1089889"/>
              <a:gd name="connsiteX23" fmla="*/ 2779261 w 3332154"/>
              <a:gd name="connsiteY23" fmla="*/ 595423 h 1089889"/>
              <a:gd name="connsiteX24" fmla="*/ 2694201 w 3332154"/>
              <a:gd name="connsiteY24" fmla="*/ 563525 h 1089889"/>
              <a:gd name="connsiteX25" fmla="*/ 2555978 w 3332154"/>
              <a:gd name="connsiteY25" fmla="*/ 414669 h 1089889"/>
              <a:gd name="connsiteX26" fmla="*/ 2481550 w 3332154"/>
              <a:gd name="connsiteY26" fmla="*/ 340241 h 1089889"/>
              <a:gd name="connsiteX27" fmla="*/ 2332694 w 3332154"/>
              <a:gd name="connsiteY27" fmla="*/ 148855 h 1089889"/>
              <a:gd name="connsiteX28" fmla="*/ 2173206 w 3332154"/>
              <a:gd name="connsiteY28" fmla="*/ 382772 h 1089889"/>
              <a:gd name="connsiteX29" fmla="*/ 2066880 w 3332154"/>
              <a:gd name="connsiteY29" fmla="*/ 350874 h 1089889"/>
              <a:gd name="connsiteX30" fmla="*/ 1652210 w 3332154"/>
              <a:gd name="connsiteY30" fmla="*/ 0 h 1089889"/>
              <a:gd name="connsiteX31" fmla="*/ 1407661 w 3332154"/>
              <a:gd name="connsiteY31" fmla="*/ 361507 h 1089889"/>
              <a:gd name="connsiteX32" fmla="*/ 907931 w 3332154"/>
              <a:gd name="connsiteY32" fmla="*/ 138223 h 1089889"/>
              <a:gd name="connsiteX33" fmla="*/ 844136 w 3332154"/>
              <a:gd name="connsiteY33" fmla="*/ 308344 h 1089889"/>
              <a:gd name="connsiteX34" fmla="*/ 822871 w 3332154"/>
              <a:gd name="connsiteY34" fmla="*/ 393404 h 1089889"/>
              <a:gd name="connsiteX35" fmla="*/ 780340 w 3332154"/>
              <a:gd name="connsiteY35" fmla="*/ 489097 h 1089889"/>
              <a:gd name="connsiteX36" fmla="*/ 759075 w 3332154"/>
              <a:gd name="connsiteY36" fmla="*/ 552893 h 1089889"/>
              <a:gd name="connsiteX37" fmla="*/ 705913 w 3332154"/>
              <a:gd name="connsiteY37" fmla="*/ 563525 h 1089889"/>
              <a:gd name="connsiteX38" fmla="*/ 557057 w 3332154"/>
              <a:gd name="connsiteY38" fmla="*/ 499730 h 1089889"/>
              <a:gd name="connsiteX39" fmla="*/ 418834 w 3332154"/>
              <a:gd name="connsiteY39" fmla="*/ 404037 h 1089889"/>
              <a:gd name="connsiteX40" fmla="*/ 291243 w 3332154"/>
              <a:gd name="connsiteY40" fmla="*/ 340241 h 1089889"/>
              <a:gd name="connsiteX41" fmla="*/ 216815 w 3332154"/>
              <a:gd name="connsiteY41" fmla="*/ 308344 h 1089889"/>
              <a:gd name="connsiteX42" fmla="*/ 184917 w 3332154"/>
              <a:gd name="connsiteY42" fmla="*/ 287079 h 1089889"/>
              <a:gd name="connsiteX43" fmla="*/ 4164 w 3332154"/>
              <a:gd name="connsiteY43" fmla="*/ 1084521 h 1089889"/>
              <a:gd name="connsiteX0" fmla="*/ 0 w 3332154"/>
              <a:gd name="connsiteY0" fmla="*/ 1089889 h 1089889"/>
              <a:gd name="connsiteX1" fmla="*/ 748443 w 3332154"/>
              <a:gd name="connsiteY1" fmla="*/ 829339 h 1089889"/>
              <a:gd name="connsiteX2" fmla="*/ 1003624 w 3332154"/>
              <a:gd name="connsiteY2" fmla="*/ 712381 h 1089889"/>
              <a:gd name="connsiteX3" fmla="*/ 1173745 w 3332154"/>
              <a:gd name="connsiteY3" fmla="*/ 627321 h 1089889"/>
              <a:gd name="connsiteX4" fmla="*/ 1524620 w 3332154"/>
              <a:gd name="connsiteY4" fmla="*/ 542260 h 1089889"/>
              <a:gd name="connsiteX5" fmla="*/ 1758536 w 3332154"/>
              <a:gd name="connsiteY5" fmla="*/ 531628 h 1089889"/>
              <a:gd name="connsiteX6" fmla="*/ 1918024 w 3332154"/>
              <a:gd name="connsiteY6" fmla="*/ 542260 h 1089889"/>
              <a:gd name="connsiteX7" fmla="*/ 2120043 w 3332154"/>
              <a:gd name="connsiteY7" fmla="*/ 574158 h 1089889"/>
              <a:gd name="connsiteX8" fmla="*/ 2300796 w 3332154"/>
              <a:gd name="connsiteY8" fmla="*/ 648586 h 1089889"/>
              <a:gd name="connsiteX9" fmla="*/ 2428387 w 3332154"/>
              <a:gd name="connsiteY9" fmla="*/ 723014 h 1089889"/>
              <a:gd name="connsiteX10" fmla="*/ 2555978 w 3332154"/>
              <a:gd name="connsiteY10" fmla="*/ 765544 h 1089889"/>
              <a:gd name="connsiteX11" fmla="*/ 2662303 w 3332154"/>
              <a:gd name="connsiteY11" fmla="*/ 797441 h 1089889"/>
              <a:gd name="connsiteX12" fmla="*/ 2864322 w 3332154"/>
              <a:gd name="connsiteY12" fmla="*/ 839972 h 1089889"/>
              <a:gd name="connsiteX13" fmla="*/ 3034443 w 3332154"/>
              <a:gd name="connsiteY13" fmla="*/ 861237 h 1089889"/>
              <a:gd name="connsiteX14" fmla="*/ 3098238 w 3332154"/>
              <a:gd name="connsiteY14" fmla="*/ 871869 h 1089889"/>
              <a:gd name="connsiteX15" fmla="*/ 3247094 w 3332154"/>
              <a:gd name="connsiteY15" fmla="*/ 935665 h 1089889"/>
              <a:gd name="connsiteX16" fmla="*/ 3332154 w 3332154"/>
              <a:gd name="connsiteY16" fmla="*/ 1010093 h 1089889"/>
              <a:gd name="connsiteX17" fmla="*/ 3034443 w 3332154"/>
              <a:gd name="connsiteY17" fmla="*/ 318976 h 1089889"/>
              <a:gd name="connsiteX18" fmla="*/ 3013178 w 3332154"/>
              <a:gd name="connsiteY18" fmla="*/ 350874 h 1089889"/>
              <a:gd name="connsiteX19" fmla="*/ 2949382 w 3332154"/>
              <a:gd name="connsiteY19" fmla="*/ 489097 h 1089889"/>
              <a:gd name="connsiteX20" fmla="*/ 2853689 w 3332154"/>
              <a:gd name="connsiteY20" fmla="*/ 563525 h 1089889"/>
              <a:gd name="connsiteX21" fmla="*/ 2821792 w 3332154"/>
              <a:gd name="connsiteY21" fmla="*/ 574158 h 1089889"/>
              <a:gd name="connsiteX22" fmla="*/ 2779261 w 3332154"/>
              <a:gd name="connsiteY22" fmla="*/ 595423 h 1089889"/>
              <a:gd name="connsiteX23" fmla="*/ 2694201 w 3332154"/>
              <a:gd name="connsiteY23" fmla="*/ 563525 h 1089889"/>
              <a:gd name="connsiteX24" fmla="*/ 2555978 w 3332154"/>
              <a:gd name="connsiteY24" fmla="*/ 414669 h 1089889"/>
              <a:gd name="connsiteX25" fmla="*/ 2481550 w 3332154"/>
              <a:gd name="connsiteY25" fmla="*/ 340241 h 1089889"/>
              <a:gd name="connsiteX26" fmla="*/ 2332694 w 3332154"/>
              <a:gd name="connsiteY26" fmla="*/ 148855 h 1089889"/>
              <a:gd name="connsiteX27" fmla="*/ 2173206 w 3332154"/>
              <a:gd name="connsiteY27" fmla="*/ 382772 h 1089889"/>
              <a:gd name="connsiteX28" fmla="*/ 2066880 w 3332154"/>
              <a:gd name="connsiteY28" fmla="*/ 350874 h 1089889"/>
              <a:gd name="connsiteX29" fmla="*/ 1652210 w 3332154"/>
              <a:gd name="connsiteY29" fmla="*/ 0 h 1089889"/>
              <a:gd name="connsiteX30" fmla="*/ 1407661 w 3332154"/>
              <a:gd name="connsiteY30" fmla="*/ 361507 h 1089889"/>
              <a:gd name="connsiteX31" fmla="*/ 907931 w 3332154"/>
              <a:gd name="connsiteY31" fmla="*/ 138223 h 1089889"/>
              <a:gd name="connsiteX32" fmla="*/ 844136 w 3332154"/>
              <a:gd name="connsiteY32" fmla="*/ 308344 h 1089889"/>
              <a:gd name="connsiteX33" fmla="*/ 822871 w 3332154"/>
              <a:gd name="connsiteY33" fmla="*/ 393404 h 1089889"/>
              <a:gd name="connsiteX34" fmla="*/ 780340 w 3332154"/>
              <a:gd name="connsiteY34" fmla="*/ 489097 h 1089889"/>
              <a:gd name="connsiteX35" fmla="*/ 759075 w 3332154"/>
              <a:gd name="connsiteY35" fmla="*/ 552893 h 1089889"/>
              <a:gd name="connsiteX36" fmla="*/ 705913 w 3332154"/>
              <a:gd name="connsiteY36" fmla="*/ 563525 h 1089889"/>
              <a:gd name="connsiteX37" fmla="*/ 557057 w 3332154"/>
              <a:gd name="connsiteY37" fmla="*/ 499730 h 1089889"/>
              <a:gd name="connsiteX38" fmla="*/ 418834 w 3332154"/>
              <a:gd name="connsiteY38" fmla="*/ 404037 h 1089889"/>
              <a:gd name="connsiteX39" fmla="*/ 291243 w 3332154"/>
              <a:gd name="connsiteY39" fmla="*/ 340241 h 1089889"/>
              <a:gd name="connsiteX40" fmla="*/ 216815 w 3332154"/>
              <a:gd name="connsiteY40" fmla="*/ 308344 h 1089889"/>
              <a:gd name="connsiteX41" fmla="*/ 184917 w 3332154"/>
              <a:gd name="connsiteY41" fmla="*/ 287079 h 1089889"/>
              <a:gd name="connsiteX42" fmla="*/ 4164 w 3332154"/>
              <a:gd name="connsiteY42" fmla="*/ 1084521 h 1089889"/>
              <a:gd name="connsiteX0" fmla="*/ 0 w 3332572"/>
              <a:gd name="connsiteY0" fmla="*/ 1089889 h 1089889"/>
              <a:gd name="connsiteX1" fmla="*/ 748443 w 3332572"/>
              <a:gd name="connsiteY1" fmla="*/ 829339 h 1089889"/>
              <a:gd name="connsiteX2" fmla="*/ 1003624 w 3332572"/>
              <a:gd name="connsiteY2" fmla="*/ 712381 h 1089889"/>
              <a:gd name="connsiteX3" fmla="*/ 1173745 w 3332572"/>
              <a:gd name="connsiteY3" fmla="*/ 627321 h 1089889"/>
              <a:gd name="connsiteX4" fmla="*/ 1524620 w 3332572"/>
              <a:gd name="connsiteY4" fmla="*/ 542260 h 1089889"/>
              <a:gd name="connsiteX5" fmla="*/ 1758536 w 3332572"/>
              <a:gd name="connsiteY5" fmla="*/ 531628 h 1089889"/>
              <a:gd name="connsiteX6" fmla="*/ 1918024 w 3332572"/>
              <a:gd name="connsiteY6" fmla="*/ 542260 h 1089889"/>
              <a:gd name="connsiteX7" fmla="*/ 2120043 w 3332572"/>
              <a:gd name="connsiteY7" fmla="*/ 574158 h 1089889"/>
              <a:gd name="connsiteX8" fmla="*/ 2300796 w 3332572"/>
              <a:gd name="connsiteY8" fmla="*/ 648586 h 1089889"/>
              <a:gd name="connsiteX9" fmla="*/ 2428387 w 3332572"/>
              <a:gd name="connsiteY9" fmla="*/ 723014 h 1089889"/>
              <a:gd name="connsiteX10" fmla="*/ 2555978 w 3332572"/>
              <a:gd name="connsiteY10" fmla="*/ 765544 h 1089889"/>
              <a:gd name="connsiteX11" fmla="*/ 2662303 w 3332572"/>
              <a:gd name="connsiteY11" fmla="*/ 797441 h 1089889"/>
              <a:gd name="connsiteX12" fmla="*/ 2864322 w 3332572"/>
              <a:gd name="connsiteY12" fmla="*/ 839972 h 1089889"/>
              <a:gd name="connsiteX13" fmla="*/ 3034443 w 3332572"/>
              <a:gd name="connsiteY13" fmla="*/ 861237 h 1089889"/>
              <a:gd name="connsiteX14" fmla="*/ 3098238 w 3332572"/>
              <a:gd name="connsiteY14" fmla="*/ 871869 h 1089889"/>
              <a:gd name="connsiteX15" fmla="*/ 3332154 w 3332572"/>
              <a:gd name="connsiteY15" fmla="*/ 1010093 h 1089889"/>
              <a:gd name="connsiteX16" fmla="*/ 3034443 w 3332572"/>
              <a:gd name="connsiteY16" fmla="*/ 318976 h 1089889"/>
              <a:gd name="connsiteX17" fmla="*/ 3013178 w 3332572"/>
              <a:gd name="connsiteY17" fmla="*/ 350874 h 1089889"/>
              <a:gd name="connsiteX18" fmla="*/ 2949382 w 3332572"/>
              <a:gd name="connsiteY18" fmla="*/ 489097 h 1089889"/>
              <a:gd name="connsiteX19" fmla="*/ 2853689 w 3332572"/>
              <a:gd name="connsiteY19" fmla="*/ 563525 h 1089889"/>
              <a:gd name="connsiteX20" fmla="*/ 2821792 w 3332572"/>
              <a:gd name="connsiteY20" fmla="*/ 574158 h 1089889"/>
              <a:gd name="connsiteX21" fmla="*/ 2779261 w 3332572"/>
              <a:gd name="connsiteY21" fmla="*/ 595423 h 1089889"/>
              <a:gd name="connsiteX22" fmla="*/ 2694201 w 3332572"/>
              <a:gd name="connsiteY22" fmla="*/ 563525 h 1089889"/>
              <a:gd name="connsiteX23" fmla="*/ 2555978 w 3332572"/>
              <a:gd name="connsiteY23" fmla="*/ 414669 h 1089889"/>
              <a:gd name="connsiteX24" fmla="*/ 2481550 w 3332572"/>
              <a:gd name="connsiteY24" fmla="*/ 340241 h 1089889"/>
              <a:gd name="connsiteX25" fmla="*/ 2332694 w 3332572"/>
              <a:gd name="connsiteY25" fmla="*/ 148855 h 1089889"/>
              <a:gd name="connsiteX26" fmla="*/ 2173206 w 3332572"/>
              <a:gd name="connsiteY26" fmla="*/ 382772 h 1089889"/>
              <a:gd name="connsiteX27" fmla="*/ 2066880 w 3332572"/>
              <a:gd name="connsiteY27" fmla="*/ 350874 h 1089889"/>
              <a:gd name="connsiteX28" fmla="*/ 1652210 w 3332572"/>
              <a:gd name="connsiteY28" fmla="*/ 0 h 1089889"/>
              <a:gd name="connsiteX29" fmla="*/ 1407661 w 3332572"/>
              <a:gd name="connsiteY29" fmla="*/ 361507 h 1089889"/>
              <a:gd name="connsiteX30" fmla="*/ 907931 w 3332572"/>
              <a:gd name="connsiteY30" fmla="*/ 138223 h 1089889"/>
              <a:gd name="connsiteX31" fmla="*/ 844136 w 3332572"/>
              <a:gd name="connsiteY31" fmla="*/ 308344 h 1089889"/>
              <a:gd name="connsiteX32" fmla="*/ 822871 w 3332572"/>
              <a:gd name="connsiteY32" fmla="*/ 393404 h 1089889"/>
              <a:gd name="connsiteX33" fmla="*/ 780340 w 3332572"/>
              <a:gd name="connsiteY33" fmla="*/ 489097 h 1089889"/>
              <a:gd name="connsiteX34" fmla="*/ 759075 w 3332572"/>
              <a:gd name="connsiteY34" fmla="*/ 552893 h 1089889"/>
              <a:gd name="connsiteX35" fmla="*/ 705913 w 3332572"/>
              <a:gd name="connsiteY35" fmla="*/ 563525 h 1089889"/>
              <a:gd name="connsiteX36" fmla="*/ 557057 w 3332572"/>
              <a:gd name="connsiteY36" fmla="*/ 499730 h 1089889"/>
              <a:gd name="connsiteX37" fmla="*/ 418834 w 3332572"/>
              <a:gd name="connsiteY37" fmla="*/ 404037 h 1089889"/>
              <a:gd name="connsiteX38" fmla="*/ 291243 w 3332572"/>
              <a:gd name="connsiteY38" fmla="*/ 340241 h 1089889"/>
              <a:gd name="connsiteX39" fmla="*/ 216815 w 3332572"/>
              <a:gd name="connsiteY39" fmla="*/ 308344 h 1089889"/>
              <a:gd name="connsiteX40" fmla="*/ 184917 w 3332572"/>
              <a:gd name="connsiteY40" fmla="*/ 287079 h 1089889"/>
              <a:gd name="connsiteX41" fmla="*/ 4164 w 3332572"/>
              <a:gd name="connsiteY41" fmla="*/ 1084521 h 1089889"/>
              <a:gd name="connsiteX0" fmla="*/ 0 w 3332154"/>
              <a:gd name="connsiteY0" fmla="*/ 1089889 h 1089889"/>
              <a:gd name="connsiteX1" fmla="*/ 748443 w 3332154"/>
              <a:gd name="connsiteY1" fmla="*/ 829339 h 1089889"/>
              <a:gd name="connsiteX2" fmla="*/ 1003624 w 3332154"/>
              <a:gd name="connsiteY2" fmla="*/ 712381 h 1089889"/>
              <a:gd name="connsiteX3" fmla="*/ 1173745 w 3332154"/>
              <a:gd name="connsiteY3" fmla="*/ 627321 h 1089889"/>
              <a:gd name="connsiteX4" fmla="*/ 1524620 w 3332154"/>
              <a:gd name="connsiteY4" fmla="*/ 542260 h 1089889"/>
              <a:gd name="connsiteX5" fmla="*/ 1758536 w 3332154"/>
              <a:gd name="connsiteY5" fmla="*/ 531628 h 1089889"/>
              <a:gd name="connsiteX6" fmla="*/ 1918024 w 3332154"/>
              <a:gd name="connsiteY6" fmla="*/ 542260 h 1089889"/>
              <a:gd name="connsiteX7" fmla="*/ 2120043 w 3332154"/>
              <a:gd name="connsiteY7" fmla="*/ 574158 h 1089889"/>
              <a:gd name="connsiteX8" fmla="*/ 2300796 w 3332154"/>
              <a:gd name="connsiteY8" fmla="*/ 648586 h 1089889"/>
              <a:gd name="connsiteX9" fmla="*/ 2428387 w 3332154"/>
              <a:gd name="connsiteY9" fmla="*/ 723014 h 1089889"/>
              <a:gd name="connsiteX10" fmla="*/ 2555978 w 3332154"/>
              <a:gd name="connsiteY10" fmla="*/ 765544 h 1089889"/>
              <a:gd name="connsiteX11" fmla="*/ 2662303 w 3332154"/>
              <a:gd name="connsiteY11" fmla="*/ 797441 h 1089889"/>
              <a:gd name="connsiteX12" fmla="*/ 2864322 w 3332154"/>
              <a:gd name="connsiteY12" fmla="*/ 839972 h 1089889"/>
              <a:gd name="connsiteX13" fmla="*/ 3034443 w 3332154"/>
              <a:gd name="connsiteY13" fmla="*/ 861237 h 1089889"/>
              <a:gd name="connsiteX14" fmla="*/ 3332154 w 3332154"/>
              <a:gd name="connsiteY14" fmla="*/ 1010093 h 1089889"/>
              <a:gd name="connsiteX15" fmla="*/ 3034443 w 3332154"/>
              <a:gd name="connsiteY15" fmla="*/ 318976 h 1089889"/>
              <a:gd name="connsiteX16" fmla="*/ 3013178 w 3332154"/>
              <a:gd name="connsiteY16" fmla="*/ 350874 h 1089889"/>
              <a:gd name="connsiteX17" fmla="*/ 2949382 w 3332154"/>
              <a:gd name="connsiteY17" fmla="*/ 489097 h 1089889"/>
              <a:gd name="connsiteX18" fmla="*/ 2853689 w 3332154"/>
              <a:gd name="connsiteY18" fmla="*/ 563525 h 1089889"/>
              <a:gd name="connsiteX19" fmla="*/ 2821792 w 3332154"/>
              <a:gd name="connsiteY19" fmla="*/ 574158 h 1089889"/>
              <a:gd name="connsiteX20" fmla="*/ 2779261 w 3332154"/>
              <a:gd name="connsiteY20" fmla="*/ 595423 h 1089889"/>
              <a:gd name="connsiteX21" fmla="*/ 2694201 w 3332154"/>
              <a:gd name="connsiteY21" fmla="*/ 563525 h 1089889"/>
              <a:gd name="connsiteX22" fmla="*/ 2555978 w 3332154"/>
              <a:gd name="connsiteY22" fmla="*/ 414669 h 1089889"/>
              <a:gd name="connsiteX23" fmla="*/ 2481550 w 3332154"/>
              <a:gd name="connsiteY23" fmla="*/ 340241 h 1089889"/>
              <a:gd name="connsiteX24" fmla="*/ 2332694 w 3332154"/>
              <a:gd name="connsiteY24" fmla="*/ 148855 h 1089889"/>
              <a:gd name="connsiteX25" fmla="*/ 2173206 w 3332154"/>
              <a:gd name="connsiteY25" fmla="*/ 382772 h 1089889"/>
              <a:gd name="connsiteX26" fmla="*/ 2066880 w 3332154"/>
              <a:gd name="connsiteY26" fmla="*/ 350874 h 1089889"/>
              <a:gd name="connsiteX27" fmla="*/ 1652210 w 3332154"/>
              <a:gd name="connsiteY27" fmla="*/ 0 h 1089889"/>
              <a:gd name="connsiteX28" fmla="*/ 1407661 w 3332154"/>
              <a:gd name="connsiteY28" fmla="*/ 361507 h 1089889"/>
              <a:gd name="connsiteX29" fmla="*/ 907931 w 3332154"/>
              <a:gd name="connsiteY29" fmla="*/ 138223 h 1089889"/>
              <a:gd name="connsiteX30" fmla="*/ 844136 w 3332154"/>
              <a:gd name="connsiteY30" fmla="*/ 308344 h 1089889"/>
              <a:gd name="connsiteX31" fmla="*/ 822871 w 3332154"/>
              <a:gd name="connsiteY31" fmla="*/ 393404 h 1089889"/>
              <a:gd name="connsiteX32" fmla="*/ 780340 w 3332154"/>
              <a:gd name="connsiteY32" fmla="*/ 489097 h 1089889"/>
              <a:gd name="connsiteX33" fmla="*/ 759075 w 3332154"/>
              <a:gd name="connsiteY33" fmla="*/ 552893 h 1089889"/>
              <a:gd name="connsiteX34" fmla="*/ 705913 w 3332154"/>
              <a:gd name="connsiteY34" fmla="*/ 563525 h 1089889"/>
              <a:gd name="connsiteX35" fmla="*/ 557057 w 3332154"/>
              <a:gd name="connsiteY35" fmla="*/ 499730 h 1089889"/>
              <a:gd name="connsiteX36" fmla="*/ 418834 w 3332154"/>
              <a:gd name="connsiteY36" fmla="*/ 404037 h 1089889"/>
              <a:gd name="connsiteX37" fmla="*/ 291243 w 3332154"/>
              <a:gd name="connsiteY37" fmla="*/ 340241 h 1089889"/>
              <a:gd name="connsiteX38" fmla="*/ 216815 w 3332154"/>
              <a:gd name="connsiteY38" fmla="*/ 308344 h 1089889"/>
              <a:gd name="connsiteX39" fmla="*/ 184917 w 3332154"/>
              <a:gd name="connsiteY39" fmla="*/ 287079 h 1089889"/>
              <a:gd name="connsiteX40" fmla="*/ 4164 w 3332154"/>
              <a:gd name="connsiteY40" fmla="*/ 1084521 h 1089889"/>
              <a:gd name="connsiteX0" fmla="*/ 0 w 3332154"/>
              <a:gd name="connsiteY0" fmla="*/ 1089889 h 1089889"/>
              <a:gd name="connsiteX1" fmla="*/ 748443 w 3332154"/>
              <a:gd name="connsiteY1" fmla="*/ 829339 h 1089889"/>
              <a:gd name="connsiteX2" fmla="*/ 1003624 w 3332154"/>
              <a:gd name="connsiteY2" fmla="*/ 712381 h 1089889"/>
              <a:gd name="connsiteX3" fmla="*/ 1173745 w 3332154"/>
              <a:gd name="connsiteY3" fmla="*/ 627321 h 1089889"/>
              <a:gd name="connsiteX4" fmla="*/ 1524620 w 3332154"/>
              <a:gd name="connsiteY4" fmla="*/ 542260 h 1089889"/>
              <a:gd name="connsiteX5" fmla="*/ 1758536 w 3332154"/>
              <a:gd name="connsiteY5" fmla="*/ 531628 h 1089889"/>
              <a:gd name="connsiteX6" fmla="*/ 1918024 w 3332154"/>
              <a:gd name="connsiteY6" fmla="*/ 542260 h 1089889"/>
              <a:gd name="connsiteX7" fmla="*/ 2120043 w 3332154"/>
              <a:gd name="connsiteY7" fmla="*/ 574158 h 1089889"/>
              <a:gd name="connsiteX8" fmla="*/ 2300796 w 3332154"/>
              <a:gd name="connsiteY8" fmla="*/ 648586 h 1089889"/>
              <a:gd name="connsiteX9" fmla="*/ 2428387 w 3332154"/>
              <a:gd name="connsiteY9" fmla="*/ 723014 h 1089889"/>
              <a:gd name="connsiteX10" fmla="*/ 2555978 w 3332154"/>
              <a:gd name="connsiteY10" fmla="*/ 765544 h 1089889"/>
              <a:gd name="connsiteX11" fmla="*/ 2662303 w 3332154"/>
              <a:gd name="connsiteY11" fmla="*/ 797441 h 1089889"/>
              <a:gd name="connsiteX12" fmla="*/ 2864322 w 3332154"/>
              <a:gd name="connsiteY12" fmla="*/ 839972 h 1089889"/>
              <a:gd name="connsiteX13" fmla="*/ 3332154 w 3332154"/>
              <a:gd name="connsiteY13" fmla="*/ 1010093 h 1089889"/>
              <a:gd name="connsiteX14" fmla="*/ 3034443 w 3332154"/>
              <a:gd name="connsiteY14" fmla="*/ 318976 h 1089889"/>
              <a:gd name="connsiteX15" fmla="*/ 3013178 w 3332154"/>
              <a:gd name="connsiteY15" fmla="*/ 350874 h 1089889"/>
              <a:gd name="connsiteX16" fmla="*/ 2949382 w 3332154"/>
              <a:gd name="connsiteY16" fmla="*/ 489097 h 1089889"/>
              <a:gd name="connsiteX17" fmla="*/ 2853689 w 3332154"/>
              <a:gd name="connsiteY17" fmla="*/ 563525 h 1089889"/>
              <a:gd name="connsiteX18" fmla="*/ 2821792 w 3332154"/>
              <a:gd name="connsiteY18" fmla="*/ 574158 h 1089889"/>
              <a:gd name="connsiteX19" fmla="*/ 2779261 w 3332154"/>
              <a:gd name="connsiteY19" fmla="*/ 595423 h 1089889"/>
              <a:gd name="connsiteX20" fmla="*/ 2694201 w 3332154"/>
              <a:gd name="connsiteY20" fmla="*/ 563525 h 1089889"/>
              <a:gd name="connsiteX21" fmla="*/ 2555978 w 3332154"/>
              <a:gd name="connsiteY21" fmla="*/ 414669 h 1089889"/>
              <a:gd name="connsiteX22" fmla="*/ 2481550 w 3332154"/>
              <a:gd name="connsiteY22" fmla="*/ 340241 h 1089889"/>
              <a:gd name="connsiteX23" fmla="*/ 2332694 w 3332154"/>
              <a:gd name="connsiteY23" fmla="*/ 148855 h 1089889"/>
              <a:gd name="connsiteX24" fmla="*/ 2173206 w 3332154"/>
              <a:gd name="connsiteY24" fmla="*/ 382772 h 1089889"/>
              <a:gd name="connsiteX25" fmla="*/ 2066880 w 3332154"/>
              <a:gd name="connsiteY25" fmla="*/ 350874 h 1089889"/>
              <a:gd name="connsiteX26" fmla="*/ 1652210 w 3332154"/>
              <a:gd name="connsiteY26" fmla="*/ 0 h 1089889"/>
              <a:gd name="connsiteX27" fmla="*/ 1407661 w 3332154"/>
              <a:gd name="connsiteY27" fmla="*/ 361507 h 1089889"/>
              <a:gd name="connsiteX28" fmla="*/ 907931 w 3332154"/>
              <a:gd name="connsiteY28" fmla="*/ 138223 h 1089889"/>
              <a:gd name="connsiteX29" fmla="*/ 844136 w 3332154"/>
              <a:gd name="connsiteY29" fmla="*/ 308344 h 1089889"/>
              <a:gd name="connsiteX30" fmla="*/ 822871 w 3332154"/>
              <a:gd name="connsiteY30" fmla="*/ 393404 h 1089889"/>
              <a:gd name="connsiteX31" fmla="*/ 780340 w 3332154"/>
              <a:gd name="connsiteY31" fmla="*/ 489097 h 1089889"/>
              <a:gd name="connsiteX32" fmla="*/ 759075 w 3332154"/>
              <a:gd name="connsiteY32" fmla="*/ 552893 h 1089889"/>
              <a:gd name="connsiteX33" fmla="*/ 705913 w 3332154"/>
              <a:gd name="connsiteY33" fmla="*/ 563525 h 1089889"/>
              <a:gd name="connsiteX34" fmla="*/ 557057 w 3332154"/>
              <a:gd name="connsiteY34" fmla="*/ 499730 h 1089889"/>
              <a:gd name="connsiteX35" fmla="*/ 418834 w 3332154"/>
              <a:gd name="connsiteY35" fmla="*/ 404037 h 1089889"/>
              <a:gd name="connsiteX36" fmla="*/ 291243 w 3332154"/>
              <a:gd name="connsiteY36" fmla="*/ 340241 h 1089889"/>
              <a:gd name="connsiteX37" fmla="*/ 216815 w 3332154"/>
              <a:gd name="connsiteY37" fmla="*/ 308344 h 1089889"/>
              <a:gd name="connsiteX38" fmla="*/ 184917 w 3332154"/>
              <a:gd name="connsiteY38" fmla="*/ 287079 h 1089889"/>
              <a:gd name="connsiteX39" fmla="*/ 4164 w 3332154"/>
              <a:gd name="connsiteY39" fmla="*/ 1084521 h 1089889"/>
              <a:gd name="connsiteX0" fmla="*/ 0 w 3332154"/>
              <a:gd name="connsiteY0" fmla="*/ 1089889 h 1089889"/>
              <a:gd name="connsiteX1" fmla="*/ 748443 w 3332154"/>
              <a:gd name="connsiteY1" fmla="*/ 829339 h 1089889"/>
              <a:gd name="connsiteX2" fmla="*/ 1003624 w 3332154"/>
              <a:gd name="connsiteY2" fmla="*/ 712381 h 1089889"/>
              <a:gd name="connsiteX3" fmla="*/ 1173745 w 3332154"/>
              <a:gd name="connsiteY3" fmla="*/ 627321 h 1089889"/>
              <a:gd name="connsiteX4" fmla="*/ 1524620 w 3332154"/>
              <a:gd name="connsiteY4" fmla="*/ 542260 h 1089889"/>
              <a:gd name="connsiteX5" fmla="*/ 1758536 w 3332154"/>
              <a:gd name="connsiteY5" fmla="*/ 531628 h 1089889"/>
              <a:gd name="connsiteX6" fmla="*/ 1918024 w 3332154"/>
              <a:gd name="connsiteY6" fmla="*/ 542260 h 1089889"/>
              <a:gd name="connsiteX7" fmla="*/ 2120043 w 3332154"/>
              <a:gd name="connsiteY7" fmla="*/ 574158 h 1089889"/>
              <a:gd name="connsiteX8" fmla="*/ 2300796 w 3332154"/>
              <a:gd name="connsiteY8" fmla="*/ 648586 h 1089889"/>
              <a:gd name="connsiteX9" fmla="*/ 2428387 w 3332154"/>
              <a:gd name="connsiteY9" fmla="*/ 723014 h 1089889"/>
              <a:gd name="connsiteX10" fmla="*/ 2555978 w 3332154"/>
              <a:gd name="connsiteY10" fmla="*/ 765544 h 1089889"/>
              <a:gd name="connsiteX11" fmla="*/ 2662303 w 3332154"/>
              <a:gd name="connsiteY11" fmla="*/ 797441 h 1089889"/>
              <a:gd name="connsiteX12" fmla="*/ 3332154 w 3332154"/>
              <a:gd name="connsiteY12" fmla="*/ 1010093 h 1089889"/>
              <a:gd name="connsiteX13" fmla="*/ 3034443 w 3332154"/>
              <a:gd name="connsiteY13" fmla="*/ 318976 h 1089889"/>
              <a:gd name="connsiteX14" fmla="*/ 3013178 w 3332154"/>
              <a:gd name="connsiteY14" fmla="*/ 350874 h 1089889"/>
              <a:gd name="connsiteX15" fmla="*/ 2949382 w 3332154"/>
              <a:gd name="connsiteY15" fmla="*/ 489097 h 1089889"/>
              <a:gd name="connsiteX16" fmla="*/ 2853689 w 3332154"/>
              <a:gd name="connsiteY16" fmla="*/ 563525 h 1089889"/>
              <a:gd name="connsiteX17" fmla="*/ 2821792 w 3332154"/>
              <a:gd name="connsiteY17" fmla="*/ 574158 h 1089889"/>
              <a:gd name="connsiteX18" fmla="*/ 2779261 w 3332154"/>
              <a:gd name="connsiteY18" fmla="*/ 595423 h 1089889"/>
              <a:gd name="connsiteX19" fmla="*/ 2694201 w 3332154"/>
              <a:gd name="connsiteY19" fmla="*/ 563525 h 1089889"/>
              <a:gd name="connsiteX20" fmla="*/ 2555978 w 3332154"/>
              <a:gd name="connsiteY20" fmla="*/ 414669 h 1089889"/>
              <a:gd name="connsiteX21" fmla="*/ 2481550 w 3332154"/>
              <a:gd name="connsiteY21" fmla="*/ 340241 h 1089889"/>
              <a:gd name="connsiteX22" fmla="*/ 2332694 w 3332154"/>
              <a:gd name="connsiteY22" fmla="*/ 148855 h 1089889"/>
              <a:gd name="connsiteX23" fmla="*/ 2173206 w 3332154"/>
              <a:gd name="connsiteY23" fmla="*/ 382772 h 1089889"/>
              <a:gd name="connsiteX24" fmla="*/ 2066880 w 3332154"/>
              <a:gd name="connsiteY24" fmla="*/ 350874 h 1089889"/>
              <a:gd name="connsiteX25" fmla="*/ 1652210 w 3332154"/>
              <a:gd name="connsiteY25" fmla="*/ 0 h 1089889"/>
              <a:gd name="connsiteX26" fmla="*/ 1407661 w 3332154"/>
              <a:gd name="connsiteY26" fmla="*/ 361507 h 1089889"/>
              <a:gd name="connsiteX27" fmla="*/ 907931 w 3332154"/>
              <a:gd name="connsiteY27" fmla="*/ 138223 h 1089889"/>
              <a:gd name="connsiteX28" fmla="*/ 844136 w 3332154"/>
              <a:gd name="connsiteY28" fmla="*/ 308344 h 1089889"/>
              <a:gd name="connsiteX29" fmla="*/ 822871 w 3332154"/>
              <a:gd name="connsiteY29" fmla="*/ 393404 h 1089889"/>
              <a:gd name="connsiteX30" fmla="*/ 780340 w 3332154"/>
              <a:gd name="connsiteY30" fmla="*/ 489097 h 1089889"/>
              <a:gd name="connsiteX31" fmla="*/ 759075 w 3332154"/>
              <a:gd name="connsiteY31" fmla="*/ 552893 h 1089889"/>
              <a:gd name="connsiteX32" fmla="*/ 705913 w 3332154"/>
              <a:gd name="connsiteY32" fmla="*/ 563525 h 1089889"/>
              <a:gd name="connsiteX33" fmla="*/ 557057 w 3332154"/>
              <a:gd name="connsiteY33" fmla="*/ 499730 h 1089889"/>
              <a:gd name="connsiteX34" fmla="*/ 418834 w 3332154"/>
              <a:gd name="connsiteY34" fmla="*/ 404037 h 1089889"/>
              <a:gd name="connsiteX35" fmla="*/ 291243 w 3332154"/>
              <a:gd name="connsiteY35" fmla="*/ 340241 h 1089889"/>
              <a:gd name="connsiteX36" fmla="*/ 216815 w 3332154"/>
              <a:gd name="connsiteY36" fmla="*/ 308344 h 1089889"/>
              <a:gd name="connsiteX37" fmla="*/ 184917 w 3332154"/>
              <a:gd name="connsiteY37" fmla="*/ 287079 h 1089889"/>
              <a:gd name="connsiteX38" fmla="*/ 4164 w 3332154"/>
              <a:gd name="connsiteY38" fmla="*/ 1084521 h 1089889"/>
              <a:gd name="connsiteX0" fmla="*/ 0 w 3332154"/>
              <a:gd name="connsiteY0" fmla="*/ 1089889 h 1089889"/>
              <a:gd name="connsiteX1" fmla="*/ 748443 w 3332154"/>
              <a:gd name="connsiteY1" fmla="*/ 829339 h 1089889"/>
              <a:gd name="connsiteX2" fmla="*/ 1003624 w 3332154"/>
              <a:gd name="connsiteY2" fmla="*/ 712381 h 1089889"/>
              <a:gd name="connsiteX3" fmla="*/ 1173745 w 3332154"/>
              <a:gd name="connsiteY3" fmla="*/ 627321 h 1089889"/>
              <a:gd name="connsiteX4" fmla="*/ 1524620 w 3332154"/>
              <a:gd name="connsiteY4" fmla="*/ 542260 h 1089889"/>
              <a:gd name="connsiteX5" fmla="*/ 1758536 w 3332154"/>
              <a:gd name="connsiteY5" fmla="*/ 531628 h 1089889"/>
              <a:gd name="connsiteX6" fmla="*/ 1918024 w 3332154"/>
              <a:gd name="connsiteY6" fmla="*/ 542260 h 1089889"/>
              <a:gd name="connsiteX7" fmla="*/ 2120043 w 3332154"/>
              <a:gd name="connsiteY7" fmla="*/ 574158 h 1089889"/>
              <a:gd name="connsiteX8" fmla="*/ 2300796 w 3332154"/>
              <a:gd name="connsiteY8" fmla="*/ 648586 h 1089889"/>
              <a:gd name="connsiteX9" fmla="*/ 2428387 w 3332154"/>
              <a:gd name="connsiteY9" fmla="*/ 723014 h 1089889"/>
              <a:gd name="connsiteX10" fmla="*/ 2555978 w 3332154"/>
              <a:gd name="connsiteY10" fmla="*/ 765544 h 1089889"/>
              <a:gd name="connsiteX11" fmla="*/ 2662303 w 3332154"/>
              <a:gd name="connsiteY11" fmla="*/ 797441 h 1089889"/>
              <a:gd name="connsiteX12" fmla="*/ 3332154 w 3332154"/>
              <a:gd name="connsiteY12" fmla="*/ 1010093 h 1089889"/>
              <a:gd name="connsiteX13" fmla="*/ 3034443 w 3332154"/>
              <a:gd name="connsiteY13" fmla="*/ 318976 h 1089889"/>
              <a:gd name="connsiteX14" fmla="*/ 3013178 w 3332154"/>
              <a:gd name="connsiteY14" fmla="*/ 350874 h 1089889"/>
              <a:gd name="connsiteX15" fmla="*/ 2949382 w 3332154"/>
              <a:gd name="connsiteY15" fmla="*/ 489097 h 1089889"/>
              <a:gd name="connsiteX16" fmla="*/ 2853689 w 3332154"/>
              <a:gd name="connsiteY16" fmla="*/ 563525 h 1089889"/>
              <a:gd name="connsiteX17" fmla="*/ 2821792 w 3332154"/>
              <a:gd name="connsiteY17" fmla="*/ 574158 h 1089889"/>
              <a:gd name="connsiteX18" fmla="*/ 2779261 w 3332154"/>
              <a:gd name="connsiteY18" fmla="*/ 595423 h 1089889"/>
              <a:gd name="connsiteX19" fmla="*/ 2694201 w 3332154"/>
              <a:gd name="connsiteY19" fmla="*/ 563525 h 1089889"/>
              <a:gd name="connsiteX20" fmla="*/ 2555978 w 3332154"/>
              <a:gd name="connsiteY20" fmla="*/ 414669 h 1089889"/>
              <a:gd name="connsiteX21" fmla="*/ 2332694 w 3332154"/>
              <a:gd name="connsiteY21" fmla="*/ 148855 h 1089889"/>
              <a:gd name="connsiteX22" fmla="*/ 2173206 w 3332154"/>
              <a:gd name="connsiteY22" fmla="*/ 382772 h 1089889"/>
              <a:gd name="connsiteX23" fmla="*/ 2066880 w 3332154"/>
              <a:gd name="connsiteY23" fmla="*/ 350874 h 1089889"/>
              <a:gd name="connsiteX24" fmla="*/ 1652210 w 3332154"/>
              <a:gd name="connsiteY24" fmla="*/ 0 h 1089889"/>
              <a:gd name="connsiteX25" fmla="*/ 1407661 w 3332154"/>
              <a:gd name="connsiteY25" fmla="*/ 361507 h 1089889"/>
              <a:gd name="connsiteX26" fmla="*/ 907931 w 3332154"/>
              <a:gd name="connsiteY26" fmla="*/ 138223 h 1089889"/>
              <a:gd name="connsiteX27" fmla="*/ 844136 w 3332154"/>
              <a:gd name="connsiteY27" fmla="*/ 308344 h 1089889"/>
              <a:gd name="connsiteX28" fmla="*/ 822871 w 3332154"/>
              <a:gd name="connsiteY28" fmla="*/ 393404 h 1089889"/>
              <a:gd name="connsiteX29" fmla="*/ 780340 w 3332154"/>
              <a:gd name="connsiteY29" fmla="*/ 489097 h 1089889"/>
              <a:gd name="connsiteX30" fmla="*/ 759075 w 3332154"/>
              <a:gd name="connsiteY30" fmla="*/ 552893 h 1089889"/>
              <a:gd name="connsiteX31" fmla="*/ 705913 w 3332154"/>
              <a:gd name="connsiteY31" fmla="*/ 563525 h 1089889"/>
              <a:gd name="connsiteX32" fmla="*/ 557057 w 3332154"/>
              <a:gd name="connsiteY32" fmla="*/ 499730 h 1089889"/>
              <a:gd name="connsiteX33" fmla="*/ 418834 w 3332154"/>
              <a:gd name="connsiteY33" fmla="*/ 404037 h 1089889"/>
              <a:gd name="connsiteX34" fmla="*/ 291243 w 3332154"/>
              <a:gd name="connsiteY34" fmla="*/ 340241 h 1089889"/>
              <a:gd name="connsiteX35" fmla="*/ 216815 w 3332154"/>
              <a:gd name="connsiteY35" fmla="*/ 308344 h 1089889"/>
              <a:gd name="connsiteX36" fmla="*/ 184917 w 3332154"/>
              <a:gd name="connsiteY36" fmla="*/ 287079 h 1089889"/>
              <a:gd name="connsiteX37" fmla="*/ 4164 w 3332154"/>
              <a:gd name="connsiteY37" fmla="*/ 1084521 h 1089889"/>
              <a:gd name="connsiteX0" fmla="*/ 0 w 3332154"/>
              <a:gd name="connsiteY0" fmla="*/ 1089889 h 1089889"/>
              <a:gd name="connsiteX1" fmla="*/ 748443 w 3332154"/>
              <a:gd name="connsiteY1" fmla="*/ 829339 h 1089889"/>
              <a:gd name="connsiteX2" fmla="*/ 1003624 w 3332154"/>
              <a:gd name="connsiteY2" fmla="*/ 712381 h 1089889"/>
              <a:gd name="connsiteX3" fmla="*/ 1173745 w 3332154"/>
              <a:gd name="connsiteY3" fmla="*/ 627321 h 1089889"/>
              <a:gd name="connsiteX4" fmla="*/ 1524620 w 3332154"/>
              <a:gd name="connsiteY4" fmla="*/ 542260 h 1089889"/>
              <a:gd name="connsiteX5" fmla="*/ 1758536 w 3332154"/>
              <a:gd name="connsiteY5" fmla="*/ 531628 h 1089889"/>
              <a:gd name="connsiteX6" fmla="*/ 1918024 w 3332154"/>
              <a:gd name="connsiteY6" fmla="*/ 542260 h 1089889"/>
              <a:gd name="connsiteX7" fmla="*/ 2120043 w 3332154"/>
              <a:gd name="connsiteY7" fmla="*/ 574158 h 1089889"/>
              <a:gd name="connsiteX8" fmla="*/ 2300796 w 3332154"/>
              <a:gd name="connsiteY8" fmla="*/ 648586 h 1089889"/>
              <a:gd name="connsiteX9" fmla="*/ 2428387 w 3332154"/>
              <a:gd name="connsiteY9" fmla="*/ 723014 h 1089889"/>
              <a:gd name="connsiteX10" fmla="*/ 2555978 w 3332154"/>
              <a:gd name="connsiteY10" fmla="*/ 765544 h 1089889"/>
              <a:gd name="connsiteX11" fmla="*/ 2662303 w 3332154"/>
              <a:gd name="connsiteY11" fmla="*/ 797441 h 1089889"/>
              <a:gd name="connsiteX12" fmla="*/ 3332154 w 3332154"/>
              <a:gd name="connsiteY12" fmla="*/ 1010093 h 1089889"/>
              <a:gd name="connsiteX13" fmla="*/ 3034443 w 3332154"/>
              <a:gd name="connsiteY13" fmla="*/ 318976 h 1089889"/>
              <a:gd name="connsiteX14" fmla="*/ 3013178 w 3332154"/>
              <a:gd name="connsiteY14" fmla="*/ 350874 h 1089889"/>
              <a:gd name="connsiteX15" fmla="*/ 2949382 w 3332154"/>
              <a:gd name="connsiteY15" fmla="*/ 489097 h 1089889"/>
              <a:gd name="connsiteX16" fmla="*/ 2853689 w 3332154"/>
              <a:gd name="connsiteY16" fmla="*/ 563525 h 1089889"/>
              <a:gd name="connsiteX17" fmla="*/ 2821792 w 3332154"/>
              <a:gd name="connsiteY17" fmla="*/ 574158 h 1089889"/>
              <a:gd name="connsiteX18" fmla="*/ 2779261 w 3332154"/>
              <a:gd name="connsiteY18" fmla="*/ 595423 h 1089889"/>
              <a:gd name="connsiteX19" fmla="*/ 2694201 w 3332154"/>
              <a:gd name="connsiteY19" fmla="*/ 563525 h 1089889"/>
              <a:gd name="connsiteX20" fmla="*/ 2332694 w 3332154"/>
              <a:gd name="connsiteY20" fmla="*/ 148855 h 1089889"/>
              <a:gd name="connsiteX21" fmla="*/ 2173206 w 3332154"/>
              <a:gd name="connsiteY21" fmla="*/ 382772 h 1089889"/>
              <a:gd name="connsiteX22" fmla="*/ 2066880 w 3332154"/>
              <a:gd name="connsiteY22" fmla="*/ 350874 h 1089889"/>
              <a:gd name="connsiteX23" fmla="*/ 1652210 w 3332154"/>
              <a:gd name="connsiteY23" fmla="*/ 0 h 1089889"/>
              <a:gd name="connsiteX24" fmla="*/ 1407661 w 3332154"/>
              <a:gd name="connsiteY24" fmla="*/ 361507 h 1089889"/>
              <a:gd name="connsiteX25" fmla="*/ 907931 w 3332154"/>
              <a:gd name="connsiteY25" fmla="*/ 138223 h 1089889"/>
              <a:gd name="connsiteX26" fmla="*/ 844136 w 3332154"/>
              <a:gd name="connsiteY26" fmla="*/ 308344 h 1089889"/>
              <a:gd name="connsiteX27" fmla="*/ 822871 w 3332154"/>
              <a:gd name="connsiteY27" fmla="*/ 393404 h 1089889"/>
              <a:gd name="connsiteX28" fmla="*/ 780340 w 3332154"/>
              <a:gd name="connsiteY28" fmla="*/ 489097 h 1089889"/>
              <a:gd name="connsiteX29" fmla="*/ 759075 w 3332154"/>
              <a:gd name="connsiteY29" fmla="*/ 552893 h 1089889"/>
              <a:gd name="connsiteX30" fmla="*/ 705913 w 3332154"/>
              <a:gd name="connsiteY30" fmla="*/ 563525 h 1089889"/>
              <a:gd name="connsiteX31" fmla="*/ 557057 w 3332154"/>
              <a:gd name="connsiteY31" fmla="*/ 499730 h 1089889"/>
              <a:gd name="connsiteX32" fmla="*/ 418834 w 3332154"/>
              <a:gd name="connsiteY32" fmla="*/ 404037 h 1089889"/>
              <a:gd name="connsiteX33" fmla="*/ 291243 w 3332154"/>
              <a:gd name="connsiteY33" fmla="*/ 340241 h 1089889"/>
              <a:gd name="connsiteX34" fmla="*/ 216815 w 3332154"/>
              <a:gd name="connsiteY34" fmla="*/ 308344 h 1089889"/>
              <a:gd name="connsiteX35" fmla="*/ 184917 w 3332154"/>
              <a:gd name="connsiteY35" fmla="*/ 287079 h 1089889"/>
              <a:gd name="connsiteX36" fmla="*/ 4164 w 3332154"/>
              <a:gd name="connsiteY36" fmla="*/ 1084521 h 1089889"/>
              <a:gd name="connsiteX0" fmla="*/ 0 w 3332154"/>
              <a:gd name="connsiteY0" fmla="*/ 1089889 h 1089889"/>
              <a:gd name="connsiteX1" fmla="*/ 748443 w 3332154"/>
              <a:gd name="connsiteY1" fmla="*/ 829339 h 1089889"/>
              <a:gd name="connsiteX2" fmla="*/ 1003624 w 3332154"/>
              <a:gd name="connsiteY2" fmla="*/ 712381 h 1089889"/>
              <a:gd name="connsiteX3" fmla="*/ 1173745 w 3332154"/>
              <a:gd name="connsiteY3" fmla="*/ 627321 h 1089889"/>
              <a:gd name="connsiteX4" fmla="*/ 1524620 w 3332154"/>
              <a:gd name="connsiteY4" fmla="*/ 542260 h 1089889"/>
              <a:gd name="connsiteX5" fmla="*/ 1758536 w 3332154"/>
              <a:gd name="connsiteY5" fmla="*/ 531628 h 1089889"/>
              <a:gd name="connsiteX6" fmla="*/ 1918024 w 3332154"/>
              <a:gd name="connsiteY6" fmla="*/ 542260 h 1089889"/>
              <a:gd name="connsiteX7" fmla="*/ 2120043 w 3332154"/>
              <a:gd name="connsiteY7" fmla="*/ 574158 h 1089889"/>
              <a:gd name="connsiteX8" fmla="*/ 2300796 w 3332154"/>
              <a:gd name="connsiteY8" fmla="*/ 648586 h 1089889"/>
              <a:gd name="connsiteX9" fmla="*/ 2428387 w 3332154"/>
              <a:gd name="connsiteY9" fmla="*/ 723014 h 1089889"/>
              <a:gd name="connsiteX10" fmla="*/ 2555978 w 3332154"/>
              <a:gd name="connsiteY10" fmla="*/ 765544 h 1089889"/>
              <a:gd name="connsiteX11" fmla="*/ 2662303 w 3332154"/>
              <a:gd name="connsiteY11" fmla="*/ 797441 h 1089889"/>
              <a:gd name="connsiteX12" fmla="*/ 3332154 w 3332154"/>
              <a:gd name="connsiteY12" fmla="*/ 1010093 h 1089889"/>
              <a:gd name="connsiteX13" fmla="*/ 3034443 w 3332154"/>
              <a:gd name="connsiteY13" fmla="*/ 318976 h 1089889"/>
              <a:gd name="connsiteX14" fmla="*/ 3013178 w 3332154"/>
              <a:gd name="connsiteY14" fmla="*/ 350874 h 1089889"/>
              <a:gd name="connsiteX15" fmla="*/ 2949382 w 3332154"/>
              <a:gd name="connsiteY15" fmla="*/ 489097 h 1089889"/>
              <a:gd name="connsiteX16" fmla="*/ 2853689 w 3332154"/>
              <a:gd name="connsiteY16" fmla="*/ 563525 h 1089889"/>
              <a:gd name="connsiteX17" fmla="*/ 2779261 w 3332154"/>
              <a:gd name="connsiteY17" fmla="*/ 595423 h 1089889"/>
              <a:gd name="connsiteX18" fmla="*/ 2694201 w 3332154"/>
              <a:gd name="connsiteY18" fmla="*/ 563525 h 1089889"/>
              <a:gd name="connsiteX19" fmla="*/ 2332694 w 3332154"/>
              <a:gd name="connsiteY19" fmla="*/ 148855 h 1089889"/>
              <a:gd name="connsiteX20" fmla="*/ 2173206 w 3332154"/>
              <a:gd name="connsiteY20" fmla="*/ 382772 h 1089889"/>
              <a:gd name="connsiteX21" fmla="*/ 2066880 w 3332154"/>
              <a:gd name="connsiteY21" fmla="*/ 350874 h 1089889"/>
              <a:gd name="connsiteX22" fmla="*/ 1652210 w 3332154"/>
              <a:gd name="connsiteY22" fmla="*/ 0 h 1089889"/>
              <a:gd name="connsiteX23" fmla="*/ 1407661 w 3332154"/>
              <a:gd name="connsiteY23" fmla="*/ 361507 h 1089889"/>
              <a:gd name="connsiteX24" fmla="*/ 907931 w 3332154"/>
              <a:gd name="connsiteY24" fmla="*/ 138223 h 1089889"/>
              <a:gd name="connsiteX25" fmla="*/ 844136 w 3332154"/>
              <a:gd name="connsiteY25" fmla="*/ 308344 h 1089889"/>
              <a:gd name="connsiteX26" fmla="*/ 822871 w 3332154"/>
              <a:gd name="connsiteY26" fmla="*/ 393404 h 1089889"/>
              <a:gd name="connsiteX27" fmla="*/ 780340 w 3332154"/>
              <a:gd name="connsiteY27" fmla="*/ 489097 h 1089889"/>
              <a:gd name="connsiteX28" fmla="*/ 759075 w 3332154"/>
              <a:gd name="connsiteY28" fmla="*/ 552893 h 1089889"/>
              <a:gd name="connsiteX29" fmla="*/ 705913 w 3332154"/>
              <a:gd name="connsiteY29" fmla="*/ 563525 h 1089889"/>
              <a:gd name="connsiteX30" fmla="*/ 557057 w 3332154"/>
              <a:gd name="connsiteY30" fmla="*/ 499730 h 1089889"/>
              <a:gd name="connsiteX31" fmla="*/ 418834 w 3332154"/>
              <a:gd name="connsiteY31" fmla="*/ 404037 h 1089889"/>
              <a:gd name="connsiteX32" fmla="*/ 291243 w 3332154"/>
              <a:gd name="connsiteY32" fmla="*/ 340241 h 1089889"/>
              <a:gd name="connsiteX33" fmla="*/ 216815 w 3332154"/>
              <a:gd name="connsiteY33" fmla="*/ 308344 h 1089889"/>
              <a:gd name="connsiteX34" fmla="*/ 184917 w 3332154"/>
              <a:gd name="connsiteY34" fmla="*/ 287079 h 1089889"/>
              <a:gd name="connsiteX35" fmla="*/ 4164 w 3332154"/>
              <a:gd name="connsiteY35" fmla="*/ 1084521 h 1089889"/>
              <a:gd name="connsiteX0" fmla="*/ 0 w 3332154"/>
              <a:gd name="connsiteY0" fmla="*/ 1089889 h 1089889"/>
              <a:gd name="connsiteX1" fmla="*/ 748443 w 3332154"/>
              <a:gd name="connsiteY1" fmla="*/ 829339 h 1089889"/>
              <a:gd name="connsiteX2" fmla="*/ 1003624 w 3332154"/>
              <a:gd name="connsiteY2" fmla="*/ 712381 h 1089889"/>
              <a:gd name="connsiteX3" fmla="*/ 1173745 w 3332154"/>
              <a:gd name="connsiteY3" fmla="*/ 627321 h 1089889"/>
              <a:gd name="connsiteX4" fmla="*/ 1524620 w 3332154"/>
              <a:gd name="connsiteY4" fmla="*/ 542260 h 1089889"/>
              <a:gd name="connsiteX5" fmla="*/ 1758536 w 3332154"/>
              <a:gd name="connsiteY5" fmla="*/ 531628 h 1089889"/>
              <a:gd name="connsiteX6" fmla="*/ 1918024 w 3332154"/>
              <a:gd name="connsiteY6" fmla="*/ 542260 h 1089889"/>
              <a:gd name="connsiteX7" fmla="*/ 2120043 w 3332154"/>
              <a:gd name="connsiteY7" fmla="*/ 574158 h 1089889"/>
              <a:gd name="connsiteX8" fmla="*/ 2300796 w 3332154"/>
              <a:gd name="connsiteY8" fmla="*/ 648586 h 1089889"/>
              <a:gd name="connsiteX9" fmla="*/ 2428387 w 3332154"/>
              <a:gd name="connsiteY9" fmla="*/ 723014 h 1089889"/>
              <a:gd name="connsiteX10" fmla="*/ 2555978 w 3332154"/>
              <a:gd name="connsiteY10" fmla="*/ 765544 h 1089889"/>
              <a:gd name="connsiteX11" fmla="*/ 2662303 w 3332154"/>
              <a:gd name="connsiteY11" fmla="*/ 797441 h 1089889"/>
              <a:gd name="connsiteX12" fmla="*/ 3332154 w 3332154"/>
              <a:gd name="connsiteY12" fmla="*/ 1010093 h 1089889"/>
              <a:gd name="connsiteX13" fmla="*/ 3034443 w 3332154"/>
              <a:gd name="connsiteY13" fmla="*/ 318976 h 1089889"/>
              <a:gd name="connsiteX14" fmla="*/ 3013178 w 3332154"/>
              <a:gd name="connsiteY14" fmla="*/ 350874 h 1089889"/>
              <a:gd name="connsiteX15" fmla="*/ 2949382 w 3332154"/>
              <a:gd name="connsiteY15" fmla="*/ 489097 h 1089889"/>
              <a:gd name="connsiteX16" fmla="*/ 2779261 w 3332154"/>
              <a:gd name="connsiteY16" fmla="*/ 595423 h 1089889"/>
              <a:gd name="connsiteX17" fmla="*/ 2694201 w 3332154"/>
              <a:gd name="connsiteY17" fmla="*/ 563525 h 1089889"/>
              <a:gd name="connsiteX18" fmla="*/ 2332694 w 3332154"/>
              <a:gd name="connsiteY18" fmla="*/ 148855 h 1089889"/>
              <a:gd name="connsiteX19" fmla="*/ 2173206 w 3332154"/>
              <a:gd name="connsiteY19" fmla="*/ 382772 h 1089889"/>
              <a:gd name="connsiteX20" fmla="*/ 2066880 w 3332154"/>
              <a:gd name="connsiteY20" fmla="*/ 350874 h 1089889"/>
              <a:gd name="connsiteX21" fmla="*/ 1652210 w 3332154"/>
              <a:gd name="connsiteY21" fmla="*/ 0 h 1089889"/>
              <a:gd name="connsiteX22" fmla="*/ 1407661 w 3332154"/>
              <a:gd name="connsiteY22" fmla="*/ 361507 h 1089889"/>
              <a:gd name="connsiteX23" fmla="*/ 907931 w 3332154"/>
              <a:gd name="connsiteY23" fmla="*/ 138223 h 1089889"/>
              <a:gd name="connsiteX24" fmla="*/ 844136 w 3332154"/>
              <a:gd name="connsiteY24" fmla="*/ 308344 h 1089889"/>
              <a:gd name="connsiteX25" fmla="*/ 822871 w 3332154"/>
              <a:gd name="connsiteY25" fmla="*/ 393404 h 1089889"/>
              <a:gd name="connsiteX26" fmla="*/ 780340 w 3332154"/>
              <a:gd name="connsiteY26" fmla="*/ 489097 h 1089889"/>
              <a:gd name="connsiteX27" fmla="*/ 759075 w 3332154"/>
              <a:gd name="connsiteY27" fmla="*/ 552893 h 1089889"/>
              <a:gd name="connsiteX28" fmla="*/ 705913 w 3332154"/>
              <a:gd name="connsiteY28" fmla="*/ 563525 h 1089889"/>
              <a:gd name="connsiteX29" fmla="*/ 557057 w 3332154"/>
              <a:gd name="connsiteY29" fmla="*/ 499730 h 1089889"/>
              <a:gd name="connsiteX30" fmla="*/ 418834 w 3332154"/>
              <a:gd name="connsiteY30" fmla="*/ 404037 h 1089889"/>
              <a:gd name="connsiteX31" fmla="*/ 291243 w 3332154"/>
              <a:gd name="connsiteY31" fmla="*/ 340241 h 1089889"/>
              <a:gd name="connsiteX32" fmla="*/ 216815 w 3332154"/>
              <a:gd name="connsiteY32" fmla="*/ 308344 h 1089889"/>
              <a:gd name="connsiteX33" fmla="*/ 184917 w 3332154"/>
              <a:gd name="connsiteY33" fmla="*/ 287079 h 1089889"/>
              <a:gd name="connsiteX34" fmla="*/ 4164 w 3332154"/>
              <a:gd name="connsiteY34" fmla="*/ 1084521 h 1089889"/>
              <a:gd name="connsiteX0" fmla="*/ 0 w 3332154"/>
              <a:gd name="connsiteY0" fmla="*/ 1089889 h 1089889"/>
              <a:gd name="connsiteX1" fmla="*/ 748443 w 3332154"/>
              <a:gd name="connsiteY1" fmla="*/ 829339 h 1089889"/>
              <a:gd name="connsiteX2" fmla="*/ 1003624 w 3332154"/>
              <a:gd name="connsiteY2" fmla="*/ 712381 h 1089889"/>
              <a:gd name="connsiteX3" fmla="*/ 1173745 w 3332154"/>
              <a:gd name="connsiteY3" fmla="*/ 627321 h 1089889"/>
              <a:gd name="connsiteX4" fmla="*/ 1524620 w 3332154"/>
              <a:gd name="connsiteY4" fmla="*/ 542260 h 1089889"/>
              <a:gd name="connsiteX5" fmla="*/ 1758536 w 3332154"/>
              <a:gd name="connsiteY5" fmla="*/ 531628 h 1089889"/>
              <a:gd name="connsiteX6" fmla="*/ 1918024 w 3332154"/>
              <a:gd name="connsiteY6" fmla="*/ 542260 h 1089889"/>
              <a:gd name="connsiteX7" fmla="*/ 2120043 w 3332154"/>
              <a:gd name="connsiteY7" fmla="*/ 574158 h 1089889"/>
              <a:gd name="connsiteX8" fmla="*/ 2300796 w 3332154"/>
              <a:gd name="connsiteY8" fmla="*/ 648586 h 1089889"/>
              <a:gd name="connsiteX9" fmla="*/ 2428387 w 3332154"/>
              <a:gd name="connsiteY9" fmla="*/ 723014 h 1089889"/>
              <a:gd name="connsiteX10" fmla="*/ 2555978 w 3332154"/>
              <a:gd name="connsiteY10" fmla="*/ 765544 h 1089889"/>
              <a:gd name="connsiteX11" fmla="*/ 2662303 w 3332154"/>
              <a:gd name="connsiteY11" fmla="*/ 797441 h 1089889"/>
              <a:gd name="connsiteX12" fmla="*/ 3332154 w 3332154"/>
              <a:gd name="connsiteY12" fmla="*/ 1010093 h 1089889"/>
              <a:gd name="connsiteX13" fmla="*/ 3034443 w 3332154"/>
              <a:gd name="connsiteY13" fmla="*/ 318976 h 1089889"/>
              <a:gd name="connsiteX14" fmla="*/ 3013178 w 3332154"/>
              <a:gd name="connsiteY14" fmla="*/ 350874 h 1089889"/>
              <a:gd name="connsiteX15" fmla="*/ 2779261 w 3332154"/>
              <a:gd name="connsiteY15" fmla="*/ 595423 h 1089889"/>
              <a:gd name="connsiteX16" fmla="*/ 2694201 w 3332154"/>
              <a:gd name="connsiteY16" fmla="*/ 563525 h 1089889"/>
              <a:gd name="connsiteX17" fmla="*/ 2332694 w 3332154"/>
              <a:gd name="connsiteY17" fmla="*/ 148855 h 1089889"/>
              <a:gd name="connsiteX18" fmla="*/ 2173206 w 3332154"/>
              <a:gd name="connsiteY18" fmla="*/ 382772 h 1089889"/>
              <a:gd name="connsiteX19" fmla="*/ 2066880 w 3332154"/>
              <a:gd name="connsiteY19" fmla="*/ 350874 h 1089889"/>
              <a:gd name="connsiteX20" fmla="*/ 1652210 w 3332154"/>
              <a:gd name="connsiteY20" fmla="*/ 0 h 1089889"/>
              <a:gd name="connsiteX21" fmla="*/ 1407661 w 3332154"/>
              <a:gd name="connsiteY21" fmla="*/ 361507 h 1089889"/>
              <a:gd name="connsiteX22" fmla="*/ 907931 w 3332154"/>
              <a:gd name="connsiteY22" fmla="*/ 138223 h 1089889"/>
              <a:gd name="connsiteX23" fmla="*/ 844136 w 3332154"/>
              <a:gd name="connsiteY23" fmla="*/ 308344 h 1089889"/>
              <a:gd name="connsiteX24" fmla="*/ 822871 w 3332154"/>
              <a:gd name="connsiteY24" fmla="*/ 393404 h 1089889"/>
              <a:gd name="connsiteX25" fmla="*/ 780340 w 3332154"/>
              <a:gd name="connsiteY25" fmla="*/ 489097 h 1089889"/>
              <a:gd name="connsiteX26" fmla="*/ 759075 w 3332154"/>
              <a:gd name="connsiteY26" fmla="*/ 552893 h 1089889"/>
              <a:gd name="connsiteX27" fmla="*/ 705913 w 3332154"/>
              <a:gd name="connsiteY27" fmla="*/ 563525 h 1089889"/>
              <a:gd name="connsiteX28" fmla="*/ 557057 w 3332154"/>
              <a:gd name="connsiteY28" fmla="*/ 499730 h 1089889"/>
              <a:gd name="connsiteX29" fmla="*/ 418834 w 3332154"/>
              <a:gd name="connsiteY29" fmla="*/ 404037 h 1089889"/>
              <a:gd name="connsiteX30" fmla="*/ 291243 w 3332154"/>
              <a:gd name="connsiteY30" fmla="*/ 340241 h 1089889"/>
              <a:gd name="connsiteX31" fmla="*/ 216815 w 3332154"/>
              <a:gd name="connsiteY31" fmla="*/ 308344 h 1089889"/>
              <a:gd name="connsiteX32" fmla="*/ 184917 w 3332154"/>
              <a:gd name="connsiteY32" fmla="*/ 287079 h 1089889"/>
              <a:gd name="connsiteX33" fmla="*/ 4164 w 3332154"/>
              <a:gd name="connsiteY33" fmla="*/ 1084521 h 1089889"/>
              <a:gd name="connsiteX0" fmla="*/ 0 w 3332154"/>
              <a:gd name="connsiteY0" fmla="*/ 1089889 h 1089889"/>
              <a:gd name="connsiteX1" fmla="*/ 748443 w 3332154"/>
              <a:gd name="connsiteY1" fmla="*/ 829339 h 1089889"/>
              <a:gd name="connsiteX2" fmla="*/ 1003624 w 3332154"/>
              <a:gd name="connsiteY2" fmla="*/ 712381 h 1089889"/>
              <a:gd name="connsiteX3" fmla="*/ 1173745 w 3332154"/>
              <a:gd name="connsiteY3" fmla="*/ 627321 h 1089889"/>
              <a:gd name="connsiteX4" fmla="*/ 1524620 w 3332154"/>
              <a:gd name="connsiteY4" fmla="*/ 542260 h 1089889"/>
              <a:gd name="connsiteX5" fmla="*/ 1758536 w 3332154"/>
              <a:gd name="connsiteY5" fmla="*/ 531628 h 1089889"/>
              <a:gd name="connsiteX6" fmla="*/ 1918024 w 3332154"/>
              <a:gd name="connsiteY6" fmla="*/ 542260 h 1089889"/>
              <a:gd name="connsiteX7" fmla="*/ 2120043 w 3332154"/>
              <a:gd name="connsiteY7" fmla="*/ 574158 h 1089889"/>
              <a:gd name="connsiteX8" fmla="*/ 2300796 w 3332154"/>
              <a:gd name="connsiteY8" fmla="*/ 648586 h 1089889"/>
              <a:gd name="connsiteX9" fmla="*/ 2428387 w 3332154"/>
              <a:gd name="connsiteY9" fmla="*/ 723014 h 1089889"/>
              <a:gd name="connsiteX10" fmla="*/ 2555978 w 3332154"/>
              <a:gd name="connsiteY10" fmla="*/ 765544 h 1089889"/>
              <a:gd name="connsiteX11" fmla="*/ 2662303 w 3332154"/>
              <a:gd name="connsiteY11" fmla="*/ 797441 h 1089889"/>
              <a:gd name="connsiteX12" fmla="*/ 3332154 w 3332154"/>
              <a:gd name="connsiteY12" fmla="*/ 1010093 h 1089889"/>
              <a:gd name="connsiteX13" fmla="*/ 3034443 w 3332154"/>
              <a:gd name="connsiteY13" fmla="*/ 318976 h 1089889"/>
              <a:gd name="connsiteX14" fmla="*/ 2779261 w 3332154"/>
              <a:gd name="connsiteY14" fmla="*/ 595423 h 1089889"/>
              <a:gd name="connsiteX15" fmla="*/ 2694201 w 3332154"/>
              <a:gd name="connsiteY15" fmla="*/ 563525 h 1089889"/>
              <a:gd name="connsiteX16" fmla="*/ 2332694 w 3332154"/>
              <a:gd name="connsiteY16" fmla="*/ 148855 h 1089889"/>
              <a:gd name="connsiteX17" fmla="*/ 2173206 w 3332154"/>
              <a:gd name="connsiteY17" fmla="*/ 382772 h 1089889"/>
              <a:gd name="connsiteX18" fmla="*/ 2066880 w 3332154"/>
              <a:gd name="connsiteY18" fmla="*/ 350874 h 1089889"/>
              <a:gd name="connsiteX19" fmla="*/ 1652210 w 3332154"/>
              <a:gd name="connsiteY19" fmla="*/ 0 h 1089889"/>
              <a:gd name="connsiteX20" fmla="*/ 1407661 w 3332154"/>
              <a:gd name="connsiteY20" fmla="*/ 361507 h 1089889"/>
              <a:gd name="connsiteX21" fmla="*/ 907931 w 3332154"/>
              <a:gd name="connsiteY21" fmla="*/ 138223 h 1089889"/>
              <a:gd name="connsiteX22" fmla="*/ 844136 w 3332154"/>
              <a:gd name="connsiteY22" fmla="*/ 308344 h 1089889"/>
              <a:gd name="connsiteX23" fmla="*/ 822871 w 3332154"/>
              <a:gd name="connsiteY23" fmla="*/ 393404 h 1089889"/>
              <a:gd name="connsiteX24" fmla="*/ 780340 w 3332154"/>
              <a:gd name="connsiteY24" fmla="*/ 489097 h 1089889"/>
              <a:gd name="connsiteX25" fmla="*/ 759075 w 3332154"/>
              <a:gd name="connsiteY25" fmla="*/ 552893 h 1089889"/>
              <a:gd name="connsiteX26" fmla="*/ 705913 w 3332154"/>
              <a:gd name="connsiteY26" fmla="*/ 563525 h 1089889"/>
              <a:gd name="connsiteX27" fmla="*/ 557057 w 3332154"/>
              <a:gd name="connsiteY27" fmla="*/ 499730 h 1089889"/>
              <a:gd name="connsiteX28" fmla="*/ 418834 w 3332154"/>
              <a:gd name="connsiteY28" fmla="*/ 404037 h 1089889"/>
              <a:gd name="connsiteX29" fmla="*/ 291243 w 3332154"/>
              <a:gd name="connsiteY29" fmla="*/ 340241 h 1089889"/>
              <a:gd name="connsiteX30" fmla="*/ 216815 w 3332154"/>
              <a:gd name="connsiteY30" fmla="*/ 308344 h 1089889"/>
              <a:gd name="connsiteX31" fmla="*/ 184917 w 3332154"/>
              <a:gd name="connsiteY31" fmla="*/ 287079 h 1089889"/>
              <a:gd name="connsiteX32" fmla="*/ 4164 w 3332154"/>
              <a:gd name="connsiteY32" fmla="*/ 1084521 h 1089889"/>
              <a:gd name="connsiteX0" fmla="*/ 0 w 3332154"/>
              <a:gd name="connsiteY0" fmla="*/ 1089889 h 1089889"/>
              <a:gd name="connsiteX1" fmla="*/ 748443 w 3332154"/>
              <a:gd name="connsiteY1" fmla="*/ 829339 h 1089889"/>
              <a:gd name="connsiteX2" fmla="*/ 1003624 w 3332154"/>
              <a:gd name="connsiteY2" fmla="*/ 712381 h 1089889"/>
              <a:gd name="connsiteX3" fmla="*/ 1173745 w 3332154"/>
              <a:gd name="connsiteY3" fmla="*/ 627321 h 1089889"/>
              <a:gd name="connsiteX4" fmla="*/ 1524620 w 3332154"/>
              <a:gd name="connsiteY4" fmla="*/ 542260 h 1089889"/>
              <a:gd name="connsiteX5" fmla="*/ 1758536 w 3332154"/>
              <a:gd name="connsiteY5" fmla="*/ 531628 h 1089889"/>
              <a:gd name="connsiteX6" fmla="*/ 1918024 w 3332154"/>
              <a:gd name="connsiteY6" fmla="*/ 542260 h 1089889"/>
              <a:gd name="connsiteX7" fmla="*/ 2120043 w 3332154"/>
              <a:gd name="connsiteY7" fmla="*/ 574158 h 1089889"/>
              <a:gd name="connsiteX8" fmla="*/ 2300796 w 3332154"/>
              <a:gd name="connsiteY8" fmla="*/ 648586 h 1089889"/>
              <a:gd name="connsiteX9" fmla="*/ 2428387 w 3332154"/>
              <a:gd name="connsiteY9" fmla="*/ 723014 h 1089889"/>
              <a:gd name="connsiteX10" fmla="*/ 2555978 w 3332154"/>
              <a:gd name="connsiteY10" fmla="*/ 765544 h 1089889"/>
              <a:gd name="connsiteX11" fmla="*/ 2662303 w 3332154"/>
              <a:gd name="connsiteY11" fmla="*/ 797441 h 1089889"/>
              <a:gd name="connsiteX12" fmla="*/ 3332154 w 3332154"/>
              <a:gd name="connsiteY12" fmla="*/ 1010093 h 1089889"/>
              <a:gd name="connsiteX13" fmla="*/ 3034443 w 3332154"/>
              <a:gd name="connsiteY13" fmla="*/ 318976 h 1089889"/>
              <a:gd name="connsiteX14" fmla="*/ 2779261 w 3332154"/>
              <a:gd name="connsiteY14" fmla="*/ 595423 h 1089889"/>
              <a:gd name="connsiteX15" fmla="*/ 2694201 w 3332154"/>
              <a:gd name="connsiteY15" fmla="*/ 563525 h 1089889"/>
              <a:gd name="connsiteX16" fmla="*/ 2332694 w 3332154"/>
              <a:gd name="connsiteY16" fmla="*/ 148855 h 1089889"/>
              <a:gd name="connsiteX17" fmla="*/ 2173206 w 3332154"/>
              <a:gd name="connsiteY17" fmla="*/ 382772 h 1089889"/>
              <a:gd name="connsiteX18" fmla="*/ 2066880 w 3332154"/>
              <a:gd name="connsiteY18" fmla="*/ 350874 h 1089889"/>
              <a:gd name="connsiteX19" fmla="*/ 1652210 w 3332154"/>
              <a:gd name="connsiteY19" fmla="*/ 0 h 1089889"/>
              <a:gd name="connsiteX20" fmla="*/ 1407661 w 3332154"/>
              <a:gd name="connsiteY20" fmla="*/ 361507 h 1089889"/>
              <a:gd name="connsiteX21" fmla="*/ 907931 w 3332154"/>
              <a:gd name="connsiteY21" fmla="*/ 138223 h 1089889"/>
              <a:gd name="connsiteX22" fmla="*/ 844136 w 3332154"/>
              <a:gd name="connsiteY22" fmla="*/ 308344 h 1089889"/>
              <a:gd name="connsiteX23" fmla="*/ 822871 w 3332154"/>
              <a:gd name="connsiteY23" fmla="*/ 393404 h 1089889"/>
              <a:gd name="connsiteX24" fmla="*/ 780340 w 3332154"/>
              <a:gd name="connsiteY24" fmla="*/ 489097 h 1089889"/>
              <a:gd name="connsiteX25" fmla="*/ 759075 w 3332154"/>
              <a:gd name="connsiteY25" fmla="*/ 552893 h 1089889"/>
              <a:gd name="connsiteX26" fmla="*/ 705913 w 3332154"/>
              <a:gd name="connsiteY26" fmla="*/ 563525 h 1089889"/>
              <a:gd name="connsiteX27" fmla="*/ 557057 w 3332154"/>
              <a:gd name="connsiteY27" fmla="*/ 499730 h 1089889"/>
              <a:gd name="connsiteX28" fmla="*/ 418834 w 3332154"/>
              <a:gd name="connsiteY28" fmla="*/ 404037 h 1089889"/>
              <a:gd name="connsiteX29" fmla="*/ 291243 w 3332154"/>
              <a:gd name="connsiteY29" fmla="*/ 340241 h 1089889"/>
              <a:gd name="connsiteX30" fmla="*/ 216815 w 3332154"/>
              <a:gd name="connsiteY30" fmla="*/ 308344 h 1089889"/>
              <a:gd name="connsiteX31" fmla="*/ 184917 w 3332154"/>
              <a:gd name="connsiteY31" fmla="*/ 287079 h 1089889"/>
              <a:gd name="connsiteX32" fmla="*/ 4164 w 3332154"/>
              <a:gd name="connsiteY32" fmla="*/ 1084521 h 1089889"/>
              <a:gd name="connsiteX0" fmla="*/ 0 w 3332154"/>
              <a:gd name="connsiteY0" fmla="*/ 1089889 h 1089889"/>
              <a:gd name="connsiteX1" fmla="*/ 748443 w 3332154"/>
              <a:gd name="connsiteY1" fmla="*/ 829339 h 1089889"/>
              <a:gd name="connsiteX2" fmla="*/ 1003624 w 3332154"/>
              <a:gd name="connsiteY2" fmla="*/ 712381 h 1089889"/>
              <a:gd name="connsiteX3" fmla="*/ 1173745 w 3332154"/>
              <a:gd name="connsiteY3" fmla="*/ 627321 h 1089889"/>
              <a:gd name="connsiteX4" fmla="*/ 1524620 w 3332154"/>
              <a:gd name="connsiteY4" fmla="*/ 542260 h 1089889"/>
              <a:gd name="connsiteX5" fmla="*/ 1758536 w 3332154"/>
              <a:gd name="connsiteY5" fmla="*/ 531628 h 1089889"/>
              <a:gd name="connsiteX6" fmla="*/ 1918024 w 3332154"/>
              <a:gd name="connsiteY6" fmla="*/ 542260 h 1089889"/>
              <a:gd name="connsiteX7" fmla="*/ 2120043 w 3332154"/>
              <a:gd name="connsiteY7" fmla="*/ 574158 h 1089889"/>
              <a:gd name="connsiteX8" fmla="*/ 2300796 w 3332154"/>
              <a:gd name="connsiteY8" fmla="*/ 648586 h 1089889"/>
              <a:gd name="connsiteX9" fmla="*/ 2428387 w 3332154"/>
              <a:gd name="connsiteY9" fmla="*/ 723014 h 1089889"/>
              <a:gd name="connsiteX10" fmla="*/ 2555978 w 3332154"/>
              <a:gd name="connsiteY10" fmla="*/ 765544 h 1089889"/>
              <a:gd name="connsiteX11" fmla="*/ 2662303 w 3332154"/>
              <a:gd name="connsiteY11" fmla="*/ 797441 h 1089889"/>
              <a:gd name="connsiteX12" fmla="*/ 3332154 w 3332154"/>
              <a:gd name="connsiteY12" fmla="*/ 1010093 h 1089889"/>
              <a:gd name="connsiteX13" fmla="*/ 3034443 w 3332154"/>
              <a:gd name="connsiteY13" fmla="*/ 318976 h 1089889"/>
              <a:gd name="connsiteX14" fmla="*/ 2779261 w 3332154"/>
              <a:gd name="connsiteY14" fmla="*/ 595423 h 1089889"/>
              <a:gd name="connsiteX15" fmla="*/ 2694201 w 3332154"/>
              <a:gd name="connsiteY15" fmla="*/ 563525 h 1089889"/>
              <a:gd name="connsiteX16" fmla="*/ 2332694 w 3332154"/>
              <a:gd name="connsiteY16" fmla="*/ 148855 h 1089889"/>
              <a:gd name="connsiteX17" fmla="*/ 2173206 w 3332154"/>
              <a:gd name="connsiteY17" fmla="*/ 382772 h 1089889"/>
              <a:gd name="connsiteX18" fmla="*/ 2066880 w 3332154"/>
              <a:gd name="connsiteY18" fmla="*/ 350874 h 1089889"/>
              <a:gd name="connsiteX19" fmla="*/ 1652210 w 3332154"/>
              <a:gd name="connsiteY19" fmla="*/ 0 h 1089889"/>
              <a:gd name="connsiteX20" fmla="*/ 1407661 w 3332154"/>
              <a:gd name="connsiteY20" fmla="*/ 361507 h 1089889"/>
              <a:gd name="connsiteX21" fmla="*/ 907931 w 3332154"/>
              <a:gd name="connsiteY21" fmla="*/ 138223 h 1089889"/>
              <a:gd name="connsiteX22" fmla="*/ 844136 w 3332154"/>
              <a:gd name="connsiteY22" fmla="*/ 308344 h 1089889"/>
              <a:gd name="connsiteX23" fmla="*/ 822871 w 3332154"/>
              <a:gd name="connsiteY23" fmla="*/ 393404 h 1089889"/>
              <a:gd name="connsiteX24" fmla="*/ 780340 w 3332154"/>
              <a:gd name="connsiteY24" fmla="*/ 489097 h 1089889"/>
              <a:gd name="connsiteX25" fmla="*/ 759075 w 3332154"/>
              <a:gd name="connsiteY25" fmla="*/ 552893 h 1089889"/>
              <a:gd name="connsiteX26" fmla="*/ 705913 w 3332154"/>
              <a:gd name="connsiteY26" fmla="*/ 563525 h 1089889"/>
              <a:gd name="connsiteX27" fmla="*/ 557057 w 3332154"/>
              <a:gd name="connsiteY27" fmla="*/ 499730 h 1089889"/>
              <a:gd name="connsiteX28" fmla="*/ 418834 w 3332154"/>
              <a:gd name="connsiteY28" fmla="*/ 404037 h 1089889"/>
              <a:gd name="connsiteX29" fmla="*/ 291243 w 3332154"/>
              <a:gd name="connsiteY29" fmla="*/ 340241 h 1089889"/>
              <a:gd name="connsiteX30" fmla="*/ 216815 w 3332154"/>
              <a:gd name="connsiteY30" fmla="*/ 308344 h 1089889"/>
              <a:gd name="connsiteX31" fmla="*/ 184917 w 3332154"/>
              <a:gd name="connsiteY31" fmla="*/ 287079 h 1089889"/>
              <a:gd name="connsiteX32" fmla="*/ 4164 w 3332154"/>
              <a:gd name="connsiteY32" fmla="*/ 1084521 h 1089889"/>
              <a:gd name="connsiteX0" fmla="*/ 0 w 3332154"/>
              <a:gd name="connsiteY0" fmla="*/ 1089889 h 1089889"/>
              <a:gd name="connsiteX1" fmla="*/ 748443 w 3332154"/>
              <a:gd name="connsiteY1" fmla="*/ 829339 h 1089889"/>
              <a:gd name="connsiteX2" fmla="*/ 1003624 w 3332154"/>
              <a:gd name="connsiteY2" fmla="*/ 712381 h 1089889"/>
              <a:gd name="connsiteX3" fmla="*/ 1173745 w 3332154"/>
              <a:gd name="connsiteY3" fmla="*/ 627321 h 1089889"/>
              <a:gd name="connsiteX4" fmla="*/ 1524620 w 3332154"/>
              <a:gd name="connsiteY4" fmla="*/ 542260 h 1089889"/>
              <a:gd name="connsiteX5" fmla="*/ 1758536 w 3332154"/>
              <a:gd name="connsiteY5" fmla="*/ 531628 h 1089889"/>
              <a:gd name="connsiteX6" fmla="*/ 1918024 w 3332154"/>
              <a:gd name="connsiteY6" fmla="*/ 542260 h 1089889"/>
              <a:gd name="connsiteX7" fmla="*/ 2120043 w 3332154"/>
              <a:gd name="connsiteY7" fmla="*/ 574158 h 1089889"/>
              <a:gd name="connsiteX8" fmla="*/ 2300796 w 3332154"/>
              <a:gd name="connsiteY8" fmla="*/ 648586 h 1089889"/>
              <a:gd name="connsiteX9" fmla="*/ 2428387 w 3332154"/>
              <a:gd name="connsiteY9" fmla="*/ 723014 h 1089889"/>
              <a:gd name="connsiteX10" fmla="*/ 2555978 w 3332154"/>
              <a:gd name="connsiteY10" fmla="*/ 765544 h 1089889"/>
              <a:gd name="connsiteX11" fmla="*/ 2662303 w 3332154"/>
              <a:gd name="connsiteY11" fmla="*/ 797441 h 1089889"/>
              <a:gd name="connsiteX12" fmla="*/ 3332154 w 3332154"/>
              <a:gd name="connsiteY12" fmla="*/ 1010093 h 1089889"/>
              <a:gd name="connsiteX13" fmla="*/ 3034443 w 3332154"/>
              <a:gd name="connsiteY13" fmla="*/ 318976 h 1089889"/>
              <a:gd name="connsiteX14" fmla="*/ 2779261 w 3332154"/>
              <a:gd name="connsiteY14" fmla="*/ 595423 h 1089889"/>
              <a:gd name="connsiteX15" fmla="*/ 2694201 w 3332154"/>
              <a:gd name="connsiteY15" fmla="*/ 563525 h 1089889"/>
              <a:gd name="connsiteX16" fmla="*/ 2332694 w 3332154"/>
              <a:gd name="connsiteY16" fmla="*/ 148855 h 1089889"/>
              <a:gd name="connsiteX17" fmla="*/ 2173206 w 3332154"/>
              <a:gd name="connsiteY17" fmla="*/ 382772 h 1089889"/>
              <a:gd name="connsiteX18" fmla="*/ 2066880 w 3332154"/>
              <a:gd name="connsiteY18" fmla="*/ 350874 h 1089889"/>
              <a:gd name="connsiteX19" fmla="*/ 1652210 w 3332154"/>
              <a:gd name="connsiteY19" fmla="*/ 0 h 1089889"/>
              <a:gd name="connsiteX20" fmla="*/ 1407661 w 3332154"/>
              <a:gd name="connsiteY20" fmla="*/ 361507 h 1089889"/>
              <a:gd name="connsiteX21" fmla="*/ 907931 w 3332154"/>
              <a:gd name="connsiteY21" fmla="*/ 138223 h 1089889"/>
              <a:gd name="connsiteX22" fmla="*/ 822871 w 3332154"/>
              <a:gd name="connsiteY22" fmla="*/ 393404 h 1089889"/>
              <a:gd name="connsiteX23" fmla="*/ 780340 w 3332154"/>
              <a:gd name="connsiteY23" fmla="*/ 489097 h 1089889"/>
              <a:gd name="connsiteX24" fmla="*/ 759075 w 3332154"/>
              <a:gd name="connsiteY24" fmla="*/ 552893 h 1089889"/>
              <a:gd name="connsiteX25" fmla="*/ 705913 w 3332154"/>
              <a:gd name="connsiteY25" fmla="*/ 563525 h 1089889"/>
              <a:gd name="connsiteX26" fmla="*/ 557057 w 3332154"/>
              <a:gd name="connsiteY26" fmla="*/ 499730 h 1089889"/>
              <a:gd name="connsiteX27" fmla="*/ 418834 w 3332154"/>
              <a:gd name="connsiteY27" fmla="*/ 404037 h 1089889"/>
              <a:gd name="connsiteX28" fmla="*/ 291243 w 3332154"/>
              <a:gd name="connsiteY28" fmla="*/ 340241 h 1089889"/>
              <a:gd name="connsiteX29" fmla="*/ 216815 w 3332154"/>
              <a:gd name="connsiteY29" fmla="*/ 308344 h 1089889"/>
              <a:gd name="connsiteX30" fmla="*/ 184917 w 3332154"/>
              <a:gd name="connsiteY30" fmla="*/ 287079 h 1089889"/>
              <a:gd name="connsiteX31" fmla="*/ 4164 w 3332154"/>
              <a:gd name="connsiteY31" fmla="*/ 1084521 h 1089889"/>
              <a:gd name="connsiteX0" fmla="*/ 0 w 3332154"/>
              <a:gd name="connsiteY0" fmla="*/ 1089889 h 1089889"/>
              <a:gd name="connsiteX1" fmla="*/ 748443 w 3332154"/>
              <a:gd name="connsiteY1" fmla="*/ 829339 h 1089889"/>
              <a:gd name="connsiteX2" fmla="*/ 1003624 w 3332154"/>
              <a:gd name="connsiteY2" fmla="*/ 712381 h 1089889"/>
              <a:gd name="connsiteX3" fmla="*/ 1173745 w 3332154"/>
              <a:gd name="connsiteY3" fmla="*/ 627321 h 1089889"/>
              <a:gd name="connsiteX4" fmla="*/ 1524620 w 3332154"/>
              <a:gd name="connsiteY4" fmla="*/ 542260 h 1089889"/>
              <a:gd name="connsiteX5" fmla="*/ 1758536 w 3332154"/>
              <a:gd name="connsiteY5" fmla="*/ 531628 h 1089889"/>
              <a:gd name="connsiteX6" fmla="*/ 1918024 w 3332154"/>
              <a:gd name="connsiteY6" fmla="*/ 542260 h 1089889"/>
              <a:gd name="connsiteX7" fmla="*/ 2120043 w 3332154"/>
              <a:gd name="connsiteY7" fmla="*/ 574158 h 1089889"/>
              <a:gd name="connsiteX8" fmla="*/ 2300796 w 3332154"/>
              <a:gd name="connsiteY8" fmla="*/ 648586 h 1089889"/>
              <a:gd name="connsiteX9" fmla="*/ 2428387 w 3332154"/>
              <a:gd name="connsiteY9" fmla="*/ 723014 h 1089889"/>
              <a:gd name="connsiteX10" fmla="*/ 2555978 w 3332154"/>
              <a:gd name="connsiteY10" fmla="*/ 765544 h 1089889"/>
              <a:gd name="connsiteX11" fmla="*/ 2662303 w 3332154"/>
              <a:gd name="connsiteY11" fmla="*/ 797441 h 1089889"/>
              <a:gd name="connsiteX12" fmla="*/ 3332154 w 3332154"/>
              <a:gd name="connsiteY12" fmla="*/ 1010093 h 1089889"/>
              <a:gd name="connsiteX13" fmla="*/ 3034443 w 3332154"/>
              <a:gd name="connsiteY13" fmla="*/ 318976 h 1089889"/>
              <a:gd name="connsiteX14" fmla="*/ 2779261 w 3332154"/>
              <a:gd name="connsiteY14" fmla="*/ 595423 h 1089889"/>
              <a:gd name="connsiteX15" fmla="*/ 2694201 w 3332154"/>
              <a:gd name="connsiteY15" fmla="*/ 563525 h 1089889"/>
              <a:gd name="connsiteX16" fmla="*/ 2332694 w 3332154"/>
              <a:gd name="connsiteY16" fmla="*/ 148855 h 1089889"/>
              <a:gd name="connsiteX17" fmla="*/ 2173206 w 3332154"/>
              <a:gd name="connsiteY17" fmla="*/ 382772 h 1089889"/>
              <a:gd name="connsiteX18" fmla="*/ 2066880 w 3332154"/>
              <a:gd name="connsiteY18" fmla="*/ 350874 h 1089889"/>
              <a:gd name="connsiteX19" fmla="*/ 1652210 w 3332154"/>
              <a:gd name="connsiteY19" fmla="*/ 0 h 1089889"/>
              <a:gd name="connsiteX20" fmla="*/ 1407661 w 3332154"/>
              <a:gd name="connsiteY20" fmla="*/ 361507 h 1089889"/>
              <a:gd name="connsiteX21" fmla="*/ 907931 w 3332154"/>
              <a:gd name="connsiteY21" fmla="*/ 138223 h 1089889"/>
              <a:gd name="connsiteX22" fmla="*/ 780340 w 3332154"/>
              <a:gd name="connsiteY22" fmla="*/ 489097 h 1089889"/>
              <a:gd name="connsiteX23" fmla="*/ 759075 w 3332154"/>
              <a:gd name="connsiteY23" fmla="*/ 552893 h 1089889"/>
              <a:gd name="connsiteX24" fmla="*/ 705913 w 3332154"/>
              <a:gd name="connsiteY24" fmla="*/ 563525 h 1089889"/>
              <a:gd name="connsiteX25" fmla="*/ 557057 w 3332154"/>
              <a:gd name="connsiteY25" fmla="*/ 499730 h 1089889"/>
              <a:gd name="connsiteX26" fmla="*/ 418834 w 3332154"/>
              <a:gd name="connsiteY26" fmla="*/ 404037 h 1089889"/>
              <a:gd name="connsiteX27" fmla="*/ 291243 w 3332154"/>
              <a:gd name="connsiteY27" fmla="*/ 340241 h 1089889"/>
              <a:gd name="connsiteX28" fmla="*/ 216815 w 3332154"/>
              <a:gd name="connsiteY28" fmla="*/ 308344 h 1089889"/>
              <a:gd name="connsiteX29" fmla="*/ 184917 w 3332154"/>
              <a:gd name="connsiteY29" fmla="*/ 287079 h 1089889"/>
              <a:gd name="connsiteX30" fmla="*/ 4164 w 3332154"/>
              <a:gd name="connsiteY30" fmla="*/ 1084521 h 1089889"/>
              <a:gd name="connsiteX0" fmla="*/ 0 w 3332154"/>
              <a:gd name="connsiteY0" fmla="*/ 1089889 h 1089889"/>
              <a:gd name="connsiteX1" fmla="*/ 748443 w 3332154"/>
              <a:gd name="connsiteY1" fmla="*/ 829339 h 1089889"/>
              <a:gd name="connsiteX2" fmla="*/ 1003624 w 3332154"/>
              <a:gd name="connsiteY2" fmla="*/ 712381 h 1089889"/>
              <a:gd name="connsiteX3" fmla="*/ 1173745 w 3332154"/>
              <a:gd name="connsiteY3" fmla="*/ 627321 h 1089889"/>
              <a:gd name="connsiteX4" fmla="*/ 1524620 w 3332154"/>
              <a:gd name="connsiteY4" fmla="*/ 542260 h 1089889"/>
              <a:gd name="connsiteX5" fmla="*/ 1758536 w 3332154"/>
              <a:gd name="connsiteY5" fmla="*/ 531628 h 1089889"/>
              <a:gd name="connsiteX6" fmla="*/ 1918024 w 3332154"/>
              <a:gd name="connsiteY6" fmla="*/ 542260 h 1089889"/>
              <a:gd name="connsiteX7" fmla="*/ 2120043 w 3332154"/>
              <a:gd name="connsiteY7" fmla="*/ 574158 h 1089889"/>
              <a:gd name="connsiteX8" fmla="*/ 2300796 w 3332154"/>
              <a:gd name="connsiteY8" fmla="*/ 648586 h 1089889"/>
              <a:gd name="connsiteX9" fmla="*/ 2428387 w 3332154"/>
              <a:gd name="connsiteY9" fmla="*/ 723014 h 1089889"/>
              <a:gd name="connsiteX10" fmla="*/ 2555978 w 3332154"/>
              <a:gd name="connsiteY10" fmla="*/ 765544 h 1089889"/>
              <a:gd name="connsiteX11" fmla="*/ 2662303 w 3332154"/>
              <a:gd name="connsiteY11" fmla="*/ 797441 h 1089889"/>
              <a:gd name="connsiteX12" fmla="*/ 3332154 w 3332154"/>
              <a:gd name="connsiteY12" fmla="*/ 1010093 h 1089889"/>
              <a:gd name="connsiteX13" fmla="*/ 3034443 w 3332154"/>
              <a:gd name="connsiteY13" fmla="*/ 318976 h 1089889"/>
              <a:gd name="connsiteX14" fmla="*/ 2779261 w 3332154"/>
              <a:gd name="connsiteY14" fmla="*/ 595423 h 1089889"/>
              <a:gd name="connsiteX15" fmla="*/ 2694201 w 3332154"/>
              <a:gd name="connsiteY15" fmla="*/ 563525 h 1089889"/>
              <a:gd name="connsiteX16" fmla="*/ 2332694 w 3332154"/>
              <a:gd name="connsiteY16" fmla="*/ 148855 h 1089889"/>
              <a:gd name="connsiteX17" fmla="*/ 2173206 w 3332154"/>
              <a:gd name="connsiteY17" fmla="*/ 382772 h 1089889"/>
              <a:gd name="connsiteX18" fmla="*/ 2066880 w 3332154"/>
              <a:gd name="connsiteY18" fmla="*/ 350874 h 1089889"/>
              <a:gd name="connsiteX19" fmla="*/ 1652210 w 3332154"/>
              <a:gd name="connsiteY19" fmla="*/ 0 h 1089889"/>
              <a:gd name="connsiteX20" fmla="*/ 1407661 w 3332154"/>
              <a:gd name="connsiteY20" fmla="*/ 361507 h 1089889"/>
              <a:gd name="connsiteX21" fmla="*/ 907931 w 3332154"/>
              <a:gd name="connsiteY21" fmla="*/ 138223 h 1089889"/>
              <a:gd name="connsiteX22" fmla="*/ 759075 w 3332154"/>
              <a:gd name="connsiteY22" fmla="*/ 552893 h 1089889"/>
              <a:gd name="connsiteX23" fmla="*/ 705913 w 3332154"/>
              <a:gd name="connsiteY23" fmla="*/ 563525 h 1089889"/>
              <a:gd name="connsiteX24" fmla="*/ 557057 w 3332154"/>
              <a:gd name="connsiteY24" fmla="*/ 499730 h 1089889"/>
              <a:gd name="connsiteX25" fmla="*/ 418834 w 3332154"/>
              <a:gd name="connsiteY25" fmla="*/ 404037 h 1089889"/>
              <a:gd name="connsiteX26" fmla="*/ 291243 w 3332154"/>
              <a:gd name="connsiteY26" fmla="*/ 340241 h 1089889"/>
              <a:gd name="connsiteX27" fmla="*/ 216815 w 3332154"/>
              <a:gd name="connsiteY27" fmla="*/ 308344 h 1089889"/>
              <a:gd name="connsiteX28" fmla="*/ 184917 w 3332154"/>
              <a:gd name="connsiteY28" fmla="*/ 287079 h 1089889"/>
              <a:gd name="connsiteX29" fmla="*/ 4164 w 3332154"/>
              <a:gd name="connsiteY29" fmla="*/ 1084521 h 1089889"/>
              <a:gd name="connsiteX0" fmla="*/ 0 w 3332154"/>
              <a:gd name="connsiteY0" fmla="*/ 1089889 h 1089889"/>
              <a:gd name="connsiteX1" fmla="*/ 748443 w 3332154"/>
              <a:gd name="connsiteY1" fmla="*/ 829339 h 1089889"/>
              <a:gd name="connsiteX2" fmla="*/ 1003624 w 3332154"/>
              <a:gd name="connsiteY2" fmla="*/ 712381 h 1089889"/>
              <a:gd name="connsiteX3" fmla="*/ 1173745 w 3332154"/>
              <a:gd name="connsiteY3" fmla="*/ 627321 h 1089889"/>
              <a:gd name="connsiteX4" fmla="*/ 1524620 w 3332154"/>
              <a:gd name="connsiteY4" fmla="*/ 542260 h 1089889"/>
              <a:gd name="connsiteX5" fmla="*/ 1758536 w 3332154"/>
              <a:gd name="connsiteY5" fmla="*/ 531628 h 1089889"/>
              <a:gd name="connsiteX6" fmla="*/ 1918024 w 3332154"/>
              <a:gd name="connsiteY6" fmla="*/ 542260 h 1089889"/>
              <a:gd name="connsiteX7" fmla="*/ 2120043 w 3332154"/>
              <a:gd name="connsiteY7" fmla="*/ 574158 h 1089889"/>
              <a:gd name="connsiteX8" fmla="*/ 2300796 w 3332154"/>
              <a:gd name="connsiteY8" fmla="*/ 648586 h 1089889"/>
              <a:gd name="connsiteX9" fmla="*/ 2428387 w 3332154"/>
              <a:gd name="connsiteY9" fmla="*/ 723014 h 1089889"/>
              <a:gd name="connsiteX10" fmla="*/ 2555978 w 3332154"/>
              <a:gd name="connsiteY10" fmla="*/ 765544 h 1089889"/>
              <a:gd name="connsiteX11" fmla="*/ 2662303 w 3332154"/>
              <a:gd name="connsiteY11" fmla="*/ 797441 h 1089889"/>
              <a:gd name="connsiteX12" fmla="*/ 3332154 w 3332154"/>
              <a:gd name="connsiteY12" fmla="*/ 1010093 h 1089889"/>
              <a:gd name="connsiteX13" fmla="*/ 3034443 w 3332154"/>
              <a:gd name="connsiteY13" fmla="*/ 318976 h 1089889"/>
              <a:gd name="connsiteX14" fmla="*/ 2779261 w 3332154"/>
              <a:gd name="connsiteY14" fmla="*/ 595423 h 1089889"/>
              <a:gd name="connsiteX15" fmla="*/ 2694201 w 3332154"/>
              <a:gd name="connsiteY15" fmla="*/ 563525 h 1089889"/>
              <a:gd name="connsiteX16" fmla="*/ 2332694 w 3332154"/>
              <a:gd name="connsiteY16" fmla="*/ 148855 h 1089889"/>
              <a:gd name="connsiteX17" fmla="*/ 2173206 w 3332154"/>
              <a:gd name="connsiteY17" fmla="*/ 382772 h 1089889"/>
              <a:gd name="connsiteX18" fmla="*/ 2066880 w 3332154"/>
              <a:gd name="connsiteY18" fmla="*/ 350874 h 1089889"/>
              <a:gd name="connsiteX19" fmla="*/ 1652210 w 3332154"/>
              <a:gd name="connsiteY19" fmla="*/ 0 h 1089889"/>
              <a:gd name="connsiteX20" fmla="*/ 1407661 w 3332154"/>
              <a:gd name="connsiteY20" fmla="*/ 361507 h 1089889"/>
              <a:gd name="connsiteX21" fmla="*/ 907931 w 3332154"/>
              <a:gd name="connsiteY21" fmla="*/ 138223 h 1089889"/>
              <a:gd name="connsiteX22" fmla="*/ 759075 w 3332154"/>
              <a:gd name="connsiteY22" fmla="*/ 552893 h 1089889"/>
              <a:gd name="connsiteX23" fmla="*/ 557057 w 3332154"/>
              <a:gd name="connsiteY23" fmla="*/ 499730 h 1089889"/>
              <a:gd name="connsiteX24" fmla="*/ 418834 w 3332154"/>
              <a:gd name="connsiteY24" fmla="*/ 404037 h 1089889"/>
              <a:gd name="connsiteX25" fmla="*/ 291243 w 3332154"/>
              <a:gd name="connsiteY25" fmla="*/ 340241 h 1089889"/>
              <a:gd name="connsiteX26" fmla="*/ 216815 w 3332154"/>
              <a:gd name="connsiteY26" fmla="*/ 308344 h 1089889"/>
              <a:gd name="connsiteX27" fmla="*/ 184917 w 3332154"/>
              <a:gd name="connsiteY27" fmla="*/ 287079 h 1089889"/>
              <a:gd name="connsiteX28" fmla="*/ 4164 w 3332154"/>
              <a:gd name="connsiteY28" fmla="*/ 1084521 h 1089889"/>
              <a:gd name="connsiteX0" fmla="*/ 0 w 3332154"/>
              <a:gd name="connsiteY0" fmla="*/ 1089889 h 1089889"/>
              <a:gd name="connsiteX1" fmla="*/ 748443 w 3332154"/>
              <a:gd name="connsiteY1" fmla="*/ 829339 h 1089889"/>
              <a:gd name="connsiteX2" fmla="*/ 1003624 w 3332154"/>
              <a:gd name="connsiteY2" fmla="*/ 712381 h 1089889"/>
              <a:gd name="connsiteX3" fmla="*/ 1173745 w 3332154"/>
              <a:gd name="connsiteY3" fmla="*/ 627321 h 1089889"/>
              <a:gd name="connsiteX4" fmla="*/ 1524620 w 3332154"/>
              <a:gd name="connsiteY4" fmla="*/ 542260 h 1089889"/>
              <a:gd name="connsiteX5" fmla="*/ 1758536 w 3332154"/>
              <a:gd name="connsiteY5" fmla="*/ 531628 h 1089889"/>
              <a:gd name="connsiteX6" fmla="*/ 1918024 w 3332154"/>
              <a:gd name="connsiteY6" fmla="*/ 542260 h 1089889"/>
              <a:gd name="connsiteX7" fmla="*/ 2120043 w 3332154"/>
              <a:gd name="connsiteY7" fmla="*/ 574158 h 1089889"/>
              <a:gd name="connsiteX8" fmla="*/ 2300796 w 3332154"/>
              <a:gd name="connsiteY8" fmla="*/ 648586 h 1089889"/>
              <a:gd name="connsiteX9" fmla="*/ 2428387 w 3332154"/>
              <a:gd name="connsiteY9" fmla="*/ 723014 h 1089889"/>
              <a:gd name="connsiteX10" fmla="*/ 2555978 w 3332154"/>
              <a:gd name="connsiteY10" fmla="*/ 765544 h 1089889"/>
              <a:gd name="connsiteX11" fmla="*/ 2662303 w 3332154"/>
              <a:gd name="connsiteY11" fmla="*/ 797441 h 1089889"/>
              <a:gd name="connsiteX12" fmla="*/ 3332154 w 3332154"/>
              <a:gd name="connsiteY12" fmla="*/ 1010093 h 1089889"/>
              <a:gd name="connsiteX13" fmla="*/ 3034443 w 3332154"/>
              <a:gd name="connsiteY13" fmla="*/ 318976 h 1089889"/>
              <a:gd name="connsiteX14" fmla="*/ 2779261 w 3332154"/>
              <a:gd name="connsiteY14" fmla="*/ 595423 h 1089889"/>
              <a:gd name="connsiteX15" fmla="*/ 2694201 w 3332154"/>
              <a:gd name="connsiteY15" fmla="*/ 563525 h 1089889"/>
              <a:gd name="connsiteX16" fmla="*/ 2332694 w 3332154"/>
              <a:gd name="connsiteY16" fmla="*/ 148855 h 1089889"/>
              <a:gd name="connsiteX17" fmla="*/ 2173206 w 3332154"/>
              <a:gd name="connsiteY17" fmla="*/ 382772 h 1089889"/>
              <a:gd name="connsiteX18" fmla="*/ 2066880 w 3332154"/>
              <a:gd name="connsiteY18" fmla="*/ 350874 h 1089889"/>
              <a:gd name="connsiteX19" fmla="*/ 1652210 w 3332154"/>
              <a:gd name="connsiteY19" fmla="*/ 0 h 1089889"/>
              <a:gd name="connsiteX20" fmla="*/ 1407661 w 3332154"/>
              <a:gd name="connsiteY20" fmla="*/ 361507 h 1089889"/>
              <a:gd name="connsiteX21" fmla="*/ 907931 w 3332154"/>
              <a:gd name="connsiteY21" fmla="*/ 138223 h 1089889"/>
              <a:gd name="connsiteX22" fmla="*/ 759075 w 3332154"/>
              <a:gd name="connsiteY22" fmla="*/ 552893 h 1089889"/>
              <a:gd name="connsiteX23" fmla="*/ 418834 w 3332154"/>
              <a:gd name="connsiteY23" fmla="*/ 404037 h 1089889"/>
              <a:gd name="connsiteX24" fmla="*/ 291243 w 3332154"/>
              <a:gd name="connsiteY24" fmla="*/ 340241 h 1089889"/>
              <a:gd name="connsiteX25" fmla="*/ 216815 w 3332154"/>
              <a:gd name="connsiteY25" fmla="*/ 308344 h 1089889"/>
              <a:gd name="connsiteX26" fmla="*/ 184917 w 3332154"/>
              <a:gd name="connsiteY26" fmla="*/ 287079 h 1089889"/>
              <a:gd name="connsiteX27" fmla="*/ 4164 w 3332154"/>
              <a:gd name="connsiteY27" fmla="*/ 1084521 h 1089889"/>
              <a:gd name="connsiteX0" fmla="*/ 0 w 3332154"/>
              <a:gd name="connsiteY0" fmla="*/ 1089889 h 1089889"/>
              <a:gd name="connsiteX1" fmla="*/ 748443 w 3332154"/>
              <a:gd name="connsiteY1" fmla="*/ 829339 h 1089889"/>
              <a:gd name="connsiteX2" fmla="*/ 1003624 w 3332154"/>
              <a:gd name="connsiteY2" fmla="*/ 712381 h 1089889"/>
              <a:gd name="connsiteX3" fmla="*/ 1173745 w 3332154"/>
              <a:gd name="connsiteY3" fmla="*/ 627321 h 1089889"/>
              <a:gd name="connsiteX4" fmla="*/ 1524620 w 3332154"/>
              <a:gd name="connsiteY4" fmla="*/ 542260 h 1089889"/>
              <a:gd name="connsiteX5" fmla="*/ 1758536 w 3332154"/>
              <a:gd name="connsiteY5" fmla="*/ 531628 h 1089889"/>
              <a:gd name="connsiteX6" fmla="*/ 1918024 w 3332154"/>
              <a:gd name="connsiteY6" fmla="*/ 542260 h 1089889"/>
              <a:gd name="connsiteX7" fmla="*/ 2120043 w 3332154"/>
              <a:gd name="connsiteY7" fmla="*/ 574158 h 1089889"/>
              <a:gd name="connsiteX8" fmla="*/ 2300796 w 3332154"/>
              <a:gd name="connsiteY8" fmla="*/ 648586 h 1089889"/>
              <a:gd name="connsiteX9" fmla="*/ 2428387 w 3332154"/>
              <a:gd name="connsiteY9" fmla="*/ 723014 h 1089889"/>
              <a:gd name="connsiteX10" fmla="*/ 2555978 w 3332154"/>
              <a:gd name="connsiteY10" fmla="*/ 765544 h 1089889"/>
              <a:gd name="connsiteX11" fmla="*/ 2662303 w 3332154"/>
              <a:gd name="connsiteY11" fmla="*/ 797441 h 1089889"/>
              <a:gd name="connsiteX12" fmla="*/ 3332154 w 3332154"/>
              <a:gd name="connsiteY12" fmla="*/ 1010093 h 1089889"/>
              <a:gd name="connsiteX13" fmla="*/ 3034443 w 3332154"/>
              <a:gd name="connsiteY13" fmla="*/ 318976 h 1089889"/>
              <a:gd name="connsiteX14" fmla="*/ 2779261 w 3332154"/>
              <a:gd name="connsiteY14" fmla="*/ 595423 h 1089889"/>
              <a:gd name="connsiteX15" fmla="*/ 2694201 w 3332154"/>
              <a:gd name="connsiteY15" fmla="*/ 563525 h 1089889"/>
              <a:gd name="connsiteX16" fmla="*/ 2332694 w 3332154"/>
              <a:gd name="connsiteY16" fmla="*/ 148855 h 1089889"/>
              <a:gd name="connsiteX17" fmla="*/ 2173206 w 3332154"/>
              <a:gd name="connsiteY17" fmla="*/ 382772 h 1089889"/>
              <a:gd name="connsiteX18" fmla="*/ 2066880 w 3332154"/>
              <a:gd name="connsiteY18" fmla="*/ 350874 h 1089889"/>
              <a:gd name="connsiteX19" fmla="*/ 1652210 w 3332154"/>
              <a:gd name="connsiteY19" fmla="*/ 0 h 1089889"/>
              <a:gd name="connsiteX20" fmla="*/ 1407661 w 3332154"/>
              <a:gd name="connsiteY20" fmla="*/ 361507 h 1089889"/>
              <a:gd name="connsiteX21" fmla="*/ 907931 w 3332154"/>
              <a:gd name="connsiteY21" fmla="*/ 138223 h 1089889"/>
              <a:gd name="connsiteX22" fmla="*/ 759075 w 3332154"/>
              <a:gd name="connsiteY22" fmla="*/ 552893 h 1089889"/>
              <a:gd name="connsiteX23" fmla="*/ 291243 w 3332154"/>
              <a:gd name="connsiteY23" fmla="*/ 340241 h 1089889"/>
              <a:gd name="connsiteX24" fmla="*/ 216815 w 3332154"/>
              <a:gd name="connsiteY24" fmla="*/ 308344 h 1089889"/>
              <a:gd name="connsiteX25" fmla="*/ 184917 w 3332154"/>
              <a:gd name="connsiteY25" fmla="*/ 287079 h 1089889"/>
              <a:gd name="connsiteX26" fmla="*/ 4164 w 3332154"/>
              <a:gd name="connsiteY26" fmla="*/ 1084521 h 1089889"/>
              <a:gd name="connsiteX0" fmla="*/ 0 w 3332154"/>
              <a:gd name="connsiteY0" fmla="*/ 1089889 h 1089889"/>
              <a:gd name="connsiteX1" fmla="*/ 748443 w 3332154"/>
              <a:gd name="connsiteY1" fmla="*/ 829339 h 1089889"/>
              <a:gd name="connsiteX2" fmla="*/ 1003624 w 3332154"/>
              <a:gd name="connsiteY2" fmla="*/ 712381 h 1089889"/>
              <a:gd name="connsiteX3" fmla="*/ 1173745 w 3332154"/>
              <a:gd name="connsiteY3" fmla="*/ 627321 h 1089889"/>
              <a:gd name="connsiteX4" fmla="*/ 1524620 w 3332154"/>
              <a:gd name="connsiteY4" fmla="*/ 542260 h 1089889"/>
              <a:gd name="connsiteX5" fmla="*/ 1758536 w 3332154"/>
              <a:gd name="connsiteY5" fmla="*/ 531628 h 1089889"/>
              <a:gd name="connsiteX6" fmla="*/ 1918024 w 3332154"/>
              <a:gd name="connsiteY6" fmla="*/ 542260 h 1089889"/>
              <a:gd name="connsiteX7" fmla="*/ 2120043 w 3332154"/>
              <a:gd name="connsiteY7" fmla="*/ 574158 h 1089889"/>
              <a:gd name="connsiteX8" fmla="*/ 2300796 w 3332154"/>
              <a:gd name="connsiteY8" fmla="*/ 648586 h 1089889"/>
              <a:gd name="connsiteX9" fmla="*/ 2428387 w 3332154"/>
              <a:gd name="connsiteY9" fmla="*/ 723014 h 1089889"/>
              <a:gd name="connsiteX10" fmla="*/ 2555978 w 3332154"/>
              <a:gd name="connsiteY10" fmla="*/ 765544 h 1089889"/>
              <a:gd name="connsiteX11" fmla="*/ 2662303 w 3332154"/>
              <a:gd name="connsiteY11" fmla="*/ 797441 h 1089889"/>
              <a:gd name="connsiteX12" fmla="*/ 3332154 w 3332154"/>
              <a:gd name="connsiteY12" fmla="*/ 1010093 h 1089889"/>
              <a:gd name="connsiteX13" fmla="*/ 3034443 w 3332154"/>
              <a:gd name="connsiteY13" fmla="*/ 318976 h 1089889"/>
              <a:gd name="connsiteX14" fmla="*/ 2779261 w 3332154"/>
              <a:gd name="connsiteY14" fmla="*/ 595423 h 1089889"/>
              <a:gd name="connsiteX15" fmla="*/ 2694201 w 3332154"/>
              <a:gd name="connsiteY15" fmla="*/ 563525 h 1089889"/>
              <a:gd name="connsiteX16" fmla="*/ 2332694 w 3332154"/>
              <a:gd name="connsiteY16" fmla="*/ 148855 h 1089889"/>
              <a:gd name="connsiteX17" fmla="*/ 2173206 w 3332154"/>
              <a:gd name="connsiteY17" fmla="*/ 382772 h 1089889"/>
              <a:gd name="connsiteX18" fmla="*/ 2066880 w 3332154"/>
              <a:gd name="connsiteY18" fmla="*/ 350874 h 1089889"/>
              <a:gd name="connsiteX19" fmla="*/ 1652210 w 3332154"/>
              <a:gd name="connsiteY19" fmla="*/ 0 h 1089889"/>
              <a:gd name="connsiteX20" fmla="*/ 1407661 w 3332154"/>
              <a:gd name="connsiteY20" fmla="*/ 361507 h 1089889"/>
              <a:gd name="connsiteX21" fmla="*/ 907931 w 3332154"/>
              <a:gd name="connsiteY21" fmla="*/ 138223 h 1089889"/>
              <a:gd name="connsiteX22" fmla="*/ 759075 w 3332154"/>
              <a:gd name="connsiteY22" fmla="*/ 552893 h 1089889"/>
              <a:gd name="connsiteX23" fmla="*/ 216815 w 3332154"/>
              <a:gd name="connsiteY23" fmla="*/ 308344 h 1089889"/>
              <a:gd name="connsiteX24" fmla="*/ 184917 w 3332154"/>
              <a:gd name="connsiteY24" fmla="*/ 287079 h 1089889"/>
              <a:gd name="connsiteX25" fmla="*/ 4164 w 3332154"/>
              <a:gd name="connsiteY25" fmla="*/ 1084521 h 1089889"/>
              <a:gd name="connsiteX0" fmla="*/ 0 w 3332154"/>
              <a:gd name="connsiteY0" fmla="*/ 1089889 h 1089889"/>
              <a:gd name="connsiteX1" fmla="*/ 748443 w 3332154"/>
              <a:gd name="connsiteY1" fmla="*/ 829339 h 1089889"/>
              <a:gd name="connsiteX2" fmla="*/ 1003624 w 3332154"/>
              <a:gd name="connsiteY2" fmla="*/ 712381 h 1089889"/>
              <a:gd name="connsiteX3" fmla="*/ 1173745 w 3332154"/>
              <a:gd name="connsiteY3" fmla="*/ 627321 h 1089889"/>
              <a:gd name="connsiteX4" fmla="*/ 1524620 w 3332154"/>
              <a:gd name="connsiteY4" fmla="*/ 542260 h 1089889"/>
              <a:gd name="connsiteX5" fmla="*/ 1758536 w 3332154"/>
              <a:gd name="connsiteY5" fmla="*/ 531628 h 1089889"/>
              <a:gd name="connsiteX6" fmla="*/ 1918024 w 3332154"/>
              <a:gd name="connsiteY6" fmla="*/ 542260 h 1089889"/>
              <a:gd name="connsiteX7" fmla="*/ 2120043 w 3332154"/>
              <a:gd name="connsiteY7" fmla="*/ 574158 h 1089889"/>
              <a:gd name="connsiteX8" fmla="*/ 2300796 w 3332154"/>
              <a:gd name="connsiteY8" fmla="*/ 648586 h 1089889"/>
              <a:gd name="connsiteX9" fmla="*/ 2428387 w 3332154"/>
              <a:gd name="connsiteY9" fmla="*/ 723014 h 1089889"/>
              <a:gd name="connsiteX10" fmla="*/ 2555978 w 3332154"/>
              <a:gd name="connsiteY10" fmla="*/ 765544 h 1089889"/>
              <a:gd name="connsiteX11" fmla="*/ 2662303 w 3332154"/>
              <a:gd name="connsiteY11" fmla="*/ 797441 h 1089889"/>
              <a:gd name="connsiteX12" fmla="*/ 3332154 w 3332154"/>
              <a:gd name="connsiteY12" fmla="*/ 1010093 h 1089889"/>
              <a:gd name="connsiteX13" fmla="*/ 3034443 w 3332154"/>
              <a:gd name="connsiteY13" fmla="*/ 318976 h 1089889"/>
              <a:gd name="connsiteX14" fmla="*/ 2779261 w 3332154"/>
              <a:gd name="connsiteY14" fmla="*/ 595423 h 1089889"/>
              <a:gd name="connsiteX15" fmla="*/ 2694201 w 3332154"/>
              <a:gd name="connsiteY15" fmla="*/ 563525 h 1089889"/>
              <a:gd name="connsiteX16" fmla="*/ 2332694 w 3332154"/>
              <a:gd name="connsiteY16" fmla="*/ 148855 h 1089889"/>
              <a:gd name="connsiteX17" fmla="*/ 2173206 w 3332154"/>
              <a:gd name="connsiteY17" fmla="*/ 382772 h 1089889"/>
              <a:gd name="connsiteX18" fmla="*/ 2066880 w 3332154"/>
              <a:gd name="connsiteY18" fmla="*/ 350874 h 1089889"/>
              <a:gd name="connsiteX19" fmla="*/ 1652210 w 3332154"/>
              <a:gd name="connsiteY19" fmla="*/ 0 h 1089889"/>
              <a:gd name="connsiteX20" fmla="*/ 1407661 w 3332154"/>
              <a:gd name="connsiteY20" fmla="*/ 361507 h 1089889"/>
              <a:gd name="connsiteX21" fmla="*/ 907931 w 3332154"/>
              <a:gd name="connsiteY21" fmla="*/ 138223 h 1089889"/>
              <a:gd name="connsiteX22" fmla="*/ 759075 w 3332154"/>
              <a:gd name="connsiteY22" fmla="*/ 552893 h 1089889"/>
              <a:gd name="connsiteX23" fmla="*/ 184917 w 3332154"/>
              <a:gd name="connsiteY23" fmla="*/ 287079 h 1089889"/>
              <a:gd name="connsiteX24" fmla="*/ 4164 w 3332154"/>
              <a:gd name="connsiteY24" fmla="*/ 1084521 h 1089889"/>
              <a:gd name="connsiteX0" fmla="*/ 0 w 3332154"/>
              <a:gd name="connsiteY0" fmla="*/ 1089889 h 1089889"/>
              <a:gd name="connsiteX1" fmla="*/ 748443 w 3332154"/>
              <a:gd name="connsiteY1" fmla="*/ 829339 h 1089889"/>
              <a:gd name="connsiteX2" fmla="*/ 1003624 w 3332154"/>
              <a:gd name="connsiteY2" fmla="*/ 712381 h 1089889"/>
              <a:gd name="connsiteX3" fmla="*/ 1173745 w 3332154"/>
              <a:gd name="connsiteY3" fmla="*/ 627321 h 1089889"/>
              <a:gd name="connsiteX4" fmla="*/ 1524620 w 3332154"/>
              <a:gd name="connsiteY4" fmla="*/ 542260 h 1089889"/>
              <a:gd name="connsiteX5" fmla="*/ 1758536 w 3332154"/>
              <a:gd name="connsiteY5" fmla="*/ 531628 h 1089889"/>
              <a:gd name="connsiteX6" fmla="*/ 1918024 w 3332154"/>
              <a:gd name="connsiteY6" fmla="*/ 542260 h 1089889"/>
              <a:gd name="connsiteX7" fmla="*/ 2120043 w 3332154"/>
              <a:gd name="connsiteY7" fmla="*/ 574158 h 1089889"/>
              <a:gd name="connsiteX8" fmla="*/ 2300796 w 3332154"/>
              <a:gd name="connsiteY8" fmla="*/ 648586 h 1089889"/>
              <a:gd name="connsiteX9" fmla="*/ 2428387 w 3332154"/>
              <a:gd name="connsiteY9" fmla="*/ 723014 h 1089889"/>
              <a:gd name="connsiteX10" fmla="*/ 2555978 w 3332154"/>
              <a:gd name="connsiteY10" fmla="*/ 765544 h 1089889"/>
              <a:gd name="connsiteX11" fmla="*/ 2662303 w 3332154"/>
              <a:gd name="connsiteY11" fmla="*/ 797441 h 1089889"/>
              <a:gd name="connsiteX12" fmla="*/ 3332154 w 3332154"/>
              <a:gd name="connsiteY12" fmla="*/ 1010093 h 1089889"/>
              <a:gd name="connsiteX13" fmla="*/ 3034443 w 3332154"/>
              <a:gd name="connsiteY13" fmla="*/ 318976 h 1089889"/>
              <a:gd name="connsiteX14" fmla="*/ 2779261 w 3332154"/>
              <a:gd name="connsiteY14" fmla="*/ 595423 h 1089889"/>
              <a:gd name="connsiteX15" fmla="*/ 2694201 w 3332154"/>
              <a:gd name="connsiteY15" fmla="*/ 563525 h 1089889"/>
              <a:gd name="connsiteX16" fmla="*/ 2332694 w 3332154"/>
              <a:gd name="connsiteY16" fmla="*/ 148855 h 1089889"/>
              <a:gd name="connsiteX17" fmla="*/ 2173206 w 3332154"/>
              <a:gd name="connsiteY17" fmla="*/ 382772 h 1089889"/>
              <a:gd name="connsiteX18" fmla="*/ 2066880 w 3332154"/>
              <a:gd name="connsiteY18" fmla="*/ 350874 h 1089889"/>
              <a:gd name="connsiteX19" fmla="*/ 1652210 w 3332154"/>
              <a:gd name="connsiteY19" fmla="*/ 0 h 1089889"/>
              <a:gd name="connsiteX20" fmla="*/ 1407661 w 3332154"/>
              <a:gd name="connsiteY20" fmla="*/ 361507 h 1089889"/>
              <a:gd name="connsiteX21" fmla="*/ 907931 w 3332154"/>
              <a:gd name="connsiteY21" fmla="*/ 138223 h 1089889"/>
              <a:gd name="connsiteX22" fmla="*/ 759075 w 3332154"/>
              <a:gd name="connsiteY22" fmla="*/ 552893 h 1089889"/>
              <a:gd name="connsiteX23" fmla="*/ 184917 w 3332154"/>
              <a:gd name="connsiteY23" fmla="*/ 287079 h 1089889"/>
              <a:gd name="connsiteX24" fmla="*/ 4164 w 3332154"/>
              <a:gd name="connsiteY24" fmla="*/ 1084521 h 1089889"/>
              <a:gd name="connsiteX0" fmla="*/ 0 w 3332154"/>
              <a:gd name="connsiteY0" fmla="*/ 1089889 h 1089889"/>
              <a:gd name="connsiteX1" fmla="*/ 748443 w 3332154"/>
              <a:gd name="connsiteY1" fmla="*/ 829339 h 1089889"/>
              <a:gd name="connsiteX2" fmla="*/ 1003624 w 3332154"/>
              <a:gd name="connsiteY2" fmla="*/ 712381 h 1089889"/>
              <a:gd name="connsiteX3" fmla="*/ 1173745 w 3332154"/>
              <a:gd name="connsiteY3" fmla="*/ 627321 h 1089889"/>
              <a:gd name="connsiteX4" fmla="*/ 1524620 w 3332154"/>
              <a:gd name="connsiteY4" fmla="*/ 542260 h 1089889"/>
              <a:gd name="connsiteX5" fmla="*/ 1758536 w 3332154"/>
              <a:gd name="connsiteY5" fmla="*/ 531628 h 1089889"/>
              <a:gd name="connsiteX6" fmla="*/ 1918024 w 3332154"/>
              <a:gd name="connsiteY6" fmla="*/ 542260 h 1089889"/>
              <a:gd name="connsiteX7" fmla="*/ 2120043 w 3332154"/>
              <a:gd name="connsiteY7" fmla="*/ 574158 h 1089889"/>
              <a:gd name="connsiteX8" fmla="*/ 2300796 w 3332154"/>
              <a:gd name="connsiteY8" fmla="*/ 648586 h 1089889"/>
              <a:gd name="connsiteX9" fmla="*/ 2428387 w 3332154"/>
              <a:gd name="connsiteY9" fmla="*/ 723014 h 1089889"/>
              <a:gd name="connsiteX10" fmla="*/ 2555978 w 3332154"/>
              <a:gd name="connsiteY10" fmla="*/ 765544 h 1089889"/>
              <a:gd name="connsiteX11" fmla="*/ 2662303 w 3332154"/>
              <a:gd name="connsiteY11" fmla="*/ 797441 h 1089889"/>
              <a:gd name="connsiteX12" fmla="*/ 3332154 w 3332154"/>
              <a:gd name="connsiteY12" fmla="*/ 1010093 h 1089889"/>
              <a:gd name="connsiteX13" fmla="*/ 3034443 w 3332154"/>
              <a:gd name="connsiteY13" fmla="*/ 318976 h 1089889"/>
              <a:gd name="connsiteX14" fmla="*/ 2779261 w 3332154"/>
              <a:gd name="connsiteY14" fmla="*/ 595423 h 1089889"/>
              <a:gd name="connsiteX15" fmla="*/ 2694201 w 3332154"/>
              <a:gd name="connsiteY15" fmla="*/ 563525 h 1089889"/>
              <a:gd name="connsiteX16" fmla="*/ 2332694 w 3332154"/>
              <a:gd name="connsiteY16" fmla="*/ 148855 h 1089889"/>
              <a:gd name="connsiteX17" fmla="*/ 2066880 w 3332154"/>
              <a:gd name="connsiteY17" fmla="*/ 350874 h 1089889"/>
              <a:gd name="connsiteX18" fmla="*/ 1652210 w 3332154"/>
              <a:gd name="connsiteY18" fmla="*/ 0 h 1089889"/>
              <a:gd name="connsiteX19" fmla="*/ 1407661 w 3332154"/>
              <a:gd name="connsiteY19" fmla="*/ 361507 h 1089889"/>
              <a:gd name="connsiteX20" fmla="*/ 907931 w 3332154"/>
              <a:gd name="connsiteY20" fmla="*/ 138223 h 1089889"/>
              <a:gd name="connsiteX21" fmla="*/ 759075 w 3332154"/>
              <a:gd name="connsiteY21" fmla="*/ 552893 h 1089889"/>
              <a:gd name="connsiteX22" fmla="*/ 184917 w 3332154"/>
              <a:gd name="connsiteY22" fmla="*/ 287079 h 1089889"/>
              <a:gd name="connsiteX23" fmla="*/ 4164 w 3332154"/>
              <a:gd name="connsiteY23" fmla="*/ 1084521 h 1089889"/>
              <a:gd name="connsiteX0" fmla="*/ 0 w 3332154"/>
              <a:gd name="connsiteY0" fmla="*/ 1089889 h 1089889"/>
              <a:gd name="connsiteX1" fmla="*/ 748443 w 3332154"/>
              <a:gd name="connsiteY1" fmla="*/ 829339 h 1089889"/>
              <a:gd name="connsiteX2" fmla="*/ 1003624 w 3332154"/>
              <a:gd name="connsiteY2" fmla="*/ 712381 h 1089889"/>
              <a:gd name="connsiteX3" fmla="*/ 1173745 w 3332154"/>
              <a:gd name="connsiteY3" fmla="*/ 627321 h 1089889"/>
              <a:gd name="connsiteX4" fmla="*/ 1524620 w 3332154"/>
              <a:gd name="connsiteY4" fmla="*/ 542260 h 1089889"/>
              <a:gd name="connsiteX5" fmla="*/ 1758536 w 3332154"/>
              <a:gd name="connsiteY5" fmla="*/ 531628 h 1089889"/>
              <a:gd name="connsiteX6" fmla="*/ 1918024 w 3332154"/>
              <a:gd name="connsiteY6" fmla="*/ 542260 h 1089889"/>
              <a:gd name="connsiteX7" fmla="*/ 2120043 w 3332154"/>
              <a:gd name="connsiteY7" fmla="*/ 574158 h 1089889"/>
              <a:gd name="connsiteX8" fmla="*/ 2300796 w 3332154"/>
              <a:gd name="connsiteY8" fmla="*/ 648586 h 1089889"/>
              <a:gd name="connsiteX9" fmla="*/ 2428387 w 3332154"/>
              <a:gd name="connsiteY9" fmla="*/ 723014 h 1089889"/>
              <a:gd name="connsiteX10" fmla="*/ 2555978 w 3332154"/>
              <a:gd name="connsiteY10" fmla="*/ 765544 h 1089889"/>
              <a:gd name="connsiteX11" fmla="*/ 2662303 w 3332154"/>
              <a:gd name="connsiteY11" fmla="*/ 797441 h 1089889"/>
              <a:gd name="connsiteX12" fmla="*/ 3332154 w 3332154"/>
              <a:gd name="connsiteY12" fmla="*/ 1010093 h 1089889"/>
              <a:gd name="connsiteX13" fmla="*/ 3034443 w 3332154"/>
              <a:gd name="connsiteY13" fmla="*/ 318976 h 1089889"/>
              <a:gd name="connsiteX14" fmla="*/ 2779261 w 3332154"/>
              <a:gd name="connsiteY14" fmla="*/ 595423 h 1089889"/>
              <a:gd name="connsiteX15" fmla="*/ 2694201 w 3332154"/>
              <a:gd name="connsiteY15" fmla="*/ 563525 h 1089889"/>
              <a:gd name="connsiteX16" fmla="*/ 2332694 w 3332154"/>
              <a:gd name="connsiteY16" fmla="*/ 148855 h 1089889"/>
              <a:gd name="connsiteX17" fmla="*/ 2081953 w 3332154"/>
              <a:gd name="connsiteY17" fmla="*/ 386043 h 1089889"/>
              <a:gd name="connsiteX18" fmla="*/ 1652210 w 3332154"/>
              <a:gd name="connsiteY18" fmla="*/ 0 h 1089889"/>
              <a:gd name="connsiteX19" fmla="*/ 1407661 w 3332154"/>
              <a:gd name="connsiteY19" fmla="*/ 361507 h 1089889"/>
              <a:gd name="connsiteX20" fmla="*/ 907931 w 3332154"/>
              <a:gd name="connsiteY20" fmla="*/ 138223 h 1089889"/>
              <a:gd name="connsiteX21" fmla="*/ 759075 w 3332154"/>
              <a:gd name="connsiteY21" fmla="*/ 552893 h 1089889"/>
              <a:gd name="connsiteX22" fmla="*/ 184917 w 3332154"/>
              <a:gd name="connsiteY22" fmla="*/ 287079 h 1089889"/>
              <a:gd name="connsiteX23" fmla="*/ 4164 w 3332154"/>
              <a:gd name="connsiteY23" fmla="*/ 1084521 h 1089889"/>
              <a:gd name="connsiteX0" fmla="*/ 0 w 3332154"/>
              <a:gd name="connsiteY0" fmla="*/ 1089889 h 1089889"/>
              <a:gd name="connsiteX1" fmla="*/ 748443 w 3332154"/>
              <a:gd name="connsiteY1" fmla="*/ 829339 h 1089889"/>
              <a:gd name="connsiteX2" fmla="*/ 1003624 w 3332154"/>
              <a:gd name="connsiteY2" fmla="*/ 712381 h 1089889"/>
              <a:gd name="connsiteX3" fmla="*/ 1173745 w 3332154"/>
              <a:gd name="connsiteY3" fmla="*/ 627321 h 1089889"/>
              <a:gd name="connsiteX4" fmla="*/ 1524620 w 3332154"/>
              <a:gd name="connsiteY4" fmla="*/ 542260 h 1089889"/>
              <a:gd name="connsiteX5" fmla="*/ 1758536 w 3332154"/>
              <a:gd name="connsiteY5" fmla="*/ 531628 h 1089889"/>
              <a:gd name="connsiteX6" fmla="*/ 1918024 w 3332154"/>
              <a:gd name="connsiteY6" fmla="*/ 542260 h 1089889"/>
              <a:gd name="connsiteX7" fmla="*/ 2120043 w 3332154"/>
              <a:gd name="connsiteY7" fmla="*/ 574158 h 1089889"/>
              <a:gd name="connsiteX8" fmla="*/ 2300796 w 3332154"/>
              <a:gd name="connsiteY8" fmla="*/ 648586 h 1089889"/>
              <a:gd name="connsiteX9" fmla="*/ 2428387 w 3332154"/>
              <a:gd name="connsiteY9" fmla="*/ 723014 h 1089889"/>
              <a:gd name="connsiteX10" fmla="*/ 2555978 w 3332154"/>
              <a:gd name="connsiteY10" fmla="*/ 765544 h 1089889"/>
              <a:gd name="connsiteX11" fmla="*/ 2662303 w 3332154"/>
              <a:gd name="connsiteY11" fmla="*/ 797441 h 1089889"/>
              <a:gd name="connsiteX12" fmla="*/ 3332154 w 3332154"/>
              <a:gd name="connsiteY12" fmla="*/ 1010093 h 1089889"/>
              <a:gd name="connsiteX13" fmla="*/ 3034443 w 3332154"/>
              <a:gd name="connsiteY13" fmla="*/ 318976 h 1089889"/>
              <a:gd name="connsiteX14" fmla="*/ 2779261 w 3332154"/>
              <a:gd name="connsiteY14" fmla="*/ 595423 h 1089889"/>
              <a:gd name="connsiteX15" fmla="*/ 2694201 w 3332154"/>
              <a:gd name="connsiteY15" fmla="*/ 563525 h 1089889"/>
              <a:gd name="connsiteX16" fmla="*/ 2332694 w 3332154"/>
              <a:gd name="connsiteY16" fmla="*/ 148855 h 1089889"/>
              <a:gd name="connsiteX17" fmla="*/ 2081953 w 3332154"/>
              <a:gd name="connsiteY17" fmla="*/ 386043 h 1089889"/>
              <a:gd name="connsiteX18" fmla="*/ 1652210 w 3332154"/>
              <a:gd name="connsiteY18" fmla="*/ 0 h 1089889"/>
              <a:gd name="connsiteX19" fmla="*/ 1407661 w 3332154"/>
              <a:gd name="connsiteY19" fmla="*/ 361507 h 1089889"/>
              <a:gd name="connsiteX20" fmla="*/ 907931 w 3332154"/>
              <a:gd name="connsiteY20" fmla="*/ 138223 h 1089889"/>
              <a:gd name="connsiteX21" fmla="*/ 759075 w 3332154"/>
              <a:gd name="connsiteY21" fmla="*/ 552893 h 1089889"/>
              <a:gd name="connsiteX22" fmla="*/ 184917 w 3332154"/>
              <a:gd name="connsiteY22" fmla="*/ 287079 h 1089889"/>
              <a:gd name="connsiteX23" fmla="*/ 4164 w 3332154"/>
              <a:gd name="connsiteY23" fmla="*/ 1084521 h 1089889"/>
              <a:gd name="connsiteX0" fmla="*/ 0 w 3332154"/>
              <a:gd name="connsiteY0" fmla="*/ 1089889 h 1089889"/>
              <a:gd name="connsiteX1" fmla="*/ 748443 w 3332154"/>
              <a:gd name="connsiteY1" fmla="*/ 829339 h 1089889"/>
              <a:gd name="connsiteX2" fmla="*/ 1003624 w 3332154"/>
              <a:gd name="connsiteY2" fmla="*/ 712381 h 1089889"/>
              <a:gd name="connsiteX3" fmla="*/ 1173745 w 3332154"/>
              <a:gd name="connsiteY3" fmla="*/ 627321 h 1089889"/>
              <a:gd name="connsiteX4" fmla="*/ 1524620 w 3332154"/>
              <a:gd name="connsiteY4" fmla="*/ 542260 h 1089889"/>
              <a:gd name="connsiteX5" fmla="*/ 1758536 w 3332154"/>
              <a:gd name="connsiteY5" fmla="*/ 531628 h 1089889"/>
              <a:gd name="connsiteX6" fmla="*/ 1918024 w 3332154"/>
              <a:gd name="connsiteY6" fmla="*/ 542260 h 1089889"/>
              <a:gd name="connsiteX7" fmla="*/ 2120043 w 3332154"/>
              <a:gd name="connsiteY7" fmla="*/ 574158 h 1089889"/>
              <a:gd name="connsiteX8" fmla="*/ 2300796 w 3332154"/>
              <a:gd name="connsiteY8" fmla="*/ 648586 h 1089889"/>
              <a:gd name="connsiteX9" fmla="*/ 2428387 w 3332154"/>
              <a:gd name="connsiteY9" fmla="*/ 723014 h 1089889"/>
              <a:gd name="connsiteX10" fmla="*/ 2555978 w 3332154"/>
              <a:gd name="connsiteY10" fmla="*/ 765544 h 1089889"/>
              <a:gd name="connsiteX11" fmla="*/ 2662303 w 3332154"/>
              <a:gd name="connsiteY11" fmla="*/ 797441 h 1089889"/>
              <a:gd name="connsiteX12" fmla="*/ 3332154 w 3332154"/>
              <a:gd name="connsiteY12" fmla="*/ 1010093 h 1089889"/>
              <a:gd name="connsiteX13" fmla="*/ 3034443 w 3332154"/>
              <a:gd name="connsiteY13" fmla="*/ 318976 h 1089889"/>
              <a:gd name="connsiteX14" fmla="*/ 2779261 w 3332154"/>
              <a:gd name="connsiteY14" fmla="*/ 595423 h 1089889"/>
              <a:gd name="connsiteX15" fmla="*/ 2694201 w 3332154"/>
              <a:gd name="connsiteY15" fmla="*/ 563525 h 1089889"/>
              <a:gd name="connsiteX16" fmla="*/ 2332694 w 3332154"/>
              <a:gd name="connsiteY16" fmla="*/ 148855 h 1089889"/>
              <a:gd name="connsiteX17" fmla="*/ 2081953 w 3332154"/>
              <a:gd name="connsiteY17" fmla="*/ 386043 h 1089889"/>
              <a:gd name="connsiteX18" fmla="*/ 1652210 w 3332154"/>
              <a:gd name="connsiteY18" fmla="*/ 0 h 1089889"/>
              <a:gd name="connsiteX19" fmla="*/ 1407661 w 3332154"/>
              <a:gd name="connsiteY19" fmla="*/ 361507 h 1089889"/>
              <a:gd name="connsiteX20" fmla="*/ 907931 w 3332154"/>
              <a:gd name="connsiteY20" fmla="*/ 138223 h 1089889"/>
              <a:gd name="connsiteX21" fmla="*/ 759075 w 3332154"/>
              <a:gd name="connsiteY21" fmla="*/ 552893 h 1089889"/>
              <a:gd name="connsiteX22" fmla="*/ 184917 w 3332154"/>
              <a:gd name="connsiteY22" fmla="*/ 287079 h 1089889"/>
              <a:gd name="connsiteX23" fmla="*/ 4164 w 3332154"/>
              <a:gd name="connsiteY23" fmla="*/ 1084521 h 1089889"/>
              <a:gd name="connsiteX0" fmla="*/ 0 w 3332154"/>
              <a:gd name="connsiteY0" fmla="*/ 1089889 h 1089889"/>
              <a:gd name="connsiteX1" fmla="*/ 748443 w 3332154"/>
              <a:gd name="connsiteY1" fmla="*/ 829339 h 1089889"/>
              <a:gd name="connsiteX2" fmla="*/ 1003624 w 3332154"/>
              <a:gd name="connsiteY2" fmla="*/ 712381 h 1089889"/>
              <a:gd name="connsiteX3" fmla="*/ 1173745 w 3332154"/>
              <a:gd name="connsiteY3" fmla="*/ 627321 h 1089889"/>
              <a:gd name="connsiteX4" fmla="*/ 1524620 w 3332154"/>
              <a:gd name="connsiteY4" fmla="*/ 542260 h 1089889"/>
              <a:gd name="connsiteX5" fmla="*/ 1758536 w 3332154"/>
              <a:gd name="connsiteY5" fmla="*/ 531628 h 1089889"/>
              <a:gd name="connsiteX6" fmla="*/ 1918024 w 3332154"/>
              <a:gd name="connsiteY6" fmla="*/ 542260 h 1089889"/>
              <a:gd name="connsiteX7" fmla="*/ 2120043 w 3332154"/>
              <a:gd name="connsiteY7" fmla="*/ 574158 h 1089889"/>
              <a:gd name="connsiteX8" fmla="*/ 2300796 w 3332154"/>
              <a:gd name="connsiteY8" fmla="*/ 648586 h 1089889"/>
              <a:gd name="connsiteX9" fmla="*/ 2428387 w 3332154"/>
              <a:gd name="connsiteY9" fmla="*/ 723014 h 1089889"/>
              <a:gd name="connsiteX10" fmla="*/ 2555978 w 3332154"/>
              <a:gd name="connsiteY10" fmla="*/ 765544 h 1089889"/>
              <a:gd name="connsiteX11" fmla="*/ 2662303 w 3332154"/>
              <a:gd name="connsiteY11" fmla="*/ 797441 h 1089889"/>
              <a:gd name="connsiteX12" fmla="*/ 3332154 w 3332154"/>
              <a:gd name="connsiteY12" fmla="*/ 1010093 h 1089889"/>
              <a:gd name="connsiteX13" fmla="*/ 3034443 w 3332154"/>
              <a:gd name="connsiteY13" fmla="*/ 318976 h 1089889"/>
              <a:gd name="connsiteX14" fmla="*/ 2779261 w 3332154"/>
              <a:gd name="connsiteY14" fmla="*/ 595423 h 1089889"/>
              <a:gd name="connsiteX15" fmla="*/ 2694201 w 3332154"/>
              <a:gd name="connsiteY15" fmla="*/ 563525 h 1089889"/>
              <a:gd name="connsiteX16" fmla="*/ 2332694 w 3332154"/>
              <a:gd name="connsiteY16" fmla="*/ 148855 h 1089889"/>
              <a:gd name="connsiteX17" fmla="*/ 2081953 w 3332154"/>
              <a:gd name="connsiteY17" fmla="*/ 386043 h 1089889"/>
              <a:gd name="connsiteX18" fmla="*/ 1652210 w 3332154"/>
              <a:gd name="connsiteY18" fmla="*/ 0 h 1089889"/>
              <a:gd name="connsiteX19" fmla="*/ 1407661 w 3332154"/>
              <a:gd name="connsiteY19" fmla="*/ 361507 h 1089889"/>
              <a:gd name="connsiteX20" fmla="*/ 907931 w 3332154"/>
              <a:gd name="connsiteY20" fmla="*/ 138223 h 1089889"/>
              <a:gd name="connsiteX21" fmla="*/ 759075 w 3332154"/>
              <a:gd name="connsiteY21" fmla="*/ 552893 h 1089889"/>
              <a:gd name="connsiteX22" fmla="*/ 184917 w 3332154"/>
              <a:gd name="connsiteY22" fmla="*/ 287079 h 1089889"/>
              <a:gd name="connsiteX23" fmla="*/ 4164 w 3332154"/>
              <a:gd name="connsiteY23" fmla="*/ 1084521 h 1089889"/>
              <a:gd name="connsiteX0" fmla="*/ 0 w 3332154"/>
              <a:gd name="connsiteY0" fmla="*/ 1089889 h 1089889"/>
              <a:gd name="connsiteX1" fmla="*/ 748443 w 3332154"/>
              <a:gd name="connsiteY1" fmla="*/ 829339 h 1089889"/>
              <a:gd name="connsiteX2" fmla="*/ 1003624 w 3332154"/>
              <a:gd name="connsiteY2" fmla="*/ 712381 h 1089889"/>
              <a:gd name="connsiteX3" fmla="*/ 1173745 w 3332154"/>
              <a:gd name="connsiteY3" fmla="*/ 627321 h 1089889"/>
              <a:gd name="connsiteX4" fmla="*/ 1524620 w 3332154"/>
              <a:gd name="connsiteY4" fmla="*/ 542260 h 1089889"/>
              <a:gd name="connsiteX5" fmla="*/ 1758536 w 3332154"/>
              <a:gd name="connsiteY5" fmla="*/ 531628 h 1089889"/>
              <a:gd name="connsiteX6" fmla="*/ 1918024 w 3332154"/>
              <a:gd name="connsiteY6" fmla="*/ 542260 h 1089889"/>
              <a:gd name="connsiteX7" fmla="*/ 2120043 w 3332154"/>
              <a:gd name="connsiteY7" fmla="*/ 574158 h 1089889"/>
              <a:gd name="connsiteX8" fmla="*/ 2300796 w 3332154"/>
              <a:gd name="connsiteY8" fmla="*/ 648586 h 1089889"/>
              <a:gd name="connsiteX9" fmla="*/ 2428387 w 3332154"/>
              <a:gd name="connsiteY9" fmla="*/ 723014 h 1089889"/>
              <a:gd name="connsiteX10" fmla="*/ 2555978 w 3332154"/>
              <a:gd name="connsiteY10" fmla="*/ 765544 h 1089889"/>
              <a:gd name="connsiteX11" fmla="*/ 2662303 w 3332154"/>
              <a:gd name="connsiteY11" fmla="*/ 797441 h 1089889"/>
              <a:gd name="connsiteX12" fmla="*/ 3332154 w 3332154"/>
              <a:gd name="connsiteY12" fmla="*/ 1010093 h 1089889"/>
              <a:gd name="connsiteX13" fmla="*/ 3034443 w 3332154"/>
              <a:gd name="connsiteY13" fmla="*/ 318976 h 1089889"/>
              <a:gd name="connsiteX14" fmla="*/ 2779261 w 3332154"/>
              <a:gd name="connsiteY14" fmla="*/ 595423 h 1089889"/>
              <a:gd name="connsiteX15" fmla="*/ 2694201 w 3332154"/>
              <a:gd name="connsiteY15" fmla="*/ 563525 h 1089889"/>
              <a:gd name="connsiteX16" fmla="*/ 2332694 w 3332154"/>
              <a:gd name="connsiteY16" fmla="*/ 148855 h 1089889"/>
              <a:gd name="connsiteX17" fmla="*/ 2081953 w 3332154"/>
              <a:gd name="connsiteY17" fmla="*/ 386043 h 1089889"/>
              <a:gd name="connsiteX18" fmla="*/ 1652210 w 3332154"/>
              <a:gd name="connsiteY18" fmla="*/ 0 h 1089889"/>
              <a:gd name="connsiteX19" fmla="*/ 1407661 w 3332154"/>
              <a:gd name="connsiteY19" fmla="*/ 361507 h 1089889"/>
              <a:gd name="connsiteX20" fmla="*/ 907931 w 3332154"/>
              <a:gd name="connsiteY20" fmla="*/ 138223 h 1089889"/>
              <a:gd name="connsiteX21" fmla="*/ 759075 w 3332154"/>
              <a:gd name="connsiteY21" fmla="*/ 552893 h 1089889"/>
              <a:gd name="connsiteX22" fmla="*/ 184917 w 3332154"/>
              <a:gd name="connsiteY22" fmla="*/ 287079 h 1089889"/>
              <a:gd name="connsiteX23" fmla="*/ 4164 w 3332154"/>
              <a:gd name="connsiteY23" fmla="*/ 1084521 h 1089889"/>
              <a:gd name="connsiteX0" fmla="*/ 0 w 3332154"/>
              <a:gd name="connsiteY0" fmla="*/ 1089889 h 1089889"/>
              <a:gd name="connsiteX1" fmla="*/ 748443 w 3332154"/>
              <a:gd name="connsiteY1" fmla="*/ 829339 h 1089889"/>
              <a:gd name="connsiteX2" fmla="*/ 1003624 w 3332154"/>
              <a:gd name="connsiteY2" fmla="*/ 712381 h 1089889"/>
              <a:gd name="connsiteX3" fmla="*/ 1173745 w 3332154"/>
              <a:gd name="connsiteY3" fmla="*/ 627321 h 1089889"/>
              <a:gd name="connsiteX4" fmla="*/ 1524620 w 3332154"/>
              <a:gd name="connsiteY4" fmla="*/ 542260 h 1089889"/>
              <a:gd name="connsiteX5" fmla="*/ 1758536 w 3332154"/>
              <a:gd name="connsiteY5" fmla="*/ 531628 h 1089889"/>
              <a:gd name="connsiteX6" fmla="*/ 1918024 w 3332154"/>
              <a:gd name="connsiteY6" fmla="*/ 542260 h 1089889"/>
              <a:gd name="connsiteX7" fmla="*/ 2120043 w 3332154"/>
              <a:gd name="connsiteY7" fmla="*/ 574158 h 1089889"/>
              <a:gd name="connsiteX8" fmla="*/ 2300796 w 3332154"/>
              <a:gd name="connsiteY8" fmla="*/ 648586 h 1089889"/>
              <a:gd name="connsiteX9" fmla="*/ 2428387 w 3332154"/>
              <a:gd name="connsiteY9" fmla="*/ 723014 h 1089889"/>
              <a:gd name="connsiteX10" fmla="*/ 2555978 w 3332154"/>
              <a:gd name="connsiteY10" fmla="*/ 765544 h 1089889"/>
              <a:gd name="connsiteX11" fmla="*/ 2662303 w 3332154"/>
              <a:gd name="connsiteY11" fmla="*/ 797441 h 1089889"/>
              <a:gd name="connsiteX12" fmla="*/ 3332154 w 3332154"/>
              <a:gd name="connsiteY12" fmla="*/ 1010093 h 1089889"/>
              <a:gd name="connsiteX13" fmla="*/ 3034443 w 3332154"/>
              <a:gd name="connsiteY13" fmla="*/ 318976 h 1089889"/>
              <a:gd name="connsiteX14" fmla="*/ 2779261 w 3332154"/>
              <a:gd name="connsiteY14" fmla="*/ 595423 h 1089889"/>
              <a:gd name="connsiteX15" fmla="*/ 2694201 w 3332154"/>
              <a:gd name="connsiteY15" fmla="*/ 563525 h 1089889"/>
              <a:gd name="connsiteX16" fmla="*/ 2332694 w 3332154"/>
              <a:gd name="connsiteY16" fmla="*/ 148855 h 1089889"/>
              <a:gd name="connsiteX17" fmla="*/ 2081953 w 3332154"/>
              <a:gd name="connsiteY17" fmla="*/ 386043 h 1089889"/>
              <a:gd name="connsiteX18" fmla="*/ 1652210 w 3332154"/>
              <a:gd name="connsiteY18" fmla="*/ 0 h 1089889"/>
              <a:gd name="connsiteX19" fmla="*/ 1407661 w 3332154"/>
              <a:gd name="connsiteY19" fmla="*/ 361507 h 1089889"/>
              <a:gd name="connsiteX20" fmla="*/ 907931 w 3332154"/>
              <a:gd name="connsiteY20" fmla="*/ 138223 h 1089889"/>
              <a:gd name="connsiteX21" fmla="*/ 759075 w 3332154"/>
              <a:gd name="connsiteY21" fmla="*/ 552893 h 1089889"/>
              <a:gd name="connsiteX22" fmla="*/ 184917 w 3332154"/>
              <a:gd name="connsiteY22" fmla="*/ 287079 h 1089889"/>
              <a:gd name="connsiteX23" fmla="*/ 4164 w 3332154"/>
              <a:gd name="connsiteY23" fmla="*/ 1084521 h 1089889"/>
              <a:gd name="connsiteX0" fmla="*/ 0 w 3427613"/>
              <a:gd name="connsiteY0" fmla="*/ 1089889 h 1089889"/>
              <a:gd name="connsiteX1" fmla="*/ 748443 w 3427613"/>
              <a:gd name="connsiteY1" fmla="*/ 829339 h 1089889"/>
              <a:gd name="connsiteX2" fmla="*/ 1003624 w 3427613"/>
              <a:gd name="connsiteY2" fmla="*/ 712381 h 1089889"/>
              <a:gd name="connsiteX3" fmla="*/ 1173745 w 3427613"/>
              <a:gd name="connsiteY3" fmla="*/ 627321 h 1089889"/>
              <a:gd name="connsiteX4" fmla="*/ 1524620 w 3427613"/>
              <a:gd name="connsiteY4" fmla="*/ 542260 h 1089889"/>
              <a:gd name="connsiteX5" fmla="*/ 1758536 w 3427613"/>
              <a:gd name="connsiteY5" fmla="*/ 531628 h 1089889"/>
              <a:gd name="connsiteX6" fmla="*/ 1918024 w 3427613"/>
              <a:gd name="connsiteY6" fmla="*/ 542260 h 1089889"/>
              <a:gd name="connsiteX7" fmla="*/ 2120043 w 3427613"/>
              <a:gd name="connsiteY7" fmla="*/ 574158 h 1089889"/>
              <a:gd name="connsiteX8" fmla="*/ 2300796 w 3427613"/>
              <a:gd name="connsiteY8" fmla="*/ 648586 h 1089889"/>
              <a:gd name="connsiteX9" fmla="*/ 2428387 w 3427613"/>
              <a:gd name="connsiteY9" fmla="*/ 723014 h 1089889"/>
              <a:gd name="connsiteX10" fmla="*/ 2555978 w 3427613"/>
              <a:gd name="connsiteY10" fmla="*/ 765544 h 1089889"/>
              <a:gd name="connsiteX11" fmla="*/ 2662303 w 3427613"/>
              <a:gd name="connsiteY11" fmla="*/ 797441 h 1089889"/>
              <a:gd name="connsiteX12" fmla="*/ 3427613 w 3427613"/>
              <a:gd name="connsiteY12" fmla="*/ 1040238 h 1089889"/>
              <a:gd name="connsiteX13" fmla="*/ 3034443 w 3427613"/>
              <a:gd name="connsiteY13" fmla="*/ 318976 h 1089889"/>
              <a:gd name="connsiteX14" fmla="*/ 2779261 w 3427613"/>
              <a:gd name="connsiteY14" fmla="*/ 595423 h 1089889"/>
              <a:gd name="connsiteX15" fmla="*/ 2694201 w 3427613"/>
              <a:gd name="connsiteY15" fmla="*/ 563525 h 1089889"/>
              <a:gd name="connsiteX16" fmla="*/ 2332694 w 3427613"/>
              <a:gd name="connsiteY16" fmla="*/ 148855 h 1089889"/>
              <a:gd name="connsiteX17" fmla="*/ 2081953 w 3427613"/>
              <a:gd name="connsiteY17" fmla="*/ 386043 h 1089889"/>
              <a:gd name="connsiteX18" fmla="*/ 1652210 w 3427613"/>
              <a:gd name="connsiteY18" fmla="*/ 0 h 1089889"/>
              <a:gd name="connsiteX19" fmla="*/ 1407661 w 3427613"/>
              <a:gd name="connsiteY19" fmla="*/ 361507 h 1089889"/>
              <a:gd name="connsiteX20" fmla="*/ 907931 w 3427613"/>
              <a:gd name="connsiteY20" fmla="*/ 138223 h 1089889"/>
              <a:gd name="connsiteX21" fmla="*/ 759075 w 3427613"/>
              <a:gd name="connsiteY21" fmla="*/ 552893 h 1089889"/>
              <a:gd name="connsiteX22" fmla="*/ 184917 w 3427613"/>
              <a:gd name="connsiteY22" fmla="*/ 287079 h 1089889"/>
              <a:gd name="connsiteX23" fmla="*/ 4164 w 3427613"/>
              <a:gd name="connsiteY23" fmla="*/ 1084521 h 1089889"/>
              <a:gd name="connsiteX0" fmla="*/ 0 w 3427613"/>
              <a:gd name="connsiteY0" fmla="*/ 1089889 h 1089889"/>
              <a:gd name="connsiteX1" fmla="*/ 748443 w 3427613"/>
              <a:gd name="connsiteY1" fmla="*/ 829339 h 1089889"/>
              <a:gd name="connsiteX2" fmla="*/ 1003624 w 3427613"/>
              <a:gd name="connsiteY2" fmla="*/ 712381 h 1089889"/>
              <a:gd name="connsiteX3" fmla="*/ 1173745 w 3427613"/>
              <a:gd name="connsiteY3" fmla="*/ 627321 h 1089889"/>
              <a:gd name="connsiteX4" fmla="*/ 1524620 w 3427613"/>
              <a:gd name="connsiteY4" fmla="*/ 542260 h 1089889"/>
              <a:gd name="connsiteX5" fmla="*/ 1758536 w 3427613"/>
              <a:gd name="connsiteY5" fmla="*/ 531628 h 1089889"/>
              <a:gd name="connsiteX6" fmla="*/ 1918024 w 3427613"/>
              <a:gd name="connsiteY6" fmla="*/ 542260 h 1089889"/>
              <a:gd name="connsiteX7" fmla="*/ 2120043 w 3427613"/>
              <a:gd name="connsiteY7" fmla="*/ 574158 h 1089889"/>
              <a:gd name="connsiteX8" fmla="*/ 2300796 w 3427613"/>
              <a:gd name="connsiteY8" fmla="*/ 648586 h 1089889"/>
              <a:gd name="connsiteX9" fmla="*/ 2428387 w 3427613"/>
              <a:gd name="connsiteY9" fmla="*/ 723014 h 1089889"/>
              <a:gd name="connsiteX10" fmla="*/ 2555978 w 3427613"/>
              <a:gd name="connsiteY10" fmla="*/ 765544 h 1089889"/>
              <a:gd name="connsiteX11" fmla="*/ 2662303 w 3427613"/>
              <a:gd name="connsiteY11" fmla="*/ 797441 h 1089889"/>
              <a:gd name="connsiteX12" fmla="*/ 3427613 w 3427613"/>
              <a:gd name="connsiteY12" fmla="*/ 1040238 h 1089889"/>
              <a:gd name="connsiteX13" fmla="*/ 3265556 w 3427613"/>
              <a:gd name="connsiteY13" fmla="*/ 364194 h 1089889"/>
              <a:gd name="connsiteX14" fmla="*/ 2779261 w 3427613"/>
              <a:gd name="connsiteY14" fmla="*/ 595423 h 1089889"/>
              <a:gd name="connsiteX15" fmla="*/ 2694201 w 3427613"/>
              <a:gd name="connsiteY15" fmla="*/ 563525 h 1089889"/>
              <a:gd name="connsiteX16" fmla="*/ 2332694 w 3427613"/>
              <a:gd name="connsiteY16" fmla="*/ 148855 h 1089889"/>
              <a:gd name="connsiteX17" fmla="*/ 2081953 w 3427613"/>
              <a:gd name="connsiteY17" fmla="*/ 386043 h 1089889"/>
              <a:gd name="connsiteX18" fmla="*/ 1652210 w 3427613"/>
              <a:gd name="connsiteY18" fmla="*/ 0 h 1089889"/>
              <a:gd name="connsiteX19" fmla="*/ 1407661 w 3427613"/>
              <a:gd name="connsiteY19" fmla="*/ 361507 h 1089889"/>
              <a:gd name="connsiteX20" fmla="*/ 907931 w 3427613"/>
              <a:gd name="connsiteY20" fmla="*/ 138223 h 1089889"/>
              <a:gd name="connsiteX21" fmla="*/ 759075 w 3427613"/>
              <a:gd name="connsiteY21" fmla="*/ 552893 h 1089889"/>
              <a:gd name="connsiteX22" fmla="*/ 184917 w 3427613"/>
              <a:gd name="connsiteY22" fmla="*/ 287079 h 1089889"/>
              <a:gd name="connsiteX23" fmla="*/ 4164 w 3427613"/>
              <a:gd name="connsiteY23" fmla="*/ 1084521 h 1089889"/>
              <a:gd name="connsiteX0" fmla="*/ 0 w 3427613"/>
              <a:gd name="connsiteY0" fmla="*/ 1089889 h 1089889"/>
              <a:gd name="connsiteX1" fmla="*/ 748443 w 3427613"/>
              <a:gd name="connsiteY1" fmla="*/ 829339 h 1089889"/>
              <a:gd name="connsiteX2" fmla="*/ 1003624 w 3427613"/>
              <a:gd name="connsiteY2" fmla="*/ 712381 h 1089889"/>
              <a:gd name="connsiteX3" fmla="*/ 1173745 w 3427613"/>
              <a:gd name="connsiteY3" fmla="*/ 627321 h 1089889"/>
              <a:gd name="connsiteX4" fmla="*/ 1524620 w 3427613"/>
              <a:gd name="connsiteY4" fmla="*/ 542260 h 1089889"/>
              <a:gd name="connsiteX5" fmla="*/ 1758536 w 3427613"/>
              <a:gd name="connsiteY5" fmla="*/ 531628 h 1089889"/>
              <a:gd name="connsiteX6" fmla="*/ 1918024 w 3427613"/>
              <a:gd name="connsiteY6" fmla="*/ 542260 h 1089889"/>
              <a:gd name="connsiteX7" fmla="*/ 2120043 w 3427613"/>
              <a:gd name="connsiteY7" fmla="*/ 574158 h 1089889"/>
              <a:gd name="connsiteX8" fmla="*/ 2300796 w 3427613"/>
              <a:gd name="connsiteY8" fmla="*/ 648586 h 1089889"/>
              <a:gd name="connsiteX9" fmla="*/ 2428387 w 3427613"/>
              <a:gd name="connsiteY9" fmla="*/ 723014 h 1089889"/>
              <a:gd name="connsiteX10" fmla="*/ 2555978 w 3427613"/>
              <a:gd name="connsiteY10" fmla="*/ 765544 h 1089889"/>
              <a:gd name="connsiteX11" fmla="*/ 2662303 w 3427613"/>
              <a:gd name="connsiteY11" fmla="*/ 797441 h 1089889"/>
              <a:gd name="connsiteX12" fmla="*/ 3427613 w 3427613"/>
              <a:gd name="connsiteY12" fmla="*/ 1040238 h 1089889"/>
              <a:gd name="connsiteX13" fmla="*/ 3265556 w 3427613"/>
              <a:gd name="connsiteY13" fmla="*/ 364194 h 1089889"/>
              <a:gd name="connsiteX14" fmla="*/ 2779261 w 3427613"/>
              <a:gd name="connsiteY14" fmla="*/ 595423 h 1089889"/>
              <a:gd name="connsiteX15" fmla="*/ 2694201 w 3427613"/>
              <a:gd name="connsiteY15" fmla="*/ 563525 h 1089889"/>
              <a:gd name="connsiteX16" fmla="*/ 2528637 w 3427613"/>
              <a:gd name="connsiteY16" fmla="*/ 143831 h 1089889"/>
              <a:gd name="connsiteX17" fmla="*/ 2081953 w 3427613"/>
              <a:gd name="connsiteY17" fmla="*/ 386043 h 1089889"/>
              <a:gd name="connsiteX18" fmla="*/ 1652210 w 3427613"/>
              <a:gd name="connsiteY18" fmla="*/ 0 h 1089889"/>
              <a:gd name="connsiteX19" fmla="*/ 1407661 w 3427613"/>
              <a:gd name="connsiteY19" fmla="*/ 361507 h 1089889"/>
              <a:gd name="connsiteX20" fmla="*/ 907931 w 3427613"/>
              <a:gd name="connsiteY20" fmla="*/ 138223 h 1089889"/>
              <a:gd name="connsiteX21" fmla="*/ 759075 w 3427613"/>
              <a:gd name="connsiteY21" fmla="*/ 552893 h 1089889"/>
              <a:gd name="connsiteX22" fmla="*/ 184917 w 3427613"/>
              <a:gd name="connsiteY22" fmla="*/ 287079 h 1089889"/>
              <a:gd name="connsiteX23" fmla="*/ 4164 w 3427613"/>
              <a:gd name="connsiteY23" fmla="*/ 1084521 h 1089889"/>
              <a:gd name="connsiteX0" fmla="*/ 0 w 3427613"/>
              <a:gd name="connsiteY0" fmla="*/ 1089889 h 1089889"/>
              <a:gd name="connsiteX1" fmla="*/ 748443 w 3427613"/>
              <a:gd name="connsiteY1" fmla="*/ 829339 h 1089889"/>
              <a:gd name="connsiteX2" fmla="*/ 1003624 w 3427613"/>
              <a:gd name="connsiteY2" fmla="*/ 712381 h 1089889"/>
              <a:gd name="connsiteX3" fmla="*/ 1173745 w 3427613"/>
              <a:gd name="connsiteY3" fmla="*/ 627321 h 1089889"/>
              <a:gd name="connsiteX4" fmla="*/ 1524620 w 3427613"/>
              <a:gd name="connsiteY4" fmla="*/ 542260 h 1089889"/>
              <a:gd name="connsiteX5" fmla="*/ 1758536 w 3427613"/>
              <a:gd name="connsiteY5" fmla="*/ 531628 h 1089889"/>
              <a:gd name="connsiteX6" fmla="*/ 1918024 w 3427613"/>
              <a:gd name="connsiteY6" fmla="*/ 542260 h 1089889"/>
              <a:gd name="connsiteX7" fmla="*/ 2120043 w 3427613"/>
              <a:gd name="connsiteY7" fmla="*/ 574158 h 1089889"/>
              <a:gd name="connsiteX8" fmla="*/ 2300796 w 3427613"/>
              <a:gd name="connsiteY8" fmla="*/ 648586 h 1089889"/>
              <a:gd name="connsiteX9" fmla="*/ 2428387 w 3427613"/>
              <a:gd name="connsiteY9" fmla="*/ 723014 h 1089889"/>
              <a:gd name="connsiteX10" fmla="*/ 2555978 w 3427613"/>
              <a:gd name="connsiteY10" fmla="*/ 765544 h 1089889"/>
              <a:gd name="connsiteX11" fmla="*/ 2662303 w 3427613"/>
              <a:gd name="connsiteY11" fmla="*/ 797441 h 1089889"/>
              <a:gd name="connsiteX12" fmla="*/ 3427613 w 3427613"/>
              <a:gd name="connsiteY12" fmla="*/ 1040238 h 1089889"/>
              <a:gd name="connsiteX13" fmla="*/ 3265556 w 3427613"/>
              <a:gd name="connsiteY13" fmla="*/ 364194 h 1089889"/>
              <a:gd name="connsiteX14" fmla="*/ 2779261 w 3427613"/>
              <a:gd name="connsiteY14" fmla="*/ 595423 h 1089889"/>
              <a:gd name="connsiteX15" fmla="*/ 2694201 w 3427613"/>
              <a:gd name="connsiteY15" fmla="*/ 563525 h 1089889"/>
              <a:gd name="connsiteX16" fmla="*/ 2528637 w 3427613"/>
              <a:gd name="connsiteY16" fmla="*/ 143831 h 1089889"/>
              <a:gd name="connsiteX17" fmla="*/ 2076929 w 3427613"/>
              <a:gd name="connsiteY17" fmla="*/ 451357 h 1089889"/>
              <a:gd name="connsiteX18" fmla="*/ 1652210 w 3427613"/>
              <a:gd name="connsiteY18" fmla="*/ 0 h 1089889"/>
              <a:gd name="connsiteX19" fmla="*/ 1407661 w 3427613"/>
              <a:gd name="connsiteY19" fmla="*/ 361507 h 1089889"/>
              <a:gd name="connsiteX20" fmla="*/ 907931 w 3427613"/>
              <a:gd name="connsiteY20" fmla="*/ 138223 h 1089889"/>
              <a:gd name="connsiteX21" fmla="*/ 759075 w 3427613"/>
              <a:gd name="connsiteY21" fmla="*/ 552893 h 1089889"/>
              <a:gd name="connsiteX22" fmla="*/ 184917 w 3427613"/>
              <a:gd name="connsiteY22" fmla="*/ 287079 h 1089889"/>
              <a:gd name="connsiteX23" fmla="*/ 4164 w 3427613"/>
              <a:gd name="connsiteY23" fmla="*/ 1084521 h 1089889"/>
              <a:gd name="connsiteX0" fmla="*/ 0 w 3427613"/>
              <a:gd name="connsiteY0" fmla="*/ 1089889 h 1089889"/>
              <a:gd name="connsiteX1" fmla="*/ 748443 w 3427613"/>
              <a:gd name="connsiteY1" fmla="*/ 829339 h 1089889"/>
              <a:gd name="connsiteX2" fmla="*/ 1003624 w 3427613"/>
              <a:gd name="connsiteY2" fmla="*/ 712381 h 1089889"/>
              <a:gd name="connsiteX3" fmla="*/ 1173745 w 3427613"/>
              <a:gd name="connsiteY3" fmla="*/ 627321 h 1089889"/>
              <a:gd name="connsiteX4" fmla="*/ 1524620 w 3427613"/>
              <a:gd name="connsiteY4" fmla="*/ 542260 h 1089889"/>
              <a:gd name="connsiteX5" fmla="*/ 1758536 w 3427613"/>
              <a:gd name="connsiteY5" fmla="*/ 531628 h 1089889"/>
              <a:gd name="connsiteX6" fmla="*/ 1918024 w 3427613"/>
              <a:gd name="connsiteY6" fmla="*/ 542260 h 1089889"/>
              <a:gd name="connsiteX7" fmla="*/ 2120043 w 3427613"/>
              <a:gd name="connsiteY7" fmla="*/ 574158 h 1089889"/>
              <a:gd name="connsiteX8" fmla="*/ 2300796 w 3427613"/>
              <a:gd name="connsiteY8" fmla="*/ 648586 h 1089889"/>
              <a:gd name="connsiteX9" fmla="*/ 2428387 w 3427613"/>
              <a:gd name="connsiteY9" fmla="*/ 723014 h 1089889"/>
              <a:gd name="connsiteX10" fmla="*/ 2555978 w 3427613"/>
              <a:gd name="connsiteY10" fmla="*/ 765544 h 1089889"/>
              <a:gd name="connsiteX11" fmla="*/ 2662303 w 3427613"/>
              <a:gd name="connsiteY11" fmla="*/ 797441 h 1089889"/>
              <a:gd name="connsiteX12" fmla="*/ 3427613 w 3427613"/>
              <a:gd name="connsiteY12" fmla="*/ 1040238 h 1089889"/>
              <a:gd name="connsiteX13" fmla="*/ 3265556 w 3427613"/>
              <a:gd name="connsiteY13" fmla="*/ 364194 h 1089889"/>
              <a:gd name="connsiteX14" fmla="*/ 2779261 w 3427613"/>
              <a:gd name="connsiteY14" fmla="*/ 595423 h 1089889"/>
              <a:gd name="connsiteX15" fmla="*/ 2694201 w 3427613"/>
              <a:gd name="connsiteY15" fmla="*/ 563525 h 1089889"/>
              <a:gd name="connsiteX16" fmla="*/ 2528637 w 3427613"/>
              <a:gd name="connsiteY16" fmla="*/ 143831 h 1089889"/>
              <a:gd name="connsiteX17" fmla="*/ 2076929 w 3427613"/>
              <a:gd name="connsiteY17" fmla="*/ 451357 h 1089889"/>
              <a:gd name="connsiteX18" fmla="*/ 1652210 w 3427613"/>
              <a:gd name="connsiteY18" fmla="*/ 0 h 1089889"/>
              <a:gd name="connsiteX19" fmla="*/ 1407661 w 3427613"/>
              <a:gd name="connsiteY19" fmla="*/ 361507 h 1089889"/>
              <a:gd name="connsiteX20" fmla="*/ 907931 w 3427613"/>
              <a:gd name="connsiteY20" fmla="*/ 138223 h 1089889"/>
              <a:gd name="connsiteX21" fmla="*/ 759075 w 3427613"/>
              <a:gd name="connsiteY21" fmla="*/ 552893 h 1089889"/>
              <a:gd name="connsiteX22" fmla="*/ 184917 w 3427613"/>
              <a:gd name="connsiteY22" fmla="*/ 287079 h 1089889"/>
              <a:gd name="connsiteX23" fmla="*/ 4164 w 3427613"/>
              <a:gd name="connsiteY23" fmla="*/ 1084521 h 1089889"/>
              <a:gd name="connsiteX0" fmla="*/ 0 w 3427613"/>
              <a:gd name="connsiteY0" fmla="*/ 1089889 h 1089889"/>
              <a:gd name="connsiteX1" fmla="*/ 748443 w 3427613"/>
              <a:gd name="connsiteY1" fmla="*/ 829339 h 1089889"/>
              <a:gd name="connsiteX2" fmla="*/ 1003624 w 3427613"/>
              <a:gd name="connsiteY2" fmla="*/ 712381 h 1089889"/>
              <a:gd name="connsiteX3" fmla="*/ 1173745 w 3427613"/>
              <a:gd name="connsiteY3" fmla="*/ 627321 h 1089889"/>
              <a:gd name="connsiteX4" fmla="*/ 1524620 w 3427613"/>
              <a:gd name="connsiteY4" fmla="*/ 542260 h 1089889"/>
              <a:gd name="connsiteX5" fmla="*/ 1758536 w 3427613"/>
              <a:gd name="connsiteY5" fmla="*/ 531628 h 1089889"/>
              <a:gd name="connsiteX6" fmla="*/ 1918024 w 3427613"/>
              <a:gd name="connsiteY6" fmla="*/ 542260 h 1089889"/>
              <a:gd name="connsiteX7" fmla="*/ 2120043 w 3427613"/>
              <a:gd name="connsiteY7" fmla="*/ 574158 h 1089889"/>
              <a:gd name="connsiteX8" fmla="*/ 2300796 w 3427613"/>
              <a:gd name="connsiteY8" fmla="*/ 648586 h 1089889"/>
              <a:gd name="connsiteX9" fmla="*/ 2428387 w 3427613"/>
              <a:gd name="connsiteY9" fmla="*/ 723014 h 1089889"/>
              <a:gd name="connsiteX10" fmla="*/ 2555978 w 3427613"/>
              <a:gd name="connsiteY10" fmla="*/ 765544 h 1089889"/>
              <a:gd name="connsiteX11" fmla="*/ 2662303 w 3427613"/>
              <a:gd name="connsiteY11" fmla="*/ 797441 h 1089889"/>
              <a:gd name="connsiteX12" fmla="*/ 3427613 w 3427613"/>
              <a:gd name="connsiteY12" fmla="*/ 1040238 h 1089889"/>
              <a:gd name="connsiteX13" fmla="*/ 3265556 w 3427613"/>
              <a:gd name="connsiteY13" fmla="*/ 364194 h 1089889"/>
              <a:gd name="connsiteX14" fmla="*/ 2779261 w 3427613"/>
              <a:gd name="connsiteY14" fmla="*/ 595423 h 1089889"/>
              <a:gd name="connsiteX15" fmla="*/ 2694201 w 3427613"/>
              <a:gd name="connsiteY15" fmla="*/ 563525 h 1089889"/>
              <a:gd name="connsiteX16" fmla="*/ 2528637 w 3427613"/>
              <a:gd name="connsiteY16" fmla="*/ 143831 h 1089889"/>
              <a:gd name="connsiteX17" fmla="*/ 2076929 w 3427613"/>
              <a:gd name="connsiteY17" fmla="*/ 451357 h 1089889"/>
              <a:gd name="connsiteX18" fmla="*/ 1652210 w 3427613"/>
              <a:gd name="connsiteY18" fmla="*/ 0 h 1089889"/>
              <a:gd name="connsiteX19" fmla="*/ 1407661 w 3427613"/>
              <a:gd name="connsiteY19" fmla="*/ 361507 h 1089889"/>
              <a:gd name="connsiteX20" fmla="*/ 907931 w 3427613"/>
              <a:gd name="connsiteY20" fmla="*/ 138223 h 1089889"/>
              <a:gd name="connsiteX21" fmla="*/ 759075 w 3427613"/>
              <a:gd name="connsiteY21" fmla="*/ 552893 h 1089889"/>
              <a:gd name="connsiteX22" fmla="*/ 184917 w 3427613"/>
              <a:gd name="connsiteY22" fmla="*/ 287079 h 1089889"/>
              <a:gd name="connsiteX23" fmla="*/ 4164 w 3427613"/>
              <a:gd name="connsiteY23" fmla="*/ 1084521 h 1089889"/>
              <a:gd name="connsiteX0" fmla="*/ 0 w 3427613"/>
              <a:gd name="connsiteY0" fmla="*/ 1135107 h 1135107"/>
              <a:gd name="connsiteX1" fmla="*/ 748443 w 3427613"/>
              <a:gd name="connsiteY1" fmla="*/ 874557 h 1135107"/>
              <a:gd name="connsiteX2" fmla="*/ 1003624 w 3427613"/>
              <a:gd name="connsiteY2" fmla="*/ 757599 h 1135107"/>
              <a:gd name="connsiteX3" fmla="*/ 1173745 w 3427613"/>
              <a:gd name="connsiteY3" fmla="*/ 672539 h 1135107"/>
              <a:gd name="connsiteX4" fmla="*/ 1524620 w 3427613"/>
              <a:gd name="connsiteY4" fmla="*/ 587478 h 1135107"/>
              <a:gd name="connsiteX5" fmla="*/ 1758536 w 3427613"/>
              <a:gd name="connsiteY5" fmla="*/ 576846 h 1135107"/>
              <a:gd name="connsiteX6" fmla="*/ 1918024 w 3427613"/>
              <a:gd name="connsiteY6" fmla="*/ 587478 h 1135107"/>
              <a:gd name="connsiteX7" fmla="*/ 2120043 w 3427613"/>
              <a:gd name="connsiteY7" fmla="*/ 619376 h 1135107"/>
              <a:gd name="connsiteX8" fmla="*/ 2300796 w 3427613"/>
              <a:gd name="connsiteY8" fmla="*/ 693804 h 1135107"/>
              <a:gd name="connsiteX9" fmla="*/ 2428387 w 3427613"/>
              <a:gd name="connsiteY9" fmla="*/ 768232 h 1135107"/>
              <a:gd name="connsiteX10" fmla="*/ 2555978 w 3427613"/>
              <a:gd name="connsiteY10" fmla="*/ 810762 h 1135107"/>
              <a:gd name="connsiteX11" fmla="*/ 2662303 w 3427613"/>
              <a:gd name="connsiteY11" fmla="*/ 842659 h 1135107"/>
              <a:gd name="connsiteX12" fmla="*/ 3427613 w 3427613"/>
              <a:gd name="connsiteY12" fmla="*/ 1085456 h 1135107"/>
              <a:gd name="connsiteX13" fmla="*/ 3265556 w 3427613"/>
              <a:gd name="connsiteY13" fmla="*/ 409412 h 1135107"/>
              <a:gd name="connsiteX14" fmla="*/ 2779261 w 3427613"/>
              <a:gd name="connsiteY14" fmla="*/ 640641 h 1135107"/>
              <a:gd name="connsiteX15" fmla="*/ 2694201 w 3427613"/>
              <a:gd name="connsiteY15" fmla="*/ 608743 h 1135107"/>
              <a:gd name="connsiteX16" fmla="*/ 2528637 w 3427613"/>
              <a:gd name="connsiteY16" fmla="*/ 189049 h 1135107"/>
              <a:gd name="connsiteX17" fmla="*/ 2076929 w 3427613"/>
              <a:gd name="connsiteY17" fmla="*/ 496575 h 1135107"/>
              <a:gd name="connsiteX18" fmla="*/ 1742645 w 3427613"/>
              <a:gd name="connsiteY18" fmla="*/ 0 h 1135107"/>
              <a:gd name="connsiteX19" fmla="*/ 1407661 w 3427613"/>
              <a:gd name="connsiteY19" fmla="*/ 406725 h 1135107"/>
              <a:gd name="connsiteX20" fmla="*/ 907931 w 3427613"/>
              <a:gd name="connsiteY20" fmla="*/ 183441 h 1135107"/>
              <a:gd name="connsiteX21" fmla="*/ 759075 w 3427613"/>
              <a:gd name="connsiteY21" fmla="*/ 598111 h 1135107"/>
              <a:gd name="connsiteX22" fmla="*/ 184917 w 3427613"/>
              <a:gd name="connsiteY22" fmla="*/ 332297 h 1135107"/>
              <a:gd name="connsiteX23" fmla="*/ 4164 w 3427613"/>
              <a:gd name="connsiteY23" fmla="*/ 1129739 h 1135107"/>
              <a:gd name="connsiteX0" fmla="*/ 0 w 3427613"/>
              <a:gd name="connsiteY0" fmla="*/ 1135107 h 1135107"/>
              <a:gd name="connsiteX1" fmla="*/ 748443 w 3427613"/>
              <a:gd name="connsiteY1" fmla="*/ 874557 h 1135107"/>
              <a:gd name="connsiteX2" fmla="*/ 1003624 w 3427613"/>
              <a:gd name="connsiteY2" fmla="*/ 757599 h 1135107"/>
              <a:gd name="connsiteX3" fmla="*/ 1173745 w 3427613"/>
              <a:gd name="connsiteY3" fmla="*/ 672539 h 1135107"/>
              <a:gd name="connsiteX4" fmla="*/ 1524620 w 3427613"/>
              <a:gd name="connsiteY4" fmla="*/ 587478 h 1135107"/>
              <a:gd name="connsiteX5" fmla="*/ 1758536 w 3427613"/>
              <a:gd name="connsiteY5" fmla="*/ 576846 h 1135107"/>
              <a:gd name="connsiteX6" fmla="*/ 1918024 w 3427613"/>
              <a:gd name="connsiteY6" fmla="*/ 587478 h 1135107"/>
              <a:gd name="connsiteX7" fmla="*/ 2120043 w 3427613"/>
              <a:gd name="connsiteY7" fmla="*/ 619376 h 1135107"/>
              <a:gd name="connsiteX8" fmla="*/ 2300796 w 3427613"/>
              <a:gd name="connsiteY8" fmla="*/ 693804 h 1135107"/>
              <a:gd name="connsiteX9" fmla="*/ 2428387 w 3427613"/>
              <a:gd name="connsiteY9" fmla="*/ 768232 h 1135107"/>
              <a:gd name="connsiteX10" fmla="*/ 2555978 w 3427613"/>
              <a:gd name="connsiteY10" fmla="*/ 810762 h 1135107"/>
              <a:gd name="connsiteX11" fmla="*/ 2662303 w 3427613"/>
              <a:gd name="connsiteY11" fmla="*/ 842659 h 1135107"/>
              <a:gd name="connsiteX12" fmla="*/ 3427613 w 3427613"/>
              <a:gd name="connsiteY12" fmla="*/ 1085456 h 1135107"/>
              <a:gd name="connsiteX13" fmla="*/ 3265556 w 3427613"/>
              <a:gd name="connsiteY13" fmla="*/ 409412 h 1135107"/>
              <a:gd name="connsiteX14" fmla="*/ 2779261 w 3427613"/>
              <a:gd name="connsiteY14" fmla="*/ 640641 h 1135107"/>
              <a:gd name="connsiteX15" fmla="*/ 2694201 w 3427613"/>
              <a:gd name="connsiteY15" fmla="*/ 608743 h 1135107"/>
              <a:gd name="connsiteX16" fmla="*/ 2528637 w 3427613"/>
              <a:gd name="connsiteY16" fmla="*/ 189049 h 1135107"/>
              <a:gd name="connsiteX17" fmla="*/ 2076929 w 3427613"/>
              <a:gd name="connsiteY17" fmla="*/ 496575 h 1135107"/>
              <a:gd name="connsiteX18" fmla="*/ 1742645 w 3427613"/>
              <a:gd name="connsiteY18" fmla="*/ 0 h 1135107"/>
              <a:gd name="connsiteX19" fmla="*/ 1462927 w 3427613"/>
              <a:gd name="connsiteY19" fmla="*/ 487112 h 1135107"/>
              <a:gd name="connsiteX20" fmla="*/ 907931 w 3427613"/>
              <a:gd name="connsiteY20" fmla="*/ 183441 h 1135107"/>
              <a:gd name="connsiteX21" fmla="*/ 759075 w 3427613"/>
              <a:gd name="connsiteY21" fmla="*/ 598111 h 1135107"/>
              <a:gd name="connsiteX22" fmla="*/ 184917 w 3427613"/>
              <a:gd name="connsiteY22" fmla="*/ 332297 h 1135107"/>
              <a:gd name="connsiteX23" fmla="*/ 4164 w 3427613"/>
              <a:gd name="connsiteY23" fmla="*/ 1129739 h 1135107"/>
              <a:gd name="connsiteX0" fmla="*/ 0 w 3427613"/>
              <a:gd name="connsiteY0" fmla="*/ 1135107 h 1135107"/>
              <a:gd name="connsiteX1" fmla="*/ 748443 w 3427613"/>
              <a:gd name="connsiteY1" fmla="*/ 874557 h 1135107"/>
              <a:gd name="connsiteX2" fmla="*/ 1003624 w 3427613"/>
              <a:gd name="connsiteY2" fmla="*/ 757599 h 1135107"/>
              <a:gd name="connsiteX3" fmla="*/ 1173745 w 3427613"/>
              <a:gd name="connsiteY3" fmla="*/ 672539 h 1135107"/>
              <a:gd name="connsiteX4" fmla="*/ 1524620 w 3427613"/>
              <a:gd name="connsiteY4" fmla="*/ 587478 h 1135107"/>
              <a:gd name="connsiteX5" fmla="*/ 1758536 w 3427613"/>
              <a:gd name="connsiteY5" fmla="*/ 576846 h 1135107"/>
              <a:gd name="connsiteX6" fmla="*/ 1918024 w 3427613"/>
              <a:gd name="connsiteY6" fmla="*/ 587478 h 1135107"/>
              <a:gd name="connsiteX7" fmla="*/ 2120043 w 3427613"/>
              <a:gd name="connsiteY7" fmla="*/ 619376 h 1135107"/>
              <a:gd name="connsiteX8" fmla="*/ 2300796 w 3427613"/>
              <a:gd name="connsiteY8" fmla="*/ 693804 h 1135107"/>
              <a:gd name="connsiteX9" fmla="*/ 2428387 w 3427613"/>
              <a:gd name="connsiteY9" fmla="*/ 768232 h 1135107"/>
              <a:gd name="connsiteX10" fmla="*/ 2555978 w 3427613"/>
              <a:gd name="connsiteY10" fmla="*/ 810762 h 1135107"/>
              <a:gd name="connsiteX11" fmla="*/ 2662303 w 3427613"/>
              <a:gd name="connsiteY11" fmla="*/ 842659 h 1135107"/>
              <a:gd name="connsiteX12" fmla="*/ 3427613 w 3427613"/>
              <a:gd name="connsiteY12" fmla="*/ 1085456 h 1135107"/>
              <a:gd name="connsiteX13" fmla="*/ 3265556 w 3427613"/>
              <a:gd name="connsiteY13" fmla="*/ 409412 h 1135107"/>
              <a:gd name="connsiteX14" fmla="*/ 2779261 w 3427613"/>
              <a:gd name="connsiteY14" fmla="*/ 640641 h 1135107"/>
              <a:gd name="connsiteX15" fmla="*/ 2694201 w 3427613"/>
              <a:gd name="connsiteY15" fmla="*/ 608743 h 1135107"/>
              <a:gd name="connsiteX16" fmla="*/ 2528637 w 3427613"/>
              <a:gd name="connsiteY16" fmla="*/ 189049 h 1135107"/>
              <a:gd name="connsiteX17" fmla="*/ 2076929 w 3427613"/>
              <a:gd name="connsiteY17" fmla="*/ 496575 h 1135107"/>
              <a:gd name="connsiteX18" fmla="*/ 1742645 w 3427613"/>
              <a:gd name="connsiteY18" fmla="*/ 0 h 1135107"/>
              <a:gd name="connsiteX19" fmla="*/ 1462927 w 3427613"/>
              <a:gd name="connsiteY19" fmla="*/ 487112 h 1135107"/>
              <a:gd name="connsiteX20" fmla="*/ 1018463 w 3427613"/>
              <a:gd name="connsiteY20" fmla="*/ 158321 h 1135107"/>
              <a:gd name="connsiteX21" fmla="*/ 759075 w 3427613"/>
              <a:gd name="connsiteY21" fmla="*/ 598111 h 1135107"/>
              <a:gd name="connsiteX22" fmla="*/ 184917 w 3427613"/>
              <a:gd name="connsiteY22" fmla="*/ 332297 h 1135107"/>
              <a:gd name="connsiteX23" fmla="*/ 4164 w 3427613"/>
              <a:gd name="connsiteY23" fmla="*/ 1129739 h 1135107"/>
              <a:gd name="connsiteX0" fmla="*/ 0 w 3427613"/>
              <a:gd name="connsiteY0" fmla="*/ 1135107 h 1135107"/>
              <a:gd name="connsiteX1" fmla="*/ 748443 w 3427613"/>
              <a:gd name="connsiteY1" fmla="*/ 874557 h 1135107"/>
              <a:gd name="connsiteX2" fmla="*/ 1003624 w 3427613"/>
              <a:gd name="connsiteY2" fmla="*/ 757599 h 1135107"/>
              <a:gd name="connsiteX3" fmla="*/ 1173745 w 3427613"/>
              <a:gd name="connsiteY3" fmla="*/ 672539 h 1135107"/>
              <a:gd name="connsiteX4" fmla="*/ 1524620 w 3427613"/>
              <a:gd name="connsiteY4" fmla="*/ 587478 h 1135107"/>
              <a:gd name="connsiteX5" fmla="*/ 1758536 w 3427613"/>
              <a:gd name="connsiteY5" fmla="*/ 576846 h 1135107"/>
              <a:gd name="connsiteX6" fmla="*/ 1918024 w 3427613"/>
              <a:gd name="connsiteY6" fmla="*/ 587478 h 1135107"/>
              <a:gd name="connsiteX7" fmla="*/ 2120043 w 3427613"/>
              <a:gd name="connsiteY7" fmla="*/ 619376 h 1135107"/>
              <a:gd name="connsiteX8" fmla="*/ 2300796 w 3427613"/>
              <a:gd name="connsiteY8" fmla="*/ 693804 h 1135107"/>
              <a:gd name="connsiteX9" fmla="*/ 2428387 w 3427613"/>
              <a:gd name="connsiteY9" fmla="*/ 768232 h 1135107"/>
              <a:gd name="connsiteX10" fmla="*/ 2555978 w 3427613"/>
              <a:gd name="connsiteY10" fmla="*/ 810762 h 1135107"/>
              <a:gd name="connsiteX11" fmla="*/ 2662303 w 3427613"/>
              <a:gd name="connsiteY11" fmla="*/ 842659 h 1135107"/>
              <a:gd name="connsiteX12" fmla="*/ 3427613 w 3427613"/>
              <a:gd name="connsiteY12" fmla="*/ 1085456 h 1135107"/>
              <a:gd name="connsiteX13" fmla="*/ 3265556 w 3427613"/>
              <a:gd name="connsiteY13" fmla="*/ 409412 h 1135107"/>
              <a:gd name="connsiteX14" fmla="*/ 2779261 w 3427613"/>
              <a:gd name="connsiteY14" fmla="*/ 640641 h 1135107"/>
              <a:gd name="connsiteX15" fmla="*/ 2694201 w 3427613"/>
              <a:gd name="connsiteY15" fmla="*/ 608743 h 1135107"/>
              <a:gd name="connsiteX16" fmla="*/ 2528637 w 3427613"/>
              <a:gd name="connsiteY16" fmla="*/ 189049 h 1135107"/>
              <a:gd name="connsiteX17" fmla="*/ 2076929 w 3427613"/>
              <a:gd name="connsiteY17" fmla="*/ 496575 h 1135107"/>
              <a:gd name="connsiteX18" fmla="*/ 1742645 w 3427613"/>
              <a:gd name="connsiteY18" fmla="*/ 0 h 1135107"/>
              <a:gd name="connsiteX19" fmla="*/ 1462927 w 3427613"/>
              <a:gd name="connsiteY19" fmla="*/ 487112 h 1135107"/>
              <a:gd name="connsiteX20" fmla="*/ 1018463 w 3427613"/>
              <a:gd name="connsiteY20" fmla="*/ 158321 h 1135107"/>
              <a:gd name="connsiteX21" fmla="*/ 759075 w 3427613"/>
              <a:gd name="connsiteY21" fmla="*/ 598111 h 1135107"/>
              <a:gd name="connsiteX22" fmla="*/ 235159 w 3427613"/>
              <a:gd name="connsiteY22" fmla="*/ 392587 h 1135107"/>
              <a:gd name="connsiteX23" fmla="*/ 4164 w 3427613"/>
              <a:gd name="connsiteY23" fmla="*/ 1129739 h 1135107"/>
              <a:gd name="connsiteX0" fmla="*/ 0 w 3427613"/>
              <a:gd name="connsiteY0" fmla="*/ 1135107 h 1135107"/>
              <a:gd name="connsiteX1" fmla="*/ 748443 w 3427613"/>
              <a:gd name="connsiteY1" fmla="*/ 874557 h 1135107"/>
              <a:gd name="connsiteX2" fmla="*/ 1003624 w 3427613"/>
              <a:gd name="connsiteY2" fmla="*/ 757599 h 1135107"/>
              <a:gd name="connsiteX3" fmla="*/ 1173745 w 3427613"/>
              <a:gd name="connsiteY3" fmla="*/ 672539 h 1135107"/>
              <a:gd name="connsiteX4" fmla="*/ 1524620 w 3427613"/>
              <a:gd name="connsiteY4" fmla="*/ 587478 h 1135107"/>
              <a:gd name="connsiteX5" fmla="*/ 1758536 w 3427613"/>
              <a:gd name="connsiteY5" fmla="*/ 576846 h 1135107"/>
              <a:gd name="connsiteX6" fmla="*/ 1918024 w 3427613"/>
              <a:gd name="connsiteY6" fmla="*/ 587478 h 1135107"/>
              <a:gd name="connsiteX7" fmla="*/ 2120043 w 3427613"/>
              <a:gd name="connsiteY7" fmla="*/ 619376 h 1135107"/>
              <a:gd name="connsiteX8" fmla="*/ 2300796 w 3427613"/>
              <a:gd name="connsiteY8" fmla="*/ 693804 h 1135107"/>
              <a:gd name="connsiteX9" fmla="*/ 2428387 w 3427613"/>
              <a:gd name="connsiteY9" fmla="*/ 768232 h 1135107"/>
              <a:gd name="connsiteX10" fmla="*/ 2555978 w 3427613"/>
              <a:gd name="connsiteY10" fmla="*/ 810762 h 1135107"/>
              <a:gd name="connsiteX11" fmla="*/ 2662303 w 3427613"/>
              <a:gd name="connsiteY11" fmla="*/ 842659 h 1135107"/>
              <a:gd name="connsiteX12" fmla="*/ 3427613 w 3427613"/>
              <a:gd name="connsiteY12" fmla="*/ 1085456 h 1135107"/>
              <a:gd name="connsiteX13" fmla="*/ 3265556 w 3427613"/>
              <a:gd name="connsiteY13" fmla="*/ 409412 h 1135107"/>
              <a:gd name="connsiteX14" fmla="*/ 2779261 w 3427613"/>
              <a:gd name="connsiteY14" fmla="*/ 640641 h 1135107"/>
              <a:gd name="connsiteX15" fmla="*/ 2694201 w 3427613"/>
              <a:gd name="connsiteY15" fmla="*/ 608743 h 1135107"/>
              <a:gd name="connsiteX16" fmla="*/ 2528637 w 3427613"/>
              <a:gd name="connsiteY16" fmla="*/ 189049 h 1135107"/>
              <a:gd name="connsiteX17" fmla="*/ 2076929 w 3427613"/>
              <a:gd name="connsiteY17" fmla="*/ 496575 h 1135107"/>
              <a:gd name="connsiteX18" fmla="*/ 1742645 w 3427613"/>
              <a:gd name="connsiteY18" fmla="*/ 0 h 1135107"/>
              <a:gd name="connsiteX19" fmla="*/ 1462927 w 3427613"/>
              <a:gd name="connsiteY19" fmla="*/ 487112 h 1135107"/>
              <a:gd name="connsiteX20" fmla="*/ 1018463 w 3427613"/>
              <a:gd name="connsiteY20" fmla="*/ 158321 h 1135107"/>
              <a:gd name="connsiteX21" fmla="*/ 733954 w 3427613"/>
              <a:gd name="connsiteY21" fmla="*/ 643328 h 1135107"/>
              <a:gd name="connsiteX22" fmla="*/ 235159 w 3427613"/>
              <a:gd name="connsiteY22" fmla="*/ 392587 h 1135107"/>
              <a:gd name="connsiteX23" fmla="*/ 4164 w 3427613"/>
              <a:gd name="connsiteY23" fmla="*/ 1129739 h 1135107"/>
              <a:gd name="connsiteX0" fmla="*/ 0 w 3427613"/>
              <a:gd name="connsiteY0" fmla="*/ 1135107 h 1135107"/>
              <a:gd name="connsiteX1" fmla="*/ 748443 w 3427613"/>
              <a:gd name="connsiteY1" fmla="*/ 874557 h 1135107"/>
              <a:gd name="connsiteX2" fmla="*/ 1003624 w 3427613"/>
              <a:gd name="connsiteY2" fmla="*/ 757599 h 1135107"/>
              <a:gd name="connsiteX3" fmla="*/ 1173745 w 3427613"/>
              <a:gd name="connsiteY3" fmla="*/ 672539 h 1135107"/>
              <a:gd name="connsiteX4" fmla="*/ 1524620 w 3427613"/>
              <a:gd name="connsiteY4" fmla="*/ 587478 h 1135107"/>
              <a:gd name="connsiteX5" fmla="*/ 1758536 w 3427613"/>
              <a:gd name="connsiteY5" fmla="*/ 576846 h 1135107"/>
              <a:gd name="connsiteX6" fmla="*/ 1918024 w 3427613"/>
              <a:gd name="connsiteY6" fmla="*/ 587478 h 1135107"/>
              <a:gd name="connsiteX7" fmla="*/ 2120043 w 3427613"/>
              <a:gd name="connsiteY7" fmla="*/ 619376 h 1135107"/>
              <a:gd name="connsiteX8" fmla="*/ 2300796 w 3427613"/>
              <a:gd name="connsiteY8" fmla="*/ 693804 h 1135107"/>
              <a:gd name="connsiteX9" fmla="*/ 2428387 w 3427613"/>
              <a:gd name="connsiteY9" fmla="*/ 768232 h 1135107"/>
              <a:gd name="connsiteX10" fmla="*/ 2555978 w 3427613"/>
              <a:gd name="connsiteY10" fmla="*/ 810762 h 1135107"/>
              <a:gd name="connsiteX11" fmla="*/ 2662303 w 3427613"/>
              <a:gd name="connsiteY11" fmla="*/ 842659 h 1135107"/>
              <a:gd name="connsiteX12" fmla="*/ 3427613 w 3427613"/>
              <a:gd name="connsiteY12" fmla="*/ 1085456 h 1135107"/>
              <a:gd name="connsiteX13" fmla="*/ 3265556 w 3427613"/>
              <a:gd name="connsiteY13" fmla="*/ 409412 h 1135107"/>
              <a:gd name="connsiteX14" fmla="*/ 2779261 w 3427613"/>
              <a:gd name="connsiteY14" fmla="*/ 640641 h 1135107"/>
              <a:gd name="connsiteX15" fmla="*/ 2694201 w 3427613"/>
              <a:gd name="connsiteY15" fmla="*/ 608743 h 1135107"/>
              <a:gd name="connsiteX16" fmla="*/ 2528637 w 3427613"/>
              <a:gd name="connsiteY16" fmla="*/ 189049 h 1135107"/>
              <a:gd name="connsiteX17" fmla="*/ 2076929 w 3427613"/>
              <a:gd name="connsiteY17" fmla="*/ 496575 h 1135107"/>
              <a:gd name="connsiteX18" fmla="*/ 1742645 w 3427613"/>
              <a:gd name="connsiteY18" fmla="*/ 0 h 1135107"/>
              <a:gd name="connsiteX19" fmla="*/ 1462927 w 3427613"/>
              <a:gd name="connsiteY19" fmla="*/ 487112 h 1135107"/>
              <a:gd name="connsiteX20" fmla="*/ 1018463 w 3427613"/>
              <a:gd name="connsiteY20" fmla="*/ 158321 h 1135107"/>
              <a:gd name="connsiteX21" fmla="*/ 733954 w 3427613"/>
              <a:gd name="connsiteY21" fmla="*/ 643328 h 1135107"/>
              <a:gd name="connsiteX22" fmla="*/ 235159 w 3427613"/>
              <a:gd name="connsiteY22" fmla="*/ 392587 h 1135107"/>
              <a:gd name="connsiteX23" fmla="*/ 4164 w 3427613"/>
              <a:gd name="connsiteY23" fmla="*/ 1129739 h 1135107"/>
              <a:gd name="connsiteX0" fmla="*/ 0 w 3427613"/>
              <a:gd name="connsiteY0" fmla="*/ 1135107 h 1135107"/>
              <a:gd name="connsiteX1" fmla="*/ 748443 w 3427613"/>
              <a:gd name="connsiteY1" fmla="*/ 874557 h 1135107"/>
              <a:gd name="connsiteX2" fmla="*/ 1003624 w 3427613"/>
              <a:gd name="connsiteY2" fmla="*/ 757599 h 1135107"/>
              <a:gd name="connsiteX3" fmla="*/ 1173745 w 3427613"/>
              <a:gd name="connsiteY3" fmla="*/ 672539 h 1135107"/>
              <a:gd name="connsiteX4" fmla="*/ 1524620 w 3427613"/>
              <a:gd name="connsiteY4" fmla="*/ 587478 h 1135107"/>
              <a:gd name="connsiteX5" fmla="*/ 1758536 w 3427613"/>
              <a:gd name="connsiteY5" fmla="*/ 576846 h 1135107"/>
              <a:gd name="connsiteX6" fmla="*/ 1918024 w 3427613"/>
              <a:gd name="connsiteY6" fmla="*/ 587478 h 1135107"/>
              <a:gd name="connsiteX7" fmla="*/ 2120043 w 3427613"/>
              <a:gd name="connsiteY7" fmla="*/ 619376 h 1135107"/>
              <a:gd name="connsiteX8" fmla="*/ 2300796 w 3427613"/>
              <a:gd name="connsiteY8" fmla="*/ 693804 h 1135107"/>
              <a:gd name="connsiteX9" fmla="*/ 2428387 w 3427613"/>
              <a:gd name="connsiteY9" fmla="*/ 768232 h 1135107"/>
              <a:gd name="connsiteX10" fmla="*/ 2555978 w 3427613"/>
              <a:gd name="connsiteY10" fmla="*/ 810762 h 1135107"/>
              <a:gd name="connsiteX11" fmla="*/ 2662303 w 3427613"/>
              <a:gd name="connsiteY11" fmla="*/ 842659 h 1135107"/>
              <a:gd name="connsiteX12" fmla="*/ 3427613 w 3427613"/>
              <a:gd name="connsiteY12" fmla="*/ 1085456 h 1135107"/>
              <a:gd name="connsiteX13" fmla="*/ 3265556 w 3427613"/>
              <a:gd name="connsiteY13" fmla="*/ 409412 h 1135107"/>
              <a:gd name="connsiteX14" fmla="*/ 2779261 w 3427613"/>
              <a:gd name="connsiteY14" fmla="*/ 640641 h 1135107"/>
              <a:gd name="connsiteX15" fmla="*/ 2694201 w 3427613"/>
              <a:gd name="connsiteY15" fmla="*/ 608743 h 1135107"/>
              <a:gd name="connsiteX16" fmla="*/ 2528637 w 3427613"/>
              <a:gd name="connsiteY16" fmla="*/ 189049 h 1135107"/>
              <a:gd name="connsiteX17" fmla="*/ 2076929 w 3427613"/>
              <a:gd name="connsiteY17" fmla="*/ 496575 h 1135107"/>
              <a:gd name="connsiteX18" fmla="*/ 1742645 w 3427613"/>
              <a:gd name="connsiteY18" fmla="*/ 0 h 1135107"/>
              <a:gd name="connsiteX19" fmla="*/ 1462927 w 3427613"/>
              <a:gd name="connsiteY19" fmla="*/ 487112 h 1135107"/>
              <a:gd name="connsiteX20" fmla="*/ 1018463 w 3427613"/>
              <a:gd name="connsiteY20" fmla="*/ 158321 h 1135107"/>
              <a:gd name="connsiteX21" fmla="*/ 733954 w 3427613"/>
              <a:gd name="connsiteY21" fmla="*/ 643328 h 1135107"/>
              <a:gd name="connsiteX22" fmla="*/ 235159 w 3427613"/>
              <a:gd name="connsiteY22" fmla="*/ 392587 h 1135107"/>
              <a:gd name="connsiteX23" fmla="*/ 4164 w 3427613"/>
              <a:gd name="connsiteY23" fmla="*/ 1129739 h 1135107"/>
              <a:gd name="connsiteX0" fmla="*/ 0 w 3427613"/>
              <a:gd name="connsiteY0" fmla="*/ 1135107 h 1135107"/>
              <a:gd name="connsiteX1" fmla="*/ 748443 w 3427613"/>
              <a:gd name="connsiteY1" fmla="*/ 874557 h 1135107"/>
              <a:gd name="connsiteX2" fmla="*/ 1003624 w 3427613"/>
              <a:gd name="connsiteY2" fmla="*/ 757599 h 1135107"/>
              <a:gd name="connsiteX3" fmla="*/ 1173745 w 3427613"/>
              <a:gd name="connsiteY3" fmla="*/ 672539 h 1135107"/>
              <a:gd name="connsiteX4" fmla="*/ 1524620 w 3427613"/>
              <a:gd name="connsiteY4" fmla="*/ 587478 h 1135107"/>
              <a:gd name="connsiteX5" fmla="*/ 1758536 w 3427613"/>
              <a:gd name="connsiteY5" fmla="*/ 576846 h 1135107"/>
              <a:gd name="connsiteX6" fmla="*/ 1918024 w 3427613"/>
              <a:gd name="connsiteY6" fmla="*/ 587478 h 1135107"/>
              <a:gd name="connsiteX7" fmla="*/ 2120043 w 3427613"/>
              <a:gd name="connsiteY7" fmla="*/ 619376 h 1135107"/>
              <a:gd name="connsiteX8" fmla="*/ 2300796 w 3427613"/>
              <a:gd name="connsiteY8" fmla="*/ 693804 h 1135107"/>
              <a:gd name="connsiteX9" fmla="*/ 2428387 w 3427613"/>
              <a:gd name="connsiteY9" fmla="*/ 768232 h 1135107"/>
              <a:gd name="connsiteX10" fmla="*/ 2555978 w 3427613"/>
              <a:gd name="connsiteY10" fmla="*/ 810762 h 1135107"/>
              <a:gd name="connsiteX11" fmla="*/ 2662303 w 3427613"/>
              <a:gd name="connsiteY11" fmla="*/ 842659 h 1135107"/>
              <a:gd name="connsiteX12" fmla="*/ 3427613 w 3427613"/>
              <a:gd name="connsiteY12" fmla="*/ 1085456 h 1135107"/>
              <a:gd name="connsiteX13" fmla="*/ 3265556 w 3427613"/>
              <a:gd name="connsiteY13" fmla="*/ 409412 h 1135107"/>
              <a:gd name="connsiteX14" fmla="*/ 2779261 w 3427613"/>
              <a:gd name="connsiteY14" fmla="*/ 640641 h 1135107"/>
              <a:gd name="connsiteX15" fmla="*/ 2694201 w 3427613"/>
              <a:gd name="connsiteY15" fmla="*/ 608743 h 1135107"/>
              <a:gd name="connsiteX16" fmla="*/ 2528637 w 3427613"/>
              <a:gd name="connsiteY16" fmla="*/ 189049 h 1135107"/>
              <a:gd name="connsiteX17" fmla="*/ 2076929 w 3427613"/>
              <a:gd name="connsiteY17" fmla="*/ 496575 h 1135107"/>
              <a:gd name="connsiteX18" fmla="*/ 1742645 w 3427613"/>
              <a:gd name="connsiteY18" fmla="*/ 0 h 1135107"/>
              <a:gd name="connsiteX19" fmla="*/ 1462927 w 3427613"/>
              <a:gd name="connsiteY19" fmla="*/ 487112 h 1135107"/>
              <a:gd name="connsiteX20" fmla="*/ 1018463 w 3427613"/>
              <a:gd name="connsiteY20" fmla="*/ 158321 h 1135107"/>
              <a:gd name="connsiteX21" fmla="*/ 733954 w 3427613"/>
              <a:gd name="connsiteY21" fmla="*/ 643328 h 1135107"/>
              <a:gd name="connsiteX22" fmla="*/ 235159 w 3427613"/>
              <a:gd name="connsiteY22" fmla="*/ 392587 h 1135107"/>
              <a:gd name="connsiteX23" fmla="*/ 4164 w 3427613"/>
              <a:gd name="connsiteY23" fmla="*/ 1129739 h 1135107"/>
              <a:gd name="connsiteX0" fmla="*/ 0 w 3427613"/>
              <a:gd name="connsiteY0" fmla="*/ 1135107 h 1135107"/>
              <a:gd name="connsiteX1" fmla="*/ 748443 w 3427613"/>
              <a:gd name="connsiteY1" fmla="*/ 874557 h 1135107"/>
              <a:gd name="connsiteX2" fmla="*/ 1003624 w 3427613"/>
              <a:gd name="connsiteY2" fmla="*/ 757599 h 1135107"/>
              <a:gd name="connsiteX3" fmla="*/ 1173745 w 3427613"/>
              <a:gd name="connsiteY3" fmla="*/ 672539 h 1135107"/>
              <a:gd name="connsiteX4" fmla="*/ 1524620 w 3427613"/>
              <a:gd name="connsiteY4" fmla="*/ 587478 h 1135107"/>
              <a:gd name="connsiteX5" fmla="*/ 1758536 w 3427613"/>
              <a:gd name="connsiteY5" fmla="*/ 576846 h 1135107"/>
              <a:gd name="connsiteX6" fmla="*/ 1918024 w 3427613"/>
              <a:gd name="connsiteY6" fmla="*/ 587478 h 1135107"/>
              <a:gd name="connsiteX7" fmla="*/ 2120043 w 3427613"/>
              <a:gd name="connsiteY7" fmla="*/ 619376 h 1135107"/>
              <a:gd name="connsiteX8" fmla="*/ 2300796 w 3427613"/>
              <a:gd name="connsiteY8" fmla="*/ 693804 h 1135107"/>
              <a:gd name="connsiteX9" fmla="*/ 2428387 w 3427613"/>
              <a:gd name="connsiteY9" fmla="*/ 768232 h 1135107"/>
              <a:gd name="connsiteX10" fmla="*/ 2555978 w 3427613"/>
              <a:gd name="connsiteY10" fmla="*/ 810762 h 1135107"/>
              <a:gd name="connsiteX11" fmla="*/ 2662303 w 3427613"/>
              <a:gd name="connsiteY11" fmla="*/ 842659 h 1135107"/>
              <a:gd name="connsiteX12" fmla="*/ 3427613 w 3427613"/>
              <a:gd name="connsiteY12" fmla="*/ 1085456 h 1135107"/>
              <a:gd name="connsiteX13" fmla="*/ 3265556 w 3427613"/>
              <a:gd name="connsiteY13" fmla="*/ 409412 h 1135107"/>
              <a:gd name="connsiteX14" fmla="*/ 2779261 w 3427613"/>
              <a:gd name="connsiteY14" fmla="*/ 640641 h 1135107"/>
              <a:gd name="connsiteX15" fmla="*/ 2694201 w 3427613"/>
              <a:gd name="connsiteY15" fmla="*/ 608743 h 1135107"/>
              <a:gd name="connsiteX16" fmla="*/ 2528637 w 3427613"/>
              <a:gd name="connsiteY16" fmla="*/ 189049 h 1135107"/>
              <a:gd name="connsiteX17" fmla="*/ 2076929 w 3427613"/>
              <a:gd name="connsiteY17" fmla="*/ 496575 h 1135107"/>
              <a:gd name="connsiteX18" fmla="*/ 1742645 w 3427613"/>
              <a:gd name="connsiteY18" fmla="*/ 0 h 1135107"/>
              <a:gd name="connsiteX19" fmla="*/ 1462927 w 3427613"/>
              <a:gd name="connsiteY19" fmla="*/ 487112 h 1135107"/>
              <a:gd name="connsiteX20" fmla="*/ 1018463 w 3427613"/>
              <a:gd name="connsiteY20" fmla="*/ 158321 h 1135107"/>
              <a:gd name="connsiteX21" fmla="*/ 733954 w 3427613"/>
              <a:gd name="connsiteY21" fmla="*/ 643328 h 1135107"/>
              <a:gd name="connsiteX22" fmla="*/ 235159 w 3427613"/>
              <a:gd name="connsiteY22" fmla="*/ 392587 h 1135107"/>
              <a:gd name="connsiteX23" fmla="*/ 4164 w 3427613"/>
              <a:gd name="connsiteY23" fmla="*/ 1129739 h 1135107"/>
              <a:gd name="connsiteX0" fmla="*/ 0 w 3427613"/>
              <a:gd name="connsiteY0" fmla="*/ 1200421 h 1200421"/>
              <a:gd name="connsiteX1" fmla="*/ 748443 w 3427613"/>
              <a:gd name="connsiteY1" fmla="*/ 939871 h 1200421"/>
              <a:gd name="connsiteX2" fmla="*/ 1003624 w 3427613"/>
              <a:gd name="connsiteY2" fmla="*/ 822913 h 1200421"/>
              <a:gd name="connsiteX3" fmla="*/ 1173745 w 3427613"/>
              <a:gd name="connsiteY3" fmla="*/ 737853 h 1200421"/>
              <a:gd name="connsiteX4" fmla="*/ 1524620 w 3427613"/>
              <a:gd name="connsiteY4" fmla="*/ 652792 h 1200421"/>
              <a:gd name="connsiteX5" fmla="*/ 1758536 w 3427613"/>
              <a:gd name="connsiteY5" fmla="*/ 642160 h 1200421"/>
              <a:gd name="connsiteX6" fmla="*/ 1918024 w 3427613"/>
              <a:gd name="connsiteY6" fmla="*/ 652792 h 1200421"/>
              <a:gd name="connsiteX7" fmla="*/ 2120043 w 3427613"/>
              <a:gd name="connsiteY7" fmla="*/ 684690 h 1200421"/>
              <a:gd name="connsiteX8" fmla="*/ 2300796 w 3427613"/>
              <a:gd name="connsiteY8" fmla="*/ 759118 h 1200421"/>
              <a:gd name="connsiteX9" fmla="*/ 2428387 w 3427613"/>
              <a:gd name="connsiteY9" fmla="*/ 833546 h 1200421"/>
              <a:gd name="connsiteX10" fmla="*/ 2555978 w 3427613"/>
              <a:gd name="connsiteY10" fmla="*/ 876076 h 1200421"/>
              <a:gd name="connsiteX11" fmla="*/ 2662303 w 3427613"/>
              <a:gd name="connsiteY11" fmla="*/ 907973 h 1200421"/>
              <a:gd name="connsiteX12" fmla="*/ 3427613 w 3427613"/>
              <a:gd name="connsiteY12" fmla="*/ 1150770 h 1200421"/>
              <a:gd name="connsiteX13" fmla="*/ 3265556 w 3427613"/>
              <a:gd name="connsiteY13" fmla="*/ 474726 h 1200421"/>
              <a:gd name="connsiteX14" fmla="*/ 2779261 w 3427613"/>
              <a:gd name="connsiteY14" fmla="*/ 705955 h 1200421"/>
              <a:gd name="connsiteX15" fmla="*/ 2694201 w 3427613"/>
              <a:gd name="connsiteY15" fmla="*/ 674057 h 1200421"/>
              <a:gd name="connsiteX16" fmla="*/ 2528637 w 3427613"/>
              <a:gd name="connsiteY16" fmla="*/ 254363 h 1200421"/>
              <a:gd name="connsiteX17" fmla="*/ 2076929 w 3427613"/>
              <a:gd name="connsiteY17" fmla="*/ 561889 h 1200421"/>
              <a:gd name="connsiteX18" fmla="*/ 1757717 w 3427613"/>
              <a:gd name="connsiteY18" fmla="*/ 0 h 1200421"/>
              <a:gd name="connsiteX19" fmla="*/ 1462927 w 3427613"/>
              <a:gd name="connsiteY19" fmla="*/ 552426 h 1200421"/>
              <a:gd name="connsiteX20" fmla="*/ 1018463 w 3427613"/>
              <a:gd name="connsiteY20" fmla="*/ 223635 h 1200421"/>
              <a:gd name="connsiteX21" fmla="*/ 733954 w 3427613"/>
              <a:gd name="connsiteY21" fmla="*/ 708642 h 1200421"/>
              <a:gd name="connsiteX22" fmla="*/ 235159 w 3427613"/>
              <a:gd name="connsiteY22" fmla="*/ 457901 h 1200421"/>
              <a:gd name="connsiteX23" fmla="*/ 4164 w 3427613"/>
              <a:gd name="connsiteY23" fmla="*/ 1195053 h 1200421"/>
              <a:gd name="connsiteX0" fmla="*/ 0 w 3427613"/>
              <a:gd name="connsiteY0" fmla="*/ 1200421 h 1200421"/>
              <a:gd name="connsiteX1" fmla="*/ 748443 w 3427613"/>
              <a:gd name="connsiteY1" fmla="*/ 939871 h 1200421"/>
              <a:gd name="connsiteX2" fmla="*/ 1003624 w 3427613"/>
              <a:gd name="connsiteY2" fmla="*/ 822913 h 1200421"/>
              <a:gd name="connsiteX3" fmla="*/ 1173745 w 3427613"/>
              <a:gd name="connsiteY3" fmla="*/ 737853 h 1200421"/>
              <a:gd name="connsiteX4" fmla="*/ 1524620 w 3427613"/>
              <a:gd name="connsiteY4" fmla="*/ 652792 h 1200421"/>
              <a:gd name="connsiteX5" fmla="*/ 1758536 w 3427613"/>
              <a:gd name="connsiteY5" fmla="*/ 642160 h 1200421"/>
              <a:gd name="connsiteX6" fmla="*/ 1918024 w 3427613"/>
              <a:gd name="connsiteY6" fmla="*/ 652792 h 1200421"/>
              <a:gd name="connsiteX7" fmla="*/ 2120043 w 3427613"/>
              <a:gd name="connsiteY7" fmla="*/ 684690 h 1200421"/>
              <a:gd name="connsiteX8" fmla="*/ 2300796 w 3427613"/>
              <a:gd name="connsiteY8" fmla="*/ 759118 h 1200421"/>
              <a:gd name="connsiteX9" fmla="*/ 2428387 w 3427613"/>
              <a:gd name="connsiteY9" fmla="*/ 833546 h 1200421"/>
              <a:gd name="connsiteX10" fmla="*/ 2555978 w 3427613"/>
              <a:gd name="connsiteY10" fmla="*/ 876076 h 1200421"/>
              <a:gd name="connsiteX11" fmla="*/ 2662303 w 3427613"/>
              <a:gd name="connsiteY11" fmla="*/ 907973 h 1200421"/>
              <a:gd name="connsiteX12" fmla="*/ 3427613 w 3427613"/>
              <a:gd name="connsiteY12" fmla="*/ 1150770 h 1200421"/>
              <a:gd name="connsiteX13" fmla="*/ 3265556 w 3427613"/>
              <a:gd name="connsiteY13" fmla="*/ 474726 h 1200421"/>
              <a:gd name="connsiteX14" fmla="*/ 2779261 w 3427613"/>
              <a:gd name="connsiteY14" fmla="*/ 705955 h 1200421"/>
              <a:gd name="connsiteX15" fmla="*/ 2694201 w 3427613"/>
              <a:gd name="connsiteY15" fmla="*/ 674057 h 1200421"/>
              <a:gd name="connsiteX16" fmla="*/ 2528637 w 3427613"/>
              <a:gd name="connsiteY16" fmla="*/ 254363 h 1200421"/>
              <a:gd name="connsiteX17" fmla="*/ 2076929 w 3427613"/>
              <a:gd name="connsiteY17" fmla="*/ 561889 h 1200421"/>
              <a:gd name="connsiteX18" fmla="*/ 1757717 w 3427613"/>
              <a:gd name="connsiteY18" fmla="*/ 0 h 1200421"/>
              <a:gd name="connsiteX19" fmla="*/ 1462927 w 3427613"/>
              <a:gd name="connsiteY19" fmla="*/ 552426 h 1200421"/>
              <a:gd name="connsiteX20" fmla="*/ 1018463 w 3427613"/>
              <a:gd name="connsiteY20" fmla="*/ 223635 h 1200421"/>
              <a:gd name="connsiteX21" fmla="*/ 733954 w 3427613"/>
              <a:gd name="connsiteY21" fmla="*/ 708642 h 1200421"/>
              <a:gd name="connsiteX22" fmla="*/ 235159 w 3427613"/>
              <a:gd name="connsiteY22" fmla="*/ 457901 h 1200421"/>
              <a:gd name="connsiteX23" fmla="*/ 4164 w 3427613"/>
              <a:gd name="connsiteY23" fmla="*/ 1195053 h 1200421"/>
              <a:gd name="connsiteX0" fmla="*/ 0 w 3427613"/>
              <a:gd name="connsiteY0" fmla="*/ 1200421 h 1200421"/>
              <a:gd name="connsiteX1" fmla="*/ 748443 w 3427613"/>
              <a:gd name="connsiteY1" fmla="*/ 939871 h 1200421"/>
              <a:gd name="connsiteX2" fmla="*/ 1003624 w 3427613"/>
              <a:gd name="connsiteY2" fmla="*/ 822913 h 1200421"/>
              <a:gd name="connsiteX3" fmla="*/ 1173745 w 3427613"/>
              <a:gd name="connsiteY3" fmla="*/ 737853 h 1200421"/>
              <a:gd name="connsiteX4" fmla="*/ 1524620 w 3427613"/>
              <a:gd name="connsiteY4" fmla="*/ 652792 h 1200421"/>
              <a:gd name="connsiteX5" fmla="*/ 1758536 w 3427613"/>
              <a:gd name="connsiteY5" fmla="*/ 642160 h 1200421"/>
              <a:gd name="connsiteX6" fmla="*/ 1918024 w 3427613"/>
              <a:gd name="connsiteY6" fmla="*/ 652792 h 1200421"/>
              <a:gd name="connsiteX7" fmla="*/ 2120043 w 3427613"/>
              <a:gd name="connsiteY7" fmla="*/ 684690 h 1200421"/>
              <a:gd name="connsiteX8" fmla="*/ 2300796 w 3427613"/>
              <a:gd name="connsiteY8" fmla="*/ 759118 h 1200421"/>
              <a:gd name="connsiteX9" fmla="*/ 2428387 w 3427613"/>
              <a:gd name="connsiteY9" fmla="*/ 833546 h 1200421"/>
              <a:gd name="connsiteX10" fmla="*/ 2555978 w 3427613"/>
              <a:gd name="connsiteY10" fmla="*/ 876076 h 1200421"/>
              <a:gd name="connsiteX11" fmla="*/ 2662303 w 3427613"/>
              <a:gd name="connsiteY11" fmla="*/ 907973 h 1200421"/>
              <a:gd name="connsiteX12" fmla="*/ 3427613 w 3427613"/>
              <a:gd name="connsiteY12" fmla="*/ 1150770 h 1200421"/>
              <a:gd name="connsiteX13" fmla="*/ 3265556 w 3427613"/>
              <a:gd name="connsiteY13" fmla="*/ 474726 h 1200421"/>
              <a:gd name="connsiteX14" fmla="*/ 2779261 w 3427613"/>
              <a:gd name="connsiteY14" fmla="*/ 705955 h 1200421"/>
              <a:gd name="connsiteX15" fmla="*/ 2694201 w 3427613"/>
              <a:gd name="connsiteY15" fmla="*/ 674057 h 1200421"/>
              <a:gd name="connsiteX16" fmla="*/ 2528637 w 3427613"/>
              <a:gd name="connsiteY16" fmla="*/ 254363 h 1200421"/>
              <a:gd name="connsiteX17" fmla="*/ 2107074 w 3427613"/>
              <a:gd name="connsiteY17" fmla="*/ 571938 h 1200421"/>
              <a:gd name="connsiteX18" fmla="*/ 1757717 w 3427613"/>
              <a:gd name="connsiteY18" fmla="*/ 0 h 1200421"/>
              <a:gd name="connsiteX19" fmla="*/ 1462927 w 3427613"/>
              <a:gd name="connsiteY19" fmla="*/ 552426 h 1200421"/>
              <a:gd name="connsiteX20" fmla="*/ 1018463 w 3427613"/>
              <a:gd name="connsiteY20" fmla="*/ 223635 h 1200421"/>
              <a:gd name="connsiteX21" fmla="*/ 733954 w 3427613"/>
              <a:gd name="connsiteY21" fmla="*/ 708642 h 1200421"/>
              <a:gd name="connsiteX22" fmla="*/ 235159 w 3427613"/>
              <a:gd name="connsiteY22" fmla="*/ 457901 h 1200421"/>
              <a:gd name="connsiteX23" fmla="*/ 4164 w 3427613"/>
              <a:gd name="connsiteY23" fmla="*/ 1195053 h 1200421"/>
              <a:gd name="connsiteX0" fmla="*/ 0 w 3427613"/>
              <a:gd name="connsiteY0" fmla="*/ 1200421 h 1200421"/>
              <a:gd name="connsiteX1" fmla="*/ 748443 w 3427613"/>
              <a:gd name="connsiteY1" fmla="*/ 939871 h 1200421"/>
              <a:gd name="connsiteX2" fmla="*/ 1003624 w 3427613"/>
              <a:gd name="connsiteY2" fmla="*/ 822913 h 1200421"/>
              <a:gd name="connsiteX3" fmla="*/ 1173745 w 3427613"/>
              <a:gd name="connsiteY3" fmla="*/ 737853 h 1200421"/>
              <a:gd name="connsiteX4" fmla="*/ 1524620 w 3427613"/>
              <a:gd name="connsiteY4" fmla="*/ 652792 h 1200421"/>
              <a:gd name="connsiteX5" fmla="*/ 1758536 w 3427613"/>
              <a:gd name="connsiteY5" fmla="*/ 642160 h 1200421"/>
              <a:gd name="connsiteX6" fmla="*/ 1918024 w 3427613"/>
              <a:gd name="connsiteY6" fmla="*/ 652792 h 1200421"/>
              <a:gd name="connsiteX7" fmla="*/ 2120043 w 3427613"/>
              <a:gd name="connsiteY7" fmla="*/ 684690 h 1200421"/>
              <a:gd name="connsiteX8" fmla="*/ 2300796 w 3427613"/>
              <a:gd name="connsiteY8" fmla="*/ 759118 h 1200421"/>
              <a:gd name="connsiteX9" fmla="*/ 2428387 w 3427613"/>
              <a:gd name="connsiteY9" fmla="*/ 833546 h 1200421"/>
              <a:gd name="connsiteX10" fmla="*/ 2555978 w 3427613"/>
              <a:gd name="connsiteY10" fmla="*/ 876076 h 1200421"/>
              <a:gd name="connsiteX11" fmla="*/ 2662303 w 3427613"/>
              <a:gd name="connsiteY11" fmla="*/ 907973 h 1200421"/>
              <a:gd name="connsiteX12" fmla="*/ 3427613 w 3427613"/>
              <a:gd name="connsiteY12" fmla="*/ 1150770 h 1200421"/>
              <a:gd name="connsiteX13" fmla="*/ 3265556 w 3427613"/>
              <a:gd name="connsiteY13" fmla="*/ 474726 h 1200421"/>
              <a:gd name="connsiteX14" fmla="*/ 2779261 w 3427613"/>
              <a:gd name="connsiteY14" fmla="*/ 705955 h 1200421"/>
              <a:gd name="connsiteX15" fmla="*/ 2694201 w 3427613"/>
              <a:gd name="connsiteY15" fmla="*/ 674057 h 1200421"/>
              <a:gd name="connsiteX16" fmla="*/ 2528637 w 3427613"/>
              <a:gd name="connsiteY16" fmla="*/ 254363 h 1200421"/>
              <a:gd name="connsiteX17" fmla="*/ 2107074 w 3427613"/>
              <a:gd name="connsiteY17" fmla="*/ 571938 h 1200421"/>
              <a:gd name="connsiteX18" fmla="*/ 1757717 w 3427613"/>
              <a:gd name="connsiteY18" fmla="*/ 0 h 1200421"/>
              <a:gd name="connsiteX19" fmla="*/ 1462927 w 3427613"/>
              <a:gd name="connsiteY19" fmla="*/ 552426 h 1200421"/>
              <a:gd name="connsiteX20" fmla="*/ 1018463 w 3427613"/>
              <a:gd name="connsiteY20" fmla="*/ 223635 h 1200421"/>
              <a:gd name="connsiteX21" fmla="*/ 733954 w 3427613"/>
              <a:gd name="connsiteY21" fmla="*/ 708642 h 1200421"/>
              <a:gd name="connsiteX22" fmla="*/ 235159 w 3427613"/>
              <a:gd name="connsiteY22" fmla="*/ 457901 h 1200421"/>
              <a:gd name="connsiteX23" fmla="*/ 4164 w 3427613"/>
              <a:gd name="connsiteY23" fmla="*/ 1195053 h 1200421"/>
              <a:gd name="connsiteX0" fmla="*/ 0 w 3427613"/>
              <a:gd name="connsiteY0" fmla="*/ 1200421 h 1200421"/>
              <a:gd name="connsiteX1" fmla="*/ 748443 w 3427613"/>
              <a:gd name="connsiteY1" fmla="*/ 939871 h 1200421"/>
              <a:gd name="connsiteX2" fmla="*/ 1003624 w 3427613"/>
              <a:gd name="connsiteY2" fmla="*/ 822913 h 1200421"/>
              <a:gd name="connsiteX3" fmla="*/ 1173745 w 3427613"/>
              <a:gd name="connsiteY3" fmla="*/ 737853 h 1200421"/>
              <a:gd name="connsiteX4" fmla="*/ 1524620 w 3427613"/>
              <a:gd name="connsiteY4" fmla="*/ 652792 h 1200421"/>
              <a:gd name="connsiteX5" fmla="*/ 1758536 w 3427613"/>
              <a:gd name="connsiteY5" fmla="*/ 642160 h 1200421"/>
              <a:gd name="connsiteX6" fmla="*/ 1918024 w 3427613"/>
              <a:gd name="connsiteY6" fmla="*/ 652792 h 1200421"/>
              <a:gd name="connsiteX7" fmla="*/ 2120043 w 3427613"/>
              <a:gd name="connsiteY7" fmla="*/ 684690 h 1200421"/>
              <a:gd name="connsiteX8" fmla="*/ 2300796 w 3427613"/>
              <a:gd name="connsiteY8" fmla="*/ 759118 h 1200421"/>
              <a:gd name="connsiteX9" fmla="*/ 2428387 w 3427613"/>
              <a:gd name="connsiteY9" fmla="*/ 833546 h 1200421"/>
              <a:gd name="connsiteX10" fmla="*/ 2555978 w 3427613"/>
              <a:gd name="connsiteY10" fmla="*/ 876076 h 1200421"/>
              <a:gd name="connsiteX11" fmla="*/ 2662303 w 3427613"/>
              <a:gd name="connsiteY11" fmla="*/ 907973 h 1200421"/>
              <a:gd name="connsiteX12" fmla="*/ 3427613 w 3427613"/>
              <a:gd name="connsiteY12" fmla="*/ 1150770 h 1200421"/>
              <a:gd name="connsiteX13" fmla="*/ 3265556 w 3427613"/>
              <a:gd name="connsiteY13" fmla="*/ 474726 h 1200421"/>
              <a:gd name="connsiteX14" fmla="*/ 2779261 w 3427613"/>
              <a:gd name="connsiteY14" fmla="*/ 705955 h 1200421"/>
              <a:gd name="connsiteX15" fmla="*/ 2694201 w 3427613"/>
              <a:gd name="connsiteY15" fmla="*/ 674057 h 1200421"/>
              <a:gd name="connsiteX16" fmla="*/ 2528637 w 3427613"/>
              <a:gd name="connsiteY16" fmla="*/ 254363 h 1200421"/>
              <a:gd name="connsiteX17" fmla="*/ 2107074 w 3427613"/>
              <a:gd name="connsiteY17" fmla="*/ 571938 h 1200421"/>
              <a:gd name="connsiteX18" fmla="*/ 1757717 w 3427613"/>
              <a:gd name="connsiteY18" fmla="*/ 0 h 1200421"/>
              <a:gd name="connsiteX19" fmla="*/ 1462927 w 3427613"/>
              <a:gd name="connsiteY19" fmla="*/ 552426 h 1200421"/>
              <a:gd name="connsiteX20" fmla="*/ 1018463 w 3427613"/>
              <a:gd name="connsiteY20" fmla="*/ 223635 h 1200421"/>
              <a:gd name="connsiteX21" fmla="*/ 733954 w 3427613"/>
              <a:gd name="connsiteY21" fmla="*/ 708642 h 1200421"/>
              <a:gd name="connsiteX22" fmla="*/ 235159 w 3427613"/>
              <a:gd name="connsiteY22" fmla="*/ 457901 h 1200421"/>
              <a:gd name="connsiteX23" fmla="*/ 4164 w 3427613"/>
              <a:gd name="connsiteY23" fmla="*/ 1195053 h 1200421"/>
              <a:gd name="connsiteX0" fmla="*/ 0 w 3427613"/>
              <a:gd name="connsiteY0" fmla="*/ 1200421 h 1200421"/>
              <a:gd name="connsiteX1" fmla="*/ 748443 w 3427613"/>
              <a:gd name="connsiteY1" fmla="*/ 939871 h 1200421"/>
              <a:gd name="connsiteX2" fmla="*/ 1003624 w 3427613"/>
              <a:gd name="connsiteY2" fmla="*/ 822913 h 1200421"/>
              <a:gd name="connsiteX3" fmla="*/ 1173745 w 3427613"/>
              <a:gd name="connsiteY3" fmla="*/ 737853 h 1200421"/>
              <a:gd name="connsiteX4" fmla="*/ 1524620 w 3427613"/>
              <a:gd name="connsiteY4" fmla="*/ 652792 h 1200421"/>
              <a:gd name="connsiteX5" fmla="*/ 1758536 w 3427613"/>
              <a:gd name="connsiteY5" fmla="*/ 642160 h 1200421"/>
              <a:gd name="connsiteX6" fmla="*/ 1918024 w 3427613"/>
              <a:gd name="connsiteY6" fmla="*/ 652792 h 1200421"/>
              <a:gd name="connsiteX7" fmla="*/ 2120043 w 3427613"/>
              <a:gd name="connsiteY7" fmla="*/ 684690 h 1200421"/>
              <a:gd name="connsiteX8" fmla="*/ 2300796 w 3427613"/>
              <a:gd name="connsiteY8" fmla="*/ 759118 h 1200421"/>
              <a:gd name="connsiteX9" fmla="*/ 2428387 w 3427613"/>
              <a:gd name="connsiteY9" fmla="*/ 833546 h 1200421"/>
              <a:gd name="connsiteX10" fmla="*/ 2555978 w 3427613"/>
              <a:gd name="connsiteY10" fmla="*/ 876076 h 1200421"/>
              <a:gd name="connsiteX11" fmla="*/ 2662303 w 3427613"/>
              <a:gd name="connsiteY11" fmla="*/ 907973 h 1200421"/>
              <a:gd name="connsiteX12" fmla="*/ 3427613 w 3427613"/>
              <a:gd name="connsiteY12" fmla="*/ 1150770 h 1200421"/>
              <a:gd name="connsiteX13" fmla="*/ 3265556 w 3427613"/>
              <a:gd name="connsiteY13" fmla="*/ 474726 h 1200421"/>
              <a:gd name="connsiteX14" fmla="*/ 2779261 w 3427613"/>
              <a:gd name="connsiteY14" fmla="*/ 705955 h 1200421"/>
              <a:gd name="connsiteX15" fmla="*/ 2694201 w 3427613"/>
              <a:gd name="connsiteY15" fmla="*/ 674057 h 1200421"/>
              <a:gd name="connsiteX16" fmla="*/ 2528637 w 3427613"/>
              <a:gd name="connsiteY16" fmla="*/ 254363 h 1200421"/>
              <a:gd name="connsiteX17" fmla="*/ 2107074 w 3427613"/>
              <a:gd name="connsiteY17" fmla="*/ 571938 h 1200421"/>
              <a:gd name="connsiteX18" fmla="*/ 1757717 w 3427613"/>
              <a:gd name="connsiteY18" fmla="*/ 0 h 1200421"/>
              <a:gd name="connsiteX19" fmla="*/ 1462927 w 3427613"/>
              <a:gd name="connsiteY19" fmla="*/ 552426 h 1200421"/>
              <a:gd name="connsiteX20" fmla="*/ 1018463 w 3427613"/>
              <a:gd name="connsiteY20" fmla="*/ 223635 h 1200421"/>
              <a:gd name="connsiteX21" fmla="*/ 733954 w 3427613"/>
              <a:gd name="connsiteY21" fmla="*/ 708642 h 1200421"/>
              <a:gd name="connsiteX22" fmla="*/ 235159 w 3427613"/>
              <a:gd name="connsiteY22" fmla="*/ 457901 h 1200421"/>
              <a:gd name="connsiteX23" fmla="*/ 4164 w 3427613"/>
              <a:gd name="connsiteY23" fmla="*/ 1195053 h 1200421"/>
              <a:gd name="connsiteX0" fmla="*/ 0 w 3427613"/>
              <a:gd name="connsiteY0" fmla="*/ 1200421 h 1200421"/>
              <a:gd name="connsiteX1" fmla="*/ 748443 w 3427613"/>
              <a:gd name="connsiteY1" fmla="*/ 939871 h 1200421"/>
              <a:gd name="connsiteX2" fmla="*/ 1003624 w 3427613"/>
              <a:gd name="connsiteY2" fmla="*/ 822913 h 1200421"/>
              <a:gd name="connsiteX3" fmla="*/ 1173745 w 3427613"/>
              <a:gd name="connsiteY3" fmla="*/ 737853 h 1200421"/>
              <a:gd name="connsiteX4" fmla="*/ 1524620 w 3427613"/>
              <a:gd name="connsiteY4" fmla="*/ 652792 h 1200421"/>
              <a:gd name="connsiteX5" fmla="*/ 1758536 w 3427613"/>
              <a:gd name="connsiteY5" fmla="*/ 642160 h 1200421"/>
              <a:gd name="connsiteX6" fmla="*/ 1918024 w 3427613"/>
              <a:gd name="connsiteY6" fmla="*/ 652792 h 1200421"/>
              <a:gd name="connsiteX7" fmla="*/ 2120043 w 3427613"/>
              <a:gd name="connsiteY7" fmla="*/ 684690 h 1200421"/>
              <a:gd name="connsiteX8" fmla="*/ 2300796 w 3427613"/>
              <a:gd name="connsiteY8" fmla="*/ 759118 h 1200421"/>
              <a:gd name="connsiteX9" fmla="*/ 2428387 w 3427613"/>
              <a:gd name="connsiteY9" fmla="*/ 833546 h 1200421"/>
              <a:gd name="connsiteX10" fmla="*/ 2555978 w 3427613"/>
              <a:gd name="connsiteY10" fmla="*/ 876076 h 1200421"/>
              <a:gd name="connsiteX11" fmla="*/ 2662303 w 3427613"/>
              <a:gd name="connsiteY11" fmla="*/ 907973 h 1200421"/>
              <a:gd name="connsiteX12" fmla="*/ 3427613 w 3427613"/>
              <a:gd name="connsiteY12" fmla="*/ 1150770 h 1200421"/>
              <a:gd name="connsiteX13" fmla="*/ 3265556 w 3427613"/>
              <a:gd name="connsiteY13" fmla="*/ 474726 h 1200421"/>
              <a:gd name="connsiteX14" fmla="*/ 2694201 w 3427613"/>
              <a:gd name="connsiteY14" fmla="*/ 674057 h 1200421"/>
              <a:gd name="connsiteX15" fmla="*/ 2528637 w 3427613"/>
              <a:gd name="connsiteY15" fmla="*/ 254363 h 1200421"/>
              <a:gd name="connsiteX16" fmla="*/ 2107074 w 3427613"/>
              <a:gd name="connsiteY16" fmla="*/ 571938 h 1200421"/>
              <a:gd name="connsiteX17" fmla="*/ 1757717 w 3427613"/>
              <a:gd name="connsiteY17" fmla="*/ 0 h 1200421"/>
              <a:gd name="connsiteX18" fmla="*/ 1462927 w 3427613"/>
              <a:gd name="connsiteY18" fmla="*/ 552426 h 1200421"/>
              <a:gd name="connsiteX19" fmla="*/ 1018463 w 3427613"/>
              <a:gd name="connsiteY19" fmla="*/ 223635 h 1200421"/>
              <a:gd name="connsiteX20" fmla="*/ 733954 w 3427613"/>
              <a:gd name="connsiteY20" fmla="*/ 708642 h 1200421"/>
              <a:gd name="connsiteX21" fmla="*/ 235159 w 3427613"/>
              <a:gd name="connsiteY21" fmla="*/ 457901 h 1200421"/>
              <a:gd name="connsiteX22" fmla="*/ 4164 w 3427613"/>
              <a:gd name="connsiteY22" fmla="*/ 1195053 h 1200421"/>
              <a:gd name="connsiteX0" fmla="*/ 0 w 3427613"/>
              <a:gd name="connsiteY0" fmla="*/ 1200421 h 1200421"/>
              <a:gd name="connsiteX1" fmla="*/ 748443 w 3427613"/>
              <a:gd name="connsiteY1" fmla="*/ 939871 h 1200421"/>
              <a:gd name="connsiteX2" fmla="*/ 1003624 w 3427613"/>
              <a:gd name="connsiteY2" fmla="*/ 822913 h 1200421"/>
              <a:gd name="connsiteX3" fmla="*/ 1173745 w 3427613"/>
              <a:gd name="connsiteY3" fmla="*/ 737853 h 1200421"/>
              <a:gd name="connsiteX4" fmla="*/ 1524620 w 3427613"/>
              <a:gd name="connsiteY4" fmla="*/ 652792 h 1200421"/>
              <a:gd name="connsiteX5" fmla="*/ 1758536 w 3427613"/>
              <a:gd name="connsiteY5" fmla="*/ 642160 h 1200421"/>
              <a:gd name="connsiteX6" fmla="*/ 1918024 w 3427613"/>
              <a:gd name="connsiteY6" fmla="*/ 652792 h 1200421"/>
              <a:gd name="connsiteX7" fmla="*/ 2120043 w 3427613"/>
              <a:gd name="connsiteY7" fmla="*/ 684690 h 1200421"/>
              <a:gd name="connsiteX8" fmla="*/ 2300796 w 3427613"/>
              <a:gd name="connsiteY8" fmla="*/ 759118 h 1200421"/>
              <a:gd name="connsiteX9" fmla="*/ 2428387 w 3427613"/>
              <a:gd name="connsiteY9" fmla="*/ 833546 h 1200421"/>
              <a:gd name="connsiteX10" fmla="*/ 2555978 w 3427613"/>
              <a:gd name="connsiteY10" fmla="*/ 876076 h 1200421"/>
              <a:gd name="connsiteX11" fmla="*/ 2662303 w 3427613"/>
              <a:gd name="connsiteY11" fmla="*/ 907973 h 1200421"/>
              <a:gd name="connsiteX12" fmla="*/ 3427613 w 3427613"/>
              <a:gd name="connsiteY12" fmla="*/ 1150770 h 1200421"/>
              <a:gd name="connsiteX13" fmla="*/ 3265556 w 3427613"/>
              <a:gd name="connsiteY13" fmla="*/ 474726 h 1200421"/>
              <a:gd name="connsiteX14" fmla="*/ 2764539 w 3427613"/>
              <a:gd name="connsiteY14" fmla="*/ 714250 h 1200421"/>
              <a:gd name="connsiteX15" fmla="*/ 2528637 w 3427613"/>
              <a:gd name="connsiteY15" fmla="*/ 254363 h 1200421"/>
              <a:gd name="connsiteX16" fmla="*/ 2107074 w 3427613"/>
              <a:gd name="connsiteY16" fmla="*/ 571938 h 1200421"/>
              <a:gd name="connsiteX17" fmla="*/ 1757717 w 3427613"/>
              <a:gd name="connsiteY17" fmla="*/ 0 h 1200421"/>
              <a:gd name="connsiteX18" fmla="*/ 1462927 w 3427613"/>
              <a:gd name="connsiteY18" fmla="*/ 552426 h 1200421"/>
              <a:gd name="connsiteX19" fmla="*/ 1018463 w 3427613"/>
              <a:gd name="connsiteY19" fmla="*/ 223635 h 1200421"/>
              <a:gd name="connsiteX20" fmla="*/ 733954 w 3427613"/>
              <a:gd name="connsiteY20" fmla="*/ 708642 h 1200421"/>
              <a:gd name="connsiteX21" fmla="*/ 235159 w 3427613"/>
              <a:gd name="connsiteY21" fmla="*/ 457901 h 1200421"/>
              <a:gd name="connsiteX22" fmla="*/ 4164 w 3427613"/>
              <a:gd name="connsiteY22" fmla="*/ 1195053 h 1200421"/>
              <a:gd name="connsiteX0" fmla="*/ 0 w 3427613"/>
              <a:gd name="connsiteY0" fmla="*/ 1200421 h 1200421"/>
              <a:gd name="connsiteX1" fmla="*/ 748443 w 3427613"/>
              <a:gd name="connsiteY1" fmla="*/ 939871 h 1200421"/>
              <a:gd name="connsiteX2" fmla="*/ 1003624 w 3427613"/>
              <a:gd name="connsiteY2" fmla="*/ 822913 h 1200421"/>
              <a:gd name="connsiteX3" fmla="*/ 1173745 w 3427613"/>
              <a:gd name="connsiteY3" fmla="*/ 737853 h 1200421"/>
              <a:gd name="connsiteX4" fmla="*/ 1524620 w 3427613"/>
              <a:gd name="connsiteY4" fmla="*/ 652792 h 1200421"/>
              <a:gd name="connsiteX5" fmla="*/ 1758536 w 3427613"/>
              <a:gd name="connsiteY5" fmla="*/ 642160 h 1200421"/>
              <a:gd name="connsiteX6" fmla="*/ 1918024 w 3427613"/>
              <a:gd name="connsiteY6" fmla="*/ 652792 h 1200421"/>
              <a:gd name="connsiteX7" fmla="*/ 2120043 w 3427613"/>
              <a:gd name="connsiteY7" fmla="*/ 684690 h 1200421"/>
              <a:gd name="connsiteX8" fmla="*/ 2300796 w 3427613"/>
              <a:gd name="connsiteY8" fmla="*/ 759118 h 1200421"/>
              <a:gd name="connsiteX9" fmla="*/ 2428387 w 3427613"/>
              <a:gd name="connsiteY9" fmla="*/ 833546 h 1200421"/>
              <a:gd name="connsiteX10" fmla="*/ 2555978 w 3427613"/>
              <a:gd name="connsiteY10" fmla="*/ 876076 h 1200421"/>
              <a:gd name="connsiteX11" fmla="*/ 2662303 w 3427613"/>
              <a:gd name="connsiteY11" fmla="*/ 907973 h 1200421"/>
              <a:gd name="connsiteX12" fmla="*/ 3427613 w 3427613"/>
              <a:gd name="connsiteY12" fmla="*/ 1150770 h 1200421"/>
              <a:gd name="connsiteX13" fmla="*/ 3265556 w 3427613"/>
              <a:gd name="connsiteY13" fmla="*/ 474726 h 1200421"/>
              <a:gd name="connsiteX14" fmla="*/ 2764539 w 3427613"/>
              <a:gd name="connsiteY14" fmla="*/ 714250 h 1200421"/>
              <a:gd name="connsiteX15" fmla="*/ 2528637 w 3427613"/>
              <a:gd name="connsiteY15" fmla="*/ 254363 h 1200421"/>
              <a:gd name="connsiteX16" fmla="*/ 2107074 w 3427613"/>
              <a:gd name="connsiteY16" fmla="*/ 571938 h 1200421"/>
              <a:gd name="connsiteX17" fmla="*/ 1757717 w 3427613"/>
              <a:gd name="connsiteY17" fmla="*/ 0 h 1200421"/>
              <a:gd name="connsiteX18" fmla="*/ 1462927 w 3427613"/>
              <a:gd name="connsiteY18" fmla="*/ 552426 h 1200421"/>
              <a:gd name="connsiteX19" fmla="*/ 1018463 w 3427613"/>
              <a:gd name="connsiteY19" fmla="*/ 223635 h 1200421"/>
              <a:gd name="connsiteX20" fmla="*/ 733954 w 3427613"/>
              <a:gd name="connsiteY20" fmla="*/ 708642 h 1200421"/>
              <a:gd name="connsiteX21" fmla="*/ 235159 w 3427613"/>
              <a:gd name="connsiteY21" fmla="*/ 457901 h 1200421"/>
              <a:gd name="connsiteX22" fmla="*/ 4164 w 3427613"/>
              <a:gd name="connsiteY22" fmla="*/ 1195053 h 1200421"/>
              <a:gd name="connsiteX0" fmla="*/ 0 w 3427613"/>
              <a:gd name="connsiteY0" fmla="*/ 1200421 h 1200421"/>
              <a:gd name="connsiteX1" fmla="*/ 748443 w 3427613"/>
              <a:gd name="connsiteY1" fmla="*/ 939871 h 1200421"/>
              <a:gd name="connsiteX2" fmla="*/ 1003624 w 3427613"/>
              <a:gd name="connsiteY2" fmla="*/ 822913 h 1200421"/>
              <a:gd name="connsiteX3" fmla="*/ 1173745 w 3427613"/>
              <a:gd name="connsiteY3" fmla="*/ 737853 h 1200421"/>
              <a:gd name="connsiteX4" fmla="*/ 1524620 w 3427613"/>
              <a:gd name="connsiteY4" fmla="*/ 652792 h 1200421"/>
              <a:gd name="connsiteX5" fmla="*/ 1758536 w 3427613"/>
              <a:gd name="connsiteY5" fmla="*/ 642160 h 1200421"/>
              <a:gd name="connsiteX6" fmla="*/ 1918024 w 3427613"/>
              <a:gd name="connsiteY6" fmla="*/ 652792 h 1200421"/>
              <a:gd name="connsiteX7" fmla="*/ 2120043 w 3427613"/>
              <a:gd name="connsiteY7" fmla="*/ 684690 h 1200421"/>
              <a:gd name="connsiteX8" fmla="*/ 2300796 w 3427613"/>
              <a:gd name="connsiteY8" fmla="*/ 759118 h 1200421"/>
              <a:gd name="connsiteX9" fmla="*/ 2428387 w 3427613"/>
              <a:gd name="connsiteY9" fmla="*/ 833546 h 1200421"/>
              <a:gd name="connsiteX10" fmla="*/ 2555978 w 3427613"/>
              <a:gd name="connsiteY10" fmla="*/ 876076 h 1200421"/>
              <a:gd name="connsiteX11" fmla="*/ 2662303 w 3427613"/>
              <a:gd name="connsiteY11" fmla="*/ 907973 h 1200421"/>
              <a:gd name="connsiteX12" fmla="*/ 3427613 w 3427613"/>
              <a:gd name="connsiteY12" fmla="*/ 1150770 h 1200421"/>
              <a:gd name="connsiteX13" fmla="*/ 3265556 w 3427613"/>
              <a:gd name="connsiteY13" fmla="*/ 474726 h 1200421"/>
              <a:gd name="connsiteX14" fmla="*/ 2764539 w 3427613"/>
              <a:gd name="connsiteY14" fmla="*/ 714250 h 1200421"/>
              <a:gd name="connsiteX15" fmla="*/ 2528637 w 3427613"/>
              <a:gd name="connsiteY15" fmla="*/ 254363 h 1200421"/>
              <a:gd name="connsiteX16" fmla="*/ 2107074 w 3427613"/>
              <a:gd name="connsiteY16" fmla="*/ 571938 h 1200421"/>
              <a:gd name="connsiteX17" fmla="*/ 1757717 w 3427613"/>
              <a:gd name="connsiteY17" fmla="*/ 0 h 1200421"/>
              <a:gd name="connsiteX18" fmla="*/ 1462927 w 3427613"/>
              <a:gd name="connsiteY18" fmla="*/ 552426 h 1200421"/>
              <a:gd name="connsiteX19" fmla="*/ 1018463 w 3427613"/>
              <a:gd name="connsiteY19" fmla="*/ 223635 h 1200421"/>
              <a:gd name="connsiteX20" fmla="*/ 733954 w 3427613"/>
              <a:gd name="connsiteY20" fmla="*/ 708642 h 1200421"/>
              <a:gd name="connsiteX21" fmla="*/ 235159 w 3427613"/>
              <a:gd name="connsiteY21" fmla="*/ 457901 h 1200421"/>
              <a:gd name="connsiteX22" fmla="*/ 4164 w 3427613"/>
              <a:gd name="connsiteY22" fmla="*/ 1195053 h 1200421"/>
              <a:gd name="connsiteX0" fmla="*/ 0 w 3427613"/>
              <a:gd name="connsiteY0" fmla="*/ 1200421 h 1200421"/>
              <a:gd name="connsiteX1" fmla="*/ 748443 w 3427613"/>
              <a:gd name="connsiteY1" fmla="*/ 939871 h 1200421"/>
              <a:gd name="connsiteX2" fmla="*/ 1003624 w 3427613"/>
              <a:gd name="connsiteY2" fmla="*/ 822913 h 1200421"/>
              <a:gd name="connsiteX3" fmla="*/ 1173745 w 3427613"/>
              <a:gd name="connsiteY3" fmla="*/ 737853 h 1200421"/>
              <a:gd name="connsiteX4" fmla="*/ 1524620 w 3427613"/>
              <a:gd name="connsiteY4" fmla="*/ 652792 h 1200421"/>
              <a:gd name="connsiteX5" fmla="*/ 1758536 w 3427613"/>
              <a:gd name="connsiteY5" fmla="*/ 642160 h 1200421"/>
              <a:gd name="connsiteX6" fmla="*/ 1918024 w 3427613"/>
              <a:gd name="connsiteY6" fmla="*/ 652792 h 1200421"/>
              <a:gd name="connsiteX7" fmla="*/ 2120043 w 3427613"/>
              <a:gd name="connsiteY7" fmla="*/ 684690 h 1200421"/>
              <a:gd name="connsiteX8" fmla="*/ 2300796 w 3427613"/>
              <a:gd name="connsiteY8" fmla="*/ 759118 h 1200421"/>
              <a:gd name="connsiteX9" fmla="*/ 2428387 w 3427613"/>
              <a:gd name="connsiteY9" fmla="*/ 833546 h 1200421"/>
              <a:gd name="connsiteX10" fmla="*/ 2555978 w 3427613"/>
              <a:gd name="connsiteY10" fmla="*/ 876076 h 1200421"/>
              <a:gd name="connsiteX11" fmla="*/ 2662303 w 3427613"/>
              <a:gd name="connsiteY11" fmla="*/ 907973 h 1200421"/>
              <a:gd name="connsiteX12" fmla="*/ 3427613 w 3427613"/>
              <a:gd name="connsiteY12" fmla="*/ 1150770 h 1200421"/>
              <a:gd name="connsiteX13" fmla="*/ 3265556 w 3427613"/>
              <a:gd name="connsiteY13" fmla="*/ 474726 h 1200421"/>
              <a:gd name="connsiteX14" fmla="*/ 2764539 w 3427613"/>
              <a:gd name="connsiteY14" fmla="*/ 714250 h 1200421"/>
              <a:gd name="connsiteX15" fmla="*/ 2528637 w 3427613"/>
              <a:gd name="connsiteY15" fmla="*/ 254363 h 1200421"/>
              <a:gd name="connsiteX16" fmla="*/ 2107074 w 3427613"/>
              <a:gd name="connsiteY16" fmla="*/ 571938 h 1200421"/>
              <a:gd name="connsiteX17" fmla="*/ 1757717 w 3427613"/>
              <a:gd name="connsiteY17" fmla="*/ 0 h 1200421"/>
              <a:gd name="connsiteX18" fmla="*/ 1462927 w 3427613"/>
              <a:gd name="connsiteY18" fmla="*/ 552426 h 1200421"/>
              <a:gd name="connsiteX19" fmla="*/ 1018463 w 3427613"/>
              <a:gd name="connsiteY19" fmla="*/ 223635 h 1200421"/>
              <a:gd name="connsiteX20" fmla="*/ 733954 w 3427613"/>
              <a:gd name="connsiteY20" fmla="*/ 708642 h 1200421"/>
              <a:gd name="connsiteX21" fmla="*/ 235159 w 3427613"/>
              <a:gd name="connsiteY21" fmla="*/ 457901 h 1200421"/>
              <a:gd name="connsiteX22" fmla="*/ 4164 w 3427613"/>
              <a:gd name="connsiteY22" fmla="*/ 1195053 h 1200421"/>
              <a:gd name="connsiteX0" fmla="*/ 0 w 3427613"/>
              <a:gd name="connsiteY0" fmla="*/ 1200421 h 1200421"/>
              <a:gd name="connsiteX1" fmla="*/ 748443 w 3427613"/>
              <a:gd name="connsiteY1" fmla="*/ 939871 h 1200421"/>
              <a:gd name="connsiteX2" fmla="*/ 1003624 w 3427613"/>
              <a:gd name="connsiteY2" fmla="*/ 822913 h 1200421"/>
              <a:gd name="connsiteX3" fmla="*/ 1173745 w 3427613"/>
              <a:gd name="connsiteY3" fmla="*/ 737853 h 1200421"/>
              <a:gd name="connsiteX4" fmla="*/ 1524620 w 3427613"/>
              <a:gd name="connsiteY4" fmla="*/ 652792 h 1200421"/>
              <a:gd name="connsiteX5" fmla="*/ 1758536 w 3427613"/>
              <a:gd name="connsiteY5" fmla="*/ 642160 h 1200421"/>
              <a:gd name="connsiteX6" fmla="*/ 1918024 w 3427613"/>
              <a:gd name="connsiteY6" fmla="*/ 652792 h 1200421"/>
              <a:gd name="connsiteX7" fmla="*/ 2120043 w 3427613"/>
              <a:gd name="connsiteY7" fmla="*/ 684690 h 1200421"/>
              <a:gd name="connsiteX8" fmla="*/ 2300796 w 3427613"/>
              <a:gd name="connsiteY8" fmla="*/ 759118 h 1200421"/>
              <a:gd name="connsiteX9" fmla="*/ 2428387 w 3427613"/>
              <a:gd name="connsiteY9" fmla="*/ 833546 h 1200421"/>
              <a:gd name="connsiteX10" fmla="*/ 2555978 w 3427613"/>
              <a:gd name="connsiteY10" fmla="*/ 876076 h 1200421"/>
              <a:gd name="connsiteX11" fmla="*/ 2662303 w 3427613"/>
              <a:gd name="connsiteY11" fmla="*/ 907973 h 1200421"/>
              <a:gd name="connsiteX12" fmla="*/ 3427613 w 3427613"/>
              <a:gd name="connsiteY12" fmla="*/ 1150770 h 1200421"/>
              <a:gd name="connsiteX13" fmla="*/ 3265556 w 3427613"/>
              <a:gd name="connsiteY13" fmla="*/ 605355 h 1200421"/>
              <a:gd name="connsiteX14" fmla="*/ 2764539 w 3427613"/>
              <a:gd name="connsiteY14" fmla="*/ 714250 h 1200421"/>
              <a:gd name="connsiteX15" fmla="*/ 2528637 w 3427613"/>
              <a:gd name="connsiteY15" fmla="*/ 254363 h 1200421"/>
              <a:gd name="connsiteX16" fmla="*/ 2107074 w 3427613"/>
              <a:gd name="connsiteY16" fmla="*/ 571938 h 1200421"/>
              <a:gd name="connsiteX17" fmla="*/ 1757717 w 3427613"/>
              <a:gd name="connsiteY17" fmla="*/ 0 h 1200421"/>
              <a:gd name="connsiteX18" fmla="*/ 1462927 w 3427613"/>
              <a:gd name="connsiteY18" fmla="*/ 552426 h 1200421"/>
              <a:gd name="connsiteX19" fmla="*/ 1018463 w 3427613"/>
              <a:gd name="connsiteY19" fmla="*/ 223635 h 1200421"/>
              <a:gd name="connsiteX20" fmla="*/ 733954 w 3427613"/>
              <a:gd name="connsiteY20" fmla="*/ 708642 h 1200421"/>
              <a:gd name="connsiteX21" fmla="*/ 235159 w 3427613"/>
              <a:gd name="connsiteY21" fmla="*/ 457901 h 1200421"/>
              <a:gd name="connsiteX22" fmla="*/ 4164 w 3427613"/>
              <a:gd name="connsiteY22" fmla="*/ 1195053 h 1200421"/>
              <a:gd name="connsiteX0" fmla="*/ 0 w 3427613"/>
              <a:gd name="connsiteY0" fmla="*/ 1200421 h 1200421"/>
              <a:gd name="connsiteX1" fmla="*/ 748443 w 3427613"/>
              <a:gd name="connsiteY1" fmla="*/ 939871 h 1200421"/>
              <a:gd name="connsiteX2" fmla="*/ 1003624 w 3427613"/>
              <a:gd name="connsiteY2" fmla="*/ 822913 h 1200421"/>
              <a:gd name="connsiteX3" fmla="*/ 1173745 w 3427613"/>
              <a:gd name="connsiteY3" fmla="*/ 737853 h 1200421"/>
              <a:gd name="connsiteX4" fmla="*/ 1524620 w 3427613"/>
              <a:gd name="connsiteY4" fmla="*/ 652792 h 1200421"/>
              <a:gd name="connsiteX5" fmla="*/ 1758536 w 3427613"/>
              <a:gd name="connsiteY5" fmla="*/ 642160 h 1200421"/>
              <a:gd name="connsiteX6" fmla="*/ 1918024 w 3427613"/>
              <a:gd name="connsiteY6" fmla="*/ 652792 h 1200421"/>
              <a:gd name="connsiteX7" fmla="*/ 2120043 w 3427613"/>
              <a:gd name="connsiteY7" fmla="*/ 684690 h 1200421"/>
              <a:gd name="connsiteX8" fmla="*/ 2300796 w 3427613"/>
              <a:gd name="connsiteY8" fmla="*/ 759118 h 1200421"/>
              <a:gd name="connsiteX9" fmla="*/ 2428387 w 3427613"/>
              <a:gd name="connsiteY9" fmla="*/ 833546 h 1200421"/>
              <a:gd name="connsiteX10" fmla="*/ 2555978 w 3427613"/>
              <a:gd name="connsiteY10" fmla="*/ 876076 h 1200421"/>
              <a:gd name="connsiteX11" fmla="*/ 2662303 w 3427613"/>
              <a:gd name="connsiteY11" fmla="*/ 907973 h 1200421"/>
              <a:gd name="connsiteX12" fmla="*/ 3427613 w 3427613"/>
              <a:gd name="connsiteY12" fmla="*/ 1150770 h 1200421"/>
              <a:gd name="connsiteX13" fmla="*/ 3265556 w 3427613"/>
              <a:gd name="connsiteY13" fmla="*/ 605355 h 1200421"/>
              <a:gd name="connsiteX14" fmla="*/ 2764539 w 3427613"/>
              <a:gd name="connsiteY14" fmla="*/ 714250 h 1200421"/>
              <a:gd name="connsiteX15" fmla="*/ 2528637 w 3427613"/>
              <a:gd name="connsiteY15" fmla="*/ 254363 h 1200421"/>
              <a:gd name="connsiteX16" fmla="*/ 2107074 w 3427613"/>
              <a:gd name="connsiteY16" fmla="*/ 571938 h 1200421"/>
              <a:gd name="connsiteX17" fmla="*/ 1757717 w 3427613"/>
              <a:gd name="connsiteY17" fmla="*/ 0 h 1200421"/>
              <a:gd name="connsiteX18" fmla="*/ 1462927 w 3427613"/>
              <a:gd name="connsiteY18" fmla="*/ 552426 h 1200421"/>
              <a:gd name="connsiteX19" fmla="*/ 1018463 w 3427613"/>
              <a:gd name="connsiteY19" fmla="*/ 223635 h 1200421"/>
              <a:gd name="connsiteX20" fmla="*/ 733954 w 3427613"/>
              <a:gd name="connsiteY20" fmla="*/ 708642 h 1200421"/>
              <a:gd name="connsiteX21" fmla="*/ 235159 w 3427613"/>
              <a:gd name="connsiteY21" fmla="*/ 457901 h 1200421"/>
              <a:gd name="connsiteX22" fmla="*/ 4164 w 3427613"/>
              <a:gd name="connsiteY22" fmla="*/ 1195053 h 1200421"/>
              <a:gd name="connsiteX0" fmla="*/ 0 w 3427613"/>
              <a:gd name="connsiteY0" fmla="*/ 1200421 h 1200421"/>
              <a:gd name="connsiteX1" fmla="*/ 748443 w 3427613"/>
              <a:gd name="connsiteY1" fmla="*/ 939871 h 1200421"/>
              <a:gd name="connsiteX2" fmla="*/ 1003624 w 3427613"/>
              <a:gd name="connsiteY2" fmla="*/ 822913 h 1200421"/>
              <a:gd name="connsiteX3" fmla="*/ 1173745 w 3427613"/>
              <a:gd name="connsiteY3" fmla="*/ 737853 h 1200421"/>
              <a:gd name="connsiteX4" fmla="*/ 1524620 w 3427613"/>
              <a:gd name="connsiteY4" fmla="*/ 652792 h 1200421"/>
              <a:gd name="connsiteX5" fmla="*/ 1758536 w 3427613"/>
              <a:gd name="connsiteY5" fmla="*/ 642160 h 1200421"/>
              <a:gd name="connsiteX6" fmla="*/ 1918024 w 3427613"/>
              <a:gd name="connsiteY6" fmla="*/ 652792 h 1200421"/>
              <a:gd name="connsiteX7" fmla="*/ 2120043 w 3427613"/>
              <a:gd name="connsiteY7" fmla="*/ 684690 h 1200421"/>
              <a:gd name="connsiteX8" fmla="*/ 2300796 w 3427613"/>
              <a:gd name="connsiteY8" fmla="*/ 759118 h 1200421"/>
              <a:gd name="connsiteX9" fmla="*/ 2428387 w 3427613"/>
              <a:gd name="connsiteY9" fmla="*/ 833546 h 1200421"/>
              <a:gd name="connsiteX10" fmla="*/ 2555978 w 3427613"/>
              <a:gd name="connsiteY10" fmla="*/ 876076 h 1200421"/>
              <a:gd name="connsiteX11" fmla="*/ 2662303 w 3427613"/>
              <a:gd name="connsiteY11" fmla="*/ 907973 h 1200421"/>
              <a:gd name="connsiteX12" fmla="*/ 3427613 w 3427613"/>
              <a:gd name="connsiteY12" fmla="*/ 1150770 h 1200421"/>
              <a:gd name="connsiteX13" fmla="*/ 3265556 w 3427613"/>
              <a:gd name="connsiteY13" fmla="*/ 605355 h 1200421"/>
              <a:gd name="connsiteX14" fmla="*/ 2764539 w 3427613"/>
              <a:gd name="connsiteY14" fmla="*/ 714250 h 1200421"/>
              <a:gd name="connsiteX15" fmla="*/ 2528637 w 3427613"/>
              <a:gd name="connsiteY15" fmla="*/ 254363 h 1200421"/>
              <a:gd name="connsiteX16" fmla="*/ 2107074 w 3427613"/>
              <a:gd name="connsiteY16" fmla="*/ 571938 h 1200421"/>
              <a:gd name="connsiteX17" fmla="*/ 1757717 w 3427613"/>
              <a:gd name="connsiteY17" fmla="*/ 0 h 1200421"/>
              <a:gd name="connsiteX18" fmla="*/ 1462927 w 3427613"/>
              <a:gd name="connsiteY18" fmla="*/ 552426 h 1200421"/>
              <a:gd name="connsiteX19" fmla="*/ 1018463 w 3427613"/>
              <a:gd name="connsiteY19" fmla="*/ 223635 h 1200421"/>
              <a:gd name="connsiteX20" fmla="*/ 733954 w 3427613"/>
              <a:gd name="connsiteY20" fmla="*/ 708642 h 1200421"/>
              <a:gd name="connsiteX21" fmla="*/ 235159 w 3427613"/>
              <a:gd name="connsiteY21" fmla="*/ 457901 h 1200421"/>
              <a:gd name="connsiteX22" fmla="*/ 4164 w 3427613"/>
              <a:gd name="connsiteY22" fmla="*/ 1195053 h 1200421"/>
              <a:gd name="connsiteX0" fmla="*/ 0 w 3427613"/>
              <a:gd name="connsiteY0" fmla="*/ 1200421 h 1200421"/>
              <a:gd name="connsiteX1" fmla="*/ 748443 w 3427613"/>
              <a:gd name="connsiteY1" fmla="*/ 939871 h 1200421"/>
              <a:gd name="connsiteX2" fmla="*/ 1003624 w 3427613"/>
              <a:gd name="connsiteY2" fmla="*/ 822913 h 1200421"/>
              <a:gd name="connsiteX3" fmla="*/ 1173745 w 3427613"/>
              <a:gd name="connsiteY3" fmla="*/ 737853 h 1200421"/>
              <a:gd name="connsiteX4" fmla="*/ 1524620 w 3427613"/>
              <a:gd name="connsiteY4" fmla="*/ 652792 h 1200421"/>
              <a:gd name="connsiteX5" fmla="*/ 1758536 w 3427613"/>
              <a:gd name="connsiteY5" fmla="*/ 642160 h 1200421"/>
              <a:gd name="connsiteX6" fmla="*/ 1918024 w 3427613"/>
              <a:gd name="connsiteY6" fmla="*/ 652792 h 1200421"/>
              <a:gd name="connsiteX7" fmla="*/ 2120043 w 3427613"/>
              <a:gd name="connsiteY7" fmla="*/ 684690 h 1200421"/>
              <a:gd name="connsiteX8" fmla="*/ 2300796 w 3427613"/>
              <a:gd name="connsiteY8" fmla="*/ 759118 h 1200421"/>
              <a:gd name="connsiteX9" fmla="*/ 2428387 w 3427613"/>
              <a:gd name="connsiteY9" fmla="*/ 833546 h 1200421"/>
              <a:gd name="connsiteX10" fmla="*/ 2555978 w 3427613"/>
              <a:gd name="connsiteY10" fmla="*/ 876076 h 1200421"/>
              <a:gd name="connsiteX11" fmla="*/ 2662303 w 3427613"/>
              <a:gd name="connsiteY11" fmla="*/ 907973 h 1200421"/>
              <a:gd name="connsiteX12" fmla="*/ 3427613 w 3427613"/>
              <a:gd name="connsiteY12" fmla="*/ 1150770 h 1200421"/>
              <a:gd name="connsiteX13" fmla="*/ 3265556 w 3427613"/>
              <a:gd name="connsiteY13" fmla="*/ 605355 h 1200421"/>
              <a:gd name="connsiteX14" fmla="*/ 2799708 w 3427613"/>
              <a:gd name="connsiteY14" fmla="*/ 719274 h 1200421"/>
              <a:gd name="connsiteX15" fmla="*/ 2528637 w 3427613"/>
              <a:gd name="connsiteY15" fmla="*/ 254363 h 1200421"/>
              <a:gd name="connsiteX16" fmla="*/ 2107074 w 3427613"/>
              <a:gd name="connsiteY16" fmla="*/ 571938 h 1200421"/>
              <a:gd name="connsiteX17" fmla="*/ 1757717 w 3427613"/>
              <a:gd name="connsiteY17" fmla="*/ 0 h 1200421"/>
              <a:gd name="connsiteX18" fmla="*/ 1462927 w 3427613"/>
              <a:gd name="connsiteY18" fmla="*/ 552426 h 1200421"/>
              <a:gd name="connsiteX19" fmla="*/ 1018463 w 3427613"/>
              <a:gd name="connsiteY19" fmla="*/ 223635 h 1200421"/>
              <a:gd name="connsiteX20" fmla="*/ 733954 w 3427613"/>
              <a:gd name="connsiteY20" fmla="*/ 708642 h 1200421"/>
              <a:gd name="connsiteX21" fmla="*/ 235159 w 3427613"/>
              <a:gd name="connsiteY21" fmla="*/ 457901 h 1200421"/>
              <a:gd name="connsiteX22" fmla="*/ 4164 w 3427613"/>
              <a:gd name="connsiteY22" fmla="*/ 1195053 h 1200421"/>
              <a:gd name="connsiteX0" fmla="*/ 0 w 3427613"/>
              <a:gd name="connsiteY0" fmla="*/ 1200421 h 1200421"/>
              <a:gd name="connsiteX1" fmla="*/ 748443 w 3427613"/>
              <a:gd name="connsiteY1" fmla="*/ 939871 h 1200421"/>
              <a:gd name="connsiteX2" fmla="*/ 1003624 w 3427613"/>
              <a:gd name="connsiteY2" fmla="*/ 822913 h 1200421"/>
              <a:gd name="connsiteX3" fmla="*/ 1173745 w 3427613"/>
              <a:gd name="connsiteY3" fmla="*/ 737853 h 1200421"/>
              <a:gd name="connsiteX4" fmla="*/ 1524620 w 3427613"/>
              <a:gd name="connsiteY4" fmla="*/ 652792 h 1200421"/>
              <a:gd name="connsiteX5" fmla="*/ 1758536 w 3427613"/>
              <a:gd name="connsiteY5" fmla="*/ 642160 h 1200421"/>
              <a:gd name="connsiteX6" fmla="*/ 1918024 w 3427613"/>
              <a:gd name="connsiteY6" fmla="*/ 652792 h 1200421"/>
              <a:gd name="connsiteX7" fmla="*/ 2120043 w 3427613"/>
              <a:gd name="connsiteY7" fmla="*/ 684690 h 1200421"/>
              <a:gd name="connsiteX8" fmla="*/ 2300796 w 3427613"/>
              <a:gd name="connsiteY8" fmla="*/ 759118 h 1200421"/>
              <a:gd name="connsiteX9" fmla="*/ 2428387 w 3427613"/>
              <a:gd name="connsiteY9" fmla="*/ 833546 h 1200421"/>
              <a:gd name="connsiteX10" fmla="*/ 2555978 w 3427613"/>
              <a:gd name="connsiteY10" fmla="*/ 876076 h 1200421"/>
              <a:gd name="connsiteX11" fmla="*/ 2662303 w 3427613"/>
              <a:gd name="connsiteY11" fmla="*/ 907973 h 1200421"/>
              <a:gd name="connsiteX12" fmla="*/ 3427613 w 3427613"/>
              <a:gd name="connsiteY12" fmla="*/ 1150770 h 1200421"/>
              <a:gd name="connsiteX13" fmla="*/ 3265556 w 3427613"/>
              <a:gd name="connsiteY13" fmla="*/ 605355 h 1200421"/>
              <a:gd name="connsiteX14" fmla="*/ 2799708 w 3427613"/>
              <a:gd name="connsiteY14" fmla="*/ 719274 h 1200421"/>
              <a:gd name="connsiteX15" fmla="*/ 2528637 w 3427613"/>
              <a:gd name="connsiteY15" fmla="*/ 254363 h 1200421"/>
              <a:gd name="connsiteX16" fmla="*/ 2107074 w 3427613"/>
              <a:gd name="connsiteY16" fmla="*/ 571938 h 1200421"/>
              <a:gd name="connsiteX17" fmla="*/ 1757717 w 3427613"/>
              <a:gd name="connsiteY17" fmla="*/ 0 h 1200421"/>
              <a:gd name="connsiteX18" fmla="*/ 1462927 w 3427613"/>
              <a:gd name="connsiteY18" fmla="*/ 552426 h 1200421"/>
              <a:gd name="connsiteX19" fmla="*/ 1018463 w 3427613"/>
              <a:gd name="connsiteY19" fmla="*/ 223635 h 1200421"/>
              <a:gd name="connsiteX20" fmla="*/ 733954 w 3427613"/>
              <a:gd name="connsiteY20" fmla="*/ 708642 h 1200421"/>
              <a:gd name="connsiteX21" fmla="*/ 235159 w 3427613"/>
              <a:gd name="connsiteY21" fmla="*/ 457901 h 1200421"/>
              <a:gd name="connsiteX22" fmla="*/ 4164 w 3427613"/>
              <a:gd name="connsiteY22" fmla="*/ 1195053 h 1200421"/>
              <a:gd name="connsiteX0" fmla="*/ 0 w 3427613"/>
              <a:gd name="connsiteY0" fmla="*/ 1200421 h 1200421"/>
              <a:gd name="connsiteX1" fmla="*/ 748443 w 3427613"/>
              <a:gd name="connsiteY1" fmla="*/ 939871 h 1200421"/>
              <a:gd name="connsiteX2" fmla="*/ 1003624 w 3427613"/>
              <a:gd name="connsiteY2" fmla="*/ 822913 h 1200421"/>
              <a:gd name="connsiteX3" fmla="*/ 1173745 w 3427613"/>
              <a:gd name="connsiteY3" fmla="*/ 737853 h 1200421"/>
              <a:gd name="connsiteX4" fmla="*/ 1524620 w 3427613"/>
              <a:gd name="connsiteY4" fmla="*/ 652792 h 1200421"/>
              <a:gd name="connsiteX5" fmla="*/ 1758536 w 3427613"/>
              <a:gd name="connsiteY5" fmla="*/ 642160 h 1200421"/>
              <a:gd name="connsiteX6" fmla="*/ 1918024 w 3427613"/>
              <a:gd name="connsiteY6" fmla="*/ 652792 h 1200421"/>
              <a:gd name="connsiteX7" fmla="*/ 2120043 w 3427613"/>
              <a:gd name="connsiteY7" fmla="*/ 684690 h 1200421"/>
              <a:gd name="connsiteX8" fmla="*/ 2300796 w 3427613"/>
              <a:gd name="connsiteY8" fmla="*/ 759118 h 1200421"/>
              <a:gd name="connsiteX9" fmla="*/ 2428387 w 3427613"/>
              <a:gd name="connsiteY9" fmla="*/ 833546 h 1200421"/>
              <a:gd name="connsiteX10" fmla="*/ 2555978 w 3427613"/>
              <a:gd name="connsiteY10" fmla="*/ 876076 h 1200421"/>
              <a:gd name="connsiteX11" fmla="*/ 2662303 w 3427613"/>
              <a:gd name="connsiteY11" fmla="*/ 907973 h 1200421"/>
              <a:gd name="connsiteX12" fmla="*/ 3427613 w 3427613"/>
              <a:gd name="connsiteY12" fmla="*/ 1150770 h 1200421"/>
              <a:gd name="connsiteX13" fmla="*/ 3265556 w 3427613"/>
              <a:gd name="connsiteY13" fmla="*/ 605355 h 1200421"/>
              <a:gd name="connsiteX14" fmla="*/ 2799708 w 3427613"/>
              <a:gd name="connsiteY14" fmla="*/ 719274 h 1200421"/>
              <a:gd name="connsiteX15" fmla="*/ 2528637 w 3427613"/>
              <a:gd name="connsiteY15" fmla="*/ 254363 h 1200421"/>
              <a:gd name="connsiteX16" fmla="*/ 2107074 w 3427613"/>
              <a:gd name="connsiteY16" fmla="*/ 571938 h 1200421"/>
              <a:gd name="connsiteX17" fmla="*/ 1757717 w 3427613"/>
              <a:gd name="connsiteY17" fmla="*/ 0 h 1200421"/>
              <a:gd name="connsiteX18" fmla="*/ 1462927 w 3427613"/>
              <a:gd name="connsiteY18" fmla="*/ 552426 h 1200421"/>
              <a:gd name="connsiteX19" fmla="*/ 1018463 w 3427613"/>
              <a:gd name="connsiteY19" fmla="*/ 223635 h 1200421"/>
              <a:gd name="connsiteX20" fmla="*/ 733954 w 3427613"/>
              <a:gd name="connsiteY20" fmla="*/ 708642 h 1200421"/>
              <a:gd name="connsiteX21" fmla="*/ 235159 w 3427613"/>
              <a:gd name="connsiteY21" fmla="*/ 457901 h 1200421"/>
              <a:gd name="connsiteX22" fmla="*/ 4164 w 3427613"/>
              <a:gd name="connsiteY22" fmla="*/ 1195053 h 1200421"/>
              <a:gd name="connsiteX0" fmla="*/ 0 w 3427613"/>
              <a:gd name="connsiteY0" fmla="*/ 1200421 h 1200421"/>
              <a:gd name="connsiteX1" fmla="*/ 748443 w 3427613"/>
              <a:gd name="connsiteY1" fmla="*/ 939871 h 1200421"/>
              <a:gd name="connsiteX2" fmla="*/ 1003624 w 3427613"/>
              <a:gd name="connsiteY2" fmla="*/ 822913 h 1200421"/>
              <a:gd name="connsiteX3" fmla="*/ 1173745 w 3427613"/>
              <a:gd name="connsiteY3" fmla="*/ 737853 h 1200421"/>
              <a:gd name="connsiteX4" fmla="*/ 1524620 w 3427613"/>
              <a:gd name="connsiteY4" fmla="*/ 652792 h 1200421"/>
              <a:gd name="connsiteX5" fmla="*/ 1758536 w 3427613"/>
              <a:gd name="connsiteY5" fmla="*/ 642160 h 1200421"/>
              <a:gd name="connsiteX6" fmla="*/ 1918024 w 3427613"/>
              <a:gd name="connsiteY6" fmla="*/ 652792 h 1200421"/>
              <a:gd name="connsiteX7" fmla="*/ 2120043 w 3427613"/>
              <a:gd name="connsiteY7" fmla="*/ 684690 h 1200421"/>
              <a:gd name="connsiteX8" fmla="*/ 2300796 w 3427613"/>
              <a:gd name="connsiteY8" fmla="*/ 759118 h 1200421"/>
              <a:gd name="connsiteX9" fmla="*/ 2428387 w 3427613"/>
              <a:gd name="connsiteY9" fmla="*/ 833546 h 1200421"/>
              <a:gd name="connsiteX10" fmla="*/ 2555978 w 3427613"/>
              <a:gd name="connsiteY10" fmla="*/ 876076 h 1200421"/>
              <a:gd name="connsiteX11" fmla="*/ 2662303 w 3427613"/>
              <a:gd name="connsiteY11" fmla="*/ 907973 h 1200421"/>
              <a:gd name="connsiteX12" fmla="*/ 3427613 w 3427613"/>
              <a:gd name="connsiteY12" fmla="*/ 1150770 h 1200421"/>
              <a:gd name="connsiteX13" fmla="*/ 3265556 w 3427613"/>
              <a:gd name="connsiteY13" fmla="*/ 605355 h 1200421"/>
              <a:gd name="connsiteX14" fmla="*/ 2799708 w 3427613"/>
              <a:gd name="connsiteY14" fmla="*/ 719274 h 1200421"/>
              <a:gd name="connsiteX15" fmla="*/ 2528637 w 3427613"/>
              <a:gd name="connsiteY15" fmla="*/ 254363 h 1200421"/>
              <a:gd name="connsiteX16" fmla="*/ 2107074 w 3427613"/>
              <a:gd name="connsiteY16" fmla="*/ 571938 h 1200421"/>
              <a:gd name="connsiteX17" fmla="*/ 1757717 w 3427613"/>
              <a:gd name="connsiteY17" fmla="*/ 0 h 1200421"/>
              <a:gd name="connsiteX18" fmla="*/ 1462927 w 3427613"/>
              <a:gd name="connsiteY18" fmla="*/ 552426 h 1200421"/>
              <a:gd name="connsiteX19" fmla="*/ 1018463 w 3427613"/>
              <a:gd name="connsiteY19" fmla="*/ 223635 h 1200421"/>
              <a:gd name="connsiteX20" fmla="*/ 733954 w 3427613"/>
              <a:gd name="connsiteY20" fmla="*/ 708642 h 1200421"/>
              <a:gd name="connsiteX21" fmla="*/ 275353 w 3427613"/>
              <a:gd name="connsiteY21" fmla="*/ 548336 h 1200421"/>
              <a:gd name="connsiteX22" fmla="*/ 4164 w 3427613"/>
              <a:gd name="connsiteY22" fmla="*/ 1195053 h 1200421"/>
              <a:gd name="connsiteX0" fmla="*/ 0 w 3427613"/>
              <a:gd name="connsiteY0" fmla="*/ 1200421 h 1200421"/>
              <a:gd name="connsiteX1" fmla="*/ 748443 w 3427613"/>
              <a:gd name="connsiteY1" fmla="*/ 939871 h 1200421"/>
              <a:gd name="connsiteX2" fmla="*/ 1003624 w 3427613"/>
              <a:gd name="connsiteY2" fmla="*/ 822913 h 1200421"/>
              <a:gd name="connsiteX3" fmla="*/ 1173745 w 3427613"/>
              <a:gd name="connsiteY3" fmla="*/ 737853 h 1200421"/>
              <a:gd name="connsiteX4" fmla="*/ 1524620 w 3427613"/>
              <a:gd name="connsiteY4" fmla="*/ 652792 h 1200421"/>
              <a:gd name="connsiteX5" fmla="*/ 1758536 w 3427613"/>
              <a:gd name="connsiteY5" fmla="*/ 642160 h 1200421"/>
              <a:gd name="connsiteX6" fmla="*/ 1918024 w 3427613"/>
              <a:gd name="connsiteY6" fmla="*/ 652792 h 1200421"/>
              <a:gd name="connsiteX7" fmla="*/ 2120043 w 3427613"/>
              <a:gd name="connsiteY7" fmla="*/ 684690 h 1200421"/>
              <a:gd name="connsiteX8" fmla="*/ 2300796 w 3427613"/>
              <a:gd name="connsiteY8" fmla="*/ 759118 h 1200421"/>
              <a:gd name="connsiteX9" fmla="*/ 2428387 w 3427613"/>
              <a:gd name="connsiteY9" fmla="*/ 833546 h 1200421"/>
              <a:gd name="connsiteX10" fmla="*/ 2555978 w 3427613"/>
              <a:gd name="connsiteY10" fmla="*/ 876076 h 1200421"/>
              <a:gd name="connsiteX11" fmla="*/ 2662303 w 3427613"/>
              <a:gd name="connsiteY11" fmla="*/ 907973 h 1200421"/>
              <a:gd name="connsiteX12" fmla="*/ 3427613 w 3427613"/>
              <a:gd name="connsiteY12" fmla="*/ 1150770 h 1200421"/>
              <a:gd name="connsiteX13" fmla="*/ 3265556 w 3427613"/>
              <a:gd name="connsiteY13" fmla="*/ 605355 h 1200421"/>
              <a:gd name="connsiteX14" fmla="*/ 2799708 w 3427613"/>
              <a:gd name="connsiteY14" fmla="*/ 719274 h 1200421"/>
              <a:gd name="connsiteX15" fmla="*/ 2528637 w 3427613"/>
              <a:gd name="connsiteY15" fmla="*/ 254363 h 1200421"/>
              <a:gd name="connsiteX16" fmla="*/ 2107074 w 3427613"/>
              <a:gd name="connsiteY16" fmla="*/ 571938 h 1200421"/>
              <a:gd name="connsiteX17" fmla="*/ 1757717 w 3427613"/>
              <a:gd name="connsiteY17" fmla="*/ 0 h 1200421"/>
              <a:gd name="connsiteX18" fmla="*/ 1462927 w 3427613"/>
              <a:gd name="connsiteY18" fmla="*/ 552426 h 1200421"/>
              <a:gd name="connsiteX19" fmla="*/ 1018463 w 3427613"/>
              <a:gd name="connsiteY19" fmla="*/ 223635 h 1200421"/>
              <a:gd name="connsiteX20" fmla="*/ 733954 w 3427613"/>
              <a:gd name="connsiteY20" fmla="*/ 708642 h 1200421"/>
              <a:gd name="connsiteX21" fmla="*/ 275353 w 3427613"/>
              <a:gd name="connsiteY21" fmla="*/ 548336 h 1200421"/>
              <a:gd name="connsiteX22" fmla="*/ 4164 w 3427613"/>
              <a:gd name="connsiteY22" fmla="*/ 1195053 h 1200421"/>
              <a:gd name="connsiteX0" fmla="*/ 0 w 3427613"/>
              <a:gd name="connsiteY0" fmla="*/ 1200421 h 1200421"/>
              <a:gd name="connsiteX1" fmla="*/ 748443 w 3427613"/>
              <a:gd name="connsiteY1" fmla="*/ 939871 h 1200421"/>
              <a:gd name="connsiteX2" fmla="*/ 1003624 w 3427613"/>
              <a:gd name="connsiteY2" fmla="*/ 822913 h 1200421"/>
              <a:gd name="connsiteX3" fmla="*/ 1524620 w 3427613"/>
              <a:gd name="connsiteY3" fmla="*/ 652792 h 1200421"/>
              <a:gd name="connsiteX4" fmla="*/ 1758536 w 3427613"/>
              <a:gd name="connsiteY4" fmla="*/ 642160 h 1200421"/>
              <a:gd name="connsiteX5" fmla="*/ 1918024 w 3427613"/>
              <a:gd name="connsiteY5" fmla="*/ 652792 h 1200421"/>
              <a:gd name="connsiteX6" fmla="*/ 2120043 w 3427613"/>
              <a:gd name="connsiteY6" fmla="*/ 684690 h 1200421"/>
              <a:gd name="connsiteX7" fmla="*/ 2300796 w 3427613"/>
              <a:gd name="connsiteY7" fmla="*/ 759118 h 1200421"/>
              <a:gd name="connsiteX8" fmla="*/ 2428387 w 3427613"/>
              <a:gd name="connsiteY8" fmla="*/ 833546 h 1200421"/>
              <a:gd name="connsiteX9" fmla="*/ 2555978 w 3427613"/>
              <a:gd name="connsiteY9" fmla="*/ 876076 h 1200421"/>
              <a:gd name="connsiteX10" fmla="*/ 2662303 w 3427613"/>
              <a:gd name="connsiteY10" fmla="*/ 907973 h 1200421"/>
              <a:gd name="connsiteX11" fmla="*/ 3427613 w 3427613"/>
              <a:gd name="connsiteY11" fmla="*/ 1150770 h 1200421"/>
              <a:gd name="connsiteX12" fmla="*/ 3265556 w 3427613"/>
              <a:gd name="connsiteY12" fmla="*/ 605355 h 1200421"/>
              <a:gd name="connsiteX13" fmla="*/ 2799708 w 3427613"/>
              <a:gd name="connsiteY13" fmla="*/ 719274 h 1200421"/>
              <a:gd name="connsiteX14" fmla="*/ 2528637 w 3427613"/>
              <a:gd name="connsiteY14" fmla="*/ 254363 h 1200421"/>
              <a:gd name="connsiteX15" fmla="*/ 2107074 w 3427613"/>
              <a:gd name="connsiteY15" fmla="*/ 571938 h 1200421"/>
              <a:gd name="connsiteX16" fmla="*/ 1757717 w 3427613"/>
              <a:gd name="connsiteY16" fmla="*/ 0 h 1200421"/>
              <a:gd name="connsiteX17" fmla="*/ 1462927 w 3427613"/>
              <a:gd name="connsiteY17" fmla="*/ 552426 h 1200421"/>
              <a:gd name="connsiteX18" fmla="*/ 1018463 w 3427613"/>
              <a:gd name="connsiteY18" fmla="*/ 223635 h 1200421"/>
              <a:gd name="connsiteX19" fmla="*/ 733954 w 3427613"/>
              <a:gd name="connsiteY19" fmla="*/ 708642 h 1200421"/>
              <a:gd name="connsiteX20" fmla="*/ 275353 w 3427613"/>
              <a:gd name="connsiteY20" fmla="*/ 548336 h 1200421"/>
              <a:gd name="connsiteX21" fmla="*/ 4164 w 3427613"/>
              <a:gd name="connsiteY21" fmla="*/ 1195053 h 1200421"/>
              <a:gd name="connsiteX0" fmla="*/ 0 w 3427613"/>
              <a:gd name="connsiteY0" fmla="*/ 1200421 h 1200421"/>
              <a:gd name="connsiteX1" fmla="*/ 748443 w 3427613"/>
              <a:gd name="connsiteY1" fmla="*/ 939871 h 1200421"/>
              <a:gd name="connsiteX2" fmla="*/ 1003624 w 3427613"/>
              <a:gd name="connsiteY2" fmla="*/ 822913 h 1200421"/>
              <a:gd name="connsiteX3" fmla="*/ 1758536 w 3427613"/>
              <a:gd name="connsiteY3" fmla="*/ 642160 h 1200421"/>
              <a:gd name="connsiteX4" fmla="*/ 1918024 w 3427613"/>
              <a:gd name="connsiteY4" fmla="*/ 652792 h 1200421"/>
              <a:gd name="connsiteX5" fmla="*/ 2120043 w 3427613"/>
              <a:gd name="connsiteY5" fmla="*/ 684690 h 1200421"/>
              <a:gd name="connsiteX6" fmla="*/ 2300796 w 3427613"/>
              <a:gd name="connsiteY6" fmla="*/ 759118 h 1200421"/>
              <a:gd name="connsiteX7" fmla="*/ 2428387 w 3427613"/>
              <a:gd name="connsiteY7" fmla="*/ 833546 h 1200421"/>
              <a:gd name="connsiteX8" fmla="*/ 2555978 w 3427613"/>
              <a:gd name="connsiteY8" fmla="*/ 876076 h 1200421"/>
              <a:gd name="connsiteX9" fmla="*/ 2662303 w 3427613"/>
              <a:gd name="connsiteY9" fmla="*/ 907973 h 1200421"/>
              <a:gd name="connsiteX10" fmla="*/ 3427613 w 3427613"/>
              <a:gd name="connsiteY10" fmla="*/ 1150770 h 1200421"/>
              <a:gd name="connsiteX11" fmla="*/ 3265556 w 3427613"/>
              <a:gd name="connsiteY11" fmla="*/ 605355 h 1200421"/>
              <a:gd name="connsiteX12" fmla="*/ 2799708 w 3427613"/>
              <a:gd name="connsiteY12" fmla="*/ 719274 h 1200421"/>
              <a:gd name="connsiteX13" fmla="*/ 2528637 w 3427613"/>
              <a:gd name="connsiteY13" fmla="*/ 254363 h 1200421"/>
              <a:gd name="connsiteX14" fmla="*/ 2107074 w 3427613"/>
              <a:gd name="connsiteY14" fmla="*/ 571938 h 1200421"/>
              <a:gd name="connsiteX15" fmla="*/ 1757717 w 3427613"/>
              <a:gd name="connsiteY15" fmla="*/ 0 h 1200421"/>
              <a:gd name="connsiteX16" fmla="*/ 1462927 w 3427613"/>
              <a:gd name="connsiteY16" fmla="*/ 552426 h 1200421"/>
              <a:gd name="connsiteX17" fmla="*/ 1018463 w 3427613"/>
              <a:gd name="connsiteY17" fmla="*/ 223635 h 1200421"/>
              <a:gd name="connsiteX18" fmla="*/ 733954 w 3427613"/>
              <a:gd name="connsiteY18" fmla="*/ 708642 h 1200421"/>
              <a:gd name="connsiteX19" fmla="*/ 275353 w 3427613"/>
              <a:gd name="connsiteY19" fmla="*/ 548336 h 1200421"/>
              <a:gd name="connsiteX20" fmla="*/ 4164 w 3427613"/>
              <a:gd name="connsiteY20" fmla="*/ 1195053 h 1200421"/>
              <a:gd name="connsiteX0" fmla="*/ 0 w 3427613"/>
              <a:gd name="connsiteY0" fmla="*/ 1200421 h 1200421"/>
              <a:gd name="connsiteX1" fmla="*/ 748443 w 3427613"/>
              <a:gd name="connsiteY1" fmla="*/ 939871 h 1200421"/>
              <a:gd name="connsiteX2" fmla="*/ 1043817 w 3427613"/>
              <a:gd name="connsiteY2" fmla="*/ 848034 h 1200421"/>
              <a:gd name="connsiteX3" fmla="*/ 1758536 w 3427613"/>
              <a:gd name="connsiteY3" fmla="*/ 642160 h 1200421"/>
              <a:gd name="connsiteX4" fmla="*/ 1918024 w 3427613"/>
              <a:gd name="connsiteY4" fmla="*/ 652792 h 1200421"/>
              <a:gd name="connsiteX5" fmla="*/ 2120043 w 3427613"/>
              <a:gd name="connsiteY5" fmla="*/ 684690 h 1200421"/>
              <a:gd name="connsiteX6" fmla="*/ 2300796 w 3427613"/>
              <a:gd name="connsiteY6" fmla="*/ 759118 h 1200421"/>
              <a:gd name="connsiteX7" fmla="*/ 2428387 w 3427613"/>
              <a:gd name="connsiteY7" fmla="*/ 833546 h 1200421"/>
              <a:gd name="connsiteX8" fmla="*/ 2555978 w 3427613"/>
              <a:gd name="connsiteY8" fmla="*/ 876076 h 1200421"/>
              <a:gd name="connsiteX9" fmla="*/ 2662303 w 3427613"/>
              <a:gd name="connsiteY9" fmla="*/ 907973 h 1200421"/>
              <a:gd name="connsiteX10" fmla="*/ 3427613 w 3427613"/>
              <a:gd name="connsiteY10" fmla="*/ 1150770 h 1200421"/>
              <a:gd name="connsiteX11" fmla="*/ 3265556 w 3427613"/>
              <a:gd name="connsiteY11" fmla="*/ 605355 h 1200421"/>
              <a:gd name="connsiteX12" fmla="*/ 2799708 w 3427613"/>
              <a:gd name="connsiteY12" fmla="*/ 719274 h 1200421"/>
              <a:gd name="connsiteX13" fmla="*/ 2528637 w 3427613"/>
              <a:gd name="connsiteY13" fmla="*/ 254363 h 1200421"/>
              <a:gd name="connsiteX14" fmla="*/ 2107074 w 3427613"/>
              <a:gd name="connsiteY14" fmla="*/ 571938 h 1200421"/>
              <a:gd name="connsiteX15" fmla="*/ 1757717 w 3427613"/>
              <a:gd name="connsiteY15" fmla="*/ 0 h 1200421"/>
              <a:gd name="connsiteX16" fmla="*/ 1462927 w 3427613"/>
              <a:gd name="connsiteY16" fmla="*/ 552426 h 1200421"/>
              <a:gd name="connsiteX17" fmla="*/ 1018463 w 3427613"/>
              <a:gd name="connsiteY17" fmla="*/ 223635 h 1200421"/>
              <a:gd name="connsiteX18" fmla="*/ 733954 w 3427613"/>
              <a:gd name="connsiteY18" fmla="*/ 708642 h 1200421"/>
              <a:gd name="connsiteX19" fmla="*/ 275353 w 3427613"/>
              <a:gd name="connsiteY19" fmla="*/ 548336 h 1200421"/>
              <a:gd name="connsiteX20" fmla="*/ 4164 w 3427613"/>
              <a:gd name="connsiteY20" fmla="*/ 1195053 h 1200421"/>
              <a:gd name="connsiteX0" fmla="*/ 0 w 3427613"/>
              <a:gd name="connsiteY0" fmla="*/ 1200421 h 1200421"/>
              <a:gd name="connsiteX1" fmla="*/ 748443 w 3427613"/>
              <a:gd name="connsiteY1" fmla="*/ 939871 h 1200421"/>
              <a:gd name="connsiteX2" fmla="*/ 1043817 w 3427613"/>
              <a:gd name="connsiteY2" fmla="*/ 848034 h 1200421"/>
              <a:gd name="connsiteX3" fmla="*/ 1758536 w 3427613"/>
              <a:gd name="connsiteY3" fmla="*/ 642160 h 1200421"/>
              <a:gd name="connsiteX4" fmla="*/ 2120043 w 3427613"/>
              <a:gd name="connsiteY4" fmla="*/ 684690 h 1200421"/>
              <a:gd name="connsiteX5" fmla="*/ 2300796 w 3427613"/>
              <a:gd name="connsiteY5" fmla="*/ 759118 h 1200421"/>
              <a:gd name="connsiteX6" fmla="*/ 2428387 w 3427613"/>
              <a:gd name="connsiteY6" fmla="*/ 833546 h 1200421"/>
              <a:gd name="connsiteX7" fmla="*/ 2555978 w 3427613"/>
              <a:gd name="connsiteY7" fmla="*/ 876076 h 1200421"/>
              <a:gd name="connsiteX8" fmla="*/ 2662303 w 3427613"/>
              <a:gd name="connsiteY8" fmla="*/ 907973 h 1200421"/>
              <a:gd name="connsiteX9" fmla="*/ 3427613 w 3427613"/>
              <a:gd name="connsiteY9" fmla="*/ 1150770 h 1200421"/>
              <a:gd name="connsiteX10" fmla="*/ 3265556 w 3427613"/>
              <a:gd name="connsiteY10" fmla="*/ 605355 h 1200421"/>
              <a:gd name="connsiteX11" fmla="*/ 2799708 w 3427613"/>
              <a:gd name="connsiteY11" fmla="*/ 719274 h 1200421"/>
              <a:gd name="connsiteX12" fmla="*/ 2528637 w 3427613"/>
              <a:gd name="connsiteY12" fmla="*/ 254363 h 1200421"/>
              <a:gd name="connsiteX13" fmla="*/ 2107074 w 3427613"/>
              <a:gd name="connsiteY13" fmla="*/ 571938 h 1200421"/>
              <a:gd name="connsiteX14" fmla="*/ 1757717 w 3427613"/>
              <a:gd name="connsiteY14" fmla="*/ 0 h 1200421"/>
              <a:gd name="connsiteX15" fmla="*/ 1462927 w 3427613"/>
              <a:gd name="connsiteY15" fmla="*/ 552426 h 1200421"/>
              <a:gd name="connsiteX16" fmla="*/ 1018463 w 3427613"/>
              <a:gd name="connsiteY16" fmla="*/ 223635 h 1200421"/>
              <a:gd name="connsiteX17" fmla="*/ 733954 w 3427613"/>
              <a:gd name="connsiteY17" fmla="*/ 708642 h 1200421"/>
              <a:gd name="connsiteX18" fmla="*/ 275353 w 3427613"/>
              <a:gd name="connsiteY18" fmla="*/ 548336 h 1200421"/>
              <a:gd name="connsiteX19" fmla="*/ 4164 w 3427613"/>
              <a:gd name="connsiteY19" fmla="*/ 1195053 h 1200421"/>
              <a:gd name="connsiteX0" fmla="*/ 0 w 3427613"/>
              <a:gd name="connsiteY0" fmla="*/ 1200421 h 1200421"/>
              <a:gd name="connsiteX1" fmla="*/ 748443 w 3427613"/>
              <a:gd name="connsiteY1" fmla="*/ 939871 h 1200421"/>
              <a:gd name="connsiteX2" fmla="*/ 1043817 w 3427613"/>
              <a:gd name="connsiteY2" fmla="*/ 848034 h 1200421"/>
              <a:gd name="connsiteX3" fmla="*/ 1768584 w 3427613"/>
              <a:gd name="connsiteY3" fmla="*/ 727571 h 1200421"/>
              <a:gd name="connsiteX4" fmla="*/ 2120043 w 3427613"/>
              <a:gd name="connsiteY4" fmla="*/ 684690 h 1200421"/>
              <a:gd name="connsiteX5" fmla="*/ 2300796 w 3427613"/>
              <a:gd name="connsiteY5" fmla="*/ 759118 h 1200421"/>
              <a:gd name="connsiteX6" fmla="*/ 2428387 w 3427613"/>
              <a:gd name="connsiteY6" fmla="*/ 833546 h 1200421"/>
              <a:gd name="connsiteX7" fmla="*/ 2555978 w 3427613"/>
              <a:gd name="connsiteY7" fmla="*/ 876076 h 1200421"/>
              <a:gd name="connsiteX8" fmla="*/ 2662303 w 3427613"/>
              <a:gd name="connsiteY8" fmla="*/ 907973 h 1200421"/>
              <a:gd name="connsiteX9" fmla="*/ 3427613 w 3427613"/>
              <a:gd name="connsiteY9" fmla="*/ 1150770 h 1200421"/>
              <a:gd name="connsiteX10" fmla="*/ 3265556 w 3427613"/>
              <a:gd name="connsiteY10" fmla="*/ 605355 h 1200421"/>
              <a:gd name="connsiteX11" fmla="*/ 2799708 w 3427613"/>
              <a:gd name="connsiteY11" fmla="*/ 719274 h 1200421"/>
              <a:gd name="connsiteX12" fmla="*/ 2528637 w 3427613"/>
              <a:gd name="connsiteY12" fmla="*/ 254363 h 1200421"/>
              <a:gd name="connsiteX13" fmla="*/ 2107074 w 3427613"/>
              <a:gd name="connsiteY13" fmla="*/ 571938 h 1200421"/>
              <a:gd name="connsiteX14" fmla="*/ 1757717 w 3427613"/>
              <a:gd name="connsiteY14" fmla="*/ 0 h 1200421"/>
              <a:gd name="connsiteX15" fmla="*/ 1462927 w 3427613"/>
              <a:gd name="connsiteY15" fmla="*/ 552426 h 1200421"/>
              <a:gd name="connsiteX16" fmla="*/ 1018463 w 3427613"/>
              <a:gd name="connsiteY16" fmla="*/ 223635 h 1200421"/>
              <a:gd name="connsiteX17" fmla="*/ 733954 w 3427613"/>
              <a:gd name="connsiteY17" fmla="*/ 708642 h 1200421"/>
              <a:gd name="connsiteX18" fmla="*/ 275353 w 3427613"/>
              <a:gd name="connsiteY18" fmla="*/ 548336 h 1200421"/>
              <a:gd name="connsiteX19" fmla="*/ 4164 w 3427613"/>
              <a:gd name="connsiteY19" fmla="*/ 1195053 h 1200421"/>
              <a:gd name="connsiteX0" fmla="*/ 0 w 3427613"/>
              <a:gd name="connsiteY0" fmla="*/ 1200421 h 1200421"/>
              <a:gd name="connsiteX1" fmla="*/ 748443 w 3427613"/>
              <a:gd name="connsiteY1" fmla="*/ 939871 h 1200421"/>
              <a:gd name="connsiteX2" fmla="*/ 1043817 w 3427613"/>
              <a:gd name="connsiteY2" fmla="*/ 848034 h 1200421"/>
              <a:gd name="connsiteX3" fmla="*/ 1768584 w 3427613"/>
              <a:gd name="connsiteY3" fmla="*/ 727571 h 1200421"/>
              <a:gd name="connsiteX4" fmla="*/ 2115019 w 3427613"/>
              <a:gd name="connsiteY4" fmla="*/ 755029 h 1200421"/>
              <a:gd name="connsiteX5" fmla="*/ 2300796 w 3427613"/>
              <a:gd name="connsiteY5" fmla="*/ 759118 h 1200421"/>
              <a:gd name="connsiteX6" fmla="*/ 2428387 w 3427613"/>
              <a:gd name="connsiteY6" fmla="*/ 833546 h 1200421"/>
              <a:gd name="connsiteX7" fmla="*/ 2555978 w 3427613"/>
              <a:gd name="connsiteY7" fmla="*/ 876076 h 1200421"/>
              <a:gd name="connsiteX8" fmla="*/ 2662303 w 3427613"/>
              <a:gd name="connsiteY8" fmla="*/ 907973 h 1200421"/>
              <a:gd name="connsiteX9" fmla="*/ 3427613 w 3427613"/>
              <a:gd name="connsiteY9" fmla="*/ 1150770 h 1200421"/>
              <a:gd name="connsiteX10" fmla="*/ 3265556 w 3427613"/>
              <a:gd name="connsiteY10" fmla="*/ 605355 h 1200421"/>
              <a:gd name="connsiteX11" fmla="*/ 2799708 w 3427613"/>
              <a:gd name="connsiteY11" fmla="*/ 719274 h 1200421"/>
              <a:gd name="connsiteX12" fmla="*/ 2528637 w 3427613"/>
              <a:gd name="connsiteY12" fmla="*/ 254363 h 1200421"/>
              <a:gd name="connsiteX13" fmla="*/ 2107074 w 3427613"/>
              <a:gd name="connsiteY13" fmla="*/ 571938 h 1200421"/>
              <a:gd name="connsiteX14" fmla="*/ 1757717 w 3427613"/>
              <a:gd name="connsiteY14" fmla="*/ 0 h 1200421"/>
              <a:gd name="connsiteX15" fmla="*/ 1462927 w 3427613"/>
              <a:gd name="connsiteY15" fmla="*/ 552426 h 1200421"/>
              <a:gd name="connsiteX16" fmla="*/ 1018463 w 3427613"/>
              <a:gd name="connsiteY16" fmla="*/ 223635 h 1200421"/>
              <a:gd name="connsiteX17" fmla="*/ 733954 w 3427613"/>
              <a:gd name="connsiteY17" fmla="*/ 708642 h 1200421"/>
              <a:gd name="connsiteX18" fmla="*/ 275353 w 3427613"/>
              <a:gd name="connsiteY18" fmla="*/ 548336 h 1200421"/>
              <a:gd name="connsiteX19" fmla="*/ 4164 w 3427613"/>
              <a:gd name="connsiteY19" fmla="*/ 1195053 h 1200421"/>
              <a:gd name="connsiteX0" fmla="*/ 0 w 3427613"/>
              <a:gd name="connsiteY0" fmla="*/ 1200421 h 1200421"/>
              <a:gd name="connsiteX1" fmla="*/ 748443 w 3427613"/>
              <a:gd name="connsiteY1" fmla="*/ 939871 h 1200421"/>
              <a:gd name="connsiteX2" fmla="*/ 1043817 w 3427613"/>
              <a:gd name="connsiteY2" fmla="*/ 848034 h 1200421"/>
              <a:gd name="connsiteX3" fmla="*/ 1768584 w 3427613"/>
              <a:gd name="connsiteY3" fmla="*/ 727571 h 1200421"/>
              <a:gd name="connsiteX4" fmla="*/ 2115019 w 3427613"/>
              <a:gd name="connsiteY4" fmla="*/ 755029 h 1200421"/>
              <a:gd name="connsiteX5" fmla="*/ 2428387 w 3427613"/>
              <a:gd name="connsiteY5" fmla="*/ 833546 h 1200421"/>
              <a:gd name="connsiteX6" fmla="*/ 2555978 w 3427613"/>
              <a:gd name="connsiteY6" fmla="*/ 876076 h 1200421"/>
              <a:gd name="connsiteX7" fmla="*/ 2662303 w 3427613"/>
              <a:gd name="connsiteY7" fmla="*/ 907973 h 1200421"/>
              <a:gd name="connsiteX8" fmla="*/ 3427613 w 3427613"/>
              <a:gd name="connsiteY8" fmla="*/ 1150770 h 1200421"/>
              <a:gd name="connsiteX9" fmla="*/ 3265556 w 3427613"/>
              <a:gd name="connsiteY9" fmla="*/ 605355 h 1200421"/>
              <a:gd name="connsiteX10" fmla="*/ 2799708 w 3427613"/>
              <a:gd name="connsiteY10" fmla="*/ 719274 h 1200421"/>
              <a:gd name="connsiteX11" fmla="*/ 2528637 w 3427613"/>
              <a:gd name="connsiteY11" fmla="*/ 254363 h 1200421"/>
              <a:gd name="connsiteX12" fmla="*/ 2107074 w 3427613"/>
              <a:gd name="connsiteY12" fmla="*/ 571938 h 1200421"/>
              <a:gd name="connsiteX13" fmla="*/ 1757717 w 3427613"/>
              <a:gd name="connsiteY13" fmla="*/ 0 h 1200421"/>
              <a:gd name="connsiteX14" fmla="*/ 1462927 w 3427613"/>
              <a:gd name="connsiteY14" fmla="*/ 552426 h 1200421"/>
              <a:gd name="connsiteX15" fmla="*/ 1018463 w 3427613"/>
              <a:gd name="connsiteY15" fmla="*/ 223635 h 1200421"/>
              <a:gd name="connsiteX16" fmla="*/ 733954 w 3427613"/>
              <a:gd name="connsiteY16" fmla="*/ 708642 h 1200421"/>
              <a:gd name="connsiteX17" fmla="*/ 275353 w 3427613"/>
              <a:gd name="connsiteY17" fmla="*/ 548336 h 1200421"/>
              <a:gd name="connsiteX18" fmla="*/ 4164 w 3427613"/>
              <a:gd name="connsiteY18" fmla="*/ 1195053 h 1200421"/>
              <a:gd name="connsiteX0" fmla="*/ 0 w 3427613"/>
              <a:gd name="connsiteY0" fmla="*/ 1200421 h 1200421"/>
              <a:gd name="connsiteX1" fmla="*/ 748443 w 3427613"/>
              <a:gd name="connsiteY1" fmla="*/ 939871 h 1200421"/>
              <a:gd name="connsiteX2" fmla="*/ 1043817 w 3427613"/>
              <a:gd name="connsiteY2" fmla="*/ 848034 h 1200421"/>
              <a:gd name="connsiteX3" fmla="*/ 1768584 w 3427613"/>
              <a:gd name="connsiteY3" fmla="*/ 727571 h 1200421"/>
              <a:gd name="connsiteX4" fmla="*/ 2115019 w 3427613"/>
              <a:gd name="connsiteY4" fmla="*/ 755029 h 1200421"/>
              <a:gd name="connsiteX5" fmla="*/ 2428387 w 3427613"/>
              <a:gd name="connsiteY5" fmla="*/ 833546 h 1200421"/>
              <a:gd name="connsiteX6" fmla="*/ 2662303 w 3427613"/>
              <a:gd name="connsiteY6" fmla="*/ 907973 h 1200421"/>
              <a:gd name="connsiteX7" fmla="*/ 3427613 w 3427613"/>
              <a:gd name="connsiteY7" fmla="*/ 1150770 h 1200421"/>
              <a:gd name="connsiteX8" fmla="*/ 3265556 w 3427613"/>
              <a:gd name="connsiteY8" fmla="*/ 605355 h 1200421"/>
              <a:gd name="connsiteX9" fmla="*/ 2799708 w 3427613"/>
              <a:gd name="connsiteY9" fmla="*/ 719274 h 1200421"/>
              <a:gd name="connsiteX10" fmla="*/ 2528637 w 3427613"/>
              <a:gd name="connsiteY10" fmla="*/ 254363 h 1200421"/>
              <a:gd name="connsiteX11" fmla="*/ 2107074 w 3427613"/>
              <a:gd name="connsiteY11" fmla="*/ 571938 h 1200421"/>
              <a:gd name="connsiteX12" fmla="*/ 1757717 w 3427613"/>
              <a:gd name="connsiteY12" fmla="*/ 0 h 1200421"/>
              <a:gd name="connsiteX13" fmla="*/ 1462927 w 3427613"/>
              <a:gd name="connsiteY13" fmla="*/ 552426 h 1200421"/>
              <a:gd name="connsiteX14" fmla="*/ 1018463 w 3427613"/>
              <a:gd name="connsiteY14" fmla="*/ 223635 h 1200421"/>
              <a:gd name="connsiteX15" fmla="*/ 733954 w 3427613"/>
              <a:gd name="connsiteY15" fmla="*/ 708642 h 1200421"/>
              <a:gd name="connsiteX16" fmla="*/ 275353 w 3427613"/>
              <a:gd name="connsiteY16" fmla="*/ 548336 h 1200421"/>
              <a:gd name="connsiteX17" fmla="*/ 4164 w 3427613"/>
              <a:gd name="connsiteY17" fmla="*/ 1195053 h 1200421"/>
              <a:gd name="connsiteX0" fmla="*/ 0 w 3427613"/>
              <a:gd name="connsiteY0" fmla="*/ 1200421 h 1200421"/>
              <a:gd name="connsiteX1" fmla="*/ 748443 w 3427613"/>
              <a:gd name="connsiteY1" fmla="*/ 939871 h 1200421"/>
              <a:gd name="connsiteX2" fmla="*/ 1043817 w 3427613"/>
              <a:gd name="connsiteY2" fmla="*/ 848034 h 1200421"/>
              <a:gd name="connsiteX3" fmla="*/ 1768584 w 3427613"/>
              <a:gd name="connsiteY3" fmla="*/ 727571 h 1200421"/>
              <a:gd name="connsiteX4" fmla="*/ 2115019 w 3427613"/>
              <a:gd name="connsiteY4" fmla="*/ 755029 h 1200421"/>
              <a:gd name="connsiteX5" fmla="*/ 2428387 w 3427613"/>
              <a:gd name="connsiteY5" fmla="*/ 833546 h 1200421"/>
              <a:gd name="connsiteX6" fmla="*/ 3427613 w 3427613"/>
              <a:gd name="connsiteY6" fmla="*/ 1150770 h 1200421"/>
              <a:gd name="connsiteX7" fmla="*/ 3265556 w 3427613"/>
              <a:gd name="connsiteY7" fmla="*/ 605355 h 1200421"/>
              <a:gd name="connsiteX8" fmla="*/ 2799708 w 3427613"/>
              <a:gd name="connsiteY8" fmla="*/ 719274 h 1200421"/>
              <a:gd name="connsiteX9" fmla="*/ 2528637 w 3427613"/>
              <a:gd name="connsiteY9" fmla="*/ 254363 h 1200421"/>
              <a:gd name="connsiteX10" fmla="*/ 2107074 w 3427613"/>
              <a:gd name="connsiteY10" fmla="*/ 571938 h 1200421"/>
              <a:gd name="connsiteX11" fmla="*/ 1757717 w 3427613"/>
              <a:gd name="connsiteY11" fmla="*/ 0 h 1200421"/>
              <a:gd name="connsiteX12" fmla="*/ 1462927 w 3427613"/>
              <a:gd name="connsiteY12" fmla="*/ 552426 h 1200421"/>
              <a:gd name="connsiteX13" fmla="*/ 1018463 w 3427613"/>
              <a:gd name="connsiteY13" fmla="*/ 223635 h 1200421"/>
              <a:gd name="connsiteX14" fmla="*/ 733954 w 3427613"/>
              <a:gd name="connsiteY14" fmla="*/ 708642 h 1200421"/>
              <a:gd name="connsiteX15" fmla="*/ 275353 w 3427613"/>
              <a:gd name="connsiteY15" fmla="*/ 548336 h 1200421"/>
              <a:gd name="connsiteX16" fmla="*/ 4164 w 3427613"/>
              <a:gd name="connsiteY16" fmla="*/ 1195053 h 1200421"/>
              <a:gd name="connsiteX0" fmla="*/ 0 w 3427613"/>
              <a:gd name="connsiteY0" fmla="*/ 1200421 h 1200421"/>
              <a:gd name="connsiteX1" fmla="*/ 748443 w 3427613"/>
              <a:gd name="connsiteY1" fmla="*/ 939871 h 1200421"/>
              <a:gd name="connsiteX2" fmla="*/ 1043817 w 3427613"/>
              <a:gd name="connsiteY2" fmla="*/ 848034 h 1200421"/>
              <a:gd name="connsiteX3" fmla="*/ 1768584 w 3427613"/>
              <a:gd name="connsiteY3" fmla="*/ 727571 h 1200421"/>
              <a:gd name="connsiteX4" fmla="*/ 2115019 w 3427613"/>
              <a:gd name="connsiteY4" fmla="*/ 755029 h 1200421"/>
              <a:gd name="connsiteX5" fmla="*/ 2428387 w 3427613"/>
              <a:gd name="connsiteY5" fmla="*/ 833546 h 1200421"/>
              <a:gd name="connsiteX6" fmla="*/ 3427613 w 3427613"/>
              <a:gd name="connsiteY6" fmla="*/ 1150770 h 1200421"/>
              <a:gd name="connsiteX7" fmla="*/ 3265556 w 3427613"/>
              <a:gd name="connsiteY7" fmla="*/ 605355 h 1200421"/>
              <a:gd name="connsiteX8" fmla="*/ 2799708 w 3427613"/>
              <a:gd name="connsiteY8" fmla="*/ 719274 h 1200421"/>
              <a:gd name="connsiteX9" fmla="*/ 2528637 w 3427613"/>
              <a:gd name="connsiteY9" fmla="*/ 254363 h 1200421"/>
              <a:gd name="connsiteX10" fmla="*/ 2107074 w 3427613"/>
              <a:gd name="connsiteY10" fmla="*/ 571938 h 1200421"/>
              <a:gd name="connsiteX11" fmla="*/ 1757717 w 3427613"/>
              <a:gd name="connsiteY11" fmla="*/ 0 h 1200421"/>
              <a:gd name="connsiteX12" fmla="*/ 1462927 w 3427613"/>
              <a:gd name="connsiteY12" fmla="*/ 552426 h 1200421"/>
              <a:gd name="connsiteX13" fmla="*/ 1018463 w 3427613"/>
              <a:gd name="connsiteY13" fmla="*/ 223635 h 1200421"/>
              <a:gd name="connsiteX14" fmla="*/ 733954 w 3427613"/>
              <a:gd name="connsiteY14" fmla="*/ 708642 h 1200421"/>
              <a:gd name="connsiteX15" fmla="*/ 275353 w 3427613"/>
              <a:gd name="connsiteY15" fmla="*/ 548336 h 1200421"/>
              <a:gd name="connsiteX16" fmla="*/ 4164 w 3427613"/>
              <a:gd name="connsiteY16" fmla="*/ 1195053 h 120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7613" h="1200421">
                <a:moveTo>
                  <a:pt x="0" y="1200421"/>
                </a:moveTo>
                <a:cubicBezTo>
                  <a:pt x="380670" y="1100722"/>
                  <a:pt x="574474" y="998602"/>
                  <a:pt x="748443" y="939871"/>
                </a:cubicBezTo>
                <a:cubicBezTo>
                  <a:pt x="922412" y="881140"/>
                  <a:pt x="873794" y="883417"/>
                  <a:pt x="1043817" y="848034"/>
                </a:cubicBezTo>
                <a:cubicBezTo>
                  <a:pt x="1213841" y="812651"/>
                  <a:pt x="1589213" y="754795"/>
                  <a:pt x="1768584" y="727571"/>
                </a:cubicBezTo>
                <a:cubicBezTo>
                  <a:pt x="1947955" y="700347"/>
                  <a:pt x="2005052" y="737367"/>
                  <a:pt x="2115019" y="755029"/>
                </a:cubicBezTo>
                <a:cubicBezTo>
                  <a:pt x="2224986" y="772692"/>
                  <a:pt x="2209621" y="767589"/>
                  <a:pt x="2428387" y="833546"/>
                </a:cubicBezTo>
                <a:cubicBezTo>
                  <a:pt x="2647153" y="899503"/>
                  <a:pt x="3197650" y="1088318"/>
                  <a:pt x="3427613" y="1150770"/>
                </a:cubicBezTo>
                <a:cubicBezTo>
                  <a:pt x="3392171" y="1047989"/>
                  <a:pt x="3283550" y="750395"/>
                  <a:pt x="3265556" y="605355"/>
                </a:cubicBezTo>
                <a:cubicBezTo>
                  <a:pt x="3123224" y="656532"/>
                  <a:pt x="2857883" y="751206"/>
                  <a:pt x="2799708" y="719274"/>
                </a:cubicBezTo>
                <a:cubicBezTo>
                  <a:pt x="2758559" y="696688"/>
                  <a:pt x="2595372" y="354827"/>
                  <a:pt x="2528637" y="254363"/>
                </a:cubicBezTo>
                <a:cubicBezTo>
                  <a:pt x="2439157" y="344525"/>
                  <a:pt x="2163518" y="595126"/>
                  <a:pt x="2107074" y="571938"/>
                </a:cubicBezTo>
                <a:cubicBezTo>
                  <a:pt x="2066278" y="555179"/>
                  <a:pt x="1832437" y="70903"/>
                  <a:pt x="1757717" y="0"/>
                </a:cubicBezTo>
                <a:cubicBezTo>
                  <a:pt x="1698088" y="92207"/>
                  <a:pt x="1523178" y="495719"/>
                  <a:pt x="1462927" y="552426"/>
                </a:cubicBezTo>
                <a:cubicBezTo>
                  <a:pt x="1338881" y="575463"/>
                  <a:pt x="1105295" y="250216"/>
                  <a:pt x="1018463" y="223635"/>
                </a:cubicBezTo>
                <a:cubicBezTo>
                  <a:pt x="950557" y="350992"/>
                  <a:pt x="767624" y="637758"/>
                  <a:pt x="733954" y="708642"/>
                </a:cubicBezTo>
                <a:cubicBezTo>
                  <a:pt x="567689" y="655207"/>
                  <a:pt x="302034" y="553427"/>
                  <a:pt x="275353" y="548336"/>
                </a:cubicBezTo>
                <a:cubicBezTo>
                  <a:pt x="245740" y="542686"/>
                  <a:pt x="41821" y="1028919"/>
                  <a:pt x="4164" y="1195053"/>
                </a:cubicBezTo>
              </a:path>
            </a:pathLst>
          </a:custGeom>
          <a:solidFill>
            <a:srgbClr val="FFFF00"/>
          </a:solidFill>
          <a:ln>
            <a:noFill/>
          </a:ln>
          <a:effectLst>
            <a:glow rad="63500">
              <a:schemeClr val="accent6">
                <a:satMod val="175000"/>
                <a:alpha val="40000"/>
              </a:schemeClr>
            </a:glow>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herrful giver">
            <a:extLst>
              <a:ext uri="{FF2B5EF4-FFF2-40B4-BE49-F238E27FC236}">
                <a16:creationId xmlns:a16="http://schemas.microsoft.com/office/drawing/2014/main" id="{BEA2ECF9-FFE2-0002-C25A-BAFD14D1BF9B}"/>
              </a:ext>
            </a:extLst>
          </p:cNvPr>
          <p:cNvSpPr txBox="1">
            <a:spLocks noChangeArrowheads="1"/>
          </p:cNvSpPr>
          <p:nvPr/>
        </p:nvSpPr>
        <p:spPr bwMode="auto">
          <a:xfrm>
            <a:off x="4457686" y="397840"/>
            <a:ext cx="3418979" cy="1828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Triangle">
              <a:avLst/>
            </a:prstTxWarp>
            <a:scene3d>
              <a:camera prst="perspectiveRelaxedModerately"/>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gradFill flip="none" rotWithShape="1">
                  <a:gsLst>
                    <a:gs pos="13000">
                      <a:srgbClr val="ADDB7B"/>
                    </a:gs>
                    <a:gs pos="69000">
                      <a:srgbClr val="00B050">
                        <a:shade val="67500"/>
                        <a:satMod val="115000"/>
                      </a:srgbClr>
                    </a:gs>
                    <a:gs pos="41000">
                      <a:srgbClr val="5EBE4B"/>
                    </a:gs>
                    <a:gs pos="100000">
                      <a:srgbClr val="003E18"/>
                    </a:gs>
                  </a:gsLst>
                  <a:lin ang="5400000" scaled="1"/>
                  <a:tileRect/>
                </a:gradFill>
                <a:effectLst>
                  <a:glow rad="101600">
                    <a:schemeClr val="tx1"/>
                  </a:glow>
                  <a:outerShdw blurRad="50800" algn="tl" rotWithShape="0">
                    <a:srgbClr val="000000"/>
                  </a:outerShdw>
                </a:effectLst>
                <a:latin typeface="Calibri" panose="020F0502020204030204" pitchFamily="34" charset="0"/>
              </a:rPr>
              <a:t>cheerful giver</a:t>
            </a:r>
          </a:p>
        </p:txBody>
      </p:sp>
      <p:sp>
        <p:nvSpPr>
          <p:cNvPr id="2" name="Final">
            <a:extLst>
              <a:ext uri="{FF2B5EF4-FFF2-40B4-BE49-F238E27FC236}">
                <a16:creationId xmlns:a16="http://schemas.microsoft.com/office/drawing/2014/main" id="{1D2C1ABF-C241-1DBC-E121-53BA1F98AE4A}"/>
              </a:ext>
            </a:extLst>
          </p:cNvPr>
          <p:cNvSpPr txBox="1">
            <a:spLocks noChangeArrowheads="1"/>
          </p:cNvSpPr>
          <p:nvPr/>
        </p:nvSpPr>
        <p:spPr bwMode="auto">
          <a:xfrm>
            <a:off x="764722" y="1547374"/>
            <a:ext cx="7919357" cy="4431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 loves a cheerful giver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Calibri" panose="020F0502020204030204" pitchFamily="34" charset="0"/>
              </a:rPr>
              <a:t>↖    ↑    ↗</a:t>
            </a:r>
            <a:endParaRPr kumimoji="0" lang="en-US" altLang="en-US" sz="4400" b="1" i="0" u="none" strike="noStrike" kern="0" cap="none" spc="0" normalizeH="0" baseline="0" noProof="0" dirty="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let each one give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as he purposes in his heart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1" i="0" u="none" strike="noStrike" kern="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grudgingly or of necessity</a:t>
            </a:r>
            <a:endParaRPr kumimoji="0" lang="en-US" altLang="en-US" sz="4000" b="1" i="1" u="none" strike="noStrike" kern="0" cap="none" spc="0" normalizeH="0" baseline="0" noProof="0" dirty="0">
              <a:ln w="17780" cmpd="sng">
                <a:solidFill>
                  <a:srgbClr val="FFFFFF"/>
                </a:solidFill>
                <a:prstDash val="solid"/>
                <a:miter lim="800000"/>
              </a:ln>
              <a:solidFill>
                <a:srgbClr val="00FF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3" name="Title 1">
            <a:extLst>
              <a:ext uri="{FF2B5EF4-FFF2-40B4-BE49-F238E27FC236}">
                <a16:creationId xmlns:a16="http://schemas.microsoft.com/office/drawing/2014/main" id="{A449E272-29C5-5227-FA7F-81A98C57422A}"/>
              </a:ext>
            </a:extLst>
          </p:cNvPr>
          <p:cNvSpPr txBox="1">
            <a:spLocks/>
          </p:cNvSpPr>
          <p:nvPr/>
        </p:nvSpPr>
        <p:spPr>
          <a:xfrm>
            <a:off x="5055293" y="2210031"/>
            <a:ext cx="1568544"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heart</a:t>
            </a:r>
          </a:p>
        </p:txBody>
      </p:sp>
      <p:sp>
        <p:nvSpPr>
          <p:cNvPr id="19" name="Title 1">
            <a:extLst>
              <a:ext uri="{FF2B5EF4-FFF2-40B4-BE49-F238E27FC236}">
                <a16:creationId xmlns:a16="http://schemas.microsoft.com/office/drawing/2014/main" id="{BF15094A-EEAF-30D2-E1CA-8E681A7820C4}"/>
              </a:ext>
            </a:extLst>
          </p:cNvPr>
          <p:cNvSpPr txBox="1">
            <a:spLocks/>
          </p:cNvSpPr>
          <p:nvPr/>
        </p:nvSpPr>
        <p:spPr>
          <a:xfrm>
            <a:off x="5031620" y="1535384"/>
            <a:ext cx="1398494"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give</a:t>
            </a:r>
          </a:p>
        </p:txBody>
      </p:sp>
      <p:sp>
        <p:nvSpPr>
          <p:cNvPr id="3074" name="Main"/>
          <p:cNvSpPr>
            <a:spLocks noGrp="1" noChangeArrowheads="1"/>
          </p:cNvSpPr>
          <p:nvPr>
            <p:ph type="title"/>
          </p:nvPr>
        </p:nvSpPr>
        <p:spPr>
          <a:xfrm>
            <a:off x="612322" y="1394975"/>
            <a:ext cx="7919357" cy="354552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So let each one give as he purposes in his heart, not grudgingly or of necessity; for God loves a cheerful giver.                     </a:t>
            </a:r>
            <a:r>
              <a:rPr lang="en-US" altLang="en-US" sz="3200" b="1">
                <a:ln w="17780"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a:ln w="17780"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a:ln w="17780"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a:ln w="17780"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Corinthians 9:7 </a:t>
            </a:r>
            <a:r>
              <a:rPr lang="en-US" altLang="en-US" sz="4000" b="1" i="1" dirty="0">
                <a:ln w="17780"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quot;No&quot; Symbol 39">
            <a:extLst>
              <a:ext uri="{FF2B5EF4-FFF2-40B4-BE49-F238E27FC236}">
                <a16:creationId xmlns:a16="http://schemas.microsoft.com/office/drawing/2014/main" id="{A919E058-1643-256E-F93E-B73718D29F82}"/>
              </a:ext>
            </a:extLst>
          </p:cNvPr>
          <p:cNvSpPr/>
          <p:nvPr/>
        </p:nvSpPr>
        <p:spPr>
          <a:xfrm>
            <a:off x="1313281" y="5099687"/>
            <a:ext cx="774738" cy="777240"/>
          </a:xfrm>
          <a:prstGeom prst="noSmoking">
            <a:avLst>
              <a:gd name="adj" fmla="val 13950"/>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2">
            <a:extLst>
              <a:ext uri="{FF2B5EF4-FFF2-40B4-BE49-F238E27FC236}">
                <a16:creationId xmlns:a16="http://schemas.microsoft.com/office/drawing/2014/main" id="{41E302E1-58EA-DD00-3533-440D75D29ABA}"/>
              </a:ext>
            </a:extLst>
          </p:cNvPr>
          <p:cNvSpPr txBox="1">
            <a:spLocks noChangeArrowheads="1"/>
          </p:cNvSpPr>
          <p:nvPr/>
        </p:nvSpPr>
        <p:spPr bwMode="auto">
          <a:xfrm>
            <a:off x="1269206" y="3479740"/>
            <a:ext cx="6459414" cy="777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CC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 loves a cheerful giver</a:t>
            </a:r>
          </a:p>
        </p:txBody>
      </p:sp>
      <p:sp>
        <p:nvSpPr>
          <p:cNvPr id="7" name="Rectangle 2">
            <a:extLst>
              <a:ext uri="{FF2B5EF4-FFF2-40B4-BE49-F238E27FC236}">
                <a16:creationId xmlns:a16="http://schemas.microsoft.com/office/drawing/2014/main" id="{9E2E096E-FFA5-D9C2-2FCA-7E5CBE59D123}"/>
              </a:ext>
            </a:extLst>
          </p:cNvPr>
          <p:cNvSpPr txBox="1">
            <a:spLocks noChangeArrowheads="1"/>
          </p:cNvSpPr>
          <p:nvPr/>
        </p:nvSpPr>
        <p:spPr bwMode="auto">
          <a:xfrm>
            <a:off x="1951788" y="1465385"/>
            <a:ext cx="4599032" cy="77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CC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let each one give</a:t>
            </a:r>
          </a:p>
        </p:txBody>
      </p:sp>
      <p:sp>
        <p:nvSpPr>
          <p:cNvPr id="8" name="Rectangle 2">
            <a:extLst>
              <a:ext uri="{FF2B5EF4-FFF2-40B4-BE49-F238E27FC236}">
                <a16:creationId xmlns:a16="http://schemas.microsoft.com/office/drawing/2014/main" id="{18D32B75-7488-1E92-1C7D-B861B5DEA8D6}"/>
              </a:ext>
            </a:extLst>
          </p:cNvPr>
          <p:cNvSpPr txBox="1">
            <a:spLocks noChangeArrowheads="1"/>
          </p:cNvSpPr>
          <p:nvPr/>
        </p:nvSpPr>
        <p:spPr bwMode="auto">
          <a:xfrm>
            <a:off x="6189784" y="1441939"/>
            <a:ext cx="1494510" cy="822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CC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as he</a:t>
            </a:r>
          </a:p>
        </p:txBody>
      </p:sp>
      <p:sp>
        <p:nvSpPr>
          <p:cNvPr id="9" name="Rectangle 2">
            <a:extLst>
              <a:ext uri="{FF2B5EF4-FFF2-40B4-BE49-F238E27FC236}">
                <a16:creationId xmlns:a16="http://schemas.microsoft.com/office/drawing/2014/main" id="{50C5309D-C9F2-4112-701D-48B05802E336}"/>
              </a:ext>
            </a:extLst>
          </p:cNvPr>
          <p:cNvSpPr txBox="1">
            <a:spLocks noChangeArrowheads="1"/>
          </p:cNvSpPr>
          <p:nvPr/>
        </p:nvSpPr>
        <p:spPr bwMode="auto">
          <a:xfrm>
            <a:off x="1362076" y="2121877"/>
            <a:ext cx="5348287" cy="809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CC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purposes in his heart</a:t>
            </a:r>
          </a:p>
        </p:txBody>
      </p:sp>
      <p:sp>
        <p:nvSpPr>
          <p:cNvPr id="10" name="Rectangle 2">
            <a:extLst>
              <a:ext uri="{FF2B5EF4-FFF2-40B4-BE49-F238E27FC236}">
                <a16:creationId xmlns:a16="http://schemas.microsoft.com/office/drawing/2014/main" id="{C4C62CD9-994C-F627-B34F-0A567E568E27}"/>
              </a:ext>
            </a:extLst>
          </p:cNvPr>
          <p:cNvSpPr txBox="1">
            <a:spLocks noChangeArrowheads="1"/>
          </p:cNvSpPr>
          <p:nvPr/>
        </p:nvSpPr>
        <p:spPr bwMode="auto">
          <a:xfrm>
            <a:off x="6541294" y="2150269"/>
            <a:ext cx="1188445" cy="750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CC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a:t>
            </a:r>
          </a:p>
        </p:txBody>
      </p:sp>
      <p:sp>
        <p:nvSpPr>
          <p:cNvPr id="11" name="Rectangle 2">
            <a:extLst>
              <a:ext uri="{FF2B5EF4-FFF2-40B4-BE49-F238E27FC236}">
                <a16:creationId xmlns:a16="http://schemas.microsoft.com/office/drawing/2014/main" id="{1BA26442-9946-6E50-0598-BBB30E02235B}"/>
              </a:ext>
            </a:extLst>
          </p:cNvPr>
          <p:cNvSpPr txBox="1">
            <a:spLocks noChangeArrowheads="1"/>
          </p:cNvSpPr>
          <p:nvPr/>
        </p:nvSpPr>
        <p:spPr bwMode="auto">
          <a:xfrm>
            <a:off x="857250" y="2801815"/>
            <a:ext cx="6479015" cy="789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CC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grudgingly or of necessity</a:t>
            </a:r>
          </a:p>
        </p:txBody>
      </p:sp>
      <p:sp>
        <p:nvSpPr>
          <p:cNvPr id="13" name="Rectangle 2">
            <a:extLst>
              <a:ext uri="{FF2B5EF4-FFF2-40B4-BE49-F238E27FC236}">
                <a16:creationId xmlns:a16="http://schemas.microsoft.com/office/drawing/2014/main" id="{1D358530-58B9-513A-9277-B0FC2FE1861C}"/>
              </a:ext>
            </a:extLst>
          </p:cNvPr>
          <p:cNvSpPr txBox="1">
            <a:spLocks noChangeArrowheads="1"/>
          </p:cNvSpPr>
          <p:nvPr/>
        </p:nvSpPr>
        <p:spPr bwMode="auto">
          <a:xfrm>
            <a:off x="6127844" y="1105469"/>
            <a:ext cx="191498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CC66"/>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Selfish</a:t>
            </a:r>
          </a:p>
        </p:txBody>
      </p:sp>
      <p:sp>
        <p:nvSpPr>
          <p:cNvPr id="14" name="Rectangle 2">
            <a:extLst>
              <a:ext uri="{FF2B5EF4-FFF2-40B4-BE49-F238E27FC236}">
                <a16:creationId xmlns:a16="http://schemas.microsoft.com/office/drawing/2014/main" id="{7114A8C4-4B6E-B1E4-3D0F-C829E85CA8EE}"/>
              </a:ext>
            </a:extLst>
          </p:cNvPr>
          <p:cNvSpPr txBox="1">
            <a:spLocks noChangeArrowheads="1"/>
          </p:cNvSpPr>
          <p:nvPr/>
        </p:nvSpPr>
        <p:spPr bwMode="auto">
          <a:xfrm>
            <a:off x="182479" y="5104262"/>
            <a:ext cx="265625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FF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Obstinate</a:t>
            </a:r>
          </a:p>
        </p:txBody>
      </p:sp>
      <p:sp>
        <p:nvSpPr>
          <p:cNvPr id="15" name="Rectangle 2">
            <a:extLst>
              <a:ext uri="{FF2B5EF4-FFF2-40B4-BE49-F238E27FC236}">
                <a16:creationId xmlns:a16="http://schemas.microsoft.com/office/drawing/2014/main" id="{BEB95C63-D2BF-15ED-1346-092F9AE8C86E}"/>
              </a:ext>
            </a:extLst>
          </p:cNvPr>
          <p:cNvSpPr txBox="1">
            <a:spLocks noChangeArrowheads="1"/>
          </p:cNvSpPr>
          <p:nvPr/>
        </p:nvSpPr>
        <p:spPr bwMode="auto">
          <a:xfrm>
            <a:off x="1124174" y="1392072"/>
            <a:ext cx="221952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Hating</a:t>
            </a:r>
          </a:p>
        </p:txBody>
      </p:sp>
      <p:sp>
        <p:nvSpPr>
          <p:cNvPr id="16" name="Rectangle 2">
            <a:extLst>
              <a:ext uri="{FF2B5EF4-FFF2-40B4-BE49-F238E27FC236}">
                <a16:creationId xmlns:a16="http://schemas.microsoft.com/office/drawing/2014/main" id="{46FCBCC8-2480-0F75-1A64-06CC7A23899F}"/>
              </a:ext>
            </a:extLst>
          </p:cNvPr>
          <p:cNvSpPr txBox="1">
            <a:spLocks noChangeArrowheads="1"/>
          </p:cNvSpPr>
          <p:nvPr/>
        </p:nvSpPr>
        <p:spPr bwMode="auto">
          <a:xfrm>
            <a:off x="6482686" y="3766782"/>
            <a:ext cx="248819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Sorrow</a:t>
            </a:r>
          </a:p>
        </p:txBody>
      </p:sp>
      <p:sp>
        <p:nvSpPr>
          <p:cNvPr id="17" name="Rectangle 2">
            <a:extLst>
              <a:ext uri="{FF2B5EF4-FFF2-40B4-BE49-F238E27FC236}">
                <a16:creationId xmlns:a16="http://schemas.microsoft.com/office/drawing/2014/main" id="{B1EBD212-B684-4F1B-4AD6-B29EFE36BFF0}"/>
              </a:ext>
            </a:extLst>
          </p:cNvPr>
          <p:cNvSpPr txBox="1">
            <a:spLocks noChangeArrowheads="1"/>
          </p:cNvSpPr>
          <p:nvPr/>
        </p:nvSpPr>
        <p:spPr bwMode="auto">
          <a:xfrm>
            <a:off x="3138984" y="341194"/>
            <a:ext cx="274749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7030A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Weakness</a:t>
            </a:r>
          </a:p>
        </p:txBody>
      </p:sp>
      <p:sp>
        <p:nvSpPr>
          <p:cNvPr id="18" name="Rectangle 2">
            <a:extLst>
              <a:ext uri="{FF2B5EF4-FFF2-40B4-BE49-F238E27FC236}">
                <a16:creationId xmlns:a16="http://schemas.microsoft.com/office/drawing/2014/main" id="{E7DA2185-842A-0D25-6DD5-919FCC661A7E}"/>
              </a:ext>
            </a:extLst>
          </p:cNvPr>
          <p:cNvSpPr txBox="1">
            <a:spLocks noChangeArrowheads="1"/>
          </p:cNvSpPr>
          <p:nvPr/>
        </p:nvSpPr>
        <p:spPr bwMode="auto">
          <a:xfrm>
            <a:off x="5268036" y="5363571"/>
            <a:ext cx="257007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Treasure</a:t>
            </a:r>
          </a:p>
        </p:txBody>
      </p:sp>
      <p:sp>
        <p:nvSpPr>
          <p:cNvPr id="20" name="Rectangle 2">
            <a:extLst>
              <a:ext uri="{FF2B5EF4-FFF2-40B4-BE49-F238E27FC236}">
                <a16:creationId xmlns:a16="http://schemas.microsoft.com/office/drawing/2014/main" id="{534ACAC0-A66F-2637-4585-D652257582CC}"/>
              </a:ext>
            </a:extLst>
          </p:cNvPr>
          <p:cNvSpPr txBox="1">
            <a:spLocks noChangeArrowheads="1"/>
          </p:cNvSpPr>
          <p:nvPr/>
        </p:nvSpPr>
        <p:spPr bwMode="auto">
          <a:xfrm>
            <a:off x="3073020" y="4396855"/>
            <a:ext cx="306847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Contempt</a:t>
            </a:r>
          </a:p>
        </p:txBody>
      </p:sp>
      <p:sp>
        <p:nvSpPr>
          <p:cNvPr id="21" name="Rectangle 2">
            <a:extLst>
              <a:ext uri="{FF2B5EF4-FFF2-40B4-BE49-F238E27FC236}">
                <a16:creationId xmlns:a16="http://schemas.microsoft.com/office/drawing/2014/main" id="{7785834B-0745-3A5B-D290-6D9E33DC2D0C}"/>
              </a:ext>
            </a:extLst>
          </p:cNvPr>
          <p:cNvSpPr txBox="1">
            <a:spLocks noChangeArrowheads="1"/>
          </p:cNvSpPr>
          <p:nvPr/>
        </p:nvSpPr>
        <p:spPr bwMode="auto">
          <a:xfrm>
            <a:off x="154675" y="3675799"/>
            <a:ext cx="211085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Desire</a:t>
            </a:r>
          </a:p>
        </p:txBody>
      </p:sp>
      <p:sp>
        <p:nvSpPr>
          <p:cNvPr id="5" name="Abundance">
            <a:extLst>
              <a:ext uri="{FF2B5EF4-FFF2-40B4-BE49-F238E27FC236}">
                <a16:creationId xmlns:a16="http://schemas.microsoft.com/office/drawing/2014/main" id="{78AA3BFA-B249-1C09-A410-E9A0796D941D}"/>
              </a:ext>
            </a:extLst>
          </p:cNvPr>
          <p:cNvSpPr txBox="1">
            <a:spLocks noChangeArrowheads="1"/>
          </p:cNvSpPr>
          <p:nvPr/>
        </p:nvSpPr>
        <p:spPr bwMode="auto">
          <a:xfrm>
            <a:off x="1486552" y="2823958"/>
            <a:ext cx="6154296" cy="858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abundance of the heart</a:t>
            </a:r>
          </a:p>
        </p:txBody>
      </p:sp>
      <p:sp>
        <p:nvSpPr>
          <p:cNvPr id="22" name="Rectangle 2">
            <a:extLst>
              <a:ext uri="{FF2B5EF4-FFF2-40B4-BE49-F238E27FC236}">
                <a16:creationId xmlns:a16="http://schemas.microsoft.com/office/drawing/2014/main" id="{27A5DEC9-E20F-A25D-9ED8-DEE57C1EBFC0}"/>
              </a:ext>
            </a:extLst>
          </p:cNvPr>
          <p:cNvSpPr txBox="1">
            <a:spLocks noChangeArrowheads="1"/>
          </p:cNvSpPr>
          <p:nvPr/>
        </p:nvSpPr>
        <p:spPr bwMode="auto">
          <a:xfrm>
            <a:off x="4986439" y="1472138"/>
            <a:ext cx="149818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give</a:t>
            </a:r>
            <a:endParaRPr kumimoji="0" lang="en-US" altLang="en-US" sz="4400" b="1" i="1" u="none" strike="noStrike" kern="0" cap="none" spc="0" normalizeH="0" baseline="0" noProof="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4" name="Rectangle 2">
            <a:extLst>
              <a:ext uri="{FF2B5EF4-FFF2-40B4-BE49-F238E27FC236}">
                <a16:creationId xmlns:a16="http://schemas.microsoft.com/office/drawing/2014/main" id="{466F03D6-0417-EC9F-949E-3CF6F6A98702}"/>
              </a:ext>
            </a:extLst>
          </p:cNvPr>
          <p:cNvSpPr txBox="1">
            <a:spLocks noChangeArrowheads="1"/>
          </p:cNvSpPr>
          <p:nvPr/>
        </p:nvSpPr>
        <p:spPr bwMode="auto">
          <a:xfrm>
            <a:off x="4944456" y="2129364"/>
            <a:ext cx="1796704" cy="79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heart</a:t>
            </a:r>
            <a:endParaRPr kumimoji="0" lang="en-US" altLang="en-US" sz="4400" b="1" i="1" u="none" strike="noStrike" kern="0" cap="none" spc="0" normalizeH="0" baseline="0" noProof="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AbundanceRED" hidden="1">
            <a:extLst>
              <a:ext uri="{FF2B5EF4-FFF2-40B4-BE49-F238E27FC236}">
                <a16:creationId xmlns:a16="http://schemas.microsoft.com/office/drawing/2014/main" id="{0ADF843E-DA3D-1734-155A-27DF7F33FCE7}"/>
              </a:ext>
            </a:extLst>
          </p:cNvPr>
          <p:cNvSpPr txBox="1">
            <a:spLocks noChangeArrowheads="1"/>
          </p:cNvSpPr>
          <p:nvPr/>
        </p:nvSpPr>
        <p:spPr bwMode="auto">
          <a:xfrm>
            <a:off x="1487526" y="2828385"/>
            <a:ext cx="6154296" cy="858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abundance of the heart</a:t>
            </a:r>
          </a:p>
        </p:txBody>
      </p:sp>
    </p:spTree>
    <p:extLst>
      <p:ext uri="{BB962C8B-B14F-4D97-AF65-F5344CB8AC3E}">
        <p14:creationId xmlns:p14="http://schemas.microsoft.com/office/powerpoint/2010/main" val="138965811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8.33333E-7 -2.22222E-6 L 0.2408 0.21389 " pathEditMode="relative" rAng="0" ptsTypes="AA">
                                      <p:cBhvr>
                                        <p:cTn id="10" dur="1000" spd="-100000" fill="hold"/>
                                        <p:tgtEl>
                                          <p:spTgt spid="15"/>
                                        </p:tgtEl>
                                        <p:attrNameLst>
                                          <p:attrName>ppt_x</p:attrName>
                                          <p:attrName>ppt_y</p:attrName>
                                        </p:attrNameLst>
                                      </p:cBhvr>
                                      <p:rCtr x="12031" y="10694"/>
                                    </p:animMotion>
                                  </p:childTnLst>
                                </p:cTn>
                              </p:par>
                              <p:par>
                                <p:cTn id="11" presetID="23" presetClass="entr" presetSubtype="16" fill="hold" grpId="0" nodeType="withEffect">
                                  <p:stCondLst>
                                    <p:cond delay="25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fltVal val="0"/>
                                          </p:val>
                                        </p:tav>
                                        <p:tav tm="100000">
                                          <p:val>
                                            <p:strVal val="#ppt_w"/>
                                          </p:val>
                                        </p:tav>
                                      </p:tavLst>
                                    </p:anim>
                                    <p:anim calcmode="lin" valueType="num">
                                      <p:cBhvr>
                                        <p:cTn id="14" dur="1000" fill="hold"/>
                                        <p:tgtEl>
                                          <p:spTgt spid="17"/>
                                        </p:tgtEl>
                                        <p:attrNameLst>
                                          <p:attrName>ppt_h</p:attrName>
                                        </p:attrNameLst>
                                      </p:cBhvr>
                                      <p:tavLst>
                                        <p:tav tm="0">
                                          <p:val>
                                            <p:fltVal val="0"/>
                                          </p:val>
                                        </p:tav>
                                        <p:tav tm="100000">
                                          <p:val>
                                            <p:strVal val="#ppt_h"/>
                                          </p:val>
                                        </p:tav>
                                      </p:tavLst>
                                    </p:anim>
                                  </p:childTnLst>
                                </p:cTn>
                              </p:par>
                              <p:par>
                                <p:cTn id="15" presetID="42" presetClass="path" presetSubtype="0" accel="50000" decel="50000" fill="hold" grpId="2" nodeType="withEffect">
                                  <p:stCondLst>
                                    <p:cond delay="250"/>
                                  </p:stCondLst>
                                  <p:childTnLst>
                                    <p:animMotion origin="layout" path="M -2.77778E-6 -1.48148E-6 L 0.00209 0.37107 " pathEditMode="relative" rAng="0" ptsTypes="AA">
                                      <p:cBhvr>
                                        <p:cTn id="16" dur="1000" spd="-100000" fill="hold"/>
                                        <p:tgtEl>
                                          <p:spTgt spid="17"/>
                                        </p:tgtEl>
                                        <p:attrNameLst>
                                          <p:attrName>ppt_x</p:attrName>
                                          <p:attrName>ppt_y</p:attrName>
                                        </p:attrNameLst>
                                      </p:cBhvr>
                                      <p:rCtr x="104" y="18542"/>
                                    </p:animMotion>
                                  </p:childTnLst>
                                </p:cTn>
                              </p:par>
                              <p:par>
                                <p:cTn id="17" presetID="23" presetClass="entr" presetSubtype="16" fill="hold" grpId="0" nodeType="withEffect">
                                  <p:stCondLst>
                                    <p:cond delay="50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fltVal val="0"/>
                                          </p:val>
                                        </p:tav>
                                        <p:tav tm="100000">
                                          <p:val>
                                            <p:strVal val="#ppt_w"/>
                                          </p:val>
                                        </p:tav>
                                      </p:tavLst>
                                    </p:anim>
                                    <p:anim calcmode="lin" valueType="num">
                                      <p:cBhvr>
                                        <p:cTn id="20" dur="1000" fill="hold"/>
                                        <p:tgtEl>
                                          <p:spTgt spid="13"/>
                                        </p:tgtEl>
                                        <p:attrNameLst>
                                          <p:attrName>ppt_h</p:attrName>
                                        </p:attrNameLst>
                                      </p:cBhvr>
                                      <p:tavLst>
                                        <p:tav tm="0">
                                          <p:val>
                                            <p:fltVal val="0"/>
                                          </p:val>
                                        </p:tav>
                                        <p:tav tm="100000">
                                          <p:val>
                                            <p:strVal val="#ppt_h"/>
                                          </p:val>
                                        </p:tav>
                                      </p:tavLst>
                                    </p:anim>
                                  </p:childTnLst>
                                </p:cTn>
                              </p:par>
                              <p:par>
                                <p:cTn id="21" presetID="42" presetClass="path" presetSubtype="0" accel="50000" decel="50000" fill="hold" grpId="2" nodeType="withEffect">
                                  <p:stCondLst>
                                    <p:cond delay="500"/>
                                  </p:stCondLst>
                                  <p:childTnLst>
                                    <p:animMotion origin="layout" path="M 3.61111E-6 -4.07407E-6 L -0.2823 0.25973 " pathEditMode="relative" rAng="0" ptsTypes="AA">
                                      <p:cBhvr>
                                        <p:cTn id="22" dur="1000" spd="-100000" fill="hold"/>
                                        <p:tgtEl>
                                          <p:spTgt spid="13"/>
                                        </p:tgtEl>
                                        <p:attrNameLst>
                                          <p:attrName>ppt_x</p:attrName>
                                          <p:attrName>ppt_y</p:attrName>
                                        </p:attrNameLst>
                                      </p:cBhvr>
                                      <p:rCtr x="-14115" y="12986"/>
                                    </p:animMotion>
                                  </p:childTnLst>
                                </p:cTn>
                              </p:par>
                              <p:par>
                                <p:cTn id="23" presetID="23" presetClass="entr" presetSubtype="16" fill="hold" grpId="0" nodeType="withEffect">
                                  <p:stCondLst>
                                    <p:cond delay="75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ppt_w</p:attrName>
                                        </p:attrNameLst>
                                      </p:cBhvr>
                                      <p:tavLst>
                                        <p:tav tm="0">
                                          <p:val>
                                            <p:fltVal val="0"/>
                                          </p:val>
                                        </p:tav>
                                        <p:tav tm="100000">
                                          <p:val>
                                            <p:strVal val="#ppt_w"/>
                                          </p:val>
                                        </p:tav>
                                      </p:tavLst>
                                    </p:anim>
                                    <p:anim calcmode="lin" valueType="num">
                                      <p:cBhvr>
                                        <p:cTn id="26" dur="1000" fill="hold"/>
                                        <p:tgtEl>
                                          <p:spTgt spid="16"/>
                                        </p:tgtEl>
                                        <p:attrNameLst>
                                          <p:attrName>ppt_h</p:attrName>
                                        </p:attrNameLst>
                                      </p:cBhvr>
                                      <p:tavLst>
                                        <p:tav tm="0">
                                          <p:val>
                                            <p:fltVal val="0"/>
                                          </p:val>
                                        </p:tav>
                                        <p:tav tm="100000">
                                          <p:val>
                                            <p:strVal val="#ppt_h"/>
                                          </p:val>
                                        </p:tav>
                                      </p:tavLst>
                                    </p:anim>
                                  </p:childTnLst>
                                </p:cTn>
                              </p:par>
                              <p:par>
                                <p:cTn id="27" presetID="42" presetClass="path" presetSubtype="0" accel="50000" decel="50000" fill="hold" grpId="2" nodeType="withEffect">
                                  <p:stCondLst>
                                    <p:cond delay="750"/>
                                  </p:stCondLst>
                                  <p:childTnLst>
                                    <p:animMotion origin="layout" path="M 4.72222E-6 1.48148E-6 L -0.35695 -0.13033 " pathEditMode="relative" rAng="0" ptsTypes="AA">
                                      <p:cBhvr>
                                        <p:cTn id="28" dur="1000" spd="-100000" fill="hold"/>
                                        <p:tgtEl>
                                          <p:spTgt spid="16"/>
                                        </p:tgtEl>
                                        <p:attrNameLst>
                                          <p:attrName>ppt_x</p:attrName>
                                          <p:attrName>ppt_y</p:attrName>
                                        </p:attrNameLst>
                                      </p:cBhvr>
                                      <p:rCtr x="-17847" y="-6528"/>
                                    </p:animMotion>
                                  </p:childTnLst>
                                </p:cTn>
                              </p:par>
                              <p:par>
                                <p:cTn id="29" presetID="23" presetClass="entr" presetSubtype="16" fill="hold" grpId="0" nodeType="withEffect">
                                  <p:stCondLst>
                                    <p:cond delay="1000"/>
                                  </p:stCondLst>
                                  <p:childTnLst>
                                    <p:set>
                                      <p:cBhvr>
                                        <p:cTn id="30" dur="1" fill="hold">
                                          <p:stCondLst>
                                            <p:cond delay="0"/>
                                          </p:stCondLst>
                                        </p:cTn>
                                        <p:tgtEl>
                                          <p:spTgt spid="18"/>
                                        </p:tgtEl>
                                        <p:attrNameLst>
                                          <p:attrName>style.visibility</p:attrName>
                                        </p:attrNameLst>
                                      </p:cBhvr>
                                      <p:to>
                                        <p:strVal val="visible"/>
                                      </p:to>
                                    </p:set>
                                    <p:anim calcmode="lin" valueType="num">
                                      <p:cBhvr>
                                        <p:cTn id="31" dur="1000" fill="hold"/>
                                        <p:tgtEl>
                                          <p:spTgt spid="18"/>
                                        </p:tgtEl>
                                        <p:attrNameLst>
                                          <p:attrName>ppt_w</p:attrName>
                                        </p:attrNameLst>
                                      </p:cBhvr>
                                      <p:tavLst>
                                        <p:tav tm="0">
                                          <p:val>
                                            <p:fltVal val="0"/>
                                          </p:val>
                                        </p:tav>
                                        <p:tav tm="100000">
                                          <p:val>
                                            <p:strVal val="#ppt_w"/>
                                          </p:val>
                                        </p:tav>
                                      </p:tavLst>
                                    </p:anim>
                                    <p:anim calcmode="lin" valueType="num">
                                      <p:cBhvr>
                                        <p:cTn id="32" dur="1000" fill="hold"/>
                                        <p:tgtEl>
                                          <p:spTgt spid="18"/>
                                        </p:tgtEl>
                                        <p:attrNameLst>
                                          <p:attrName>ppt_h</p:attrName>
                                        </p:attrNameLst>
                                      </p:cBhvr>
                                      <p:tavLst>
                                        <p:tav tm="0">
                                          <p:val>
                                            <p:fltVal val="0"/>
                                          </p:val>
                                        </p:tav>
                                        <p:tav tm="100000">
                                          <p:val>
                                            <p:strVal val="#ppt_h"/>
                                          </p:val>
                                        </p:tav>
                                      </p:tavLst>
                                    </p:anim>
                                  </p:childTnLst>
                                </p:cTn>
                              </p:par>
                              <p:par>
                                <p:cTn id="33" presetID="42" presetClass="path" presetSubtype="0" accel="50000" decel="50000" fill="hold" grpId="2" nodeType="withEffect">
                                  <p:stCondLst>
                                    <p:cond delay="1000"/>
                                  </p:stCondLst>
                                  <p:childTnLst>
                                    <p:animMotion origin="layout" path="M -3.05556E-6 1.11111E-6 L -0.22396 -0.36134 " pathEditMode="relative" rAng="0" ptsTypes="AA">
                                      <p:cBhvr>
                                        <p:cTn id="34" dur="1000" spd="-100000" fill="hold"/>
                                        <p:tgtEl>
                                          <p:spTgt spid="18"/>
                                        </p:tgtEl>
                                        <p:attrNameLst>
                                          <p:attrName>ppt_x</p:attrName>
                                          <p:attrName>ppt_y</p:attrName>
                                        </p:attrNameLst>
                                      </p:cBhvr>
                                      <p:rCtr x="-11198" y="-18079"/>
                                    </p:animMotion>
                                  </p:childTnLst>
                                </p:cTn>
                              </p:par>
                              <p:par>
                                <p:cTn id="35" presetID="23" presetClass="entr" presetSubtype="16" fill="hold" grpId="0" nodeType="withEffect">
                                  <p:stCondLst>
                                    <p:cond delay="125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000" fill="hold"/>
                                        <p:tgtEl>
                                          <p:spTgt spid="14"/>
                                        </p:tgtEl>
                                        <p:attrNameLst>
                                          <p:attrName>ppt_w</p:attrName>
                                        </p:attrNameLst>
                                      </p:cBhvr>
                                      <p:tavLst>
                                        <p:tav tm="0">
                                          <p:val>
                                            <p:fltVal val="0"/>
                                          </p:val>
                                        </p:tav>
                                        <p:tav tm="100000">
                                          <p:val>
                                            <p:strVal val="#ppt_w"/>
                                          </p:val>
                                        </p:tav>
                                      </p:tavLst>
                                    </p:anim>
                                    <p:anim calcmode="lin" valueType="num">
                                      <p:cBhvr>
                                        <p:cTn id="38" dur="1000" fill="hold"/>
                                        <p:tgtEl>
                                          <p:spTgt spid="14"/>
                                        </p:tgtEl>
                                        <p:attrNameLst>
                                          <p:attrName>ppt_h</p:attrName>
                                        </p:attrNameLst>
                                      </p:cBhvr>
                                      <p:tavLst>
                                        <p:tav tm="0">
                                          <p:val>
                                            <p:fltVal val="0"/>
                                          </p:val>
                                        </p:tav>
                                        <p:tav tm="100000">
                                          <p:val>
                                            <p:strVal val="#ppt_h"/>
                                          </p:val>
                                        </p:tav>
                                      </p:tavLst>
                                    </p:anim>
                                  </p:childTnLst>
                                </p:cTn>
                              </p:par>
                              <p:par>
                                <p:cTn id="39" presetID="42" presetClass="path" presetSubtype="0" accel="50000" decel="50000" fill="hold" grpId="2" nodeType="withEffect">
                                  <p:stCondLst>
                                    <p:cond delay="1250"/>
                                  </p:stCondLst>
                                  <p:childTnLst>
                                    <p:animMotion origin="layout" path="M -4.16667E-6 4.07407E-6 L 0.32587 -0.32524 " pathEditMode="relative" rAng="0" ptsTypes="AA">
                                      <p:cBhvr>
                                        <p:cTn id="40" dur="1000" spd="-100000" fill="hold"/>
                                        <p:tgtEl>
                                          <p:spTgt spid="14"/>
                                        </p:tgtEl>
                                        <p:attrNameLst>
                                          <p:attrName>ppt_x</p:attrName>
                                          <p:attrName>ppt_y</p:attrName>
                                        </p:attrNameLst>
                                      </p:cBhvr>
                                      <p:rCtr x="16285" y="-16273"/>
                                    </p:animMotion>
                                  </p:childTnLst>
                                </p:cTn>
                              </p:par>
                              <p:par>
                                <p:cTn id="41" presetID="23" presetClass="entr" presetSubtype="16" fill="hold" grpId="0" nodeType="withEffect">
                                  <p:stCondLst>
                                    <p:cond delay="1500"/>
                                  </p:stCondLst>
                                  <p:childTnLst>
                                    <p:set>
                                      <p:cBhvr>
                                        <p:cTn id="42" dur="1" fill="hold">
                                          <p:stCondLst>
                                            <p:cond delay="0"/>
                                          </p:stCondLst>
                                        </p:cTn>
                                        <p:tgtEl>
                                          <p:spTgt spid="20"/>
                                        </p:tgtEl>
                                        <p:attrNameLst>
                                          <p:attrName>style.visibility</p:attrName>
                                        </p:attrNameLst>
                                      </p:cBhvr>
                                      <p:to>
                                        <p:strVal val="visible"/>
                                      </p:to>
                                    </p:set>
                                    <p:anim calcmode="lin" valueType="num">
                                      <p:cBhvr>
                                        <p:cTn id="43" dur="1000" fill="hold"/>
                                        <p:tgtEl>
                                          <p:spTgt spid="20"/>
                                        </p:tgtEl>
                                        <p:attrNameLst>
                                          <p:attrName>ppt_w</p:attrName>
                                        </p:attrNameLst>
                                      </p:cBhvr>
                                      <p:tavLst>
                                        <p:tav tm="0">
                                          <p:val>
                                            <p:fltVal val="0"/>
                                          </p:val>
                                        </p:tav>
                                        <p:tav tm="100000">
                                          <p:val>
                                            <p:strVal val="#ppt_w"/>
                                          </p:val>
                                        </p:tav>
                                      </p:tavLst>
                                    </p:anim>
                                    <p:anim calcmode="lin" valueType="num">
                                      <p:cBhvr>
                                        <p:cTn id="44" dur="1000" fill="hold"/>
                                        <p:tgtEl>
                                          <p:spTgt spid="20"/>
                                        </p:tgtEl>
                                        <p:attrNameLst>
                                          <p:attrName>ppt_h</p:attrName>
                                        </p:attrNameLst>
                                      </p:cBhvr>
                                      <p:tavLst>
                                        <p:tav tm="0">
                                          <p:val>
                                            <p:fltVal val="0"/>
                                          </p:val>
                                        </p:tav>
                                        <p:tav tm="100000">
                                          <p:val>
                                            <p:strVal val="#ppt_h"/>
                                          </p:val>
                                        </p:tav>
                                      </p:tavLst>
                                    </p:anim>
                                  </p:childTnLst>
                                </p:cTn>
                              </p:par>
                              <p:par>
                                <p:cTn id="45" presetID="42" presetClass="path" presetSubtype="0" accel="50000" decel="50000" fill="hold" grpId="2" nodeType="withEffect">
                                  <p:stCondLst>
                                    <p:cond delay="1500"/>
                                  </p:stCondLst>
                                  <p:childTnLst>
                                    <p:animMotion origin="layout" path="M 5.55556E-7 3.33333E-6 L -0.01129 -0.22223 " pathEditMode="relative" rAng="0" ptsTypes="AA">
                                      <p:cBhvr>
                                        <p:cTn id="46" dur="1000" spd="-100000" fill="hold"/>
                                        <p:tgtEl>
                                          <p:spTgt spid="20"/>
                                        </p:tgtEl>
                                        <p:attrNameLst>
                                          <p:attrName>ppt_x</p:attrName>
                                          <p:attrName>ppt_y</p:attrName>
                                        </p:attrNameLst>
                                      </p:cBhvr>
                                      <p:rCtr x="-573" y="-11111"/>
                                    </p:animMotion>
                                  </p:childTnLst>
                                </p:cTn>
                              </p:par>
                              <p:par>
                                <p:cTn id="47" presetID="23" presetClass="entr" presetSubtype="16" fill="hold" grpId="0" nodeType="withEffect">
                                  <p:stCondLst>
                                    <p:cond delay="1750"/>
                                  </p:stCondLst>
                                  <p:childTnLst>
                                    <p:set>
                                      <p:cBhvr>
                                        <p:cTn id="48" dur="1" fill="hold">
                                          <p:stCondLst>
                                            <p:cond delay="0"/>
                                          </p:stCondLst>
                                        </p:cTn>
                                        <p:tgtEl>
                                          <p:spTgt spid="21"/>
                                        </p:tgtEl>
                                        <p:attrNameLst>
                                          <p:attrName>style.visibility</p:attrName>
                                        </p:attrNameLst>
                                      </p:cBhvr>
                                      <p:to>
                                        <p:strVal val="visible"/>
                                      </p:to>
                                    </p:set>
                                    <p:anim calcmode="lin" valueType="num">
                                      <p:cBhvr>
                                        <p:cTn id="49" dur="1000" fill="hold"/>
                                        <p:tgtEl>
                                          <p:spTgt spid="21"/>
                                        </p:tgtEl>
                                        <p:attrNameLst>
                                          <p:attrName>ppt_w</p:attrName>
                                        </p:attrNameLst>
                                      </p:cBhvr>
                                      <p:tavLst>
                                        <p:tav tm="0">
                                          <p:val>
                                            <p:fltVal val="0"/>
                                          </p:val>
                                        </p:tav>
                                        <p:tav tm="100000">
                                          <p:val>
                                            <p:strVal val="#ppt_w"/>
                                          </p:val>
                                        </p:tav>
                                      </p:tavLst>
                                    </p:anim>
                                    <p:anim calcmode="lin" valueType="num">
                                      <p:cBhvr>
                                        <p:cTn id="50" dur="1000" fill="hold"/>
                                        <p:tgtEl>
                                          <p:spTgt spid="21"/>
                                        </p:tgtEl>
                                        <p:attrNameLst>
                                          <p:attrName>ppt_h</p:attrName>
                                        </p:attrNameLst>
                                      </p:cBhvr>
                                      <p:tavLst>
                                        <p:tav tm="0">
                                          <p:val>
                                            <p:fltVal val="0"/>
                                          </p:val>
                                        </p:tav>
                                        <p:tav tm="100000">
                                          <p:val>
                                            <p:strVal val="#ppt_h"/>
                                          </p:val>
                                        </p:tav>
                                      </p:tavLst>
                                    </p:anim>
                                  </p:childTnLst>
                                </p:cTn>
                              </p:par>
                              <p:par>
                                <p:cTn id="51" presetID="42" presetClass="path" presetSubtype="0" accel="50000" decel="50000" fill="hold" grpId="2" nodeType="withEffect">
                                  <p:stCondLst>
                                    <p:cond delay="1750"/>
                                  </p:stCondLst>
                                  <p:childTnLst>
                                    <p:animMotion origin="layout" path="M -1.66667E-6 -2.59259E-6 L 0.35573 -0.1169 " pathEditMode="relative" rAng="0" ptsTypes="AA">
                                      <p:cBhvr>
                                        <p:cTn id="52" dur="1000" spd="-100000" fill="hold"/>
                                        <p:tgtEl>
                                          <p:spTgt spid="21"/>
                                        </p:tgtEl>
                                        <p:attrNameLst>
                                          <p:attrName>ppt_x</p:attrName>
                                          <p:attrName>ppt_y</p:attrName>
                                        </p:attrNameLst>
                                      </p:cBhvr>
                                      <p:rCtr x="17778" y="-5856"/>
                                    </p:animMotion>
                                  </p:childTnLst>
                                </p:cTn>
                              </p:par>
                            </p:childTnLst>
                          </p:cTn>
                        </p:par>
                      </p:childTnLst>
                    </p:cTn>
                  </p:par>
                  <p:par>
                    <p:cTn id="53" fill="hold">
                      <p:stCondLst>
                        <p:cond delay="indefinite"/>
                      </p:stCondLst>
                      <p:childTnLst>
                        <p:par>
                          <p:cTn id="54" fill="hold">
                            <p:stCondLst>
                              <p:cond delay="0"/>
                            </p:stCondLst>
                            <p:childTnLst>
                              <p:par>
                                <p:cTn id="55" presetID="23" presetClass="exit" presetSubtype="544" fill="hold" grpId="1" nodeType="clickEffect">
                                  <p:stCondLst>
                                    <p:cond delay="0"/>
                                  </p:stCondLst>
                                  <p:childTnLst>
                                    <p:anim calcmode="lin" valueType="num">
                                      <p:cBhvr>
                                        <p:cTn id="56" dur="500"/>
                                        <p:tgtEl>
                                          <p:spTgt spid="13"/>
                                        </p:tgtEl>
                                        <p:attrNameLst>
                                          <p:attrName>ppt_w</p:attrName>
                                        </p:attrNameLst>
                                      </p:cBhvr>
                                      <p:tavLst>
                                        <p:tav tm="0">
                                          <p:val>
                                            <p:strVal val="ppt_w"/>
                                          </p:val>
                                        </p:tav>
                                        <p:tav tm="100000">
                                          <p:val>
                                            <p:fltVal val="0"/>
                                          </p:val>
                                        </p:tav>
                                      </p:tavLst>
                                    </p:anim>
                                    <p:anim calcmode="lin" valueType="num">
                                      <p:cBhvr>
                                        <p:cTn id="57" dur="500"/>
                                        <p:tgtEl>
                                          <p:spTgt spid="13"/>
                                        </p:tgtEl>
                                        <p:attrNameLst>
                                          <p:attrName>ppt_h</p:attrName>
                                        </p:attrNameLst>
                                      </p:cBhvr>
                                      <p:tavLst>
                                        <p:tav tm="0">
                                          <p:val>
                                            <p:strVal val="ppt_h"/>
                                          </p:val>
                                        </p:tav>
                                        <p:tav tm="100000">
                                          <p:val>
                                            <p:fltVal val="0"/>
                                          </p:val>
                                        </p:tav>
                                      </p:tavLst>
                                    </p:anim>
                                    <p:anim calcmode="lin" valueType="num">
                                      <p:cBhvr>
                                        <p:cTn id="58" dur="500"/>
                                        <p:tgtEl>
                                          <p:spTgt spid="13"/>
                                        </p:tgtEl>
                                        <p:attrNameLst>
                                          <p:attrName>ppt_x</p:attrName>
                                        </p:attrNameLst>
                                      </p:cBhvr>
                                      <p:tavLst>
                                        <p:tav tm="0">
                                          <p:val>
                                            <p:strVal val="ppt_x"/>
                                          </p:val>
                                        </p:tav>
                                        <p:tav tm="100000">
                                          <p:val>
                                            <p:fltVal val="0.5"/>
                                          </p:val>
                                        </p:tav>
                                      </p:tavLst>
                                    </p:anim>
                                    <p:anim calcmode="lin" valueType="num">
                                      <p:cBhvr>
                                        <p:cTn id="59" dur="500"/>
                                        <p:tgtEl>
                                          <p:spTgt spid="13"/>
                                        </p:tgtEl>
                                        <p:attrNameLst>
                                          <p:attrName>ppt_y</p:attrName>
                                        </p:attrNameLst>
                                      </p:cBhvr>
                                      <p:tavLst>
                                        <p:tav tm="0">
                                          <p:val>
                                            <p:strVal val="ppt_y"/>
                                          </p:val>
                                        </p:tav>
                                        <p:tav tm="100000">
                                          <p:val>
                                            <p:fltVal val="0.5"/>
                                          </p:val>
                                        </p:tav>
                                      </p:tavLst>
                                    </p:anim>
                                    <p:set>
                                      <p:cBhvr>
                                        <p:cTn id="60" dur="1" fill="hold">
                                          <p:stCondLst>
                                            <p:cond delay="499"/>
                                          </p:stCondLst>
                                        </p:cTn>
                                        <p:tgtEl>
                                          <p:spTgt spid="13"/>
                                        </p:tgtEl>
                                        <p:attrNameLst>
                                          <p:attrName>style.visibility</p:attrName>
                                        </p:attrNameLst>
                                      </p:cBhvr>
                                      <p:to>
                                        <p:strVal val="hidden"/>
                                      </p:to>
                                    </p:set>
                                  </p:childTnLst>
                                </p:cTn>
                              </p:par>
                              <p:par>
                                <p:cTn id="61" presetID="23" presetClass="exit" presetSubtype="544" fill="hold" grpId="1" nodeType="withEffect">
                                  <p:stCondLst>
                                    <p:cond delay="0"/>
                                  </p:stCondLst>
                                  <p:childTnLst>
                                    <p:anim calcmode="lin" valueType="num">
                                      <p:cBhvr>
                                        <p:cTn id="62" dur="500"/>
                                        <p:tgtEl>
                                          <p:spTgt spid="14"/>
                                        </p:tgtEl>
                                        <p:attrNameLst>
                                          <p:attrName>ppt_w</p:attrName>
                                        </p:attrNameLst>
                                      </p:cBhvr>
                                      <p:tavLst>
                                        <p:tav tm="0">
                                          <p:val>
                                            <p:strVal val="ppt_w"/>
                                          </p:val>
                                        </p:tav>
                                        <p:tav tm="100000">
                                          <p:val>
                                            <p:fltVal val="0"/>
                                          </p:val>
                                        </p:tav>
                                      </p:tavLst>
                                    </p:anim>
                                    <p:anim calcmode="lin" valueType="num">
                                      <p:cBhvr>
                                        <p:cTn id="63" dur="500"/>
                                        <p:tgtEl>
                                          <p:spTgt spid="14"/>
                                        </p:tgtEl>
                                        <p:attrNameLst>
                                          <p:attrName>ppt_h</p:attrName>
                                        </p:attrNameLst>
                                      </p:cBhvr>
                                      <p:tavLst>
                                        <p:tav tm="0">
                                          <p:val>
                                            <p:strVal val="ppt_h"/>
                                          </p:val>
                                        </p:tav>
                                        <p:tav tm="100000">
                                          <p:val>
                                            <p:fltVal val="0"/>
                                          </p:val>
                                        </p:tav>
                                      </p:tavLst>
                                    </p:anim>
                                    <p:anim calcmode="lin" valueType="num">
                                      <p:cBhvr>
                                        <p:cTn id="64" dur="500"/>
                                        <p:tgtEl>
                                          <p:spTgt spid="14"/>
                                        </p:tgtEl>
                                        <p:attrNameLst>
                                          <p:attrName>ppt_x</p:attrName>
                                        </p:attrNameLst>
                                      </p:cBhvr>
                                      <p:tavLst>
                                        <p:tav tm="0">
                                          <p:val>
                                            <p:strVal val="ppt_x"/>
                                          </p:val>
                                        </p:tav>
                                        <p:tav tm="100000">
                                          <p:val>
                                            <p:fltVal val="0.5"/>
                                          </p:val>
                                        </p:tav>
                                      </p:tavLst>
                                    </p:anim>
                                    <p:anim calcmode="lin" valueType="num">
                                      <p:cBhvr>
                                        <p:cTn id="65" dur="500"/>
                                        <p:tgtEl>
                                          <p:spTgt spid="14"/>
                                        </p:tgtEl>
                                        <p:attrNameLst>
                                          <p:attrName>ppt_y</p:attrName>
                                        </p:attrNameLst>
                                      </p:cBhvr>
                                      <p:tavLst>
                                        <p:tav tm="0">
                                          <p:val>
                                            <p:strVal val="ppt_y"/>
                                          </p:val>
                                        </p:tav>
                                        <p:tav tm="100000">
                                          <p:val>
                                            <p:fltVal val="0.5"/>
                                          </p:val>
                                        </p:tav>
                                      </p:tavLst>
                                    </p:anim>
                                    <p:set>
                                      <p:cBhvr>
                                        <p:cTn id="66" dur="1" fill="hold">
                                          <p:stCondLst>
                                            <p:cond delay="499"/>
                                          </p:stCondLst>
                                        </p:cTn>
                                        <p:tgtEl>
                                          <p:spTgt spid="14"/>
                                        </p:tgtEl>
                                        <p:attrNameLst>
                                          <p:attrName>style.visibility</p:attrName>
                                        </p:attrNameLst>
                                      </p:cBhvr>
                                      <p:to>
                                        <p:strVal val="hidden"/>
                                      </p:to>
                                    </p:set>
                                  </p:childTnLst>
                                </p:cTn>
                              </p:par>
                              <p:par>
                                <p:cTn id="67" presetID="23" presetClass="exit" presetSubtype="544" fill="hold" grpId="1" nodeType="withEffect">
                                  <p:stCondLst>
                                    <p:cond delay="0"/>
                                  </p:stCondLst>
                                  <p:childTnLst>
                                    <p:anim calcmode="lin" valueType="num">
                                      <p:cBhvr>
                                        <p:cTn id="68" dur="500"/>
                                        <p:tgtEl>
                                          <p:spTgt spid="15"/>
                                        </p:tgtEl>
                                        <p:attrNameLst>
                                          <p:attrName>ppt_w</p:attrName>
                                        </p:attrNameLst>
                                      </p:cBhvr>
                                      <p:tavLst>
                                        <p:tav tm="0">
                                          <p:val>
                                            <p:strVal val="ppt_w"/>
                                          </p:val>
                                        </p:tav>
                                        <p:tav tm="100000">
                                          <p:val>
                                            <p:fltVal val="0"/>
                                          </p:val>
                                        </p:tav>
                                      </p:tavLst>
                                    </p:anim>
                                    <p:anim calcmode="lin" valueType="num">
                                      <p:cBhvr>
                                        <p:cTn id="69" dur="500"/>
                                        <p:tgtEl>
                                          <p:spTgt spid="15"/>
                                        </p:tgtEl>
                                        <p:attrNameLst>
                                          <p:attrName>ppt_h</p:attrName>
                                        </p:attrNameLst>
                                      </p:cBhvr>
                                      <p:tavLst>
                                        <p:tav tm="0">
                                          <p:val>
                                            <p:strVal val="ppt_h"/>
                                          </p:val>
                                        </p:tav>
                                        <p:tav tm="100000">
                                          <p:val>
                                            <p:fltVal val="0"/>
                                          </p:val>
                                        </p:tav>
                                      </p:tavLst>
                                    </p:anim>
                                    <p:anim calcmode="lin" valueType="num">
                                      <p:cBhvr>
                                        <p:cTn id="70" dur="500"/>
                                        <p:tgtEl>
                                          <p:spTgt spid="15"/>
                                        </p:tgtEl>
                                        <p:attrNameLst>
                                          <p:attrName>ppt_x</p:attrName>
                                        </p:attrNameLst>
                                      </p:cBhvr>
                                      <p:tavLst>
                                        <p:tav tm="0">
                                          <p:val>
                                            <p:strVal val="ppt_x"/>
                                          </p:val>
                                        </p:tav>
                                        <p:tav tm="100000">
                                          <p:val>
                                            <p:fltVal val="0.5"/>
                                          </p:val>
                                        </p:tav>
                                      </p:tavLst>
                                    </p:anim>
                                    <p:anim calcmode="lin" valueType="num">
                                      <p:cBhvr>
                                        <p:cTn id="71" dur="500"/>
                                        <p:tgtEl>
                                          <p:spTgt spid="15"/>
                                        </p:tgtEl>
                                        <p:attrNameLst>
                                          <p:attrName>ppt_y</p:attrName>
                                        </p:attrNameLst>
                                      </p:cBhvr>
                                      <p:tavLst>
                                        <p:tav tm="0">
                                          <p:val>
                                            <p:strVal val="ppt_y"/>
                                          </p:val>
                                        </p:tav>
                                        <p:tav tm="100000">
                                          <p:val>
                                            <p:fltVal val="0.5"/>
                                          </p:val>
                                        </p:tav>
                                      </p:tavLst>
                                    </p:anim>
                                    <p:set>
                                      <p:cBhvr>
                                        <p:cTn id="72" dur="1" fill="hold">
                                          <p:stCondLst>
                                            <p:cond delay="499"/>
                                          </p:stCondLst>
                                        </p:cTn>
                                        <p:tgtEl>
                                          <p:spTgt spid="15"/>
                                        </p:tgtEl>
                                        <p:attrNameLst>
                                          <p:attrName>style.visibility</p:attrName>
                                        </p:attrNameLst>
                                      </p:cBhvr>
                                      <p:to>
                                        <p:strVal val="hidden"/>
                                      </p:to>
                                    </p:set>
                                  </p:childTnLst>
                                </p:cTn>
                              </p:par>
                              <p:par>
                                <p:cTn id="73" presetID="23" presetClass="exit" presetSubtype="544" fill="hold" grpId="1" nodeType="withEffect">
                                  <p:stCondLst>
                                    <p:cond delay="0"/>
                                  </p:stCondLst>
                                  <p:childTnLst>
                                    <p:anim calcmode="lin" valueType="num">
                                      <p:cBhvr>
                                        <p:cTn id="74" dur="500"/>
                                        <p:tgtEl>
                                          <p:spTgt spid="16"/>
                                        </p:tgtEl>
                                        <p:attrNameLst>
                                          <p:attrName>ppt_w</p:attrName>
                                        </p:attrNameLst>
                                      </p:cBhvr>
                                      <p:tavLst>
                                        <p:tav tm="0">
                                          <p:val>
                                            <p:strVal val="ppt_w"/>
                                          </p:val>
                                        </p:tav>
                                        <p:tav tm="100000">
                                          <p:val>
                                            <p:fltVal val="0"/>
                                          </p:val>
                                        </p:tav>
                                      </p:tavLst>
                                    </p:anim>
                                    <p:anim calcmode="lin" valueType="num">
                                      <p:cBhvr>
                                        <p:cTn id="75" dur="500"/>
                                        <p:tgtEl>
                                          <p:spTgt spid="16"/>
                                        </p:tgtEl>
                                        <p:attrNameLst>
                                          <p:attrName>ppt_h</p:attrName>
                                        </p:attrNameLst>
                                      </p:cBhvr>
                                      <p:tavLst>
                                        <p:tav tm="0">
                                          <p:val>
                                            <p:strVal val="ppt_h"/>
                                          </p:val>
                                        </p:tav>
                                        <p:tav tm="100000">
                                          <p:val>
                                            <p:fltVal val="0"/>
                                          </p:val>
                                        </p:tav>
                                      </p:tavLst>
                                    </p:anim>
                                    <p:anim calcmode="lin" valueType="num">
                                      <p:cBhvr>
                                        <p:cTn id="76" dur="500"/>
                                        <p:tgtEl>
                                          <p:spTgt spid="16"/>
                                        </p:tgtEl>
                                        <p:attrNameLst>
                                          <p:attrName>ppt_x</p:attrName>
                                        </p:attrNameLst>
                                      </p:cBhvr>
                                      <p:tavLst>
                                        <p:tav tm="0">
                                          <p:val>
                                            <p:strVal val="ppt_x"/>
                                          </p:val>
                                        </p:tav>
                                        <p:tav tm="100000">
                                          <p:val>
                                            <p:fltVal val="0.5"/>
                                          </p:val>
                                        </p:tav>
                                      </p:tavLst>
                                    </p:anim>
                                    <p:anim calcmode="lin" valueType="num">
                                      <p:cBhvr>
                                        <p:cTn id="77" dur="500"/>
                                        <p:tgtEl>
                                          <p:spTgt spid="16"/>
                                        </p:tgtEl>
                                        <p:attrNameLst>
                                          <p:attrName>ppt_y</p:attrName>
                                        </p:attrNameLst>
                                      </p:cBhvr>
                                      <p:tavLst>
                                        <p:tav tm="0">
                                          <p:val>
                                            <p:strVal val="ppt_y"/>
                                          </p:val>
                                        </p:tav>
                                        <p:tav tm="100000">
                                          <p:val>
                                            <p:fltVal val="0.5"/>
                                          </p:val>
                                        </p:tav>
                                      </p:tavLst>
                                    </p:anim>
                                    <p:set>
                                      <p:cBhvr>
                                        <p:cTn id="78" dur="1" fill="hold">
                                          <p:stCondLst>
                                            <p:cond delay="499"/>
                                          </p:stCondLst>
                                        </p:cTn>
                                        <p:tgtEl>
                                          <p:spTgt spid="16"/>
                                        </p:tgtEl>
                                        <p:attrNameLst>
                                          <p:attrName>style.visibility</p:attrName>
                                        </p:attrNameLst>
                                      </p:cBhvr>
                                      <p:to>
                                        <p:strVal val="hidden"/>
                                      </p:to>
                                    </p:set>
                                  </p:childTnLst>
                                </p:cTn>
                              </p:par>
                              <p:par>
                                <p:cTn id="79" presetID="23" presetClass="exit" presetSubtype="544" fill="hold" grpId="1" nodeType="withEffect">
                                  <p:stCondLst>
                                    <p:cond delay="0"/>
                                  </p:stCondLst>
                                  <p:childTnLst>
                                    <p:anim calcmode="lin" valueType="num">
                                      <p:cBhvr>
                                        <p:cTn id="80" dur="500"/>
                                        <p:tgtEl>
                                          <p:spTgt spid="17"/>
                                        </p:tgtEl>
                                        <p:attrNameLst>
                                          <p:attrName>ppt_w</p:attrName>
                                        </p:attrNameLst>
                                      </p:cBhvr>
                                      <p:tavLst>
                                        <p:tav tm="0">
                                          <p:val>
                                            <p:strVal val="ppt_w"/>
                                          </p:val>
                                        </p:tav>
                                        <p:tav tm="100000">
                                          <p:val>
                                            <p:fltVal val="0"/>
                                          </p:val>
                                        </p:tav>
                                      </p:tavLst>
                                    </p:anim>
                                    <p:anim calcmode="lin" valueType="num">
                                      <p:cBhvr>
                                        <p:cTn id="81" dur="500"/>
                                        <p:tgtEl>
                                          <p:spTgt spid="17"/>
                                        </p:tgtEl>
                                        <p:attrNameLst>
                                          <p:attrName>ppt_h</p:attrName>
                                        </p:attrNameLst>
                                      </p:cBhvr>
                                      <p:tavLst>
                                        <p:tav tm="0">
                                          <p:val>
                                            <p:strVal val="ppt_h"/>
                                          </p:val>
                                        </p:tav>
                                        <p:tav tm="100000">
                                          <p:val>
                                            <p:fltVal val="0"/>
                                          </p:val>
                                        </p:tav>
                                      </p:tavLst>
                                    </p:anim>
                                    <p:anim calcmode="lin" valueType="num">
                                      <p:cBhvr>
                                        <p:cTn id="82" dur="500"/>
                                        <p:tgtEl>
                                          <p:spTgt spid="17"/>
                                        </p:tgtEl>
                                        <p:attrNameLst>
                                          <p:attrName>ppt_x</p:attrName>
                                        </p:attrNameLst>
                                      </p:cBhvr>
                                      <p:tavLst>
                                        <p:tav tm="0">
                                          <p:val>
                                            <p:strVal val="ppt_x"/>
                                          </p:val>
                                        </p:tav>
                                        <p:tav tm="100000">
                                          <p:val>
                                            <p:fltVal val="0.5"/>
                                          </p:val>
                                        </p:tav>
                                      </p:tavLst>
                                    </p:anim>
                                    <p:anim calcmode="lin" valueType="num">
                                      <p:cBhvr>
                                        <p:cTn id="83" dur="500"/>
                                        <p:tgtEl>
                                          <p:spTgt spid="17"/>
                                        </p:tgtEl>
                                        <p:attrNameLst>
                                          <p:attrName>ppt_y</p:attrName>
                                        </p:attrNameLst>
                                      </p:cBhvr>
                                      <p:tavLst>
                                        <p:tav tm="0">
                                          <p:val>
                                            <p:strVal val="ppt_y"/>
                                          </p:val>
                                        </p:tav>
                                        <p:tav tm="100000">
                                          <p:val>
                                            <p:fltVal val="0.5"/>
                                          </p:val>
                                        </p:tav>
                                      </p:tavLst>
                                    </p:anim>
                                    <p:set>
                                      <p:cBhvr>
                                        <p:cTn id="84" dur="1" fill="hold">
                                          <p:stCondLst>
                                            <p:cond delay="499"/>
                                          </p:stCondLst>
                                        </p:cTn>
                                        <p:tgtEl>
                                          <p:spTgt spid="17"/>
                                        </p:tgtEl>
                                        <p:attrNameLst>
                                          <p:attrName>style.visibility</p:attrName>
                                        </p:attrNameLst>
                                      </p:cBhvr>
                                      <p:to>
                                        <p:strVal val="hidden"/>
                                      </p:to>
                                    </p:set>
                                  </p:childTnLst>
                                </p:cTn>
                              </p:par>
                              <p:par>
                                <p:cTn id="85" presetID="23" presetClass="exit" presetSubtype="544" fill="hold" grpId="1" nodeType="withEffect">
                                  <p:stCondLst>
                                    <p:cond delay="0"/>
                                  </p:stCondLst>
                                  <p:childTnLst>
                                    <p:anim calcmode="lin" valueType="num">
                                      <p:cBhvr>
                                        <p:cTn id="86" dur="500"/>
                                        <p:tgtEl>
                                          <p:spTgt spid="18"/>
                                        </p:tgtEl>
                                        <p:attrNameLst>
                                          <p:attrName>ppt_w</p:attrName>
                                        </p:attrNameLst>
                                      </p:cBhvr>
                                      <p:tavLst>
                                        <p:tav tm="0">
                                          <p:val>
                                            <p:strVal val="ppt_w"/>
                                          </p:val>
                                        </p:tav>
                                        <p:tav tm="100000">
                                          <p:val>
                                            <p:fltVal val="0"/>
                                          </p:val>
                                        </p:tav>
                                      </p:tavLst>
                                    </p:anim>
                                    <p:anim calcmode="lin" valueType="num">
                                      <p:cBhvr>
                                        <p:cTn id="87" dur="500"/>
                                        <p:tgtEl>
                                          <p:spTgt spid="18"/>
                                        </p:tgtEl>
                                        <p:attrNameLst>
                                          <p:attrName>ppt_h</p:attrName>
                                        </p:attrNameLst>
                                      </p:cBhvr>
                                      <p:tavLst>
                                        <p:tav tm="0">
                                          <p:val>
                                            <p:strVal val="ppt_h"/>
                                          </p:val>
                                        </p:tav>
                                        <p:tav tm="100000">
                                          <p:val>
                                            <p:fltVal val="0"/>
                                          </p:val>
                                        </p:tav>
                                      </p:tavLst>
                                    </p:anim>
                                    <p:anim calcmode="lin" valueType="num">
                                      <p:cBhvr>
                                        <p:cTn id="88" dur="500"/>
                                        <p:tgtEl>
                                          <p:spTgt spid="18"/>
                                        </p:tgtEl>
                                        <p:attrNameLst>
                                          <p:attrName>ppt_x</p:attrName>
                                        </p:attrNameLst>
                                      </p:cBhvr>
                                      <p:tavLst>
                                        <p:tav tm="0">
                                          <p:val>
                                            <p:strVal val="ppt_x"/>
                                          </p:val>
                                        </p:tav>
                                        <p:tav tm="100000">
                                          <p:val>
                                            <p:fltVal val="0.5"/>
                                          </p:val>
                                        </p:tav>
                                      </p:tavLst>
                                    </p:anim>
                                    <p:anim calcmode="lin" valueType="num">
                                      <p:cBhvr>
                                        <p:cTn id="89" dur="500"/>
                                        <p:tgtEl>
                                          <p:spTgt spid="18"/>
                                        </p:tgtEl>
                                        <p:attrNameLst>
                                          <p:attrName>ppt_y</p:attrName>
                                        </p:attrNameLst>
                                      </p:cBhvr>
                                      <p:tavLst>
                                        <p:tav tm="0">
                                          <p:val>
                                            <p:strVal val="ppt_y"/>
                                          </p:val>
                                        </p:tav>
                                        <p:tav tm="100000">
                                          <p:val>
                                            <p:fltVal val="0.5"/>
                                          </p:val>
                                        </p:tav>
                                      </p:tavLst>
                                    </p:anim>
                                    <p:set>
                                      <p:cBhvr>
                                        <p:cTn id="90" dur="1" fill="hold">
                                          <p:stCondLst>
                                            <p:cond delay="499"/>
                                          </p:stCondLst>
                                        </p:cTn>
                                        <p:tgtEl>
                                          <p:spTgt spid="18"/>
                                        </p:tgtEl>
                                        <p:attrNameLst>
                                          <p:attrName>style.visibility</p:attrName>
                                        </p:attrNameLst>
                                      </p:cBhvr>
                                      <p:to>
                                        <p:strVal val="hidden"/>
                                      </p:to>
                                    </p:set>
                                  </p:childTnLst>
                                </p:cTn>
                              </p:par>
                              <p:par>
                                <p:cTn id="91" presetID="23" presetClass="exit" presetSubtype="544" fill="hold" grpId="1" nodeType="withEffect">
                                  <p:stCondLst>
                                    <p:cond delay="0"/>
                                  </p:stCondLst>
                                  <p:childTnLst>
                                    <p:anim calcmode="lin" valueType="num">
                                      <p:cBhvr>
                                        <p:cTn id="92" dur="500"/>
                                        <p:tgtEl>
                                          <p:spTgt spid="20"/>
                                        </p:tgtEl>
                                        <p:attrNameLst>
                                          <p:attrName>ppt_w</p:attrName>
                                        </p:attrNameLst>
                                      </p:cBhvr>
                                      <p:tavLst>
                                        <p:tav tm="0">
                                          <p:val>
                                            <p:strVal val="ppt_w"/>
                                          </p:val>
                                        </p:tav>
                                        <p:tav tm="100000">
                                          <p:val>
                                            <p:fltVal val="0"/>
                                          </p:val>
                                        </p:tav>
                                      </p:tavLst>
                                    </p:anim>
                                    <p:anim calcmode="lin" valueType="num">
                                      <p:cBhvr>
                                        <p:cTn id="93" dur="500"/>
                                        <p:tgtEl>
                                          <p:spTgt spid="20"/>
                                        </p:tgtEl>
                                        <p:attrNameLst>
                                          <p:attrName>ppt_h</p:attrName>
                                        </p:attrNameLst>
                                      </p:cBhvr>
                                      <p:tavLst>
                                        <p:tav tm="0">
                                          <p:val>
                                            <p:strVal val="ppt_h"/>
                                          </p:val>
                                        </p:tav>
                                        <p:tav tm="100000">
                                          <p:val>
                                            <p:fltVal val="0"/>
                                          </p:val>
                                        </p:tav>
                                      </p:tavLst>
                                    </p:anim>
                                    <p:anim calcmode="lin" valueType="num">
                                      <p:cBhvr>
                                        <p:cTn id="94" dur="500"/>
                                        <p:tgtEl>
                                          <p:spTgt spid="20"/>
                                        </p:tgtEl>
                                        <p:attrNameLst>
                                          <p:attrName>ppt_x</p:attrName>
                                        </p:attrNameLst>
                                      </p:cBhvr>
                                      <p:tavLst>
                                        <p:tav tm="0">
                                          <p:val>
                                            <p:strVal val="ppt_x"/>
                                          </p:val>
                                        </p:tav>
                                        <p:tav tm="100000">
                                          <p:val>
                                            <p:fltVal val="0.5"/>
                                          </p:val>
                                        </p:tav>
                                      </p:tavLst>
                                    </p:anim>
                                    <p:anim calcmode="lin" valueType="num">
                                      <p:cBhvr>
                                        <p:cTn id="95" dur="500"/>
                                        <p:tgtEl>
                                          <p:spTgt spid="20"/>
                                        </p:tgtEl>
                                        <p:attrNameLst>
                                          <p:attrName>ppt_y</p:attrName>
                                        </p:attrNameLst>
                                      </p:cBhvr>
                                      <p:tavLst>
                                        <p:tav tm="0">
                                          <p:val>
                                            <p:strVal val="ppt_y"/>
                                          </p:val>
                                        </p:tav>
                                        <p:tav tm="100000">
                                          <p:val>
                                            <p:fltVal val="0.5"/>
                                          </p:val>
                                        </p:tav>
                                      </p:tavLst>
                                    </p:anim>
                                    <p:set>
                                      <p:cBhvr>
                                        <p:cTn id="96" dur="1" fill="hold">
                                          <p:stCondLst>
                                            <p:cond delay="499"/>
                                          </p:stCondLst>
                                        </p:cTn>
                                        <p:tgtEl>
                                          <p:spTgt spid="20"/>
                                        </p:tgtEl>
                                        <p:attrNameLst>
                                          <p:attrName>style.visibility</p:attrName>
                                        </p:attrNameLst>
                                      </p:cBhvr>
                                      <p:to>
                                        <p:strVal val="hidden"/>
                                      </p:to>
                                    </p:set>
                                  </p:childTnLst>
                                </p:cTn>
                              </p:par>
                              <p:par>
                                <p:cTn id="97" presetID="23" presetClass="exit" presetSubtype="544" fill="hold" grpId="1" nodeType="withEffect">
                                  <p:stCondLst>
                                    <p:cond delay="0"/>
                                  </p:stCondLst>
                                  <p:childTnLst>
                                    <p:anim calcmode="lin" valueType="num">
                                      <p:cBhvr>
                                        <p:cTn id="98" dur="500"/>
                                        <p:tgtEl>
                                          <p:spTgt spid="21"/>
                                        </p:tgtEl>
                                        <p:attrNameLst>
                                          <p:attrName>ppt_w</p:attrName>
                                        </p:attrNameLst>
                                      </p:cBhvr>
                                      <p:tavLst>
                                        <p:tav tm="0">
                                          <p:val>
                                            <p:strVal val="ppt_w"/>
                                          </p:val>
                                        </p:tav>
                                        <p:tav tm="100000">
                                          <p:val>
                                            <p:fltVal val="0"/>
                                          </p:val>
                                        </p:tav>
                                      </p:tavLst>
                                    </p:anim>
                                    <p:anim calcmode="lin" valueType="num">
                                      <p:cBhvr>
                                        <p:cTn id="99" dur="500"/>
                                        <p:tgtEl>
                                          <p:spTgt spid="21"/>
                                        </p:tgtEl>
                                        <p:attrNameLst>
                                          <p:attrName>ppt_h</p:attrName>
                                        </p:attrNameLst>
                                      </p:cBhvr>
                                      <p:tavLst>
                                        <p:tav tm="0">
                                          <p:val>
                                            <p:strVal val="ppt_h"/>
                                          </p:val>
                                        </p:tav>
                                        <p:tav tm="100000">
                                          <p:val>
                                            <p:fltVal val="0"/>
                                          </p:val>
                                        </p:tav>
                                      </p:tavLst>
                                    </p:anim>
                                    <p:anim calcmode="lin" valueType="num">
                                      <p:cBhvr>
                                        <p:cTn id="100" dur="500"/>
                                        <p:tgtEl>
                                          <p:spTgt spid="21"/>
                                        </p:tgtEl>
                                        <p:attrNameLst>
                                          <p:attrName>ppt_x</p:attrName>
                                        </p:attrNameLst>
                                      </p:cBhvr>
                                      <p:tavLst>
                                        <p:tav tm="0">
                                          <p:val>
                                            <p:strVal val="ppt_x"/>
                                          </p:val>
                                        </p:tav>
                                        <p:tav tm="100000">
                                          <p:val>
                                            <p:fltVal val="0.5"/>
                                          </p:val>
                                        </p:tav>
                                      </p:tavLst>
                                    </p:anim>
                                    <p:anim calcmode="lin" valueType="num">
                                      <p:cBhvr>
                                        <p:cTn id="101" dur="500"/>
                                        <p:tgtEl>
                                          <p:spTgt spid="21"/>
                                        </p:tgtEl>
                                        <p:attrNameLst>
                                          <p:attrName>ppt_y</p:attrName>
                                        </p:attrNameLst>
                                      </p:cBhvr>
                                      <p:tavLst>
                                        <p:tav tm="0">
                                          <p:val>
                                            <p:strVal val="ppt_y"/>
                                          </p:val>
                                        </p:tav>
                                        <p:tav tm="100000">
                                          <p:val>
                                            <p:fltVal val="0.5"/>
                                          </p:val>
                                        </p:tav>
                                      </p:tavLst>
                                    </p:anim>
                                    <p:set>
                                      <p:cBhvr>
                                        <p:cTn id="102" dur="1" fill="hold">
                                          <p:stCondLst>
                                            <p:cond delay="499"/>
                                          </p:stCondLst>
                                        </p:cTn>
                                        <p:tgtEl>
                                          <p:spTgt spid="21"/>
                                        </p:tgtEl>
                                        <p:attrNameLst>
                                          <p:attrName>style.visibility</p:attrName>
                                        </p:attrNameLst>
                                      </p:cBhvr>
                                      <p:to>
                                        <p:strVal val="hidden"/>
                                      </p:to>
                                    </p:set>
                                  </p:childTnLst>
                                </p:cTn>
                              </p:par>
                              <p:par>
                                <p:cTn id="103" presetID="55" presetClass="exit" presetSubtype="0" fill="hold" grpId="0" nodeType="withEffect">
                                  <p:stCondLst>
                                    <p:cond delay="250"/>
                                  </p:stCondLst>
                                  <p:childTnLst>
                                    <p:anim calcmode="lin" valueType="num">
                                      <p:cBhvr>
                                        <p:cTn id="104" dur="1000"/>
                                        <p:tgtEl>
                                          <p:spTgt spid="5"/>
                                        </p:tgtEl>
                                        <p:attrNameLst>
                                          <p:attrName>ppt_w</p:attrName>
                                        </p:attrNameLst>
                                      </p:cBhvr>
                                      <p:tavLst>
                                        <p:tav tm="0">
                                          <p:val>
                                            <p:strVal val="ppt_w"/>
                                          </p:val>
                                        </p:tav>
                                        <p:tav tm="100000">
                                          <p:val>
                                            <p:strVal val="ppt_w*0.70"/>
                                          </p:val>
                                        </p:tav>
                                      </p:tavLst>
                                    </p:anim>
                                    <p:anim calcmode="lin" valueType="num">
                                      <p:cBhvr>
                                        <p:cTn id="105" dur="1000"/>
                                        <p:tgtEl>
                                          <p:spTgt spid="5"/>
                                        </p:tgtEl>
                                        <p:attrNameLst>
                                          <p:attrName>ppt_h</p:attrName>
                                        </p:attrNameLst>
                                      </p:cBhvr>
                                      <p:tavLst>
                                        <p:tav tm="0">
                                          <p:val>
                                            <p:strVal val="ppt_h"/>
                                          </p:val>
                                        </p:tav>
                                        <p:tav tm="100000">
                                          <p:val>
                                            <p:strVal val="ppt_h"/>
                                          </p:val>
                                        </p:tav>
                                      </p:tavLst>
                                    </p:anim>
                                    <p:animEffect transition="out" filter="fade">
                                      <p:cBhvr>
                                        <p:cTn id="106" dur="1000"/>
                                        <p:tgtEl>
                                          <p:spTgt spid="5"/>
                                        </p:tgtEl>
                                      </p:cBhvr>
                                    </p:animEffect>
                                    <p:set>
                                      <p:cBhvr>
                                        <p:cTn id="107" dur="1" fill="hold">
                                          <p:stCondLst>
                                            <p:cond delay="999"/>
                                          </p:stCondLst>
                                        </p:cTn>
                                        <p:tgtEl>
                                          <p:spTgt spid="5"/>
                                        </p:tgtEl>
                                        <p:attrNameLst>
                                          <p:attrName>style.visibility</p:attrName>
                                        </p:attrNameLst>
                                      </p:cBhvr>
                                      <p:to>
                                        <p:strVal val="hidden"/>
                                      </p:to>
                                    </p:set>
                                  </p:childTnLst>
                                </p:cTn>
                              </p:par>
                              <p:par>
                                <p:cTn id="108" presetID="17" presetClass="entr" presetSubtype="10" fill="hold" grpId="0" nodeType="withEffect">
                                  <p:stCondLst>
                                    <p:cond delay="750"/>
                                  </p:stCondLst>
                                  <p:childTnLst>
                                    <p:set>
                                      <p:cBhvr>
                                        <p:cTn id="109" dur="1" fill="hold">
                                          <p:stCondLst>
                                            <p:cond delay="0"/>
                                          </p:stCondLst>
                                        </p:cTn>
                                        <p:tgtEl>
                                          <p:spTgt spid="3074"/>
                                        </p:tgtEl>
                                        <p:attrNameLst>
                                          <p:attrName>style.visibility</p:attrName>
                                        </p:attrNameLst>
                                      </p:cBhvr>
                                      <p:to>
                                        <p:strVal val="visible"/>
                                      </p:to>
                                    </p:set>
                                    <p:anim calcmode="lin" valueType="num">
                                      <p:cBhvr>
                                        <p:cTn id="110" dur="500" fill="hold"/>
                                        <p:tgtEl>
                                          <p:spTgt spid="3074"/>
                                        </p:tgtEl>
                                        <p:attrNameLst>
                                          <p:attrName>ppt_w</p:attrName>
                                        </p:attrNameLst>
                                      </p:cBhvr>
                                      <p:tavLst>
                                        <p:tav tm="0">
                                          <p:val>
                                            <p:fltVal val="0"/>
                                          </p:val>
                                        </p:tav>
                                        <p:tav tm="100000">
                                          <p:val>
                                            <p:strVal val="#ppt_w"/>
                                          </p:val>
                                        </p:tav>
                                      </p:tavLst>
                                    </p:anim>
                                    <p:anim calcmode="lin" valueType="num">
                                      <p:cBhvr>
                                        <p:cTn id="111"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12" fill="hold">
                      <p:stCondLst>
                        <p:cond delay="indefinite"/>
                      </p:stCondLst>
                      <p:childTnLst>
                        <p:par>
                          <p:cTn id="113" fill="hold">
                            <p:stCondLst>
                              <p:cond delay="0"/>
                            </p:stCondLst>
                            <p:childTnLst>
                              <p:par>
                                <p:cTn id="114" presetID="22" presetClass="entr" presetSubtype="8" fill="hold" grpId="0" nodeType="clickEffect">
                                  <p:stCondLst>
                                    <p:cond delay="0"/>
                                  </p:stCondLst>
                                  <p:childTnLst>
                                    <p:set>
                                      <p:cBhvr>
                                        <p:cTn id="115" dur="1" fill="hold">
                                          <p:stCondLst>
                                            <p:cond delay="0"/>
                                          </p:stCondLst>
                                        </p:cTn>
                                        <p:tgtEl>
                                          <p:spTgt spid="19"/>
                                        </p:tgtEl>
                                        <p:attrNameLst>
                                          <p:attrName>style.visibility</p:attrName>
                                        </p:attrNameLst>
                                      </p:cBhvr>
                                      <p:to>
                                        <p:strVal val="visible"/>
                                      </p:to>
                                    </p:set>
                                    <p:animEffect transition="in" filter="wipe(left)">
                                      <p:cBhvr>
                                        <p:cTn id="116" dur="500"/>
                                        <p:tgtEl>
                                          <p:spTgt spid="19"/>
                                        </p:tgtEl>
                                      </p:cBhvr>
                                    </p:animEffect>
                                  </p:childTnLst>
                                </p:cTn>
                              </p:par>
                              <p:par>
                                <p:cTn id="117" presetID="18" presetClass="emph" presetSubtype="0" fill="hold" grpId="1" nodeType="withEffect">
                                  <p:stCondLst>
                                    <p:cond delay="0"/>
                                  </p:stCondLst>
                                  <p:childTnLst>
                                    <p:set>
                                      <p:cBhvr override="childStyle">
                                        <p:cTn id="118" dur="500" fill="hold"/>
                                        <p:tgtEl>
                                          <p:spTgt spid="19"/>
                                        </p:tgtEl>
                                        <p:attrNameLst>
                                          <p:attrName>style.textDecorationUnderline</p:attrName>
                                        </p:attrNameLst>
                                      </p:cBhvr>
                                      <p:to>
                                        <p:strVal val="true"/>
                                      </p:to>
                                    </p:set>
                                  </p:childTnLst>
                                </p:cTn>
                              </p:par>
                              <p:par>
                                <p:cTn id="119" presetID="22" presetClass="entr" presetSubtype="8" fill="hold" grpId="0" nodeType="withEffect">
                                  <p:stCondLst>
                                    <p:cond delay="0"/>
                                  </p:stCondLst>
                                  <p:childTnLst>
                                    <p:set>
                                      <p:cBhvr>
                                        <p:cTn id="120" dur="1" fill="hold">
                                          <p:stCondLst>
                                            <p:cond delay="0"/>
                                          </p:stCondLst>
                                        </p:cTn>
                                        <p:tgtEl>
                                          <p:spTgt spid="22"/>
                                        </p:tgtEl>
                                        <p:attrNameLst>
                                          <p:attrName>style.visibility</p:attrName>
                                        </p:attrNameLst>
                                      </p:cBhvr>
                                      <p:to>
                                        <p:strVal val="visible"/>
                                      </p:to>
                                    </p:set>
                                    <p:animEffect transition="in" filter="wipe(left)">
                                      <p:cBhvr>
                                        <p:cTn id="121" dur="500"/>
                                        <p:tgtEl>
                                          <p:spTgt spid="22"/>
                                        </p:tgtEl>
                                      </p:cBhvr>
                                    </p:animEffect>
                                  </p:childTnLst>
                                </p:cTn>
                              </p:par>
                              <p:par>
                                <p:cTn id="122" presetID="22" presetClass="entr" presetSubtype="8" fill="hold" grpId="0" nodeType="withEffect">
                                  <p:stCondLst>
                                    <p:cond delay="400"/>
                                  </p:stCondLst>
                                  <p:childTnLst>
                                    <p:set>
                                      <p:cBhvr>
                                        <p:cTn id="123" dur="1" fill="hold">
                                          <p:stCondLst>
                                            <p:cond delay="0"/>
                                          </p:stCondLst>
                                        </p:cTn>
                                        <p:tgtEl>
                                          <p:spTgt spid="23"/>
                                        </p:tgtEl>
                                        <p:attrNameLst>
                                          <p:attrName>style.visibility</p:attrName>
                                        </p:attrNameLst>
                                      </p:cBhvr>
                                      <p:to>
                                        <p:strVal val="visible"/>
                                      </p:to>
                                    </p:set>
                                    <p:animEffect transition="in" filter="wipe(left)">
                                      <p:cBhvr>
                                        <p:cTn id="124" dur="500"/>
                                        <p:tgtEl>
                                          <p:spTgt spid="23"/>
                                        </p:tgtEl>
                                      </p:cBhvr>
                                    </p:animEffect>
                                  </p:childTnLst>
                                </p:cTn>
                              </p:par>
                              <p:par>
                                <p:cTn id="125" presetID="18" presetClass="emph" presetSubtype="0" fill="hold" grpId="1" nodeType="withEffect">
                                  <p:stCondLst>
                                    <p:cond delay="400"/>
                                  </p:stCondLst>
                                  <p:childTnLst>
                                    <p:set>
                                      <p:cBhvr override="childStyle">
                                        <p:cTn id="126" dur="500" fill="hold"/>
                                        <p:tgtEl>
                                          <p:spTgt spid="23"/>
                                        </p:tgtEl>
                                        <p:attrNameLst>
                                          <p:attrName>style.textDecorationUnderline</p:attrName>
                                        </p:attrNameLst>
                                      </p:cBhvr>
                                      <p:to>
                                        <p:strVal val="true"/>
                                      </p:to>
                                    </p:set>
                                  </p:childTnLst>
                                </p:cTn>
                              </p:par>
                              <p:par>
                                <p:cTn id="127" presetID="22" presetClass="entr" presetSubtype="8" fill="hold" grpId="0" nodeType="withEffect">
                                  <p:stCondLst>
                                    <p:cond delay="400"/>
                                  </p:stCondLst>
                                  <p:childTnLst>
                                    <p:set>
                                      <p:cBhvr>
                                        <p:cTn id="128" dur="1" fill="hold">
                                          <p:stCondLst>
                                            <p:cond delay="0"/>
                                          </p:stCondLst>
                                        </p:cTn>
                                        <p:tgtEl>
                                          <p:spTgt spid="24"/>
                                        </p:tgtEl>
                                        <p:attrNameLst>
                                          <p:attrName>style.visibility</p:attrName>
                                        </p:attrNameLst>
                                      </p:cBhvr>
                                      <p:to>
                                        <p:strVal val="visible"/>
                                      </p:to>
                                    </p:set>
                                    <p:animEffect transition="in" filter="wipe(left)">
                                      <p:cBhvr>
                                        <p:cTn id="129" dur="500"/>
                                        <p:tgtEl>
                                          <p:spTgt spid="24"/>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6"/>
                                        </p:tgtEl>
                                        <p:attrNameLst>
                                          <p:attrName>style.visibility</p:attrName>
                                        </p:attrNameLst>
                                      </p:cBhvr>
                                      <p:to>
                                        <p:strVal val="visible"/>
                                      </p:to>
                                    </p:set>
                                    <p:animEffect transition="in" filter="fade">
                                      <p:cBhvr>
                                        <p:cTn id="134" dur="250"/>
                                        <p:tgtEl>
                                          <p:spTgt spid="6"/>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7"/>
                                        </p:tgtEl>
                                        <p:attrNameLst>
                                          <p:attrName>style.visibility</p:attrName>
                                        </p:attrNameLst>
                                      </p:cBhvr>
                                      <p:to>
                                        <p:strVal val="visible"/>
                                      </p:to>
                                    </p:set>
                                    <p:animEffect transition="in" filter="fade">
                                      <p:cBhvr>
                                        <p:cTn id="137" dur="250"/>
                                        <p:tgtEl>
                                          <p:spTgt spid="7"/>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8"/>
                                        </p:tgtEl>
                                        <p:attrNameLst>
                                          <p:attrName>style.visibility</p:attrName>
                                        </p:attrNameLst>
                                      </p:cBhvr>
                                      <p:to>
                                        <p:strVal val="visible"/>
                                      </p:to>
                                    </p:set>
                                    <p:animEffect transition="in" filter="fade">
                                      <p:cBhvr>
                                        <p:cTn id="140" dur="250"/>
                                        <p:tgtEl>
                                          <p:spTgt spid="8"/>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9"/>
                                        </p:tgtEl>
                                        <p:attrNameLst>
                                          <p:attrName>style.visibility</p:attrName>
                                        </p:attrNameLst>
                                      </p:cBhvr>
                                      <p:to>
                                        <p:strVal val="visible"/>
                                      </p:to>
                                    </p:set>
                                    <p:animEffect transition="in" filter="fade">
                                      <p:cBhvr>
                                        <p:cTn id="143" dur="250"/>
                                        <p:tgtEl>
                                          <p:spTgt spid="9"/>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10"/>
                                        </p:tgtEl>
                                        <p:attrNameLst>
                                          <p:attrName>style.visibility</p:attrName>
                                        </p:attrNameLst>
                                      </p:cBhvr>
                                      <p:to>
                                        <p:strVal val="visible"/>
                                      </p:to>
                                    </p:set>
                                    <p:animEffect transition="in" filter="fade">
                                      <p:cBhvr>
                                        <p:cTn id="146" dur="250"/>
                                        <p:tgtEl>
                                          <p:spTgt spid="10"/>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11"/>
                                        </p:tgtEl>
                                        <p:attrNameLst>
                                          <p:attrName>style.visibility</p:attrName>
                                        </p:attrNameLst>
                                      </p:cBhvr>
                                      <p:to>
                                        <p:strVal val="visible"/>
                                      </p:to>
                                    </p:set>
                                    <p:animEffect transition="in" filter="fade">
                                      <p:cBhvr>
                                        <p:cTn id="149" dur="250"/>
                                        <p:tgtEl>
                                          <p:spTgt spid="11"/>
                                        </p:tgtEl>
                                      </p:cBhvr>
                                    </p:animEffect>
                                  </p:childTnLst>
                                </p:cTn>
                              </p:par>
                              <p:par>
                                <p:cTn id="150" presetID="42" presetClass="path" presetSubtype="0" accel="50000" decel="50000" fill="hold" grpId="2" nodeType="withEffect">
                                  <p:stCondLst>
                                    <p:cond delay="0"/>
                                  </p:stCondLst>
                                  <p:childTnLst>
                                    <p:animMotion origin="layout" path="M -2.77778E-7 -3.7037E-7 L 0.025 -0.26065 " pathEditMode="relative" rAng="0" ptsTypes="AA">
                                      <p:cBhvr>
                                        <p:cTn id="151" dur="2000" fill="hold"/>
                                        <p:tgtEl>
                                          <p:spTgt spid="6"/>
                                        </p:tgtEl>
                                        <p:attrNameLst>
                                          <p:attrName>ppt_x</p:attrName>
                                          <p:attrName>ppt_y</p:attrName>
                                        </p:attrNameLst>
                                      </p:cBhvr>
                                      <p:rCtr x="1250" y="-13032"/>
                                    </p:animMotion>
                                  </p:childTnLst>
                                </p:cTn>
                              </p:par>
                              <p:par>
                                <p:cTn id="152" presetID="42" presetClass="path" presetSubtype="0" accel="50000" decel="50000" fill="hold" grpId="2" nodeType="withEffect">
                                  <p:stCondLst>
                                    <p:cond delay="0"/>
                                  </p:stCondLst>
                                  <p:childTnLst>
                                    <p:animMotion origin="layout" path="M -5.55556E-7 -3.7037E-7 L 0.05226 0.22986 " pathEditMode="relative" rAng="0" ptsTypes="AA">
                                      <p:cBhvr>
                                        <p:cTn id="153" dur="2000" fill="hold"/>
                                        <p:tgtEl>
                                          <p:spTgt spid="7"/>
                                        </p:tgtEl>
                                        <p:attrNameLst>
                                          <p:attrName>ppt_x</p:attrName>
                                          <p:attrName>ppt_y</p:attrName>
                                        </p:attrNameLst>
                                      </p:cBhvr>
                                      <p:rCtr x="2604" y="11481"/>
                                    </p:animMotion>
                                  </p:childTnLst>
                                </p:cTn>
                              </p:par>
                              <p:par>
                                <p:cTn id="154" presetID="42" presetClass="path" presetSubtype="0" accel="50000" decel="50000" fill="hold" grpId="2" nodeType="withEffect">
                                  <p:stCondLst>
                                    <p:cond delay="0"/>
                                  </p:stCondLst>
                                  <p:childTnLst>
                                    <p:animMotion origin="layout" path="M -5.55556E-7 1.11111E-6 L -0.51441 0.32731 " pathEditMode="relative" rAng="0" ptsTypes="AA">
                                      <p:cBhvr>
                                        <p:cTn id="155" dur="2000" fill="hold"/>
                                        <p:tgtEl>
                                          <p:spTgt spid="8"/>
                                        </p:tgtEl>
                                        <p:attrNameLst>
                                          <p:attrName>ppt_x</p:attrName>
                                          <p:attrName>ppt_y</p:attrName>
                                        </p:attrNameLst>
                                      </p:cBhvr>
                                      <p:rCtr x="-25729" y="16366"/>
                                    </p:animMotion>
                                  </p:childTnLst>
                                </p:cTn>
                              </p:par>
                              <p:par>
                                <p:cTn id="156" presetID="42" presetClass="path" presetSubtype="0" accel="50000" decel="50000" fill="hold" grpId="2" nodeType="withEffect">
                                  <p:stCondLst>
                                    <p:cond delay="0"/>
                                  </p:stCondLst>
                                  <p:childTnLst>
                                    <p:animMotion origin="layout" path="M 5.55556E-7 1.48148E-6 L 0.14774 0.2287 " pathEditMode="relative" rAng="0" ptsTypes="AA">
                                      <p:cBhvr>
                                        <p:cTn id="157" dur="2000" fill="hold"/>
                                        <p:tgtEl>
                                          <p:spTgt spid="9"/>
                                        </p:tgtEl>
                                        <p:attrNameLst>
                                          <p:attrName>ppt_x</p:attrName>
                                          <p:attrName>ppt_y</p:attrName>
                                        </p:attrNameLst>
                                      </p:cBhvr>
                                      <p:rCtr x="7378" y="11435"/>
                                    </p:animMotion>
                                  </p:childTnLst>
                                </p:cTn>
                              </p:par>
                              <p:par>
                                <p:cTn id="158" presetID="42" presetClass="path" presetSubtype="0" accel="50000" decel="50000" fill="hold" grpId="2" nodeType="withEffect">
                                  <p:stCondLst>
                                    <p:cond delay="0"/>
                                  </p:stCondLst>
                                  <p:childTnLst>
                                    <p:animMotion origin="layout" path="M -1.94444E-6 2.96296E-6 L -0.59444 0.425 " pathEditMode="relative" rAng="0" ptsTypes="AA">
                                      <p:cBhvr>
                                        <p:cTn id="159" dur="2000" fill="hold"/>
                                        <p:tgtEl>
                                          <p:spTgt spid="10"/>
                                        </p:tgtEl>
                                        <p:attrNameLst>
                                          <p:attrName>ppt_x</p:attrName>
                                          <p:attrName>ppt_y</p:attrName>
                                        </p:attrNameLst>
                                      </p:cBhvr>
                                      <p:rCtr x="-29722" y="21250"/>
                                    </p:animMotion>
                                  </p:childTnLst>
                                </p:cTn>
                              </p:par>
                              <p:par>
                                <p:cTn id="160" presetID="42" presetClass="path" presetSubtype="0" accel="50000" decel="50000" fill="hold" grpId="2" nodeType="withEffect">
                                  <p:stCondLst>
                                    <p:cond delay="0"/>
                                  </p:stCondLst>
                                  <p:childTnLst>
                                    <p:animMotion origin="layout" path="M 3.33333E-6 -2.22222E-6 L 0.11961 0.32732 " pathEditMode="relative" rAng="0" ptsTypes="AA">
                                      <p:cBhvr>
                                        <p:cTn id="161" dur="2000" fill="hold"/>
                                        <p:tgtEl>
                                          <p:spTgt spid="11"/>
                                        </p:tgtEl>
                                        <p:attrNameLst>
                                          <p:attrName>ppt_x</p:attrName>
                                          <p:attrName>ppt_y</p:attrName>
                                        </p:attrNameLst>
                                      </p:cBhvr>
                                      <p:rCtr x="5972" y="16366"/>
                                    </p:animMotion>
                                  </p:childTnLst>
                                </p:cTn>
                              </p:par>
                              <p:par>
                                <p:cTn id="162" presetID="10" presetClass="exit" presetSubtype="0" fill="hold" grpId="1" nodeType="withEffect">
                                  <p:stCondLst>
                                    <p:cond delay="0"/>
                                  </p:stCondLst>
                                  <p:childTnLst>
                                    <p:animEffect transition="out" filter="fade">
                                      <p:cBhvr>
                                        <p:cTn id="163" dur="1250"/>
                                        <p:tgtEl>
                                          <p:spTgt spid="3074"/>
                                        </p:tgtEl>
                                      </p:cBhvr>
                                    </p:animEffect>
                                    <p:set>
                                      <p:cBhvr>
                                        <p:cTn id="164" dur="1" fill="hold">
                                          <p:stCondLst>
                                            <p:cond delay="1249"/>
                                          </p:stCondLst>
                                        </p:cTn>
                                        <p:tgtEl>
                                          <p:spTgt spid="3074"/>
                                        </p:tgtEl>
                                        <p:attrNameLst>
                                          <p:attrName>style.visibility</p:attrName>
                                        </p:attrNameLst>
                                      </p:cBhvr>
                                      <p:to>
                                        <p:strVal val="hidden"/>
                                      </p:to>
                                    </p:set>
                                  </p:childTnLst>
                                </p:cTn>
                              </p:par>
                              <p:par>
                                <p:cTn id="165" presetID="10" presetClass="exit" presetSubtype="0" fill="hold" grpId="1" nodeType="withEffect">
                                  <p:stCondLst>
                                    <p:cond delay="0"/>
                                  </p:stCondLst>
                                  <p:childTnLst>
                                    <p:animEffect transition="out" filter="fade">
                                      <p:cBhvr>
                                        <p:cTn id="166" dur="500"/>
                                        <p:tgtEl>
                                          <p:spTgt spid="22"/>
                                        </p:tgtEl>
                                      </p:cBhvr>
                                    </p:animEffect>
                                    <p:set>
                                      <p:cBhvr>
                                        <p:cTn id="167" dur="1" fill="hold">
                                          <p:stCondLst>
                                            <p:cond delay="499"/>
                                          </p:stCondLst>
                                        </p:cTn>
                                        <p:tgtEl>
                                          <p:spTgt spid="22"/>
                                        </p:tgtEl>
                                        <p:attrNameLst>
                                          <p:attrName>style.visibility</p:attrName>
                                        </p:attrNameLst>
                                      </p:cBhvr>
                                      <p:to>
                                        <p:strVal val="hidden"/>
                                      </p:to>
                                    </p:set>
                                  </p:childTnLst>
                                </p:cTn>
                              </p:par>
                              <p:par>
                                <p:cTn id="168" presetID="10" presetClass="exit" presetSubtype="0" fill="hold" grpId="2" nodeType="withEffect">
                                  <p:stCondLst>
                                    <p:cond delay="0"/>
                                  </p:stCondLst>
                                  <p:childTnLst>
                                    <p:animEffect transition="out" filter="fade">
                                      <p:cBhvr>
                                        <p:cTn id="169" dur="500"/>
                                        <p:tgtEl>
                                          <p:spTgt spid="19"/>
                                        </p:tgtEl>
                                      </p:cBhvr>
                                    </p:animEffect>
                                    <p:set>
                                      <p:cBhvr>
                                        <p:cTn id="170" dur="1" fill="hold">
                                          <p:stCondLst>
                                            <p:cond delay="499"/>
                                          </p:stCondLst>
                                        </p:cTn>
                                        <p:tgtEl>
                                          <p:spTgt spid="19"/>
                                        </p:tgtEl>
                                        <p:attrNameLst>
                                          <p:attrName>style.visibility</p:attrName>
                                        </p:attrNameLst>
                                      </p:cBhvr>
                                      <p:to>
                                        <p:strVal val="hidden"/>
                                      </p:to>
                                    </p:set>
                                  </p:childTnLst>
                                </p:cTn>
                              </p:par>
                              <p:par>
                                <p:cTn id="171" presetID="10" presetClass="exit" presetSubtype="0" fill="hold" grpId="2" nodeType="withEffect">
                                  <p:stCondLst>
                                    <p:cond delay="0"/>
                                  </p:stCondLst>
                                  <p:childTnLst>
                                    <p:animEffect transition="out" filter="fade">
                                      <p:cBhvr>
                                        <p:cTn id="172" dur="500"/>
                                        <p:tgtEl>
                                          <p:spTgt spid="23"/>
                                        </p:tgtEl>
                                      </p:cBhvr>
                                    </p:animEffect>
                                    <p:set>
                                      <p:cBhvr>
                                        <p:cTn id="173" dur="1" fill="hold">
                                          <p:stCondLst>
                                            <p:cond delay="499"/>
                                          </p:stCondLst>
                                        </p:cTn>
                                        <p:tgtEl>
                                          <p:spTgt spid="23"/>
                                        </p:tgtEl>
                                        <p:attrNameLst>
                                          <p:attrName>style.visibility</p:attrName>
                                        </p:attrNameLst>
                                      </p:cBhvr>
                                      <p:to>
                                        <p:strVal val="hidden"/>
                                      </p:to>
                                    </p:set>
                                  </p:childTnLst>
                                </p:cTn>
                              </p:par>
                              <p:par>
                                <p:cTn id="174" presetID="10" presetClass="exit" presetSubtype="0" fill="hold" grpId="1" nodeType="withEffect">
                                  <p:stCondLst>
                                    <p:cond delay="0"/>
                                  </p:stCondLst>
                                  <p:childTnLst>
                                    <p:animEffect transition="out" filter="fade">
                                      <p:cBhvr>
                                        <p:cTn id="175" dur="500"/>
                                        <p:tgtEl>
                                          <p:spTgt spid="24"/>
                                        </p:tgtEl>
                                      </p:cBhvr>
                                    </p:animEffect>
                                    <p:set>
                                      <p:cBhvr>
                                        <p:cTn id="176" dur="1" fill="hold">
                                          <p:stCondLst>
                                            <p:cond delay="499"/>
                                          </p:stCondLst>
                                        </p:cTn>
                                        <p:tgtEl>
                                          <p:spTgt spid="24"/>
                                        </p:tgtEl>
                                        <p:attrNameLst>
                                          <p:attrName>style.visibility</p:attrName>
                                        </p:attrNameLst>
                                      </p:cBhvr>
                                      <p:to>
                                        <p:strVal val="hidden"/>
                                      </p:to>
                                    </p:set>
                                  </p:childTnLst>
                                </p:cTn>
                              </p:par>
                            </p:childTnLst>
                          </p:cTn>
                        </p:par>
                        <p:par>
                          <p:cTn id="177" fill="hold">
                            <p:stCondLst>
                              <p:cond delay="2000"/>
                            </p:stCondLst>
                            <p:childTnLst>
                              <p:par>
                                <p:cTn id="178" presetID="10" presetClass="entr" presetSubtype="0" fill="hold" grpId="0" nodeType="afterEffect">
                                  <p:stCondLst>
                                    <p:cond delay="0"/>
                                  </p:stCondLst>
                                  <p:childTnLst>
                                    <p:set>
                                      <p:cBhvr>
                                        <p:cTn id="179" dur="1" fill="hold">
                                          <p:stCondLst>
                                            <p:cond delay="0"/>
                                          </p:stCondLst>
                                        </p:cTn>
                                        <p:tgtEl>
                                          <p:spTgt spid="2"/>
                                        </p:tgtEl>
                                        <p:attrNameLst>
                                          <p:attrName>style.visibility</p:attrName>
                                        </p:attrNameLst>
                                      </p:cBhvr>
                                      <p:to>
                                        <p:strVal val="visible"/>
                                      </p:to>
                                    </p:set>
                                    <p:animEffect transition="in" filter="fade">
                                      <p:cBhvr>
                                        <p:cTn id="180" dur="250"/>
                                        <p:tgtEl>
                                          <p:spTgt spid="2"/>
                                        </p:tgtEl>
                                      </p:cBhvr>
                                    </p:animEffect>
                                  </p:childTnLst>
                                </p:cTn>
                              </p:par>
                              <p:par>
                                <p:cTn id="181" presetID="10" presetClass="exit" presetSubtype="0" fill="hold" grpId="1" nodeType="withEffect">
                                  <p:stCondLst>
                                    <p:cond delay="0"/>
                                  </p:stCondLst>
                                  <p:childTnLst>
                                    <p:animEffect transition="out" filter="fade">
                                      <p:cBhvr>
                                        <p:cTn id="182" dur="500"/>
                                        <p:tgtEl>
                                          <p:spTgt spid="6"/>
                                        </p:tgtEl>
                                      </p:cBhvr>
                                    </p:animEffect>
                                    <p:set>
                                      <p:cBhvr>
                                        <p:cTn id="183" dur="1" fill="hold">
                                          <p:stCondLst>
                                            <p:cond delay="499"/>
                                          </p:stCondLst>
                                        </p:cTn>
                                        <p:tgtEl>
                                          <p:spTgt spid="6"/>
                                        </p:tgtEl>
                                        <p:attrNameLst>
                                          <p:attrName>style.visibility</p:attrName>
                                        </p:attrNameLst>
                                      </p:cBhvr>
                                      <p:to>
                                        <p:strVal val="hidden"/>
                                      </p:to>
                                    </p:set>
                                  </p:childTnLst>
                                </p:cTn>
                              </p:par>
                              <p:par>
                                <p:cTn id="184" presetID="10" presetClass="exit" presetSubtype="0" fill="hold" grpId="1" nodeType="withEffect">
                                  <p:stCondLst>
                                    <p:cond delay="0"/>
                                  </p:stCondLst>
                                  <p:childTnLst>
                                    <p:animEffect transition="out" filter="fade">
                                      <p:cBhvr>
                                        <p:cTn id="185" dur="500"/>
                                        <p:tgtEl>
                                          <p:spTgt spid="7"/>
                                        </p:tgtEl>
                                      </p:cBhvr>
                                    </p:animEffect>
                                    <p:set>
                                      <p:cBhvr>
                                        <p:cTn id="186" dur="1" fill="hold">
                                          <p:stCondLst>
                                            <p:cond delay="499"/>
                                          </p:stCondLst>
                                        </p:cTn>
                                        <p:tgtEl>
                                          <p:spTgt spid="7"/>
                                        </p:tgtEl>
                                        <p:attrNameLst>
                                          <p:attrName>style.visibility</p:attrName>
                                        </p:attrNameLst>
                                      </p:cBhvr>
                                      <p:to>
                                        <p:strVal val="hidden"/>
                                      </p:to>
                                    </p:set>
                                  </p:childTnLst>
                                </p:cTn>
                              </p:par>
                              <p:par>
                                <p:cTn id="187" presetID="10" presetClass="exit" presetSubtype="0" fill="hold" grpId="1" nodeType="withEffect">
                                  <p:stCondLst>
                                    <p:cond delay="0"/>
                                  </p:stCondLst>
                                  <p:childTnLst>
                                    <p:animEffect transition="out" filter="fade">
                                      <p:cBhvr>
                                        <p:cTn id="188" dur="500"/>
                                        <p:tgtEl>
                                          <p:spTgt spid="8"/>
                                        </p:tgtEl>
                                      </p:cBhvr>
                                    </p:animEffect>
                                    <p:set>
                                      <p:cBhvr>
                                        <p:cTn id="189" dur="1" fill="hold">
                                          <p:stCondLst>
                                            <p:cond delay="499"/>
                                          </p:stCondLst>
                                        </p:cTn>
                                        <p:tgtEl>
                                          <p:spTgt spid="8"/>
                                        </p:tgtEl>
                                        <p:attrNameLst>
                                          <p:attrName>style.visibility</p:attrName>
                                        </p:attrNameLst>
                                      </p:cBhvr>
                                      <p:to>
                                        <p:strVal val="hidden"/>
                                      </p:to>
                                    </p:set>
                                  </p:childTnLst>
                                </p:cTn>
                              </p:par>
                              <p:par>
                                <p:cTn id="190" presetID="10" presetClass="exit" presetSubtype="0" fill="hold" grpId="1" nodeType="withEffect">
                                  <p:stCondLst>
                                    <p:cond delay="0"/>
                                  </p:stCondLst>
                                  <p:childTnLst>
                                    <p:animEffect transition="out" filter="fade">
                                      <p:cBhvr>
                                        <p:cTn id="191" dur="500"/>
                                        <p:tgtEl>
                                          <p:spTgt spid="9"/>
                                        </p:tgtEl>
                                      </p:cBhvr>
                                    </p:animEffect>
                                    <p:set>
                                      <p:cBhvr>
                                        <p:cTn id="192" dur="1" fill="hold">
                                          <p:stCondLst>
                                            <p:cond delay="499"/>
                                          </p:stCondLst>
                                        </p:cTn>
                                        <p:tgtEl>
                                          <p:spTgt spid="9"/>
                                        </p:tgtEl>
                                        <p:attrNameLst>
                                          <p:attrName>style.visibility</p:attrName>
                                        </p:attrNameLst>
                                      </p:cBhvr>
                                      <p:to>
                                        <p:strVal val="hidden"/>
                                      </p:to>
                                    </p:set>
                                  </p:childTnLst>
                                </p:cTn>
                              </p:par>
                              <p:par>
                                <p:cTn id="193" presetID="10" presetClass="exit" presetSubtype="0" fill="hold" grpId="1" nodeType="withEffect">
                                  <p:stCondLst>
                                    <p:cond delay="0"/>
                                  </p:stCondLst>
                                  <p:childTnLst>
                                    <p:animEffect transition="out" filter="fade">
                                      <p:cBhvr>
                                        <p:cTn id="194" dur="500"/>
                                        <p:tgtEl>
                                          <p:spTgt spid="10"/>
                                        </p:tgtEl>
                                      </p:cBhvr>
                                    </p:animEffect>
                                    <p:set>
                                      <p:cBhvr>
                                        <p:cTn id="195" dur="1" fill="hold">
                                          <p:stCondLst>
                                            <p:cond delay="499"/>
                                          </p:stCondLst>
                                        </p:cTn>
                                        <p:tgtEl>
                                          <p:spTgt spid="10"/>
                                        </p:tgtEl>
                                        <p:attrNameLst>
                                          <p:attrName>style.visibility</p:attrName>
                                        </p:attrNameLst>
                                      </p:cBhvr>
                                      <p:to>
                                        <p:strVal val="hidden"/>
                                      </p:to>
                                    </p:set>
                                  </p:childTnLst>
                                </p:cTn>
                              </p:par>
                              <p:par>
                                <p:cTn id="196" presetID="10" presetClass="exit" presetSubtype="0" fill="hold" grpId="1" nodeType="withEffect">
                                  <p:stCondLst>
                                    <p:cond delay="0"/>
                                  </p:stCondLst>
                                  <p:childTnLst>
                                    <p:animEffect transition="out" filter="fade">
                                      <p:cBhvr>
                                        <p:cTn id="197" dur="500"/>
                                        <p:tgtEl>
                                          <p:spTgt spid="11"/>
                                        </p:tgtEl>
                                      </p:cBhvr>
                                    </p:animEffect>
                                    <p:set>
                                      <p:cBhvr>
                                        <p:cTn id="198" dur="1" fill="hold">
                                          <p:stCondLst>
                                            <p:cond delay="499"/>
                                          </p:stCondLst>
                                        </p:cTn>
                                        <p:tgtEl>
                                          <p:spTgt spid="11"/>
                                        </p:tgtEl>
                                        <p:attrNameLst>
                                          <p:attrName>style.visibility</p:attrName>
                                        </p:attrNameLst>
                                      </p:cBhvr>
                                      <p:to>
                                        <p:strVal val="hidden"/>
                                      </p:to>
                                    </p:set>
                                  </p:childTnLst>
                                </p:cTn>
                              </p:par>
                            </p:childTnLst>
                          </p:cTn>
                        </p:par>
                        <p:par>
                          <p:cTn id="199" fill="hold">
                            <p:stCondLst>
                              <p:cond delay="2500"/>
                            </p:stCondLst>
                            <p:childTnLst>
                              <p:par>
                                <p:cTn id="200" presetID="0" presetClass="entr" presetSubtype="0" fill="hold" grpId="0" nodeType="afterEffect">
                                  <p:stCondLst>
                                    <p:cond delay="0"/>
                                  </p:stCondLst>
                                  <p:childTnLst>
                                    <p:set>
                                      <p:cBhvr>
                                        <p:cTn id="201" dur="1" fill="hold">
                                          <p:stCondLst>
                                            <p:cond delay="0"/>
                                          </p:stCondLst>
                                        </p:cTn>
                                        <p:tgtEl>
                                          <p:spTgt spid="4"/>
                                        </p:tgtEl>
                                        <p:attrNameLst>
                                          <p:attrName>style.visibility</p:attrName>
                                        </p:attrNameLst>
                                      </p:cBhvr>
                                      <p:to>
                                        <p:strVal val="visible"/>
                                      </p:to>
                                    </p:set>
                                    <p:animEffect transition="in" filter="dissolve">
                                      <p:cBhvr>
                                        <p:cTn id="202" dur="500">
                                          <p:stCondLst>
                                            <p:cond delay="0"/>
                                          </p:stCondLst>
                                        </p:cTn>
                                        <p:tgtEl>
                                          <p:spTgt spid="4"/>
                                        </p:tgtEl>
                                      </p:cBhvr>
                                    </p:animEffect>
                                    <p:anim to="" calcmode="lin" valueType="num">
                                      <p:cBhvr>
                                        <p:cTn id="203"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04"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205" fill="hold">
                      <p:stCondLst>
                        <p:cond delay="indefinite"/>
                      </p:stCondLst>
                      <p:childTnLst>
                        <p:par>
                          <p:cTn id="206" fill="hold">
                            <p:stCondLst>
                              <p:cond delay="0"/>
                            </p:stCondLst>
                            <p:childTnLst>
                              <p:par>
                                <p:cTn id="207" presetID="42" presetClass="entr" presetSubtype="0" fill="hold" nodeType="clickEffect">
                                  <p:stCondLst>
                                    <p:cond delay="0"/>
                                  </p:stCondLst>
                                  <p:childTnLst>
                                    <p:set>
                                      <p:cBhvr>
                                        <p:cTn id="208" dur="1" fill="hold">
                                          <p:stCondLst>
                                            <p:cond delay="0"/>
                                          </p:stCondLst>
                                        </p:cTn>
                                        <p:tgtEl>
                                          <p:spTgt spid="25">
                                            <p:txEl>
                                              <p:pRg st="0" end="0"/>
                                            </p:txEl>
                                          </p:spTgt>
                                        </p:tgtEl>
                                        <p:attrNameLst>
                                          <p:attrName>style.visibility</p:attrName>
                                        </p:attrNameLst>
                                      </p:cBhvr>
                                      <p:to>
                                        <p:strVal val="visible"/>
                                      </p:to>
                                    </p:set>
                                    <p:animEffect transition="in" filter="fade">
                                      <p:cBhvr>
                                        <p:cTn id="209" dur="1000"/>
                                        <p:tgtEl>
                                          <p:spTgt spid="25">
                                            <p:txEl>
                                              <p:pRg st="0" end="0"/>
                                            </p:txEl>
                                          </p:spTgt>
                                        </p:tgtEl>
                                      </p:cBhvr>
                                    </p:animEffect>
                                    <p:anim calcmode="lin" valueType="num">
                                      <p:cBhvr>
                                        <p:cTn id="210"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211" dur="1000" fill="hold"/>
                                        <p:tgtEl>
                                          <p:spTgt spid="25">
                                            <p:txEl>
                                              <p:pRg st="0" end="0"/>
                                            </p:txEl>
                                          </p:spTgt>
                                        </p:tgtEl>
                                        <p:attrNameLst>
                                          <p:attrName>ppt_y</p:attrName>
                                        </p:attrNameLst>
                                      </p:cBhvr>
                                      <p:tavLst>
                                        <p:tav tm="0">
                                          <p:val>
                                            <p:strVal val="#ppt_y+.1"/>
                                          </p:val>
                                        </p:tav>
                                        <p:tav tm="100000">
                                          <p:val>
                                            <p:strVal val="#ppt_y"/>
                                          </p:val>
                                        </p:tav>
                                      </p:tavLst>
                                    </p:anim>
                                  </p:childTnLst>
                                </p:cTn>
                              </p:par>
                              <p:par>
                                <p:cTn id="212" presetID="17" presetClass="entr" presetSubtype="10" fill="hold" grpId="3" nodeType="withEffect">
                                  <p:stCondLst>
                                    <p:cond delay="0"/>
                                  </p:stCondLst>
                                  <p:childTnLst>
                                    <p:set>
                                      <p:cBhvr>
                                        <p:cTn id="213" dur="1" fill="hold">
                                          <p:stCondLst>
                                            <p:cond delay="0"/>
                                          </p:stCondLst>
                                        </p:cTn>
                                        <p:tgtEl>
                                          <p:spTgt spid="25">
                                            <p:txEl>
                                              <p:pRg st="0" end="0"/>
                                            </p:txEl>
                                          </p:spTgt>
                                        </p:tgtEl>
                                        <p:attrNameLst>
                                          <p:attrName>style.visibility</p:attrName>
                                        </p:attrNameLst>
                                      </p:cBhvr>
                                      <p:to>
                                        <p:strVal val="visible"/>
                                      </p:to>
                                    </p:set>
                                    <p:anim calcmode="lin" valueType="num">
                                      <p:cBhvr>
                                        <p:cTn id="214" dur="10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215" dur="1000" fill="hold"/>
                                        <p:tgtEl>
                                          <p:spTgt spid="25">
                                            <p:txEl>
                                              <p:pRg st="0" end="0"/>
                                            </p:txEl>
                                          </p:spTgt>
                                        </p:tgtEl>
                                        <p:attrNameLst>
                                          <p:attrName>ppt_h</p:attrName>
                                        </p:attrNameLst>
                                      </p:cBhvr>
                                      <p:tavLst>
                                        <p:tav tm="0">
                                          <p:val>
                                            <p:strVal val="#ppt_h"/>
                                          </p:val>
                                        </p:tav>
                                        <p:tav tm="100000">
                                          <p:val>
                                            <p:strVal val="#ppt_h"/>
                                          </p:val>
                                        </p:tav>
                                      </p:tavLst>
                                    </p:anim>
                                  </p:childTnLst>
                                </p:cTn>
                              </p:par>
                              <p:par>
                                <p:cTn id="216" presetID="17" presetClass="entr" presetSubtype="4" fill="hold" grpId="0" nodeType="withEffect">
                                  <p:stCondLst>
                                    <p:cond delay="750"/>
                                  </p:stCondLst>
                                  <p:childTnLst>
                                    <p:set>
                                      <p:cBhvr>
                                        <p:cTn id="217" dur="1" fill="hold">
                                          <p:stCondLst>
                                            <p:cond delay="0"/>
                                          </p:stCondLst>
                                        </p:cTn>
                                        <p:tgtEl>
                                          <p:spTgt spid="27"/>
                                        </p:tgtEl>
                                        <p:attrNameLst>
                                          <p:attrName>style.visibility</p:attrName>
                                        </p:attrNameLst>
                                      </p:cBhvr>
                                      <p:to>
                                        <p:strVal val="visible"/>
                                      </p:to>
                                    </p:set>
                                    <p:anim calcmode="lin" valueType="num">
                                      <p:cBhvr>
                                        <p:cTn id="218" dur="500" fill="hold"/>
                                        <p:tgtEl>
                                          <p:spTgt spid="27"/>
                                        </p:tgtEl>
                                        <p:attrNameLst>
                                          <p:attrName>ppt_x</p:attrName>
                                        </p:attrNameLst>
                                      </p:cBhvr>
                                      <p:tavLst>
                                        <p:tav tm="0">
                                          <p:val>
                                            <p:strVal val="#ppt_x"/>
                                          </p:val>
                                        </p:tav>
                                        <p:tav tm="100000">
                                          <p:val>
                                            <p:strVal val="#ppt_x"/>
                                          </p:val>
                                        </p:tav>
                                      </p:tavLst>
                                    </p:anim>
                                    <p:anim calcmode="lin" valueType="num">
                                      <p:cBhvr>
                                        <p:cTn id="219" dur="500" fill="hold"/>
                                        <p:tgtEl>
                                          <p:spTgt spid="27"/>
                                        </p:tgtEl>
                                        <p:attrNameLst>
                                          <p:attrName>ppt_y</p:attrName>
                                        </p:attrNameLst>
                                      </p:cBhvr>
                                      <p:tavLst>
                                        <p:tav tm="0">
                                          <p:val>
                                            <p:strVal val="#ppt_y+#ppt_h/2"/>
                                          </p:val>
                                        </p:tav>
                                        <p:tav tm="100000">
                                          <p:val>
                                            <p:strVal val="#ppt_y"/>
                                          </p:val>
                                        </p:tav>
                                      </p:tavLst>
                                    </p:anim>
                                    <p:anim calcmode="lin" valueType="num">
                                      <p:cBhvr>
                                        <p:cTn id="220" dur="500" fill="hold"/>
                                        <p:tgtEl>
                                          <p:spTgt spid="27"/>
                                        </p:tgtEl>
                                        <p:attrNameLst>
                                          <p:attrName>ppt_w</p:attrName>
                                        </p:attrNameLst>
                                      </p:cBhvr>
                                      <p:tavLst>
                                        <p:tav tm="0">
                                          <p:val>
                                            <p:strVal val="#ppt_w"/>
                                          </p:val>
                                        </p:tav>
                                        <p:tav tm="100000">
                                          <p:val>
                                            <p:strVal val="#ppt_w"/>
                                          </p:val>
                                        </p:tav>
                                      </p:tavLst>
                                    </p:anim>
                                    <p:anim calcmode="lin" valueType="num">
                                      <p:cBhvr>
                                        <p:cTn id="221" dur="500" fill="hold"/>
                                        <p:tgtEl>
                                          <p:spTgt spid="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5" grpId="3" build="allAtOnce"/>
      <p:bldP spid="2" grpId="0"/>
      <p:bldP spid="23" grpId="0"/>
      <p:bldP spid="23" grpId="1"/>
      <p:bldP spid="23" grpId="2"/>
      <p:bldP spid="19" grpId="0"/>
      <p:bldP spid="19" grpId="1"/>
      <p:bldP spid="19" grpId="2"/>
      <p:bldP spid="3074" grpId="0"/>
      <p:bldP spid="3074" grpId="1"/>
      <p:bldP spid="4" grpId="0" animBg="1"/>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20" grpId="0"/>
      <p:bldP spid="20" grpId="1"/>
      <p:bldP spid="20" grpId="2"/>
      <p:bldP spid="21" grpId="0"/>
      <p:bldP spid="21" grpId="1"/>
      <p:bldP spid="21" grpId="2"/>
      <p:bldP spid="5" grpId="0"/>
      <p:bldP spid="22" grpId="0"/>
      <p:bldP spid="22" grpId="1"/>
      <p:bldP spid="24" grpId="0"/>
      <p:bldP spid="24" grpId="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E21E76F7-7196-0F36-8BAA-38D3EC1D018F}"/>
              </a:ext>
            </a:extLst>
          </p:cNvPr>
          <p:cNvSpPr/>
          <p:nvPr/>
        </p:nvSpPr>
        <p:spPr>
          <a:xfrm>
            <a:off x="0" y="0"/>
            <a:ext cx="1828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8E97E79E-10BA-0D07-0822-47F72B465502}"/>
              </a:ext>
            </a:extLst>
          </p:cNvPr>
          <p:cNvSpPr/>
          <p:nvPr/>
        </p:nvSpPr>
        <p:spPr>
          <a:xfrm>
            <a:off x="1826964" y="0"/>
            <a:ext cx="1828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79EC46F6-6F83-AC67-E3E9-D38CA1D1BAC2}"/>
              </a:ext>
            </a:extLst>
          </p:cNvPr>
          <p:cNvSpPr/>
          <p:nvPr/>
        </p:nvSpPr>
        <p:spPr>
          <a:xfrm>
            <a:off x="3653928" y="0"/>
            <a:ext cx="1828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F3A6BD53-7E30-1FEE-264E-3B8A414DCF51}"/>
              </a:ext>
            </a:extLst>
          </p:cNvPr>
          <p:cNvSpPr/>
          <p:nvPr/>
        </p:nvSpPr>
        <p:spPr>
          <a:xfrm>
            <a:off x="5480892" y="0"/>
            <a:ext cx="1828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61CC57C7-6746-0902-D035-A9C20BF847C9}"/>
              </a:ext>
            </a:extLst>
          </p:cNvPr>
          <p:cNvSpPr/>
          <p:nvPr/>
        </p:nvSpPr>
        <p:spPr>
          <a:xfrm>
            <a:off x="7315200" y="0"/>
            <a:ext cx="1828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inal">
            <a:extLst>
              <a:ext uri="{FF2B5EF4-FFF2-40B4-BE49-F238E27FC236}">
                <a16:creationId xmlns:a16="http://schemas.microsoft.com/office/drawing/2014/main" id="{DD5702C6-39FB-773B-887D-B713CC4C0EE4}"/>
              </a:ext>
            </a:extLst>
          </p:cNvPr>
          <p:cNvSpPr txBox="1">
            <a:spLocks noChangeArrowheads="1"/>
          </p:cNvSpPr>
          <p:nvPr/>
        </p:nvSpPr>
        <p:spPr bwMode="auto">
          <a:xfrm>
            <a:off x="402981" y="480646"/>
            <a:ext cx="8338038" cy="589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952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952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draw near with a true heart </a:t>
            </a:r>
          </a:p>
          <a:p>
            <a:pPr eaLnBrk="1" hangingPunct="1"/>
            <a:r>
              <a:rPr lang="en-US" altLang="en-US" b="1" kern="0" dirty="0">
                <a:ln w="952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t>
            </a:r>
          </a:p>
          <a:p>
            <a:pPr eaLnBrk="1" hangingPunct="1"/>
            <a:r>
              <a:rPr lang="en-US" altLang="en-US" b="1" kern="0" dirty="0">
                <a:ln w="9525"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9525"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in full assurance of faith</a:t>
            </a:r>
          </a:p>
          <a:p>
            <a:pPr algn="l" eaLnBrk="1" hangingPunct="1"/>
            <a:r>
              <a:rPr lang="en-US" altLang="en-US" b="1" kern="0" dirty="0">
                <a:ln w="9525"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	</a:t>
            </a:r>
            <a:r>
              <a:rPr lang="en-US" altLang="en-US" b="1" kern="0" dirty="0">
                <a:ln w="952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 </a:t>
            </a:r>
            <a:r>
              <a:rPr lang="en-US" altLang="en-US" b="1" kern="0" dirty="0">
                <a:ln w="9525"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a:t>
            </a:r>
            <a:endParaRPr lang="en-US" altLang="en-US" b="1" kern="0" dirty="0">
              <a:ln w="9525"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952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having hearts </a:t>
            </a:r>
          </a:p>
          <a:p>
            <a:pPr algn="l" eaLnBrk="1" hangingPunct="1"/>
            <a:r>
              <a:rPr lang="en-US" altLang="en-US" b="1" kern="0" dirty="0">
                <a:ln w="952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	      </a:t>
            </a:r>
            <a:r>
              <a:rPr lang="en-US" altLang="en-US" b="1" kern="0" dirty="0">
                <a:ln w="9525" cmpd="sng">
                  <a:solidFill>
                    <a:srgbClr val="FFFFFF"/>
                  </a:solidFill>
                  <a:prstDash val="solid"/>
                  <a:miter lim="800000"/>
                </a:ln>
                <a:solidFill>
                  <a:schemeClr val="tx2">
                    <a:lumMod val="85000"/>
                    <a:lumOff val="15000"/>
                  </a:schemeClr>
                </a:solidFill>
                <a:effectLst>
                  <a:glow rad="101600">
                    <a:schemeClr val="tx1"/>
                  </a:glow>
                  <a:outerShdw blurRad="50800" algn="tl" rotWithShape="0">
                    <a:srgbClr val="000000"/>
                  </a:outerShdw>
                </a:effectLst>
                <a:latin typeface="Calibri" panose="020F0502020204030204" pitchFamily="34" charset="0"/>
              </a:rPr>
              <a:t>from an evil conscience </a:t>
            </a:r>
          </a:p>
          <a:p>
            <a:pPr algn="l" eaLnBrk="1" hangingPunct="1"/>
            <a:r>
              <a:rPr lang="en-US" altLang="en-US" b="1" kern="0" dirty="0">
                <a:ln w="952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9525"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a:t>
            </a:r>
          </a:p>
          <a:p>
            <a:pPr algn="l" eaLnBrk="1" hangingPunct="1"/>
            <a:r>
              <a:rPr lang="en-US" altLang="en-US" b="1" kern="0" dirty="0">
                <a:ln w="952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9525"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bodies washed with pure water</a:t>
            </a:r>
            <a:endParaRPr lang="en-US" altLang="en-US" sz="4000" b="1" i="1" kern="0" dirty="0">
              <a:ln w="9525"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endParaRPr>
          </a:p>
        </p:txBody>
      </p:sp>
      <p:sp>
        <p:nvSpPr>
          <p:cNvPr id="18" name="Main">
            <a:extLst>
              <a:ext uri="{FF2B5EF4-FFF2-40B4-BE49-F238E27FC236}">
                <a16:creationId xmlns:a16="http://schemas.microsoft.com/office/drawing/2014/main" id="{2828EC7C-E6F6-9B32-768E-456BABE239A4}"/>
              </a:ext>
            </a:extLst>
          </p:cNvPr>
          <p:cNvSpPr>
            <a:spLocks noGrp="1" noChangeArrowheads="1"/>
          </p:cNvSpPr>
          <p:nvPr>
            <p:ph type="title"/>
          </p:nvPr>
        </p:nvSpPr>
        <p:spPr>
          <a:xfrm>
            <a:off x="571500" y="1257459"/>
            <a:ext cx="8001000" cy="434308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let us draw near with a true heart in full assurance of faith, having our hearts sprinkled from an evil conscience and our bodies washed with pure water.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10:22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9" name="Arrow: Bent-Up 9">
            <a:extLst>
              <a:ext uri="{FF2B5EF4-FFF2-40B4-BE49-F238E27FC236}">
                <a16:creationId xmlns:a16="http://schemas.microsoft.com/office/drawing/2014/main" id="{B7EF4273-DE65-2585-20BD-EB742E939DBB}"/>
              </a:ext>
            </a:extLst>
          </p:cNvPr>
          <p:cNvSpPr/>
          <p:nvPr/>
        </p:nvSpPr>
        <p:spPr>
          <a:xfrm rot="5400000">
            <a:off x="2523118" y="4224722"/>
            <a:ext cx="349096" cy="352845"/>
          </a:xfrm>
          <a:prstGeom prst="bentUpArrow">
            <a:avLst>
              <a:gd name="adj1" fmla="val 26365"/>
              <a:gd name="adj2" fmla="val 32031"/>
              <a:gd name="adj3" fmla="val 35156"/>
            </a:avLst>
          </a:prstGeom>
          <a:solidFill>
            <a:schemeClr val="bg2">
              <a:lumMod val="50000"/>
            </a:schemeClr>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tx2">
                  <a:lumMod val="85000"/>
                  <a:lumOff val="15000"/>
                </a:schemeClr>
              </a:solidFill>
              <a:effectLst/>
              <a:uLnTx/>
              <a:uFillTx/>
              <a:latin typeface="Arial"/>
              <a:ea typeface="+mn-ea"/>
              <a:cs typeface="+mn-cs"/>
            </a:endParaRPr>
          </a:p>
        </p:txBody>
      </p:sp>
      <p:sp>
        <p:nvSpPr>
          <p:cNvPr id="20" name="Rectangle 2">
            <a:extLst>
              <a:ext uri="{FF2B5EF4-FFF2-40B4-BE49-F238E27FC236}">
                <a16:creationId xmlns:a16="http://schemas.microsoft.com/office/drawing/2014/main" id="{8738EDC3-7D49-487A-3564-D529F6F5BE24}"/>
              </a:ext>
            </a:extLst>
          </p:cNvPr>
          <p:cNvSpPr txBox="1">
            <a:spLocks noChangeArrowheads="1"/>
          </p:cNvSpPr>
          <p:nvPr/>
        </p:nvSpPr>
        <p:spPr bwMode="auto">
          <a:xfrm>
            <a:off x="2745564" y="1412632"/>
            <a:ext cx="5622149" cy="73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draw near with a true</a:t>
            </a:r>
          </a:p>
        </p:txBody>
      </p:sp>
      <p:sp>
        <p:nvSpPr>
          <p:cNvPr id="21" name="Rectangle 2">
            <a:extLst>
              <a:ext uri="{FF2B5EF4-FFF2-40B4-BE49-F238E27FC236}">
                <a16:creationId xmlns:a16="http://schemas.microsoft.com/office/drawing/2014/main" id="{74279B54-6499-E12E-F352-80995CDD5BAC}"/>
              </a:ext>
            </a:extLst>
          </p:cNvPr>
          <p:cNvSpPr txBox="1">
            <a:spLocks noChangeArrowheads="1"/>
          </p:cNvSpPr>
          <p:nvPr/>
        </p:nvSpPr>
        <p:spPr bwMode="auto">
          <a:xfrm>
            <a:off x="782052" y="2050304"/>
            <a:ext cx="1739692" cy="802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heart</a:t>
            </a:r>
          </a:p>
        </p:txBody>
      </p:sp>
      <p:sp>
        <p:nvSpPr>
          <p:cNvPr id="22" name="Rectangle 2">
            <a:extLst>
              <a:ext uri="{FF2B5EF4-FFF2-40B4-BE49-F238E27FC236}">
                <a16:creationId xmlns:a16="http://schemas.microsoft.com/office/drawing/2014/main" id="{026D09AF-27EE-4D9E-835F-59C7F733072D}"/>
              </a:ext>
            </a:extLst>
          </p:cNvPr>
          <p:cNvSpPr txBox="1">
            <a:spLocks noChangeArrowheads="1"/>
          </p:cNvSpPr>
          <p:nvPr/>
        </p:nvSpPr>
        <p:spPr bwMode="auto">
          <a:xfrm>
            <a:off x="2201761" y="2071688"/>
            <a:ext cx="5973071" cy="757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full assurance of faith</a:t>
            </a:r>
          </a:p>
        </p:txBody>
      </p:sp>
      <p:sp>
        <p:nvSpPr>
          <p:cNvPr id="23" name="Rectangle 2">
            <a:extLst>
              <a:ext uri="{FF2B5EF4-FFF2-40B4-BE49-F238E27FC236}">
                <a16:creationId xmlns:a16="http://schemas.microsoft.com/office/drawing/2014/main" id="{E9DF9965-F8BC-06DD-2DEA-6707DA27506B}"/>
              </a:ext>
            </a:extLst>
          </p:cNvPr>
          <p:cNvSpPr txBox="1">
            <a:spLocks noChangeArrowheads="1"/>
          </p:cNvSpPr>
          <p:nvPr/>
        </p:nvSpPr>
        <p:spPr bwMode="auto">
          <a:xfrm>
            <a:off x="571500" y="2736057"/>
            <a:ext cx="1945481" cy="778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having</a:t>
            </a:r>
          </a:p>
        </p:txBody>
      </p:sp>
      <p:sp>
        <p:nvSpPr>
          <p:cNvPr id="24" name="Rectangle 2">
            <a:extLst>
              <a:ext uri="{FF2B5EF4-FFF2-40B4-BE49-F238E27FC236}">
                <a16:creationId xmlns:a16="http://schemas.microsoft.com/office/drawing/2014/main" id="{0882A178-C2E7-6507-8367-DA37AA09592F}"/>
              </a:ext>
            </a:extLst>
          </p:cNvPr>
          <p:cNvSpPr txBox="1">
            <a:spLocks noChangeArrowheads="1"/>
          </p:cNvSpPr>
          <p:nvPr/>
        </p:nvSpPr>
        <p:spPr bwMode="auto">
          <a:xfrm>
            <a:off x="3098007" y="2717006"/>
            <a:ext cx="2020744" cy="809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hearts</a:t>
            </a:r>
          </a:p>
        </p:txBody>
      </p:sp>
      <p:sp>
        <p:nvSpPr>
          <p:cNvPr id="25" name="Rectangle 2">
            <a:extLst>
              <a:ext uri="{FF2B5EF4-FFF2-40B4-BE49-F238E27FC236}">
                <a16:creationId xmlns:a16="http://schemas.microsoft.com/office/drawing/2014/main" id="{C4C2131E-E2D6-7757-BA2A-5EAE524C604D}"/>
              </a:ext>
            </a:extLst>
          </p:cNvPr>
          <p:cNvSpPr txBox="1">
            <a:spLocks noChangeArrowheads="1"/>
          </p:cNvSpPr>
          <p:nvPr/>
        </p:nvSpPr>
        <p:spPr bwMode="auto">
          <a:xfrm>
            <a:off x="7062537" y="2724073"/>
            <a:ext cx="1486152" cy="797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from</a:t>
            </a:r>
          </a:p>
        </p:txBody>
      </p:sp>
      <p:sp>
        <p:nvSpPr>
          <p:cNvPr id="26" name="Rectangle 2">
            <a:extLst>
              <a:ext uri="{FF2B5EF4-FFF2-40B4-BE49-F238E27FC236}">
                <a16:creationId xmlns:a16="http://schemas.microsoft.com/office/drawing/2014/main" id="{D5E2F1C6-1C21-115E-54EF-B6BD9DA83986}"/>
              </a:ext>
            </a:extLst>
          </p:cNvPr>
          <p:cNvSpPr txBox="1">
            <a:spLocks noChangeArrowheads="1"/>
          </p:cNvSpPr>
          <p:nvPr/>
        </p:nvSpPr>
        <p:spPr bwMode="auto">
          <a:xfrm>
            <a:off x="423864" y="3421905"/>
            <a:ext cx="4701588" cy="738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 evil conscience</a:t>
            </a:r>
          </a:p>
        </p:txBody>
      </p:sp>
      <p:sp>
        <p:nvSpPr>
          <p:cNvPr id="27" name="Rectangle 2">
            <a:extLst>
              <a:ext uri="{FF2B5EF4-FFF2-40B4-BE49-F238E27FC236}">
                <a16:creationId xmlns:a16="http://schemas.microsoft.com/office/drawing/2014/main" id="{1A08FED7-2D0F-D912-2632-7A07804FD6F3}"/>
              </a:ext>
            </a:extLst>
          </p:cNvPr>
          <p:cNvSpPr txBox="1">
            <a:spLocks noChangeArrowheads="1"/>
          </p:cNvSpPr>
          <p:nvPr/>
        </p:nvSpPr>
        <p:spPr bwMode="auto">
          <a:xfrm>
            <a:off x="6656096" y="3398045"/>
            <a:ext cx="2064042" cy="786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bodies</a:t>
            </a:r>
          </a:p>
        </p:txBody>
      </p:sp>
      <p:sp>
        <p:nvSpPr>
          <p:cNvPr id="28" name="Rectangle 2">
            <a:extLst>
              <a:ext uri="{FF2B5EF4-FFF2-40B4-BE49-F238E27FC236}">
                <a16:creationId xmlns:a16="http://schemas.microsoft.com/office/drawing/2014/main" id="{BCFD56FB-95AE-3D9C-5B29-3AC7833AA836}"/>
              </a:ext>
            </a:extLst>
          </p:cNvPr>
          <p:cNvSpPr txBox="1">
            <a:spLocks noChangeArrowheads="1"/>
          </p:cNvSpPr>
          <p:nvPr/>
        </p:nvSpPr>
        <p:spPr bwMode="auto">
          <a:xfrm>
            <a:off x="1435893" y="4071610"/>
            <a:ext cx="6122319" cy="783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washed with pure water</a:t>
            </a:r>
          </a:p>
        </p:txBody>
      </p:sp>
      <p:sp>
        <p:nvSpPr>
          <p:cNvPr id="3" name="Rounded Rectangle 2">
            <a:extLst>
              <a:ext uri="{FF2B5EF4-FFF2-40B4-BE49-F238E27FC236}">
                <a16:creationId xmlns:a16="http://schemas.microsoft.com/office/drawing/2014/main" id="{9C43DA3D-4C9C-535F-26AE-E97564BCD238}"/>
              </a:ext>
            </a:extLst>
          </p:cNvPr>
          <p:cNvSpPr>
            <a:spLocks noChangeAspect="1"/>
          </p:cNvSpPr>
          <p:nvPr/>
        </p:nvSpPr>
        <p:spPr>
          <a:xfrm>
            <a:off x="529721" y="689478"/>
            <a:ext cx="3428474" cy="765153"/>
          </a:xfrm>
          <a:prstGeom prst="roundRect">
            <a:avLst/>
          </a:prstGeom>
          <a:blipFill>
            <a:blip r:embed="rId3"/>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D1CE92B6-B895-067F-5E92-B96B63B42716}"/>
              </a:ext>
            </a:extLst>
          </p:cNvPr>
          <p:cNvSpPr>
            <a:spLocks noChangeAspect="1"/>
          </p:cNvSpPr>
          <p:nvPr/>
        </p:nvSpPr>
        <p:spPr>
          <a:xfrm>
            <a:off x="1053137" y="2064231"/>
            <a:ext cx="7857534" cy="706296"/>
          </a:xfrm>
          <a:prstGeom prst="roundRect">
            <a:avLst/>
          </a:prstGeom>
          <a:blipFill>
            <a:blip r:embed="rId4"/>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B158AC1-DD03-3FEB-92FA-C5E01E3366A6}"/>
              </a:ext>
            </a:extLst>
          </p:cNvPr>
          <p:cNvSpPr>
            <a:spLocks noChangeArrowheads="1"/>
          </p:cNvSpPr>
          <p:nvPr/>
        </p:nvSpPr>
        <p:spPr bwMode="auto">
          <a:xfrm>
            <a:off x="830317" y="1833952"/>
            <a:ext cx="1158181" cy="115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2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2773605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25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25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25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250"/>
                                        <p:tgtEl>
                                          <p:spTgt spid="2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250"/>
                                        <p:tgtEl>
                                          <p:spTgt spid="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250"/>
                                        <p:tgtEl>
                                          <p:spTgt spid="2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250"/>
                                        <p:tgtEl>
                                          <p:spTgt spid="2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250"/>
                                        <p:tgtEl>
                                          <p:spTgt spid="2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250"/>
                                        <p:tgtEl>
                                          <p:spTgt spid="28"/>
                                        </p:tgtEl>
                                      </p:cBhvr>
                                    </p:animEffect>
                                  </p:childTnLst>
                                </p:cTn>
                              </p:par>
                              <p:par>
                                <p:cTn id="40" presetID="42" presetClass="path" presetSubtype="0" accel="50000" decel="50000" fill="hold" grpId="2" nodeType="withEffect">
                                  <p:stCondLst>
                                    <p:cond delay="0"/>
                                  </p:stCondLst>
                                  <p:childTnLst>
                                    <p:animMotion origin="layout" path="M 1.11111E-6 -2.22222E-6 L -0.16233 -0.10254 " pathEditMode="relative" rAng="0" ptsTypes="AA">
                                      <p:cBhvr>
                                        <p:cTn id="41" dur="2000" fill="hold"/>
                                        <p:tgtEl>
                                          <p:spTgt spid="20"/>
                                        </p:tgtEl>
                                        <p:attrNameLst>
                                          <p:attrName>ppt_x</p:attrName>
                                          <p:attrName>ppt_y</p:attrName>
                                        </p:attrNameLst>
                                      </p:cBhvr>
                                      <p:rCtr x="-8125" y="-5139"/>
                                    </p:animMotion>
                                  </p:childTnLst>
                                </p:cTn>
                              </p:par>
                              <p:par>
                                <p:cTn id="42" presetID="42" presetClass="path" presetSubtype="0" accel="50000" decel="50000" fill="hold" grpId="2" nodeType="withEffect">
                                  <p:stCondLst>
                                    <p:cond delay="0"/>
                                  </p:stCondLst>
                                  <p:childTnLst>
                                    <p:animMotion origin="layout" path="M 8.33333E-7 2.59259E-6 L 0.62326 -0.19977 " pathEditMode="relative" rAng="0" ptsTypes="AA">
                                      <p:cBhvr>
                                        <p:cTn id="43" dur="2000" fill="hold"/>
                                        <p:tgtEl>
                                          <p:spTgt spid="21"/>
                                        </p:tgtEl>
                                        <p:attrNameLst>
                                          <p:attrName>ppt_x</p:attrName>
                                          <p:attrName>ppt_y</p:attrName>
                                        </p:attrNameLst>
                                      </p:cBhvr>
                                      <p:rCtr x="31163" y="-10000"/>
                                    </p:animMotion>
                                  </p:childTnLst>
                                </p:cTn>
                              </p:par>
                              <p:par>
                                <p:cTn id="44" presetID="42" presetClass="path" presetSubtype="0" accel="50000" decel="50000" fill="hold" grpId="2" nodeType="withEffect">
                                  <p:stCondLst>
                                    <p:cond delay="0"/>
                                  </p:stCondLst>
                                  <p:childTnLst>
                                    <p:animMotion origin="layout" path="M -1.11111E-6 4.07407E-6 L -0.0401 -0.00463 " pathEditMode="relative" rAng="0" ptsTypes="AA">
                                      <p:cBhvr>
                                        <p:cTn id="45" dur="2000" fill="hold"/>
                                        <p:tgtEl>
                                          <p:spTgt spid="22"/>
                                        </p:tgtEl>
                                        <p:attrNameLst>
                                          <p:attrName>ppt_x</p:attrName>
                                          <p:attrName>ppt_y</p:attrName>
                                        </p:attrNameLst>
                                      </p:cBhvr>
                                      <p:rCtr x="-2014" y="-231"/>
                                    </p:animMotion>
                                  </p:childTnLst>
                                </p:cTn>
                              </p:par>
                              <p:par>
                                <p:cTn id="46" presetID="42" presetClass="path" presetSubtype="0" accel="50000" decel="50000" fill="hold" grpId="2" nodeType="withEffect">
                                  <p:stCondLst>
                                    <p:cond delay="0"/>
                                  </p:stCondLst>
                                  <p:childTnLst>
                                    <p:animMotion origin="layout" path="M 2.77556E-17 2.96296E-6 L -0.03038 0.09282 " pathEditMode="relative" rAng="0" ptsTypes="AA">
                                      <p:cBhvr>
                                        <p:cTn id="47" dur="2000" fill="hold"/>
                                        <p:tgtEl>
                                          <p:spTgt spid="23"/>
                                        </p:tgtEl>
                                        <p:attrNameLst>
                                          <p:attrName>ppt_x</p:attrName>
                                          <p:attrName>ppt_y</p:attrName>
                                        </p:attrNameLst>
                                      </p:cBhvr>
                                      <p:rCtr x="-1528" y="4630"/>
                                    </p:animMotion>
                                  </p:childTnLst>
                                </p:cTn>
                              </p:par>
                              <p:par>
                                <p:cTn id="48" presetID="42" presetClass="path" presetSubtype="0" accel="50000" decel="50000" fill="hold" grpId="2" nodeType="withEffect">
                                  <p:stCondLst>
                                    <p:cond delay="0"/>
                                  </p:stCondLst>
                                  <p:childTnLst>
                                    <p:animMotion origin="layout" path="M 4.44444E-6 -2.59259E-6 L -0.13178 0.09375 " pathEditMode="relative" rAng="0" ptsTypes="AA">
                                      <p:cBhvr>
                                        <p:cTn id="49" dur="2000" fill="hold"/>
                                        <p:tgtEl>
                                          <p:spTgt spid="24"/>
                                        </p:tgtEl>
                                        <p:attrNameLst>
                                          <p:attrName>ppt_x</p:attrName>
                                          <p:attrName>ppt_y</p:attrName>
                                        </p:attrNameLst>
                                      </p:cBhvr>
                                      <p:rCtr x="-6597" y="4676"/>
                                    </p:animMotion>
                                  </p:childTnLst>
                                </p:cTn>
                              </p:par>
                              <p:par>
                                <p:cTn id="50" presetID="42" presetClass="path" presetSubtype="0" accel="50000" decel="50000" fill="hold" grpId="2" nodeType="withEffect">
                                  <p:stCondLst>
                                    <p:cond delay="0"/>
                                  </p:stCondLst>
                                  <p:childTnLst>
                                    <p:animMotion origin="layout" path="M 4.16667E-6 -4.07407E-6 L -0.45452 0.19121 " pathEditMode="relative" rAng="0" ptsTypes="AA">
                                      <p:cBhvr>
                                        <p:cTn id="51" dur="2000" fill="hold"/>
                                        <p:tgtEl>
                                          <p:spTgt spid="25"/>
                                        </p:tgtEl>
                                        <p:attrNameLst>
                                          <p:attrName>ppt_x</p:attrName>
                                          <p:attrName>ppt_y</p:attrName>
                                        </p:attrNameLst>
                                      </p:cBhvr>
                                      <p:rCtr x="-22726" y="9560"/>
                                    </p:animMotion>
                                  </p:childTnLst>
                                </p:cTn>
                              </p:par>
                              <p:par>
                                <p:cTn id="52" presetID="42" presetClass="path" presetSubtype="0" accel="50000" decel="50000" fill="hold" grpId="2" nodeType="withEffect">
                                  <p:stCondLst>
                                    <p:cond delay="0"/>
                                  </p:stCondLst>
                                  <p:childTnLst>
                                    <p:animMotion origin="layout" path="M -2.22222E-6 2.22222E-6 L 0.39966 0.09398 " pathEditMode="relative" rAng="0" ptsTypes="AA">
                                      <p:cBhvr>
                                        <p:cTn id="53" dur="2000" fill="hold"/>
                                        <p:tgtEl>
                                          <p:spTgt spid="26"/>
                                        </p:tgtEl>
                                        <p:attrNameLst>
                                          <p:attrName>ppt_x</p:attrName>
                                          <p:attrName>ppt_y</p:attrName>
                                        </p:attrNameLst>
                                      </p:cBhvr>
                                      <p:rCtr x="19983" y="4699"/>
                                    </p:animMotion>
                                  </p:childTnLst>
                                </p:cTn>
                              </p:par>
                              <p:par>
                                <p:cTn id="54" presetID="42" presetClass="path" presetSubtype="0" accel="50000" decel="50000" fill="hold" grpId="2" nodeType="withEffect">
                                  <p:stCondLst>
                                    <p:cond delay="0"/>
                                  </p:stCondLst>
                                  <p:childTnLst>
                                    <p:animMotion origin="layout" path="M 1.38889E-6 2.22222E-6 L -0.67448 0.28912 " pathEditMode="relative" rAng="0" ptsTypes="AA">
                                      <p:cBhvr>
                                        <p:cTn id="55" dur="2000" fill="hold"/>
                                        <p:tgtEl>
                                          <p:spTgt spid="27"/>
                                        </p:tgtEl>
                                        <p:attrNameLst>
                                          <p:attrName>ppt_x</p:attrName>
                                          <p:attrName>ppt_y</p:attrName>
                                        </p:attrNameLst>
                                      </p:cBhvr>
                                      <p:rCtr x="-33733" y="14444"/>
                                    </p:animMotion>
                                  </p:childTnLst>
                                </p:cTn>
                              </p:par>
                              <p:par>
                                <p:cTn id="56" presetID="42" presetClass="path" presetSubtype="0" accel="50000" decel="50000" fill="hold" grpId="2" nodeType="withEffect">
                                  <p:stCondLst>
                                    <p:cond delay="0"/>
                                  </p:stCondLst>
                                  <p:childTnLst>
                                    <p:animMotion origin="layout" path="M 3.33333E-6 4.07407E-6 L 0.08281 0.19143 " pathEditMode="relative" rAng="0" ptsTypes="AA">
                                      <p:cBhvr>
                                        <p:cTn id="57" dur="2000" fill="hold"/>
                                        <p:tgtEl>
                                          <p:spTgt spid="28"/>
                                        </p:tgtEl>
                                        <p:attrNameLst>
                                          <p:attrName>ppt_x</p:attrName>
                                          <p:attrName>ppt_y</p:attrName>
                                        </p:attrNameLst>
                                      </p:cBhvr>
                                      <p:rCtr x="4132" y="9560"/>
                                    </p:animMotion>
                                  </p:childTnLst>
                                </p:cTn>
                              </p:par>
                              <p:par>
                                <p:cTn id="58" presetID="10" presetClass="exit" presetSubtype="0" fill="hold" grpId="1" nodeType="withEffect">
                                  <p:stCondLst>
                                    <p:cond delay="0"/>
                                  </p:stCondLst>
                                  <p:childTnLst>
                                    <p:animEffect transition="out" filter="fade">
                                      <p:cBhvr>
                                        <p:cTn id="59" dur="1250"/>
                                        <p:tgtEl>
                                          <p:spTgt spid="18"/>
                                        </p:tgtEl>
                                      </p:cBhvr>
                                    </p:animEffect>
                                    <p:set>
                                      <p:cBhvr>
                                        <p:cTn id="60" dur="1" fill="hold">
                                          <p:stCondLst>
                                            <p:cond delay="1249"/>
                                          </p:stCondLst>
                                        </p:cTn>
                                        <p:tgtEl>
                                          <p:spTgt spid="18"/>
                                        </p:tgtEl>
                                        <p:attrNameLst>
                                          <p:attrName>style.visibility</p:attrName>
                                        </p:attrNameLst>
                                      </p:cBhvr>
                                      <p:to>
                                        <p:strVal val="hidden"/>
                                      </p:to>
                                    </p:set>
                                  </p:childTnLst>
                                </p:cTn>
                              </p:par>
                            </p:childTnLst>
                          </p:cTn>
                        </p:par>
                        <p:par>
                          <p:cTn id="61" fill="hold">
                            <p:stCondLst>
                              <p:cond delay="2000"/>
                            </p:stCondLst>
                            <p:childTnLst>
                              <p:par>
                                <p:cTn id="62" presetID="10" presetClass="entr" presetSubtype="0" fill="hold" grpId="0" nodeType="after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250"/>
                                        <p:tgtEl>
                                          <p:spTgt spid="17"/>
                                        </p:tgtEl>
                                      </p:cBhvr>
                                    </p:animEffect>
                                  </p:childTnLst>
                                </p:cTn>
                              </p:par>
                              <p:par>
                                <p:cTn id="65" presetID="10" presetClass="exit" presetSubtype="0" fill="hold" grpId="1" nodeType="withEffect">
                                  <p:stCondLst>
                                    <p:cond delay="0"/>
                                  </p:stCondLst>
                                  <p:childTnLst>
                                    <p:animEffect transition="out" filter="fade">
                                      <p:cBhvr>
                                        <p:cTn id="66" dur="500"/>
                                        <p:tgtEl>
                                          <p:spTgt spid="20"/>
                                        </p:tgtEl>
                                      </p:cBhvr>
                                    </p:animEffect>
                                    <p:set>
                                      <p:cBhvr>
                                        <p:cTn id="67" dur="1" fill="hold">
                                          <p:stCondLst>
                                            <p:cond delay="499"/>
                                          </p:stCondLst>
                                        </p:cTn>
                                        <p:tgtEl>
                                          <p:spTgt spid="20"/>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21"/>
                                        </p:tgtEl>
                                      </p:cBhvr>
                                    </p:animEffect>
                                    <p:set>
                                      <p:cBhvr>
                                        <p:cTn id="70" dur="1" fill="hold">
                                          <p:stCondLst>
                                            <p:cond delay="499"/>
                                          </p:stCondLst>
                                        </p:cTn>
                                        <p:tgtEl>
                                          <p:spTgt spid="21"/>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22"/>
                                        </p:tgtEl>
                                      </p:cBhvr>
                                    </p:animEffect>
                                    <p:set>
                                      <p:cBhvr>
                                        <p:cTn id="73" dur="1" fill="hold">
                                          <p:stCondLst>
                                            <p:cond delay="499"/>
                                          </p:stCondLst>
                                        </p:cTn>
                                        <p:tgtEl>
                                          <p:spTgt spid="22"/>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23"/>
                                        </p:tgtEl>
                                      </p:cBhvr>
                                    </p:animEffect>
                                    <p:set>
                                      <p:cBhvr>
                                        <p:cTn id="76" dur="1" fill="hold">
                                          <p:stCondLst>
                                            <p:cond delay="499"/>
                                          </p:stCondLst>
                                        </p:cTn>
                                        <p:tgtEl>
                                          <p:spTgt spid="23"/>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25"/>
                                        </p:tgtEl>
                                      </p:cBhvr>
                                    </p:animEffect>
                                    <p:set>
                                      <p:cBhvr>
                                        <p:cTn id="82" dur="1" fill="hold">
                                          <p:stCondLst>
                                            <p:cond delay="499"/>
                                          </p:stCondLst>
                                        </p:cTn>
                                        <p:tgtEl>
                                          <p:spTgt spid="25"/>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26"/>
                                        </p:tgtEl>
                                      </p:cBhvr>
                                    </p:animEffect>
                                    <p:set>
                                      <p:cBhvr>
                                        <p:cTn id="85" dur="1" fill="hold">
                                          <p:stCondLst>
                                            <p:cond delay="499"/>
                                          </p:stCondLst>
                                        </p:cTn>
                                        <p:tgtEl>
                                          <p:spTgt spid="26"/>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27"/>
                                        </p:tgtEl>
                                      </p:cBhvr>
                                    </p:animEffect>
                                    <p:set>
                                      <p:cBhvr>
                                        <p:cTn id="88" dur="1" fill="hold">
                                          <p:stCondLst>
                                            <p:cond delay="499"/>
                                          </p:stCondLst>
                                        </p:cTn>
                                        <p:tgtEl>
                                          <p:spTgt spid="27"/>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28"/>
                                        </p:tgtEl>
                                      </p:cBhvr>
                                    </p:animEffect>
                                    <p:set>
                                      <p:cBhvr>
                                        <p:cTn id="91" dur="1" fill="hold">
                                          <p:stCondLst>
                                            <p:cond delay="499"/>
                                          </p:stCondLst>
                                        </p:cTn>
                                        <p:tgtEl>
                                          <p:spTgt spid="28"/>
                                        </p:tgtEl>
                                        <p:attrNameLst>
                                          <p:attrName>style.visibility</p:attrName>
                                        </p:attrNameLst>
                                      </p:cBhvr>
                                      <p:to>
                                        <p:strVal val="hidden"/>
                                      </p:to>
                                    </p:set>
                                  </p:childTnLst>
                                </p:cTn>
                              </p:par>
                              <p:par>
                                <p:cTn id="92" presetID="22" presetClass="entr" presetSubtype="8" fill="hold" grpId="0" nodeType="withEffect">
                                  <p:stCondLst>
                                    <p:cond delay="400"/>
                                  </p:stCondLst>
                                  <p:childTnLst>
                                    <p:set>
                                      <p:cBhvr>
                                        <p:cTn id="93" dur="1" fill="hold">
                                          <p:stCondLst>
                                            <p:cond delay="0"/>
                                          </p:stCondLst>
                                        </p:cTn>
                                        <p:tgtEl>
                                          <p:spTgt spid="19"/>
                                        </p:tgtEl>
                                        <p:attrNameLst>
                                          <p:attrName>style.visibility</p:attrName>
                                        </p:attrNameLst>
                                      </p:cBhvr>
                                      <p:to>
                                        <p:strVal val="visible"/>
                                      </p:to>
                                    </p:set>
                                    <p:animEffect transition="in" filter="wipe(left)">
                                      <p:cBhvr>
                                        <p:cTn id="94" dur="500"/>
                                        <p:tgtEl>
                                          <p:spTgt spid="19"/>
                                        </p:tgtEl>
                                      </p:cBhvr>
                                    </p:animEffect>
                                  </p:childTnLst>
                                </p:cTn>
                              </p:par>
                            </p:childTnLst>
                          </p:cTn>
                        </p:par>
                      </p:childTnLst>
                    </p:cTn>
                  </p:par>
                  <p:par>
                    <p:cTn id="95" fill="hold">
                      <p:stCondLst>
                        <p:cond delay="indefinite"/>
                      </p:stCondLst>
                      <p:childTnLst>
                        <p:par>
                          <p:cTn id="96" fill="hold">
                            <p:stCondLst>
                              <p:cond delay="0"/>
                            </p:stCondLst>
                            <p:childTnLst>
                              <p:par>
                                <p:cTn id="97" presetID="6" presetClass="entr" presetSubtype="32" fill="hold" grpId="0" nodeType="clickEffect">
                                  <p:stCondLst>
                                    <p:cond delay="0"/>
                                  </p:stCondLst>
                                  <p:childTnLst>
                                    <p:set>
                                      <p:cBhvr>
                                        <p:cTn id="98" dur="1" fill="hold">
                                          <p:stCondLst>
                                            <p:cond delay="0"/>
                                          </p:stCondLst>
                                        </p:cTn>
                                        <p:tgtEl>
                                          <p:spTgt spid="3"/>
                                        </p:tgtEl>
                                        <p:attrNameLst>
                                          <p:attrName>style.visibility</p:attrName>
                                        </p:attrNameLst>
                                      </p:cBhvr>
                                      <p:to>
                                        <p:strVal val="visible"/>
                                      </p:to>
                                    </p:set>
                                    <p:animEffect transition="in" filter="circle(out)">
                                      <p:cBhvr>
                                        <p:cTn id="99" dur="1000"/>
                                        <p:tgtEl>
                                          <p:spTgt spid="3"/>
                                        </p:tgtEl>
                                      </p:cBhvr>
                                    </p:animEffect>
                                  </p:childTnLst>
                                </p:cTn>
                              </p:par>
                              <p:par>
                                <p:cTn id="100" presetID="6" presetClass="entr" presetSubtype="32" fill="hold" grpId="0" nodeType="withEffect">
                                  <p:stCondLst>
                                    <p:cond delay="750"/>
                                  </p:stCondLst>
                                  <p:childTnLst>
                                    <p:set>
                                      <p:cBhvr>
                                        <p:cTn id="101" dur="1" fill="hold">
                                          <p:stCondLst>
                                            <p:cond delay="0"/>
                                          </p:stCondLst>
                                        </p:cTn>
                                        <p:tgtEl>
                                          <p:spTgt spid="6"/>
                                        </p:tgtEl>
                                        <p:attrNameLst>
                                          <p:attrName>style.visibility</p:attrName>
                                        </p:attrNameLst>
                                      </p:cBhvr>
                                      <p:to>
                                        <p:strVal val="visible"/>
                                      </p:to>
                                    </p:set>
                                    <p:animEffect transition="in" filter="circle(out)">
                                      <p:cBhvr>
                                        <p:cTn id="102" dur="1000"/>
                                        <p:tgtEl>
                                          <p:spTgt spid="6"/>
                                        </p:tgtEl>
                                      </p:cBhvr>
                                    </p:animEffect>
                                  </p:childTnLst>
                                </p:cTn>
                              </p:par>
                              <p:par>
                                <p:cTn id="103" presetID="0" presetClass="entr" presetSubtype="0" fill="hold" grpId="0" nodeType="withEffect">
                                  <p:stCondLst>
                                    <p:cond delay="1750"/>
                                  </p:stCondLst>
                                  <p:childTnLst>
                                    <p:set>
                                      <p:cBhvr>
                                        <p:cTn id="104" dur="1" fill="hold">
                                          <p:stCondLst>
                                            <p:cond delay="0"/>
                                          </p:stCondLst>
                                        </p:cTn>
                                        <p:tgtEl>
                                          <p:spTgt spid="7"/>
                                        </p:tgtEl>
                                        <p:attrNameLst>
                                          <p:attrName>style.visibility</p:attrName>
                                        </p:attrNameLst>
                                      </p:cBhvr>
                                      <p:to>
                                        <p:strVal val="visible"/>
                                      </p:to>
                                    </p:set>
                                    <p:animEffect transition="in" filter="dissolve">
                                      <p:cBhvr>
                                        <p:cTn id="105" dur="500">
                                          <p:stCondLst>
                                            <p:cond delay="0"/>
                                          </p:stCondLst>
                                        </p:cTn>
                                        <p:tgtEl>
                                          <p:spTgt spid="7"/>
                                        </p:tgtEl>
                                      </p:cBhvr>
                                    </p:animEffect>
                                    <p:anim to="" calcmode="lin" valueType="num">
                                      <p:cBhvr>
                                        <p:cTn id="106"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107"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8" grpId="1"/>
      <p:bldP spid="19" grpId="0" animBg="1"/>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P spid="27" grpId="2"/>
      <p:bldP spid="28" grpId="0"/>
      <p:bldP spid="28" grpId="1"/>
      <p:bldP spid="28" grpId="2"/>
      <p:bldP spid="3" grpId="0" animBg="1"/>
      <p:bldP spid="6" grpId="0" animBg="1"/>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E21E76F7-7196-0F36-8BAA-38D3EC1D018F}"/>
              </a:ext>
            </a:extLst>
          </p:cNvPr>
          <p:cNvSpPr/>
          <p:nvPr/>
        </p:nvSpPr>
        <p:spPr>
          <a:xfrm flipV="1">
            <a:off x="0" y="0"/>
            <a:ext cx="1828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useBgFill="1">
        <p:nvSpPr>
          <p:cNvPr id="10" name="Rectangle 9">
            <a:extLst>
              <a:ext uri="{FF2B5EF4-FFF2-40B4-BE49-F238E27FC236}">
                <a16:creationId xmlns:a16="http://schemas.microsoft.com/office/drawing/2014/main" id="{8E97E79E-10BA-0D07-0822-47F72B465502}"/>
              </a:ext>
            </a:extLst>
          </p:cNvPr>
          <p:cNvSpPr/>
          <p:nvPr/>
        </p:nvSpPr>
        <p:spPr>
          <a:xfrm flipH="1">
            <a:off x="1826964" y="0"/>
            <a:ext cx="1828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useBgFill="1">
        <p:nvSpPr>
          <p:cNvPr id="14" name="Rectangle 13">
            <a:extLst>
              <a:ext uri="{FF2B5EF4-FFF2-40B4-BE49-F238E27FC236}">
                <a16:creationId xmlns:a16="http://schemas.microsoft.com/office/drawing/2014/main" id="{79EC46F6-6F83-AC67-E3E9-D38CA1D1BAC2}"/>
              </a:ext>
            </a:extLst>
          </p:cNvPr>
          <p:cNvSpPr/>
          <p:nvPr/>
        </p:nvSpPr>
        <p:spPr>
          <a:xfrm flipV="1">
            <a:off x="3653928" y="0"/>
            <a:ext cx="1828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useBgFill="1">
        <p:nvSpPr>
          <p:cNvPr id="15" name="Rectangle 14">
            <a:extLst>
              <a:ext uri="{FF2B5EF4-FFF2-40B4-BE49-F238E27FC236}">
                <a16:creationId xmlns:a16="http://schemas.microsoft.com/office/drawing/2014/main" id="{F3A6BD53-7E30-1FEE-264E-3B8A414DCF51}"/>
              </a:ext>
            </a:extLst>
          </p:cNvPr>
          <p:cNvSpPr/>
          <p:nvPr/>
        </p:nvSpPr>
        <p:spPr>
          <a:xfrm flipH="1">
            <a:off x="5480892" y="0"/>
            <a:ext cx="1828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useBgFill="1">
        <p:nvSpPr>
          <p:cNvPr id="16" name="Rectangle 15">
            <a:extLst>
              <a:ext uri="{FF2B5EF4-FFF2-40B4-BE49-F238E27FC236}">
                <a16:creationId xmlns:a16="http://schemas.microsoft.com/office/drawing/2014/main" id="{61CC57C7-6746-0902-D035-A9C20BF847C9}"/>
              </a:ext>
            </a:extLst>
          </p:cNvPr>
          <p:cNvSpPr/>
          <p:nvPr/>
        </p:nvSpPr>
        <p:spPr>
          <a:xfrm flipV="1">
            <a:off x="7315200" y="0"/>
            <a:ext cx="1828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Main">
            <a:extLst>
              <a:ext uri="{FF2B5EF4-FFF2-40B4-BE49-F238E27FC236}">
                <a16:creationId xmlns:a16="http://schemas.microsoft.com/office/drawing/2014/main" id="{A63CB2E8-F2F6-D4E0-712B-A32C56A47679}"/>
              </a:ext>
            </a:extLst>
          </p:cNvPr>
          <p:cNvSpPr>
            <a:spLocks noGrp="1" noChangeArrowheads="1"/>
          </p:cNvSpPr>
          <p:nvPr>
            <p:ph type="title"/>
          </p:nvPr>
        </p:nvSpPr>
        <p:spPr>
          <a:xfrm>
            <a:off x="457200" y="1900079"/>
            <a:ext cx="8229600" cy="305784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who believes in Me, as the Scripture has said, out of his heart will flow rivers of living water."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7:38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3" name="!!He">
            <a:extLst>
              <a:ext uri="{FF2B5EF4-FFF2-40B4-BE49-F238E27FC236}">
                <a16:creationId xmlns:a16="http://schemas.microsoft.com/office/drawing/2014/main" id="{C1274010-C6D9-8002-B798-0498988235BD}"/>
              </a:ext>
            </a:extLst>
          </p:cNvPr>
          <p:cNvSpPr txBox="1">
            <a:spLocks noChangeArrowheads="1"/>
          </p:cNvSpPr>
          <p:nvPr/>
        </p:nvSpPr>
        <p:spPr bwMode="auto">
          <a:xfrm>
            <a:off x="858561" y="2053652"/>
            <a:ext cx="6001937" cy="802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who believes in Me</a:t>
            </a:r>
          </a:p>
        </p:txBody>
      </p:sp>
      <p:sp>
        <p:nvSpPr>
          <p:cNvPr id="5" name="!!Out">
            <a:extLst>
              <a:ext uri="{FF2B5EF4-FFF2-40B4-BE49-F238E27FC236}">
                <a16:creationId xmlns:a16="http://schemas.microsoft.com/office/drawing/2014/main" id="{F4A78ADD-6917-4DD9-59A8-C12F2A8466D0}"/>
              </a:ext>
            </a:extLst>
          </p:cNvPr>
          <p:cNvSpPr txBox="1">
            <a:spLocks noChangeArrowheads="1"/>
          </p:cNvSpPr>
          <p:nvPr/>
        </p:nvSpPr>
        <p:spPr bwMode="auto">
          <a:xfrm>
            <a:off x="4757469" y="2753193"/>
            <a:ext cx="3994288" cy="744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out of his heart</a:t>
            </a:r>
          </a:p>
        </p:txBody>
      </p:sp>
      <p:sp>
        <p:nvSpPr>
          <p:cNvPr id="6" name="!!Will">
            <a:extLst>
              <a:ext uri="{FF2B5EF4-FFF2-40B4-BE49-F238E27FC236}">
                <a16:creationId xmlns:a16="http://schemas.microsoft.com/office/drawing/2014/main" id="{6906B8D6-FCB6-F2E5-E060-7B27007A3131}"/>
              </a:ext>
            </a:extLst>
          </p:cNvPr>
          <p:cNvSpPr txBox="1">
            <a:spLocks noChangeArrowheads="1"/>
          </p:cNvSpPr>
          <p:nvPr/>
        </p:nvSpPr>
        <p:spPr bwMode="auto">
          <a:xfrm>
            <a:off x="671920" y="3406140"/>
            <a:ext cx="7405280" cy="78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will flow rivers of living water</a:t>
            </a:r>
          </a:p>
        </p:txBody>
      </p:sp>
    </p:spTree>
    <p:extLst>
      <p:ext uri="{BB962C8B-B14F-4D97-AF65-F5344CB8AC3E}">
        <p14:creationId xmlns:p14="http://schemas.microsoft.com/office/powerpoint/2010/main" val="4043131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25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5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4" name="Frame 3">
            <a:extLst>
              <a:ext uri="{FF2B5EF4-FFF2-40B4-BE49-F238E27FC236}">
                <a16:creationId xmlns:a16="http://schemas.microsoft.com/office/drawing/2014/main" id="{2B6D0043-51DC-17B9-B721-DF41C9E696E7}"/>
              </a:ext>
            </a:extLst>
          </p:cNvPr>
          <p:cNvSpPr/>
          <p:nvPr/>
        </p:nvSpPr>
        <p:spPr>
          <a:xfrm rot="2700000">
            <a:off x="2050727" y="775332"/>
            <a:ext cx="5042547" cy="5307337"/>
          </a:xfrm>
          <a:prstGeom prst="frame">
            <a:avLst>
              <a:gd name="adj1" fmla="val 1585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7" name="Frame 6">
            <a:extLst>
              <a:ext uri="{FF2B5EF4-FFF2-40B4-BE49-F238E27FC236}">
                <a16:creationId xmlns:a16="http://schemas.microsoft.com/office/drawing/2014/main" id="{3BC14932-9BFA-9809-4E4D-749F5909CB17}"/>
              </a:ext>
            </a:extLst>
          </p:cNvPr>
          <p:cNvSpPr/>
          <p:nvPr/>
        </p:nvSpPr>
        <p:spPr>
          <a:xfrm rot="2700000">
            <a:off x="-1587823" y="775332"/>
            <a:ext cx="5042547" cy="5307337"/>
          </a:xfrm>
          <a:prstGeom prst="frame">
            <a:avLst>
              <a:gd name="adj1" fmla="val 1585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8" name="Frame 7">
            <a:extLst>
              <a:ext uri="{FF2B5EF4-FFF2-40B4-BE49-F238E27FC236}">
                <a16:creationId xmlns:a16="http://schemas.microsoft.com/office/drawing/2014/main" id="{B9159620-2799-AAC5-C9DA-6AA056294D0B}"/>
              </a:ext>
            </a:extLst>
          </p:cNvPr>
          <p:cNvSpPr/>
          <p:nvPr/>
        </p:nvSpPr>
        <p:spPr>
          <a:xfrm rot="2700000">
            <a:off x="5555927" y="775332"/>
            <a:ext cx="5042547" cy="5307337"/>
          </a:xfrm>
          <a:prstGeom prst="frame">
            <a:avLst>
              <a:gd name="adj1" fmla="val 1585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Out">
            <a:extLst>
              <a:ext uri="{FF2B5EF4-FFF2-40B4-BE49-F238E27FC236}">
                <a16:creationId xmlns:a16="http://schemas.microsoft.com/office/drawing/2014/main" id="{7F61EEEA-D838-BF62-F25A-A0D1093864D7}"/>
              </a:ext>
            </a:extLst>
          </p:cNvPr>
          <p:cNvSpPr txBox="1">
            <a:spLocks noChangeArrowheads="1"/>
          </p:cNvSpPr>
          <p:nvPr/>
        </p:nvSpPr>
        <p:spPr bwMode="auto">
          <a:xfrm>
            <a:off x="2023110" y="2891790"/>
            <a:ext cx="5022851" cy="105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Out of his heart</a:t>
            </a:r>
          </a:p>
        </p:txBody>
      </p:sp>
      <p:sp>
        <p:nvSpPr>
          <p:cNvPr id="2" name="heart">
            <a:extLst>
              <a:ext uri="{FF2B5EF4-FFF2-40B4-BE49-F238E27FC236}">
                <a16:creationId xmlns:a16="http://schemas.microsoft.com/office/drawing/2014/main" id="{FCB320B7-9333-DF11-FE0C-196304EE5531}"/>
              </a:ext>
            </a:extLst>
          </p:cNvPr>
          <p:cNvSpPr txBox="1">
            <a:spLocks noChangeArrowheads="1"/>
          </p:cNvSpPr>
          <p:nvPr/>
        </p:nvSpPr>
        <p:spPr bwMode="auto">
          <a:xfrm>
            <a:off x="4907280" y="2971453"/>
            <a:ext cx="1979354" cy="893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heart</a:t>
            </a:r>
          </a:p>
        </p:txBody>
      </p:sp>
      <p:sp>
        <p:nvSpPr>
          <p:cNvPr id="13" name="Freeform 12">
            <a:extLst>
              <a:ext uri="{FF2B5EF4-FFF2-40B4-BE49-F238E27FC236}">
                <a16:creationId xmlns:a16="http://schemas.microsoft.com/office/drawing/2014/main" id="{3043FBAC-9D38-0299-85F4-CA9CFC73F853}"/>
              </a:ext>
            </a:extLst>
          </p:cNvPr>
          <p:cNvSpPr>
            <a:spLocks/>
          </p:cNvSpPr>
          <p:nvPr/>
        </p:nvSpPr>
        <p:spPr bwMode="auto">
          <a:xfrm>
            <a:off x="7860" y="2025959"/>
            <a:ext cx="3732740" cy="1268528"/>
          </a:xfrm>
          <a:custGeom>
            <a:avLst/>
            <a:gdLst>
              <a:gd name="T0" fmla="*/ 1344 w 1344"/>
              <a:gd name="T1" fmla="*/ 1746 h 1746"/>
              <a:gd name="T2" fmla="*/ 0 w 1344"/>
              <a:gd name="T3" fmla="*/ 0 h 1746"/>
              <a:gd name="connsiteX0" fmla="*/ 3816 w 3816"/>
              <a:gd name="connsiteY0" fmla="*/ 12673 h 12673"/>
              <a:gd name="connsiteX1" fmla="*/ 0 w 3816"/>
              <a:gd name="connsiteY1" fmla="*/ 0 h 12673"/>
              <a:gd name="connsiteX0" fmla="*/ 8863 w 8863"/>
              <a:gd name="connsiteY0" fmla="*/ 2652 h 2652"/>
              <a:gd name="connsiteX1" fmla="*/ 0 w 8863"/>
              <a:gd name="connsiteY1" fmla="*/ 0 h 2652"/>
              <a:gd name="connsiteX0" fmla="*/ 10000 w 10000"/>
              <a:gd name="connsiteY0" fmla="*/ 9876 h 9876"/>
              <a:gd name="connsiteX1" fmla="*/ 0 w 10000"/>
              <a:gd name="connsiteY1" fmla="*/ 0 h 9876"/>
              <a:gd name="connsiteX0" fmla="*/ 9679 w 9679"/>
              <a:gd name="connsiteY0" fmla="*/ 10000 h 10000"/>
              <a:gd name="connsiteX1" fmla="*/ 0 w 9679"/>
              <a:gd name="connsiteY1" fmla="*/ 0 h 10000"/>
              <a:gd name="connsiteX0" fmla="*/ 24469 w 24469"/>
              <a:gd name="connsiteY0" fmla="*/ 8133 h 8133"/>
              <a:gd name="connsiteX1" fmla="*/ 0 w 24469"/>
              <a:gd name="connsiteY1" fmla="*/ 0 h 8133"/>
              <a:gd name="connsiteX0" fmla="*/ 10000 w 10000"/>
              <a:gd name="connsiteY0" fmla="*/ 10000 h 10000"/>
              <a:gd name="connsiteX1" fmla="*/ 0 w 10000"/>
              <a:gd name="connsiteY1" fmla="*/ 0 h 10000"/>
              <a:gd name="connsiteX0" fmla="*/ 10213 w 10213"/>
              <a:gd name="connsiteY0" fmla="*/ 9107 h 9107"/>
              <a:gd name="connsiteX1" fmla="*/ 0 w 10213"/>
              <a:gd name="connsiteY1" fmla="*/ 0 h 9107"/>
              <a:gd name="connsiteX0" fmla="*/ 9958 w 9958"/>
              <a:gd name="connsiteY0" fmla="*/ 9365 h 9365"/>
              <a:gd name="connsiteX1" fmla="*/ 0 w 9958"/>
              <a:gd name="connsiteY1" fmla="*/ 0 h 9365"/>
            </a:gdLst>
            <a:ahLst/>
            <a:cxnLst>
              <a:cxn ang="0">
                <a:pos x="connsiteX0" y="connsiteY0"/>
              </a:cxn>
              <a:cxn ang="0">
                <a:pos x="connsiteX1" y="connsiteY1"/>
              </a:cxn>
            </a:cxnLst>
            <a:rect l="l" t="t" r="r" b="b"/>
            <a:pathLst>
              <a:path w="9958" h="9365">
                <a:moveTo>
                  <a:pt x="9958" y="9365"/>
                </a:moveTo>
                <a:lnTo>
                  <a:pt x="0" y="0"/>
                </a:ln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4" name="Freeform 12">
            <a:extLst>
              <a:ext uri="{FF2B5EF4-FFF2-40B4-BE49-F238E27FC236}">
                <a16:creationId xmlns:a16="http://schemas.microsoft.com/office/drawing/2014/main" id="{CF61FF78-6E7F-5265-A61B-C680F03391E9}"/>
              </a:ext>
            </a:extLst>
          </p:cNvPr>
          <p:cNvSpPr>
            <a:spLocks/>
          </p:cNvSpPr>
          <p:nvPr/>
        </p:nvSpPr>
        <p:spPr bwMode="auto">
          <a:xfrm>
            <a:off x="617460" y="5212"/>
            <a:ext cx="3286388" cy="3128190"/>
          </a:xfrm>
          <a:custGeom>
            <a:avLst/>
            <a:gdLst>
              <a:gd name="T0" fmla="*/ 1344 w 1344"/>
              <a:gd name="T1" fmla="*/ 1746 h 1746"/>
              <a:gd name="T2" fmla="*/ 0 w 1344"/>
              <a:gd name="T3" fmla="*/ 0 h 1746"/>
              <a:gd name="connsiteX0" fmla="*/ 29415 w 29415"/>
              <a:gd name="connsiteY0" fmla="*/ 8394 h 8394"/>
              <a:gd name="connsiteX1" fmla="*/ 0 w 29415"/>
              <a:gd name="connsiteY1" fmla="*/ 0 h 8394"/>
              <a:gd name="connsiteX0" fmla="*/ 10000 w 10000"/>
              <a:gd name="connsiteY0" fmla="*/ 10000 h 10000"/>
              <a:gd name="connsiteX1" fmla="*/ 0 w 10000"/>
              <a:gd name="connsiteY1" fmla="*/ 0 h 10000"/>
              <a:gd name="connsiteX0" fmla="*/ 10361 w 10361"/>
              <a:gd name="connsiteY0" fmla="*/ 9926 h 9926"/>
              <a:gd name="connsiteX1" fmla="*/ 0 w 10361"/>
              <a:gd name="connsiteY1" fmla="*/ 0 h 9926"/>
              <a:gd name="connsiteX0" fmla="*/ 10108 w 10108"/>
              <a:gd name="connsiteY0" fmla="*/ 9950 h 9950"/>
              <a:gd name="connsiteX1" fmla="*/ 0 w 10108"/>
              <a:gd name="connsiteY1" fmla="*/ 0 h 9950"/>
            </a:gdLst>
            <a:ahLst/>
            <a:cxnLst>
              <a:cxn ang="0">
                <a:pos x="connsiteX0" y="connsiteY0"/>
              </a:cxn>
              <a:cxn ang="0">
                <a:pos x="connsiteX1" y="connsiteY1"/>
              </a:cxn>
            </a:cxnLst>
            <a:rect l="l" t="t" r="r" b="b"/>
            <a:pathLst>
              <a:path w="10108" h="9950">
                <a:moveTo>
                  <a:pt x="10108" y="9950"/>
                </a:moveTo>
                <a:lnTo>
                  <a:pt x="0" y="0"/>
                </a:ln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 name="Freeform 12">
            <a:extLst>
              <a:ext uri="{FF2B5EF4-FFF2-40B4-BE49-F238E27FC236}">
                <a16:creationId xmlns:a16="http://schemas.microsoft.com/office/drawing/2014/main" id="{7245D278-0ECE-E8C0-63CE-722090A1C3C8}"/>
              </a:ext>
            </a:extLst>
          </p:cNvPr>
          <p:cNvSpPr>
            <a:spLocks/>
          </p:cNvSpPr>
          <p:nvPr/>
        </p:nvSpPr>
        <p:spPr bwMode="auto">
          <a:xfrm flipH="1">
            <a:off x="2674894" y="5213"/>
            <a:ext cx="1612948" cy="3095717"/>
          </a:xfrm>
          <a:custGeom>
            <a:avLst/>
            <a:gdLst>
              <a:gd name="T0" fmla="*/ 1344 w 1344"/>
              <a:gd name="T1" fmla="*/ 1746 h 1746"/>
              <a:gd name="T2" fmla="*/ 0 w 1344"/>
              <a:gd name="T3" fmla="*/ 0 h 1746"/>
              <a:gd name="connsiteX0" fmla="*/ 9524 w 9524"/>
              <a:gd name="connsiteY0" fmla="*/ 9939 h 9939"/>
              <a:gd name="connsiteX1" fmla="*/ 0 w 9524"/>
              <a:gd name="connsiteY1" fmla="*/ 0 h 9939"/>
              <a:gd name="connsiteX0" fmla="*/ 316 w 20415"/>
              <a:gd name="connsiteY0" fmla="*/ 8296 h 8296"/>
              <a:gd name="connsiteX1" fmla="*/ 20099 w 20415"/>
              <a:gd name="connsiteY1" fmla="*/ 0 h 8296"/>
              <a:gd name="connsiteX0" fmla="*/ 0 w 9690"/>
              <a:gd name="connsiteY0" fmla="*/ 10000 h 10000"/>
              <a:gd name="connsiteX1" fmla="*/ 9690 w 9690"/>
              <a:gd name="connsiteY1" fmla="*/ 0 h 10000"/>
              <a:gd name="connsiteX0" fmla="*/ 0 w 10700"/>
              <a:gd name="connsiteY0" fmla="*/ 9950 h 9950"/>
              <a:gd name="connsiteX1" fmla="*/ 10700 w 10700"/>
              <a:gd name="connsiteY1" fmla="*/ 0 h 9950"/>
            </a:gdLst>
            <a:ahLst/>
            <a:cxnLst>
              <a:cxn ang="0">
                <a:pos x="connsiteX0" y="connsiteY0"/>
              </a:cxn>
              <a:cxn ang="0">
                <a:pos x="connsiteX1" y="connsiteY1"/>
              </a:cxn>
            </a:cxnLst>
            <a:rect l="l" t="t" r="r" b="b"/>
            <a:pathLst>
              <a:path w="10700" h="9950">
                <a:moveTo>
                  <a:pt x="0" y="9950"/>
                </a:moveTo>
                <a:lnTo>
                  <a:pt x="10700" y="0"/>
                </a:ln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 name="Freeform 12">
            <a:extLst>
              <a:ext uri="{FF2B5EF4-FFF2-40B4-BE49-F238E27FC236}">
                <a16:creationId xmlns:a16="http://schemas.microsoft.com/office/drawing/2014/main" id="{1CEB6672-559B-8DAC-AE4F-A341327E28D9}"/>
              </a:ext>
            </a:extLst>
          </p:cNvPr>
          <p:cNvSpPr>
            <a:spLocks/>
          </p:cNvSpPr>
          <p:nvPr/>
        </p:nvSpPr>
        <p:spPr bwMode="auto">
          <a:xfrm flipH="1">
            <a:off x="4615970" y="5212"/>
            <a:ext cx="192469" cy="3104607"/>
          </a:xfrm>
          <a:custGeom>
            <a:avLst/>
            <a:gdLst>
              <a:gd name="T0" fmla="*/ 1344 w 1344"/>
              <a:gd name="T1" fmla="*/ 1746 h 1746"/>
              <a:gd name="T2" fmla="*/ 0 w 1344"/>
              <a:gd name="T3" fmla="*/ 0 h 1746"/>
              <a:gd name="connsiteX0" fmla="*/ 9957 w 9957"/>
              <a:gd name="connsiteY0" fmla="*/ 9939 h 9939"/>
              <a:gd name="connsiteX1" fmla="*/ 0 w 9957"/>
              <a:gd name="connsiteY1" fmla="*/ 0 h 9939"/>
              <a:gd name="connsiteX0" fmla="*/ 1045 w 1424"/>
              <a:gd name="connsiteY0" fmla="*/ 8414 h 8414"/>
              <a:gd name="connsiteX1" fmla="*/ 379 w 1424"/>
              <a:gd name="connsiteY1" fmla="*/ 0 h 8414"/>
              <a:gd name="connsiteX0" fmla="*/ 4676 w 4676"/>
              <a:gd name="connsiteY0" fmla="*/ 10000 h 10000"/>
              <a:gd name="connsiteX1" fmla="*/ 0 w 4676"/>
              <a:gd name="connsiteY1" fmla="*/ 0 h 10000"/>
              <a:gd name="connsiteX0" fmla="*/ 16409 w 16409"/>
              <a:gd name="connsiteY0" fmla="*/ 9876 h 9876"/>
              <a:gd name="connsiteX1" fmla="*/ 0 w 16409"/>
              <a:gd name="connsiteY1" fmla="*/ 0 h 9876"/>
              <a:gd name="connsiteX0" fmla="*/ 5960 w 5960"/>
              <a:gd name="connsiteY0" fmla="*/ 10075 h 10075"/>
              <a:gd name="connsiteX1" fmla="*/ 0 w 5960"/>
              <a:gd name="connsiteY1" fmla="*/ 0 h 10075"/>
              <a:gd name="connsiteX0" fmla="*/ 11130 w 11130"/>
              <a:gd name="connsiteY0" fmla="*/ 9888 h 9888"/>
              <a:gd name="connsiteX1" fmla="*/ 0 w 11130"/>
              <a:gd name="connsiteY1" fmla="*/ 0 h 9888"/>
            </a:gdLst>
            <a:ahLst/>
            <a:cxnLst>
              <a:cxn ang="0">
                <a:pos x="connsiteX0" y="connsiteY0"/>
              </a:cxn>
              <a:cxn ang="0">
                <a:pos x="connsiteX1" y="connsiteY1"/>
              </a:cxn>
            </a:cxnLst>
            <a:rect l="l" t="t" r="r" b="b"/>
            <a:pathLst>
              <a:path w="11130" h="9888">
                <a:moveTo>
                  <a:pt x="11130" y="9888"/>
                </a:moveTo>
                <a:lnTo>
                  <a:pt x="0" y="0"/>
                </a:ln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 name="Freeform 12">
            <a:extLst>
              <a:ext uri="{FF2B5EF4-FFF2-40B4-BE49-F238E27FC236}">
                <a16:creationId xmlns:a16="http://schemas.microsoft.com/office/drawing/2014/main" id="{D153F2D4-C827-2847-8BB3-7771EF6DA993}"/>
              </a:ext>
            </a:extLst>
          </p:cNvPr>
          <p:cNvSpPr>
            <a:spLocks/>
          </p:cNvSpPr>
          <p:nvPr/>
        </p:nvSpPr>
        <p:spPr bwMode="auto">
          <a:xfrm flipH="1">
            <a:off x="4964883" y="5212"/>
            <a:ext cx="2358177" cy="3156406"/>
          </a:xfrm>
          <a:custGeom>
            <a:avLst/>
            <a:gdLst>
              <a:gd name="T0" fmla="*/ 1344 w 1344"/>
              <a:gd name="T1" fmla="*/ 1746 h 1746"/>
              <a:gd name="T2" fmla="*/ 0 w 1344"/>
              <a:gd name="T3" fmla="*/ 0 h 1746"/>
              <a:gd name="connsiteX0" fmla="*/ 4840 w 4840"/>
              <a:gd name="connsiteY0" fmla="*/ 8365 h 8365"/>
              <a:gd name="connsiteX1" fmla="*/ 0 w 4840"/>
              <a:gd name="connsiteY1" fmla="*/ 0 h 8365"/>
              <a:gd name="connsiteX0" fmla="*/ 10000 w 10000"/>
              <a:gd name="connsiteY0" fmla="*/ 10000 h 10000"/>
              <a:gd name="connsiteX1" fmla="*/ 0 w 10000"/>
              <a:gd name="connsiteY1" fmla="*/ 0 h 10000"/>
              <a:gd name="connsiteX0" fmla="*/ 9837 w 9837"/>
              <a:gd name="connsiteY0" fmla="*/ 10000 h 10000"/>
              <a:gd name="connsiteX1" fmla="*/ 0 w 9837"/>
              <a:gd name="connsiteY1" fmla="*/ 0 h 10000"/>
            </a:gdLst>
            <a:ahLst/>
            <a:cxnLst>
              <a:cxn ang="0">
                <a:pos x="connsiteX0" y="connsiteY0"/>
              </a:cxn>
              <a:cxn ang="0">
                <a:pos x="connsiteX1" y="connsiteY1"/>
              </a:cxn>
            </a:cxnLst>
            <a:rect l="l" t="t" r="r" b="b"/>
            <a:pathLst>
              <a:path w="9837" h="10000">
                <a:moveTo>
                  <a:pt x="9837" y="10000"/>
                </a:moveTo>
                <a:lnTo>
                  <a:pt x="0" y="0"/>
                </a:ln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 name="Freeform 12">
            <a:extLst>
              <a:ext uri="{FF2B5EF4-FFF2-40B4-BE49-F238E27FC236}">
                <a16:creationId xmlns:a16="http://schemas.microsoft.com/office/drawing/2014/main" id="{D64A3947-5D67-76FE-8250-79D7313FADD6}"/>
              </a:ext>
            </a:extLst>
          </p:cNvPr>
          <p:cNvSpPr>
            <a:spLocks/>
          </p:cNvSpPr>
          <p:nvPr/>
        </p:nvSpPr>
        <p:spPr bwMode="auto">
          <a:xfrm flipH="1">
            <a:off x="5282151" y="882962"/>
            <a:ext cx="3869710" cy="2352080"/>
          </a:xfrm>
          <a:custGeom>
            <a:avLst/>
            <a:gdLst>
              <a:gd name="T0" fmla="*/ 1344 w 1344"/>
              <a:gd name="T1" fmla="*/ 1746 h 1746"/>
              <a:gd name="T2" fmla="*/ 0 w 1344"/>
              <a:gd name="T3" fmla="*/ 0 h 1746"/>
              <a:gd name="connsiteX0" fmla="*/ 10032 w 10032"/>
              <a:gd name="connsiteY0" fmla="*/ 10038 h 10038"/>
              <a:gd name="connsiteX1" fmla="*/ 0 w 10032"/>
              <a:gd name="connsiteY1" fmla="*/ 0 h 10038"/>
              <a:gd name="connsiteX0" fmla="*/ 5861 w 5861"/>
              <a:gd name="connsiteY0" fmla="*/ 7665 h 7665"/>
              <a:gd name="connsiteX1" fmla="*/ 0 w 5861"/>
              <a:gd name="connsiteY1" fmla="*/ 0 h 7665"/>
              <a:gd name="connsiteX0" fmla="*/ 10000 w 10000"/>
              <a:gd name="connsiteY0" fmla="*/ 10000 h 10000"/>
              <a:gd name="connsiteX1" fmla="*/ 0 w 10000"/>
              <a:gd name="connsiteY1" fmla="*/ 0 h 10000"/>
              <a:gd name="connsiteX0" fmla="*/ 9899 w 9899"/>
              <a:gd name="connsiteY0" fmla="*/ 10257 h 10257"/>
              <a:gd name="connsiteX1" fmla="*/ 0 w 9899"/>
              <a:gd name="connsiteY1" fmla="*/ 0 h 10257"/>
              <a:gd name="connsiteX0" fmla="*/ 10061 w 10061"/>
              <a:gd name="connsiteY0" fmla="*/ 10067 h 10067"/>
              <a:gd name="connsiteX1" fmla="*/ 0 w 10061"/>
              <a:gd name="connsiteY1" fmla="*/ 0 h 10067"/>
            </a:gdLst>
            <a:ahLst/>
            <a:cxnLst>
              <a:cxn ang="0">
                <a:pos x="connsiteX0" y="connsiteY0"/>
              </a:cxn>
              <a:cxn ang="0">
                <a:pos x="connsiteX1" y="connsiteY1"/>
              </a:cxn>
            </a:cxnLst>
            <a:rect l="l" t="t" r="r" b="b"/>
            <a:pathLst>
              <a:path w="10061" h="10067">
                <a:moveTo>
                  <a:pt x="10061" y="10067"/>
                </a:moveTo>
                <a:lnTo>
                  <a:pt x="0" y="0"/>
                </a:ln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 name="Freeform 12">
            <a:extLst>
              <a:ext uri="{FF2B5EF4-FFF2-40B4-BE49-F238E27FC236}">
                <a16:creationId xmlns:a16="http://schemas.microsoft.com/office/drawing/2014/main" id="{436328CE-09F1-03FF-F72E-EECAE53F6B04}"/>
              </a:ext>
            </a:extLst>
          </p:cNvPr>
          <p:cNvSpPr>
            <a:spLocks/>
          </p:cNvSpPr>
          <p:nvPr/>
        </p:nvSpPr>
        <p:spPr bwMode="auto">
          <a:xfrm flipH="1" flipV="1">
            <a:off x="4086916" y="3826633"/>
            <a:ext cx="454222" cy="3028349"/>
          </a:xfrm>
          <a:custGeom>
            <a:avLst/>
            <a:gdLst>
              <a:gd name="T0" fmla="*/ 1344 w 1344"/>
              <a:gd name="T1" fmla="*/ 1746 h 1746"/>
              <a:gd name="T2" fmla="*/ 0 w 1344"/>
              <a:gd name="T3" fmla="*/ 0 h 1746"/>
              <a:gd name="connsiteX0" fmla="*/ 9469 w 9469"/>
              <a:gd name="connsiteY0" fmla="*/ 9841 h 9841"/>
              <a:gd name="connsiteX1" fmla="*/ 0 w 9469"/>
              <a:gd name="connsiteY1" fmla="*/ 0 h 9841"/>
              <a:gd name="connsiteX0" fmla="*/ 9043 w 9043"/>
              <a:gd name="connsiteY0" fmla="*/ 10069 h 10069"/>
              <a:gd name="connsiteX1" fmla="*/ 0 w 9043"/>
              <a:gd name="connsiteY1" fmla="*/ 0 h 10069"/>
              <a:gd name="connsiteX0" fmla="*/ 233 w 38798"/>
              <a:gd name="connsiteY0" fmla="*/ 12078 h 12078"/>
              <a:gd name="connsiteX1" fmla="*/ 38565 w 38798"/>
              <a:gd name="connsiteY1" fmla="*/ 0 h 12078"/>
              <a:gd name="connsiteX0" fmla="*/ 0 w 38332"/>
              <a:gd name="connsiteY0" fmla="*/ 12078 h 12078"/>
              <a:gd name="connsiteX1" fmla="*/ 38332 w 38332"/>
              <a:gd name="connsiteY1" fmla="*/ 0 h 12078"/>
              <a:gd name="connsiteX0" fmla="*/ 0 w 4985"/>
              <a:gd name="connsiteY0" fmla="*/ 11724 h 11724"/>
              <a:gd name="connsiteX1" fmla="*/ 4985 w 4985"/>
              <a:gd name="connsiteY1" fmla="*/ 0 h 11724"/>
              <a:gd name="connsiteX0" fmla="*/ 0 w 13387"/>
              <a:gd name="connsiteY0" fmla="*/ 9887 h 9887"/>
              <a:gd name="connsiteX1" fmla="*/ 13387 w 13387"/>
              <a:gd name="connsiteY1" fmla="*/ 0 h 9887"/>
              <a:gd name="connsiteX0" fmla="*/ 0 w 12019"/>
              <a:gd name="connsiteY0" fmla="*/ 9946 h 9946"/>
              <a:gd name="connsiteX1" fmla="*/ 12019 w 12019"/>
              <a:gd name="connsiteY1" fmla="*/ 0 h 9946"/>
              <a:gd name="connsiteX0" fmla="*/ 0 w 11493"/>
              <a:gd name="connsiteY0" fmla="*/ 10163 h 10163"/>
              <a:gd name="connsiteX1" fmla="*/ 11493 w 11493"/>
              <a:gd name="connsiteY1" fmla="*/ 0 h 10163"/>
              <a:gd name="connsiteX0" fmla="*/ 0 w 10280"/>
              <a:gd name="connsiteY0" fmla="*/ 10136 h 10136"/>
              <a:gd name="connsiteX1" fmla="*/ 10280 w 10280"/>
              <a:gd name="connsiteY1" fmla="*/ 0 h 10136"/>
              <a:gd name="connsiteX0" fmla="*/ 0 w 10678"/>
              <a:gd name="connsiteY0" fmla="*/ 10459 h 10459"/>
              <a:gd name="connsiteX1" fmla="*/ 10678 w 10678"/>
              <a:gd name="connsiteY1" fmla="*/ 0 h 10459"/>
              <a:gd name="connsiteX0" fmla="*/ 0 w 10678"/>
              <a:gd name="connsiteY0" fmla="*/ 10492 h 10492"/>
              <a:gd name="connsiteX1" fmla="*/ 10678 w 10678"/>
              <a:gd name="connsiteY1" fmla="*/ 0 h 10492"/>
              <a:gd name="connsiteX0" fmla="*/ 0 w 10849"/>
              <a:gd name="connsiteY0" fmla="*/ 10542 h 10542"/>
              <a:gd name="connsiteX1" fmla="*/ 10849 w 10849"/>
              <a:gd name="connsiteY1" fmla="*/ 0 h 10542"/>
            </a:gdLst>
            <a:ahLst/>
            <a:cxnLst>
              <a:cxn ang="0">
                <a:pos x="connsiteX0" y="connsiteY0"/>
              </a:cxn>
              <a:cxn ang="0">
                <a:pos x="connsiteX1" y="connsiteY1"/>
              </a:cxn>
            </a:cxnLst>
            <a:rect l="l" t="t" r="r" b="b"/>
            <a:pathLst>
              <a:path w="10849" h="10542">
                <a:moveTo>
                  <a:pt x="0" y="10542"/>
                </a:moveTo>
                <a:lnTo>
                  <a:pt x="10849" y="0"/>
                </a:ln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0" name="Freeform 12">
            <a:extLst>
              <a:ext uri="{FF2B5EF4-FFF2-40B4-BE49-F238E27FC236}">
                <a16:creationId xmlns:a16="http://schemas.microsoft.com/office/drawing/2014/main" id="{5D3FFF8C-35FE-8883-B356-A6707D2303AA}"/>
              </a:ext>
            </a:extLst>
          </p:cNvPr>
          <p:cNvSpPr>
            <a:spLocks/>
          </p:cNvSpPr>
          <p:nvPr/>
        </p:nvSpPr>
        <p:spPr bwMode="auto">
          <a:xfrm flipH="1">
            <a:off x="5386806" y="2867895"/>
            <a:ext cx="3765054" cy="594709"/>
          </a:xfrm>
          <a:custGeom>
            <a:avLst/>
            <a:gdLst>
              <a:gd name="T0" fmla="*/ 1344 w 1344"/>
              <a:gd name="T1" fmla="*/ 1746 h 1746"/>
              <a:gd name="T2" fmla="*/ 0 w 1344"/>
              <a:gd name="T3" fmla="*/ 0 h 1746"/>
              <a:gd name="connsiteX0" fmla="*/ 9983 w 9983"/>
              <a:gd name="connsiteY0" fmla="*/ 10358 h 10358"/>
              <a:gd name="connsiteX1" fmla="*/ 0 w 9983"/>
              <a:gd name="connsiteY1" fmla="*/ 0 h 10358"/>
              <a:gd name="connsiteX0" fmla="*/ 5689 w 5689"/>
              <a:gd name="connsiteY0" fmla="*/ 5142 h 5142"/>
              <a:gd name="connsiteX1" fmla="*/ 0 w 5689"/>
              <a:gd name="connsiteY1" fmla="*/ 0 h 5142"/>
              <a:gd name="connsiteX0" fmla="*/ 10000 w 10000"/>
              <a:gd name="connsiteY0" fmla="*/ 10000 h 10000"/>
              <a:gd name="connsiteX1" fmla="*/ 0 w 10000"/>
              <a:gd name="connsiteY1" fmla="*/ 0 h 10000"/>
            </a:gdLst>
            <a:ahLst/>
            <a:cxnLst>
              <a:cxn ang="0">
                <a:pos x="connsiteX0" y="connsiteY0"/>
              </a:cxn>
              <a:cxn ang="0">
                <a:pos x="connsiteX1" y="connsiteY1"/>
              </a:cxn>
            </a:cxnLst>
            <a:rect l="l" t="t" r="r" b="b"/>
            <a:pathLst>
              <a:path w="10000" h="10000">
                <a:moveTo>
                  <a:pt x="10000" y="10000"/>
                </a:moveTo>
                <a:lnTo>
                  <a:pt x="0" y="0"/>
                </a:ln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 name="Freeform 12">
            <a:extLst>
              <a:ext uri="{FF2B5EF4-FFF2-40B4-BE49-F238E27FC236}">
                <a16:creationId xmlns:a16="http://schemas.microsoft.com/office/drawing/2014/main" id="{9D7547AE-370C-8555-2397-2894AAA446F0}"/>
              </a:ext>
            </a:extLst>
          </p:cNvPr>
          <p:cNvSpPr>
            <a:spLocks/>
          </p:cNvSpPr>
          <p:nvPr/>
        </p:nvSpPr>
        <p:spPr bwMode="auto">
          <a:xfrm flipH="1" flipV="1">
            <a:off x="5347870" y="3655522"/>
            <a:ext cx="3803990" cy="1189838"/>
          </a:xfrm>
          <a:custGeom>
            <a:avLst/>
            <a:gdLst>
              <a:gd name="T0" fmla="*/ 1344 w 1344"/>
              <a:gd name="T1" fmla="*/ 1746 h 1746"/>
              <a:gd name="T2" fmla="*/ 0 w 1344"/>
              <a:gd name="T3" fmla="*/ 0 h 1746"/>
              <a:gd name="connsiteX0" fmla="*/ 10000 w 10000"/>
              <a:gd name="connsiteY0" fmla="*/ 9722 h 9722"/>
              <a:gd name="connsiteX1" fmla="*/ 0 w 10000"/>
              <a:gd name="connsiteY1" fmla="*/ 0 h 9722"/>
              <a:gd name="connsiteX0" fmla="*/ 5679 w 5679"/>
              <a:gd name="connsiteY0" fmla="*/ 17436 h 17436"/>
              <a:gd name="connsiteX1" fmla="*/ 0 w 5679"/>
              <a:gd name="connsiteY1" fmla="*/ 0 h 17436"/>
              <a:gd name="connsiteX0" fmla="*/ 10000 w 10000"/>
              <a:gd name="connsiteY0" fmla="*/ 10000 h 10000"/>
              <a:gd name="connsiteX1" fmla="*/ 0 w 10000"/>
              <a:gd name="connsiteY1" fmla="*/ 0 h 10000"/>
              <a:gd name="connsiteX0" fmla="*/ 10104 w 10104"/>
              <a:gd name="connsiteY0" fmla="*/ 10235 h 10235"/>
              <a:gd name="connsiteX1" fmla="*/ 0 w 10104"/>
              <a:gd name="connsiteY1" fmla="*/ 0 h 10235"/>
            </a:gdLst>
            <a:ahLst/>
            <a:cxnLst>
              <a:cxn ang="0">
                <a:pos x="connsiteX0" y="connsiteY0"/>
              </a:cxn>
              <a:cxn ang="0">
                <a:pos x="connsiteX1" y="connsiteY1"/>
              </a:cxn>
            </a:cxnLst>
            <a:rect l="l" t="t" r="r" b="b"/>
            <a:pathLst>
              <a:path w="10104" h="10235">
                <a:moveTo>
                  <a:pt x="10104" y="10235"/>
                </a:moveTo>
                <a:lnTo>
                  <a:pt x="0" y="0"/>
                </a:ln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2" name="Freeform 12">
            <a:extLst>
              <a:ext uri="{FF2B5EF4-FFF2-40B4-BE49-F238E27FC236}">
                <a16:creationId xmlns:a16="http://schemas.microsoft.com/office/drawing/2014/main" id="{E5FAF8D1-AAE5-803C-AA0F-B13CD6F6F312}"/>
              </a:ext>
            </a:extLst>
          </p:cNvPr>
          <p:cNvSpPr>
            <a:spLocks/>
          </p:cNvSpPr>
          <p:nvPr/>
        </p:nvSpPr>
        <p:spPr bwMode="auto">
          <a:xfrm flipH="1" flipV="1">
            <a:off x="5093120" y="3758945"/>
            <a:ext cx="4058740" cy="2991413"/>
          </a:xfrm>
          <a:custGeom>
            <a:avLst/>
            <a:gdLst>
              <a:gd name="T0" fmla="*/ 1344 w 1344"/>
              <a:gd name="T1" fmla="*/ 1746 h 1746"/>
              <a:gd name="T2" fmla="*/ 0 w 1344"/>
              <a:gd name="T3" fmla="*/ 0 h 1746"/>
              <a:gd name="connsiteX0" fmla="*/ 9925 w 9925"/>
              <a:gd name="connsiteY0" fmla="*/ 9969 h 9969"/>
              <a:gd name="connsiteX1" fmla="*/ 0 w 9925"/>
              <a:gd name="connsiteY1" fmla="*/ 0 h 9969"/>
              <a:gd name="connsiteX0" fmla="*/ 10059 w 10059"/>
              <a:gd name="connsiteY0" fmla="*/ 10180 h 10180"/>
              <a:gd name="connsiteX1" fmla="*/ 0 w 10059"/>
              <a:gd name="connsiteY1" fmla="*/ 0 h 10180"/>
              <a:gd name="connsiteX0" fmla="*/ 5992 w 5992"/>
              <a:gd name="connsiteY0" fmla="*/ 12129 h 12129"/>
              <a:gd name="connsiteX1" fmla="*/ 0 w 5992"/>
              <a:gd name="connsiteY1" fmla="*/ 0 h 12129"/>
              <a:gd name="connsiteX0" fmla="*/ 10000 w 10000"/>
              <a:gd name="connsiteY0" fmla="*/ 10000 h 10000"/>
              <a:gd name="connsiteX1" fmla="*/ 0 w 10000"/>
              <a:gd name="connsiteY1" fmla="*/ 0 h 10000"/>
              <a:gd name="connsiteX0" fmla="*/ 9924 w 9924"/>
              <a:gd name="connsiteY0" fmla="*/ 10146 h 10146"/>
              <a:gd name="connsiteX1" fmla="*/ 0 w 9924"/>
              <a:gd name="connsiteY1" fmla="*/ 0 h 10146"/>
            </a:gdLst>
            <a:ahLst/>
            <a:cxnLst>
              <a:cxn ang="0">
                <a:pos x="connsiteX0" y="connsiteY0"/>
              </a:cxn>
              <a:cxn ang="0">
                <a:pos x="connsiteX1" y="connsiteY1"/>
              </a:cxn>
            </a:cxnLst>
            <a:rect l="l" t="t" r="r" b="b"/>
            <a:pathLst>
              <a:path w="9924" h="10146">
                <a:moveTo>
                  <a:pt x="9924" y="10146"/>
                </a:moveTo>
                <a:lnTo>
                  <a:pt x="0" y="0"/>
                </a:ln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 name="Freeform 12">
            <a:extLst>
              <a:ext uri="{FF2B5EF4-FFF2-40B4-BE49-F238E27FC236}">
                <a16:creationId xmlns:a16="http://schemas.microsoft.com/office/drawing/2014/main" id="{D8909DFE-EFB0-A309-48E9-9130CBA01B31}"/>
              </a:ext>
            </a:extLst>
          </p:cNvPr>
          <p:cNvSpPr>
            <a:spLocks/>
          </p:cNvSpPr>
          <p:nvPr/>
        </p:nvSpPr>
        <p:spPr bwMode="auto">
          <a:xfrm>
            <a:off x="7860" y="3545195"/>
            <a:ext cx="3749355" cy="309565"/>
          </a:xfrm>
          <a:custGeom>
            <a:avLst/>
            <a:gdLst>
              <a:gd name="T0" fmla="*/ 1344 w 1344"/>
              <a:gd name="T1" fmla="*/ 1746 h 1746"/>
              <a:gd name="T2" fmla="*/ 0 w 1344"/>
              <a:gd name="T3" fmla="*/ 0 h 1746"/>
              <a:gd name="connsiteX0" fmla="*/ 24396 w 24396"/>
              <a:gd name="connsiteY0" fmla="*/ 379 h 13891"/>
              <a:gd name="connsiteX1" fmla="*/ 0 w 24396"/>
              <a:gd name="connsiteY1" fmla="*/ 13512 h 13891"/>
              <a:gd name="connsiteX0" fmla="*/ 24396 w 24396"/>
              <a:gd name="connsiteY0" fmla="*/ 0 h 13133"/>
              <a:gd name="connsiteX1" fmla="*/ 0 w 24396"/>
              <a:gd name="connsiteY1" fmla="*/ 13133 h 13133"/>
              <a:gd name="connsiteX0" fmla="*/ 25204 w 25204"/>
              <a:gd name="connsiteY0" fmla="*/ 0 h 15954"/>
              <a:gd name="connsiteX1" fmla="*/ 0 w 25204"/>
              <a:gd name="connsiteY1" fmla="*/ 15954 h 15954"/>
              <a:gd name="connsiteX0" fmla="*/ 24996 w 24996"/>
              <a:gd name="connsiteY0" fmla="*/ 0 h 20313"/>
              <a:gd name="connsiteX1" fmla="*/ 0 w 24996"/>
              <a:gd name="connsiteY1" fmla="*/ 20313 h 20313"/>
            </a:gdLst>
            <a:ahLst/>
            <a:cxnLst>
              <a:cxn ang="0">
                <a:pos x="connsiteX0" y="connsiteY0"/>
              </a:cxn>
              <a:cxn ang="0">
                <a:pos x="connsiteX1" y="connsiteY1"/>
              </a:cxn>
            </a:cxnLst>
            <a:rect l="l" t="t" r="r" b="b"/>
            <a:pathLst>
              <a:path w="24996" h="20313">
                <a:moveTo>
                  <a:pt x="24996" y="0"/>
                </a:moveTo>
                <a:lnTo>
                  <a:pt x="0" y="20313"/>
                </a:ln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4" name="Freeform 12">
            <a:extLst>
              <a:ext uri="{FF2B5EF4-FFF2-40B4-BE49-F238E27FC236}">
                <a16:creationId xmlns:a16="http://schemas.microsoft.com/office/drawing/2014/main" id="{39A216A2-BF3B-B7CF-9893-FE88B0A6AD3A}"/>
              </a:ext>
            </a:extLst>
          </p:cNvPr>
          <p:cNvSpPr>
            <a:spLocks/>
          </p:cNvSpPr>
          <p:nvPr/>
        </p:nvSpPr>
        <p:spPr bwMode="auto">
          <a:xfrm flipV="1">
            <a:off x="1835601" y="3815577"/>
            <a:ext cx="2421520" cy="3030843"/>
          </a:xfrm>
          <a:custGeom>
            <a:avLst/>
            <a:gdLst>
              <a:gd name="T0" fmla="*/ 1344 w 1344"/>
              <a:gd name="T1" fmla="*/ 1746 h 1746"/>
              <a:gd name="T2" fmla="*/ 0 w 1344"/>
              <a:gd name="T3" fmla="*/ 0 h 1746"/>
              <a:gd name="connsiteX0" fmla="*/ 10500 w 10500"/>
              <a:gd name="connsiteY0" fmla="*/ 10023 h 10023"/>
              <a:gd name="connsiteX1" fmla="*/ 0 w 10500"/>
              <a:gd name="connsiteY1" fmla="*/ 0 h 10023"/>
              <a:gd name="connsiteX0" fmla="*/ 10288 w 10288"/>
              <a:gd name="connsiteY0" fmla="*/ 10068 h 10068"/>
              <a:gd name="connsiteX1" fmla="*/ 0 w 10288"/>
              <a:gd name="connsiteY1" fmla="*/ 0 h 10068"/>
              <a:gd name="connsiteX0" fmla="*/ 33532 w 33532"/>
              <a:gd name="connsiteY0" fmla="*/ 12040 h 12040"/>
              <a:gd name="connsiteX1" fmla="*/ 0 w 33532"/>
              <a:gd name="connsiteY1" fmla="*/ 0 h 12040"/>
              <a:gd name="connsiteX0" fmla="*/ 33532 w 33532"/>
              <a:gd name="connsiteY0" fmla="*/ 12040 h 12040"/>
              <a:gd name="connsiteX1" fmla="*/ 0 w 33532"/>
              <a:gd name="connsiteY1" fmla="*/ 0 h 12040"/>
              <a:gd name="connsiteX0" fmla="*/ 35756 w 35756"/>
              <a:gd name="connsiteY0" fmla="*/ 11865 h 11865"/>
              <a:gd name="connsiteX1" fmla="*/ 0 w 35756"/>
              <a:gd name="connsiteY1" fmla="*/ 0 h 11865"/>
              <a:gd name="connsiteX0" fmla="*/ 22522 w 22522"/>
              <a:gd name="connsiteY0" fmla="*/ 11471 h 11471"/>
              <a:gd name="connsiteX1" fmla="*/ 0 w 22522"/>
              <a:gd name="connsiteY1" fmla="*/ 0 h 11471"/>
              <a:gd name="connsiteX0" fmla="*/ 22995 w 22995"/>
              <a:gd name="connsiteY0" fmla="*/ 11362 h 11362"/>
              <a:gd name="connsiteX1" fmla="*/ 0 w 22995"/>
              <a:gd name="connsiteY1" fmla="*/ 0 h 11362"/>
              <a:gd name="connsiteX0" fmla="*/ 23508 w 23508"/>
              <a:gd name="connsiteY0" fmla="*/ 11580 h 11580"/>
              <a:gd name="connsiteX1" fmla="*/ 0 w 23508"/>
              <a:gd name="connsiteY1" fmla="*/ 0 h 11580"/>
              <a:gd name="connsiteX0" fmla="*/ 24445 w 24445"/>
              <a:gd name="connsiteY0" fmla="*/ 12053 h 12053"/>
              <a:gd name="connsiteX1" fmla="*/ 0 w 24445"/>
              <a:gd name="connsiteY1" fmla="*/ 0 h 12053"/>
            </a:gdLst>
            <a:ahLst/>
            <a:cxnLst>
              <a:cxn ang="0">
                <a:pos x="connsiteX0" y="connsiteY0"/>
              </a:cxn>
              <a:cxn ang="0">
                <a:pos x="connsiteX1" y="connsiteY1"/>
              </a:cxn>
            </a:cxnLst>
            <a:rect l="l" t="t" r="r" b="b"/>
            <a:pathLst>
              <a:path w="24445" h="12053">
                <a:moveTo>
                  <a:pt x="24445" y="12053"/>
                </a:moveTo>
                <a:lnTo>
                  <a:pt x="0" y="0"/>
                </a:ln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5" name="Freeform 12">
            <a:extLst>
              <a:ext uri="{FF2B5EF4-FFF2-40B4-BE49-F238E27FC236}">
                <a16:creationId xmlns:a16="http://schemas.microsoft.com/office/drawing/2014/main" id="{03BCEDA5-4BF1-1E1D-5AAA-2A7DFF27A23D}"/>
              </a:ext>
            </a:extLst>
          </p:cNvPr>
          <p:cNvSpPr>
            <a:spLocks/>
          </p:cNvSpPr>
          <p:nvPr/>
        </p:nvSpPr>
        <p:spPr bwMode="auto">
          <a:xfrm flipH="1" flipV="1">
            <a:off x="4835348" y="3801646"/>
            <a:ext cx="1412206" cy="3042378"/>
          </a:xfrm>
          <a:custGeom>
            <a:avLst/>
            <a:gdLst>
              <a:gd name="T0" fmla="*/ 1344 w 1344"/>
              <a:gd name="T1" fmla="*/ 1746 h 1746"/>
              <a:gd name="T2" fmla="*/ 0 w 1344"/>
              <a:gd name="T3" fmla="*/ 0 h 1746"/>
              <a:gd name="connsiteX0" fmla="*/ 9818 w 9818"/>
              <a:gd name="connsiteY0" fmla="*/ 9788 h 9788"/>
              <a:gd name="connsiteX1" fmla="*/ 0 w 9818"/>
              <a:gd name="connsiteY1" fmla="*/ 0 h 9788"/>
              <a:gd name="connsiteX0" fmla="*/ 9966 w 9966"/>
              <a:gd name="connsiteY0" fmla="*/ 10178 h 10178"/>
              <a:gd name="connsiteX1" fmla="*/ 0 w 9966"/>
              <a:gd name="connsiteY1" fmla="*/ 0 h 10178"/>
              <a:gd name="connsiteX0" fmla="*/ 1017 w 1579"/>
              <a:gd name="connsiteY0" fmla="*/ 11935 h 11935"/>
              <a:gd name="connsiteX1" fmla="*/ 562 w 1579"/>
              <a:gd name="connsiteY1" fmla="*/ 0 h 11935"/>
              <a:gd name="connsiteX0" fmla="*/ 2882 w 2882"/>
              <a:gd name="connsiteY0" fmla="*/ 10000 h 10000"/>
              <a:gd name="connsiteX1" fmla="*/ 0 w 2882"/>
              <a:gd name="connsiteY1" fmla="*/ 0 h 10000"/>
              <a:gd name="connsiteX0" fmla="*/ 119697 w 119697"/>
              <a:gd name="connsiteY0" fmla="*/ 9668 h 9668"/>
              <a:gd name="connsiteX1" fmla="*/ 0 w 119697"/>
              <a:gd name="connsiteY1" fmla="*/ 0 h 9668"/>
              <a:gd name="connsiteX0" fmla="*/ 9116 w 9116"/>
              <a:gd name="connsiteY0" fmla="*/ 9919 h 9919"/>
              <a:gd name="connsiteX1" fmla="*/ 0 w 9116"/>
              <a:gd name="connsiteY1" fmla="*/ 0 h 9919"/>
              <a:gd name="connsiteX0" fmla="*/ 9857 w 9857"/>
              <a:gd name="connsiteY0" fmla="*/ 10204 h 10204"/>
              <a:gd name="connsiteX1" fmla="*/ 0 w 9857"/>
              <a:gd name="connsiteY1" fmla="*/ 0 h 10204"/>
              <a:gd name="connsiteX0" fmla="*/ 10459 w 10459"/>
              <a:gd name="connsiteY0" fmla="*/ 10399 h 10399"/>
              <a:gd name="connsiteX1" fmla="*/ 0 w 10459"/>
              <a:gd name="connsiteY1" fmla="*/ 0 h 10399"/>
            </a:gdLst>
            <a:ahLst/>
            <a:cxnLst>
              <a:cxn ang="0">
                <a:pos x="connsiteX0" y="connsiteY0"/>
              </a:cxn>
              <a:cxn ang="0">
                <a:pos x="connsiteX1" y="connsiteY1"/>
              </a:cxn>
            </a:cxnLst>
            <a:rect l="l" t="t" r="r" b="b"/>
            <a:pathLst>
              <a:path w="10459" h="10399">
                <a:moveTo>
                  <a:pt x="10459" y="10399"/>
                </a:moveTo>
                <a:lnTo>
                  <a:pt x="0" y="0"/>
                </a:ln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 name="Freeform 12">
            <a:extLst>
              <a:ext uri="{FF2B5EF4-FFF2-40B4-BE49-F238E27FC236}">
                <a16:creationId xmlns:a16="http://schemas.microsoft.com/office/drawing/2014/main" id="{70022199-97B5-B877-81BA-911012E1B81E}"/>
              </a:ext>
            </a:extLst>
          </p:cNvPr>
          <p:cNvSpPr>
            <a:spLocks/>
          </p:cNvSpPr>
          <p:nvPr/>
        </p:nvSpPr>
        <p:spPr bwMode="auto">
          <a:xfrm flipV="1">
            <a:off x="16308" y="3769243"/>
            <a:ext cx="3888529" cy="2379756"/>
          </a:xfrm>
          <a:custGeom>
            <a:avLst/>
            <a:gdLst>
              <a:gd name="T0" fmla="*/ 1344 w 1344"/>
              <a:gd name="T1" fmla="*/ 1746 h 1746"/>
              <a:gd name="T2" fmla="*/ 0 w 1344"/>
              <a:gd name="T3" fmla="*/ 0 h 1746"/>
              <a:gd name="connsiteX0" fmla="*/ 9690 w 9690"/>
              <a:gd name="connsiteY0" fmla="*/ 15693 h 15693"/>
              <a:gd name="connsiteX1" fmla="*/ 0 w 9690"/>
              <a:gd name="connsiteY1" fmla="*/ 0 h 15693"/>
              <a:gd name="connsiteX0" fmla="*/ 26609 w 26609"/>
              <a:gd name="connsiteY0" fmla="*/ 11958 h 11958"/>
              <a:gd name="connsiteX1" fmla="*/ 0 w 26609"/>
              <a:gd name="connsiteY1" fmla="*/ 0 h 11958"/>
              <a:gd name="connsiteX0" fmla="*/ 26609 w 26609"/>
              <a:gd name="connsiteY0" fmla="*/ 11958 h 11958"/>
              <a:gd name="connsiteX1" fmla="*/ 0 w 26609"/>
              <a:gd name="connsiteY1" fmla="*/ 0 h 11958"/>
              <a:gd name="connsiteX0" fmla="*/ 27374 w 27374"/>
              <a:gd name="connsiteY0" fmla="*/ 12040 h 12040"/>
              <a:gd name="connsiteX1" fmla="*/ 0 w 27374"/>
              <a:gd name="connsiteY1" fmla="*/ 0 h 12040"/>
              <a:gd name="connsiteX0" fmla="*/ 28185 w 28185"/>
              <a:gd name="connsiteY0" fmla="*/ 12438 h 12438"/>
              <a:gd name="connsiteX1" fmla="*/ 0 w 28185"/>
              <a:gd name="connsiteY1" fmla="*/ 0 h 12438"/>
            </a:gdLst>
            <a:ahLst/>
            <a:cxnLst>
              <a:cxn ang="0">
                <a:pos x="connsiteX0" y="connsiteY0"/>
              </a:cxn>
              <a:cxn ang="0">
                <a:pos x="connsiteX1" y="connsiteY1"/>
              </a:cxn>
            </a:cxnLst>
            <a:rect l="l" t="t" r="r" b="b"/>
            <a:pathLst>
              <a:path w="28185" h="12438">
                <a:moveTo>
                  <a:pt x="28185" y="12438"/>
                </a:moveTo>
                <a:lnTo>
                  <a:pt x="0" y="0"/>
                </a:ln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7" name="Rectangle 5">
            <a:extLst>
              <a:ext uri="{FF2B5EF4-FFF2-40B4-BE49-F238E27FC236}">
                <a16:creationId xmlns:a16="http://schemas.microsoft.com/office/drawing/2014/main" id="{9CB77727-EF4D-F06A-F998-1F46DEC278AC}"/>
              </a:ext>
            </a:extLst>
          </p:cNvPr>
          <p:cNvSpPr>
            <a:spLocks noChangeArrowheads="1"/>
          </p:cNvSpPr>
          <p:nvPr/>
        </p:nvSpPr>
        <p:spPr bwMode="auto">
          <a:xfrm>
            <a:off x="3719665" y="2985922"/>
            <a:ext cx="1691640" cy="89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b="1" i="0" u="none" strike="noStrike" kern="1200" cap="none" spc="0" normalizeH="0" baseline="0" noProof="0" dirty="0">
                <a:ln>
                  <a:noFill/>
                </a:ln>
                <a:solidFill>
                  <a:srgbClr val="FF6699"/>
                </a:solidFill>
                <a:effectLst/>
                <a:uLnTx/>
                <a:uFillTx/>
                <a:latin typeface="Calibri" panose="020F0502020204030204" pitchFamily="34" charset="0"/>
                <a:cs typeface="Calibri" panose="020F0502020204030204" pitchFamily="34" charset="0"/>
              </a:rPr>
              <a:t>heart</a:t>
            </a:r>
            <a:endParaRPr kumimoji="0" lang="en-US" altLang="en-US" sz="5000" b="1" i="1" u="none" strike="noStrike" kern="1200" cap="none" spc="0" normalizeH="0" baseline="0" noProof="0" dirty="0">
              <a:ln>
                <a:noFill/>
              </a:ln>
              <a:solidFill>
                <a:srgbClr val="FF6699"/>
              </a:solidFill>
              <a:effectLst/>
              <a:uLnTx/>
              <a:uFillTx/>
              <a:latin typeface="Calibri" panose="020F0502020204030204" pitchFamily="34" charset="0"/>
              <a:cs typeface="Calibri" panose="020F0502020204030204" pitchFamily="34" charset="0"/>
            </a:endParaRPr>
          </a:p>
        </p:txBody>
      </p:sp>
      <p:sp>
        <p:nvSpPr>
          <p:cNvPr id="28" name="Rectangle 32">
            <a:extLst>
              <a:ext uri="{FF2B5EF4-FFF2-40B4-BE49-F238E27FC236}">
                <a16:creationId xmlns:a16="http://schemas.microsoft.com/office/drawing/2014/main" id="{54DF0CDD-FCA8-89C3-3C90-902847A9317E}"/>
              </a:ext>
            </a:extLst>
          </p:cNvPr>
          <p:cNvSpPr>
            <a:spLocks noChangeArrowheads="1"/>
          </p:cNvSpPr>
          <p:nvPr/>
        </p:nvSpPr>
        <p:spPr bwMode="auto">
          <a:xfrm>
            <a:off x="3719665" y="2985922"/>
            <a:ext cx="1691640" cy="89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b="1" i="0" u="none" strike="noStrike" kern="1200" cap="none" spc="0" normalizeH="0" baseline="0" noProof="0" dirty="0">
                <a:ln>
                  <a:noFill/>
                </a:ln>
                <a:solidFill>
                  <a:srgbClr val="FF9900"/>
                </a:solidFill>
                <a:effectLst/>
                <a:uLnTx/>
                <a:uFillTx/>
                <a:latin typeface="Calibri" panose="020F0502020204030204" pitchFamily="34" charset="0"/>
                <a:cs typeface="Calibri" panose="020F0502020204030204" pitchFamily="34" charset="0"/>
              </a:rPr>
              <a:t>heart</a:t>
            </a:r>
            <a:endParaRPr kumimoji="0" lang="en-US" altLang="en-US" sz="5000" b="1" i="1" u="none" strike="noStrike" kern="1200" cap="none" spc="0" normalizeH="0" baseline="0" noProof="0" dirty="0">
              <a:ln>
                <a:noFill/>
              </a:ln>
              <a:solidFill>
                <a:srgbClr val="FF9900"/>
              </a:solidFill>
              <a:effectLst/>
              <a:uLnTx/>
              <a:uFillTx/>
              <a:latin typeface="Calibri" panose="020F0502020204030204" pitchFamily="34" charset="0"/>
              <a:cs typeface="Calibri" panose="020F0502020204030204" pitchFamily="34" charset="0"/>
            </a:endParaRPr>
          </a:p>
        </p:txBody>
      </p:sp>
      <p:sp>
        <p:nvSpPr>
          <p:cNvPr id="29" name="Rectangle 33">
            <a:extLst>
              <a:ext uri="{FF2B5EF4-FFF2-40B4-BE49-F238E27FC236}">
                <a16:creationId xmlns:a16="http://schemas.microsoft.com/office/drawing/2014/main" id="{9C0E322B-9D56-C77A-6441-C68EBE321BF7}"/>
              </a:ext>
            </a:extLst>
          </p:cNvPr>
          <p:cNvSpPr>
            <a:spLocks noChangeArrowheads="1"/>
          </p:cNvSpPr>
          <p:nvPr/>
        </p:nvSpPr>
        <p:spPr bwMode="auto">
          <a:xfrm>
            <a:off x="3719665" y="2985922"/>
            <a:ext cx="1691640" cy="89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heart</a:t>
            </a:r>
            <a:endParaRPr kumimoji="0" lang="en-US" altLang="en-US" sz="5000" b="1" i="1"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sp>
        <p:nvSpPr>
          <p:cNvPr id="30" name="Rectangle 34">
            <a:extLst>
              <a:ext uri="{FF2B5EF4-FFF2-40B4-BE49-F238E27FC236}">
                <a16:creationId xmlns:a16="http://schemas.microsoft.com/office/drawing/2014/main" id="{C9BDA286-FC17-EB7B-CB26-B82279D53678}"/>
              </a:ext>
            </a:extLst>
          </p:cNvPr>
          <p:cNvSpPr>
            <a:spLocks noChangeArrowheads="1"/>
          </p:cNvSpPr>
          <p:nvPr/>
        </p:nvSpPr>
        <p:spPr bwMode="auto">
          <a:xfrm>
            <a:off x="3719665" y="2985922"/>
            <a:ext cx="1691640" cy="89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b="1" i="0" u="none" strike="noStrike" kern="1200" cap="none" spc="0" normalizeH="0" baseline="0" noProof="0" dirty="0">
                <a:ln>
                  <a:noFill/>
                </a:ln>
                <a:solidFill>
                  <a:srgbClr val="66FF33"/>
                </a:solidFill>
                <a:effectLst/>
                <a:uLnTx/>
                <a:uFillTx/>
                <a:latin typeface="Calibri" panose="020F0502020204030204" pitchFamily="34" charset="0"/>
                <a:cs typeface="Calibri" panose="020F0502020204030204" pitchFamily="34" charset="0"/>
              </a:rPr>
              <a:t>heart</a:t>
            </a:r>
            <a:endParaRPr kumimoji="0" lang="en-US" altLang="en-US" sz="5000" b="1" i="1" u="none" strike="noStrike" kern="1200" cap="none" spc="0" normalizeH="0" baseline="0" noProof="0" dirty="0">
              <a:ln>
                <a:noFill/>
              </a:ln>
              <a:solidFill>
                <a:srgbClr val="66FF33"/>
              </a:solidFill>
              <a:effectLst/>
              <a:uLnTx/>
              <a:uFillTx/>
              <a:latin typeface="Calibri" panose="020F0502020204030204" pitchFamily="34" charset="0"/>
              <a:cs typeface="Calibri" panose="020F0502020204030204" pitchFamily="34" charset="0"/>
            </a:endParaRPr>
          </a:p>
        </p:txBody>
      </p:sp>
      <p:sp>
        <p:nvSpPr>
          <p:cNvPr id="31" name="Rectangle 35">
            <a:extLst>
              <a:ext uri="{FF2B5EF4-FFF2-40B4-BE49-F238E27FC236}">
                <a16:creationId xmlns:a16="http://schemas.microsoft.com/office/drawing/2014/main" id="{8E556A7A-76DA-1B51-2A29-5DA4DDD5BB7A}"/>
              </a:ext>
            </a:extLst>
          </p:cNvPr>
          <p:cNvSpPr>
            <a:spLocks noChangeArrowheads="1"/>
          </p:cNvSpPr>
          <p:nvPr/>
        </p:nvSpPr>
        <p:spPr bwMode="auto">
          <a:xfrm>
            <a:off x="3719665" y="2985922"/>
            <a:ext cx="1691640" cy="89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b="1" i="0" u="none" strike="noStrike" kern="1200" cap="none" spc="0" normalizeH="0" baseline="0" noProof="0" dirty="0">
                <a:ln>
                  <a:noFill/>
                </a:ln>
                <a:solidFill>
                  <a:srgbClr val="00B0F0"/>
                </a:solidFill>
                <a:effectLst/>
                <a:uLnTx/>
                <a:uFillTx/>
                <a:latin typeface="Calibri" panose="020F0502020204030204" pitchFamily="34" charset="0"/>
                <a:cs typeface="Calibri" panose="020F0502020204030204" pitchFamily="34" charset="0"/>
              </a:rPr>
              <a:t>heart</a:t>
            </a:r>
            <a:endParaRPr kumimoji="0" lang="en-US" altLang="en-US" sz="5000" b="1" i="1" u="none" strike="noStrike" kern="1200" cap="none" spc="0" normalizeH="0" baseline="0" noProof="0" dirty="0">
              <a:ln>
                <a:noFill/>
              </a:ln>
              <a:solidFill>
                <a:srgbClr val="00B0F0"/>
              </a:solidFill>
              <a:effectLst/>
              <a:uLnTx/>
              <a:uFillTx/>
              <a:latin typeface="Calibri" panose="020F0502020204030204" pitchFamily="34" charset="0"/>
              <a:cs typeface="Calibri" panose="020F0502020204030204" pitchFamily="34" charset="0"/>
            </a:endParaRPr>
          </a:p>
        </p:txBody>
      </p:sp>
      <p:sp>
        <p:nvSpPr>
          <p:cNvPr id="32" name="Rectangle 36">
            <a:extLst>
              <a:ext uri="{FF2B5EF4-FFF2-40B4-BE49-F238E27FC236}">
                <a16:creationId xmlns:a16="http://schemas.microsoft.com/office/drawing/2014/main" id="{EC19E1D4-5906-9300-F088-F7E3D3DEE209}"/>
              </a:ext>
            </a:extLst>
          </p:cNvPr>
          <p:cNvSpPr>
            <a:spLocks noChangeArrowheads="1"/>
          </p:cNvSpPr>
          <p:nvPr/>
        </p:nvSpPr>
        <p:spPr bwMode="auto">
          <a:xfrm>
            <a:off x="3719665" y="2985922"/>
            <a:ext cx="1691640" cy="89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heart</a:t>
            </a:r>
            <a:endParaRPr kumimoji="0" lang="en-US" altLang="en-US" sz="5000" b="1"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33" name="Rectangle 5">
            <a:extLst>
              <a:ext uri="{FF2B5EF4-FFF2-40B4-BE49-F238E27FC236}">
                <a16:creationId xmlns:a16="http://schemas.microsoft.com/office/drawing/2014/main" id="{7F02466A-9AFB-7B5E-E451-605987AC2E1A}"/>
              </a:ext>
            </a:extLst>
          </p:cNvPr>
          <p:cNvSpPr>
            <a:spLocks noChangeArrowheads="1"/>
          </p:cNvSpPr>
          <p:nvPr/>
        </p:nvSpPr>
        <p:spPr bwMode="auto">
          <a:xfrm>
            <a:off x="3719665" y="2985922"/>
            <a:ext cx="1691640" cy="89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b="1" i="0" u="none" strike="noStrike" kern="1200" cap="none" spc="0" normalizeH="0" baseline="0" noProof="0" dirty="0">
                <a:ln>
                  <a:noFill/>
                </a:ln>
                <a:solidFill>
                  <a:srgbClr val="CC99FF"/>
                </a:solidFill>
                <a:effectLst/>
                <a:uLnTx/>
                <a:uFillTx/>
                <a:latin typeface="Calibri" panose="020F0502020204030204" pitchFamily="34" charset="0"/>
                <a:cs typeface="Calibri" panose="020F0502020204030204" pitchFamily="34" charset="0"/>
              </a:rPr>
              <a:t>heart</a:t>
            </a:r>
            <a:endParaRPr kumimoji="0" lang="en-US" altLang="en-US" sz="5000" b="1" i="1" u="none" strike="noStrike" kern="1200" cap="none" spc="0" normalizeH="0" baseline="0" noProof="0" dirty="0">
              <a:ln>
                <a:noFill/>
              </a:ln>
              <a:solidFill>
                <a:srgbClr val="CC99FF"/>
              </a:solidFill>
              <a:effectLst/>
              <a:uLnTx/>
              <a:uFillTx/>
              <a:latin typeface="Calibri" panose="020F0502020204030204" pitchFamily="34" charset="0"/>
              <a:cs typeface="Calibri" panose="020F0502020204030204" pitchFamily="34" charset="0"/>
            </a:endParaRPr>
          </a:p>
        </p:txBody>
      </p:sp>
      <p:sp>
        <p:nvSpPr>
          <p:cNvPr id="34" name="Rectangle 5">
            <a:extLst>
              <a:ext uri="{FF2B5EF4-FFF2-40B4-BE49-F238E27FC236}">
                <a16:creationId xmlns:a16="http://schemas.microsoft.com/office/drawing/2014/main" id="{2EFFEF9F-606C-7B9B-1006-A65884622283}"/>
              </a:ext>
            </a:extLst>
          </p:cNvPr>
          <p:cNvSpPr>
            <a:spLocks noChangeArrowheads="1"/>
          </p:cNvSpPr>
          <p:nvPr/>
        </p:nvSpPr>
        <p:spPr bwMode="auto">
          <a:xfrm>
            <a:off x="3719665" y="2985922"/>
            <a:ext cx="1691640" cy="89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b="1" i="0" u="none" strike="noStrike" kern="1200" cap="none" spc="0" normalizeH="0" baseline="0" noProof="0" dirty="0">
                <a:ln>
                  <a:solidFill>
                    <a:srgbClr val="000000"/>
                  </a:solidFill>
                </a:ln>
                <a:solidFill>
                  <a:srgbClr val="FFFFFF"/>
                </a:solidFill>
                <a:effectLst/>
                <a:uLnTx/>
                <a:uFillTx/>
                <a:latin typeface="Calibri" panose="020F0502020204030204" pitchFamily="34" charset="0"/>
                <a:cs typeface="Calibri" panose="020F0502020204030204" pitchFamily="34" charset="0"/>
              </a:rPr>
              <a:t>heart</a:t>
            </a:r>
            <a:endParaRPr kumimoji="0" lang="en-US" altLang="en-US" sz="5000" b="1" i="1" u="none" strike="noStrike" kern="1200" cap="none" spc="0" normalizeH="0" baseline="0" noProof="0" dirty="0">
              <a:ln>
                <a:solidFill>
                  <a:srgbClr val="000000"/>
                </a:solidFill>
              </a:ln>
              <a:solidFill>
                <a:srgbClr val="FFFFFF"/>
              </a:solidFill>
              <a:effectLst/>
              <a:uLnTx/>
              <a:uFillTx/>
              <a:latin typeface="Calibri" panose="020F0502020204030204" pitchFamily="34" charset="0"/>
              <a:cs typeface="Calibri" panose="020F0502020204030204" pitchFamily="34" charset="0"/>
            </a:endParaRPr>
          </a:p>
        </p:txBody>
      </p:sp>
      <p:sp>
        <p:nvSpPr>
          <p:cNvPr id="35" name="Rectangle 5">
            <a:extLst>
              <a:ext uri="{FF2B5EF4-FFF2-40B4-BE49-F238E27FC236}">
                <a16:creationId xmlns:a16="http://schemas.microsoft.com/office/drawing/2014/main" id="{F31949FF-66B1-6227-FCBC-3FFE260915EE}"/>
              </a:ext>
            </a:extLst>
          </p:cNvPr>
          <p:cNvSpPr>
            <a:spLocks noChangeArrowheads="1"/>
          </p:cNvSpPr>
          <p:nvPr/>
        </p:nvSpPr>
        <p:spPr bwMode="auto">
          <a:xfrm>
            <a:off x="3719665" y="2985922"/>
            <a:ext cx="1691640" cy="89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b="1" i="0" u="none" strike="noStrike" kern="1200" cap="none" spc="0" normalizeH="0" baseline="0" noProof="0" dirty="0">
                <a:ln>
                  <a:solidFill>
                    <a:srgbClr val="000000"/>
                  </a:solidFill>
                </a:ln>
                <a:solidFill>
                  <a:srgbClr val="FFFFFF"/>
                </a:solidFill>
                <a:effectLst/>
                <a:uLnTx/>
                <a:uFillTx/>
                <a:latin typeface="Calibri" panose="020F0502020204030204" pitchFamily="34" charset="0"/>
                <a:cs typeface="Calibri" panose="020F0502020204030204" pitchFamily="34" charset="0"/>
              </a:rPr>
              <a:t>heart</a:t>
            </a:r>
            <a:endParaRPr kumimoji="0" lang="en-US" altLang="en-US" sz="5000" b="1" i="1" u="none" strike="noStrike" kern="1200" cap="none" spc="0" normalizeH="0" baseline="0" noProof="0" dirty="0">
              <a:ln>
                <a:solidFill>
                  <a:srgbClr val="000000"/>
                </a:solidFill>
              </a:ln>
              <a:solidFill>
                <a:srgbClr val="FFFFFF"/>
              </a:solidFill>
              <a:effectLst/>
              <a:uLnTx/>
              <a:uFillTx/>
              <a:latin typeface="Calibri" panose="020F0502020204030204" pitchFamily="34" charset="0"/>
              <a:cs typeface="Calibri" panose="020F0502020204030204" pitchFamily="34" charset="0"/>
            </a:endParaRPr>
          </a:p>
        </p:txBody>
      </p:sp>
      <p:sp>
        <p:nvSpPr>
          <p:cNvPr id="10" name="!!He">
            <a:extLst>
              <a:ext uri="{FF2B5EF4-FFF2-40B4-BE49-F238E27FC236}">
                <a16:creationId xmlns:a16="http://schemas.microsoft.com/office/drawing/2014/main" id="{028D33A4-9B11-B54C-F135-736E5DC26C5C}"/>
              </a:ext>
            </a:extLst>
          </p:cNvPr>
          <p:cNvSpPr txBox="1">
            <a:spLocks noChangeArrowheads="1"/>
          </p:cNvSpPr>
          <p:nvPr/>
        </p:nvSpPr>
        <p:spPr bwMode="auto">
          <a:xfrm>
            <a:off x="1223010" y="914400"/>
            <a:ext cx="6691630" cy="100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0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He who believes in Me</a:t>
            </a:r>
          </a:p>
        </p:txBody>
      </p:sp>
      <p:sp>
        <p:nvSpPr>
          <p:cNvPr id="12" name="!!Will">
            <a:extLst>
              <a:ext uri="{FF2B5EF4-FFF2-40B4-BE49-F238E27FC236}">
                <a16:creationId xmlns:a16="http://schemas.microsoft.com/office/drawing/2014/main" id="{5DA48B36-2959-9E50-3E96-0780E0B449A3}"/>
              </a:ext>
            </a:extLst>
          </p:cNvPr>
          <p:cNvSpPr txBox="1">
            <a:spLocks noChangeArrowheads="1"/>
          </p:cNvSpPr>
          <p:nvPr/>
        </p:nvSpPr>
        <p:spPr bwMode="auto">
          <a:xfrm>
            <a:off x="342900" y="4892040"/>
            <a:ext cx="8458200" cy="1110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000" b="1" kern="0"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Will flow rivers of living water</a:t>
            </a:r>
          </a:p>
        </p:txBody>
      </p:sp>
      <p:sp>
        <p:nvSpPr>
          <p:cNvPr id="9" name="FinalRED" hidden="1">
            <a:extLst>
              <a:ext uri="{FF2B5EF4-FFF2-40B4-BE49-F238E27FC236}">
                <a16:creationId xmlns:a16="http://schemas.microsoft.com/office/drawing/2014/main" id="{6D3D2FCB-6EB0-86EA-4A48-76E300F9623E}"/>
              </a:ext>
            </a:extLst>
          </p:cNvPr>
          <p:cNvSpPr>
            <a:spLocks noGrp="1" noChangeArrowheads="1"/>
          </p:cNvSpPr>
          <p:nvPr>
            <p:ph type="title"/>
          </p:nvPr>
        </p:nvSpPr>
        <p:spPr>
          <a:xfrm>
            <a:off x="874395" y="1075770"/>
            <a:ext cx="7395210" cy="470646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He who believes in Me</a:t>
            </a:r>
            <a:br>
              <a:rPr lang="en-US" altLang="en-US"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br>
            <a:br>
              <a:rPr lang="en-US" altLang="en-US"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br>
            <a:br>
              <a:rPr lang="en-US" altLang="en-US"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out of his heart </a:t>
            </a:r>
            <a:br>
              <a:rPr lang="en-US" altLang="en-US"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br>
            <a:br>
              <a:rPr lang="en-US" altLang="en-US"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br>
            <a:br>
              <a:rPr lang="en-US" altLang="en-US"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will flow rivers of living water</a:t>
            </a:r>
            <a:endParaRPr lang="en-US" altLang="en-US" sz="4000" b="1" i="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
        <p:nvSpPr>
          <p:cNvPr id="3" name="HeartPURPLE" hidden="1">
            <a:extLst>
              <a:ext uri="{FF2B5EF4-FFF2-40B4-BE49-F238E27FC236}">
                <a16:creationId xmlns:a16="http://schemas.microsoft.com/office/drawing/2014/main" id="{872710AB-7E76-424E-DD8C-B7250EAEBDEA}"/>
              </a:ext>
            </a:extLst>
          </p:cNvPr>
          <p:cNvSpPr txBox="1">
            <a:spLocks noChangeArrowheads="1"/>
          </p:cNvSpPr>
          <p:nvPr/>
        </p:nvSpPr>
        <p:spPr bwMode="auto">
          <a:xfrm>
            <a:off x="3606915" y="2982018"/>
            <a:ext cx="1930170" cy="893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000" b="1" kern="0" dirty="0">
                <a:ln w="17780" cmpd="sng">
                  <a:noFill/>
                  <a:prstDash val="solid"/>
                  <a:miter lim="800000"/>
                </a:ln>
                <a:solidFill>
                  <a:srgbClr val="7030A0"/>
                </a:solidFill>
                <a:effectLst>
                  <a:outerShdw blurRad="50800" algn="tl" rotWithShape="0">
                    <a:srgbClr val="000000"/>
                  </a:outerShdw>
                </a:effectLst>
                <a:latin typeface="Calibri" panose="020F0502020204030204" pitchFamily="34" charset="0"/>
              </a:rPr>
              <a:t>heart</a:t>
            </a:r>
          </a:p>
        </p:txBody>
      </p:sp>
    </p:spTree>
    <p:extLst>
      <p:ext uri="{BB962C8B-B14F-4D97-AF65-F5344CB8AC3E}">
        <p14:creationId xmlns:p14="http://schemas.microsoft.com/office/powerpoint/2010/main" val="650689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42" presetClass="path" presetSubtype="0" accel="50000" decel="50000" fill="hold" grpId="0" nodeType="withEffect">
                                  <p:stCondLst>
                                    <p:cond delay="0"/>
                                  </p:stCondLst>
                                  <p:childTnLst>
                                    <p:animMotion origin="layout" path="M -1.66667E-6 3.7037E-7 L -0.14531 0.00208 " pathEditMode="relative" rAng="0" ptsTypes="AA">
                                      <p:cBhvr>
                                        <p:cTn id="9" dur="1500" fill="hold"/>
                                        <p:tgtEl>
                                          <p:spTgt spid="2"/>
                                        </p:tgtEl>
                                        <p:attrNameLst>
                                          <p:attrName>ppt_x</p:attrName>
                                          <p:attrName>ppt_y</p:attrName>
                                        </p:attrNameLst>
                                      </p:cBhvr>
                                      <p:rCtr x="-7274" y="93"/>
                                    </p:animMotion>
                                  </p:childTnLst>
                                </p:cTn>
                              </p:par>
                              <p:par>
                                <p:cTn id="10" presetID="10" presetClass="exit" presetSubtype="0" fill="hold" grpId="0" nodeType="withEffect">
                                  <p:stCondLst>
                                    <p:cond delay="0"/>
                                  </p:stCondLst>
                                  <p:childTnLst>
                                    <p:animEffect transition="out" filter="fade">
                                      <p:cBhvr>
                                        <p:cTn id="11" dur="1000"/>
                                        <p:tgtEl>
                                          <p:spTgt spid="11"/>
                                        </p:tgtEl>
                                      </p:cBhvr>
                                    </p:animEffect>
                                    <p:set>
                                      <p:cBhvr>
                                        <p:cTn id="12" dur="1" fill="hold">
                                          <p:stCondLst>
                                            <p:cond delay="9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xEl>
                                              <p:pRg st="0" end="0"/>
                                            </p:txEl>
                                          </p:spTgt>
                                        </p:tgtEl>
                                        <p:attrNameLst>
                                          <p:attrName>style.visibility</p:attrName>
                                        </p:attrNameLst>
                                      </p:cBhvr>
                                      <p:to>
                                        <p:strVal val="visible"/>
                                      </p:to>
                                    </p:set>
                                  </p:childTnLst>
                                </p:cTn>
                              </p:par>
                              <p:par>
                                <p:cTn id="17" presetID="10" presetClass="exit" presetSubtype="0" fill="hold" grpId="2" nodeType="withEffect">
                                  <p:stCondLst>
                                    <p:cond delay="0"/>
                                  </p:stCondLst>
                                  <p:childTnLst>
                                    <p:animEffect transition="out" filter="fade">
                                      <p:cBhvr>
                                        <p:cTn id="18" dur="250"/>
                                        <p:tgtEl>
                                          <p:spTgt spid="2"/>
                                        </p:tgtEl>
                                      </p:cBhvr>
                                    </p:animEffect>
                                    <p:set>
                                      <p:cBhvr>
                                        <p:cTn id="19" dur="1" fill="hold">
                                          <p:stCondLst>
                                            <p:cond delay="249"/>
                                          </p:stCondLst>
                                        </p:cTn>
                                        <p:tgtEl>
                                          <p:spTgt spid="2"/>
                                        </p:tgtEl>
                                        <p:attrNameLst>
                                          <p:attrName>style.visibility</p:attrName>
                                        </p:attrNameLst>
                                      </p:cBhvr>
                                      <p:to>
                                        <p:strVal val="hidden"/>
                                      </p:to>
                                    </p:set>
                                  </p:childTnLst>
                                </p:cTn>
                              </p:par>
                              <p:par>
                                <p:cTn id="20" presetID="0" presetClass="exit" presetSubtype="0" fill="hold" grpId="1" nodeType="withEffect">
                                  <p:stCondLst>
                                    <p:cond delay="0"/>
                                  </p:stCondLst>
                                  <p:childTnLst>
                                    <p:set>
                                      <p:cBhvr>
                                        <p:cTn id="21" dur="1" fill="hold">
                                          <p:stCondLst>
                                            <p:cond delay="1999"/>
                                          </p:stCondLst>
                                        </p:cTn>
                                        <p:tgtEl>
                                          <p:spTgt spid="27">
                                            <p:txEl>
                                              <p:pRg st="0" end="0"/>
                                            </p:txEl>
                                          </p:spTgt>
                                        </p:tgtEl>
                                        <p:attrNameLst>
                                          <p:attrName>style.visibility</p:attrName>
                                        </p:attrNameLst>
                                      </p:cBhvr>
                                      <p:to>
                                        <p:strVal val="hidden"/>
                                      </p:to>
                                    </p:set>
                                    <p:animEffect transition="out" filter="fade">
                                      <p:cBhvr>
                                        <p:cTn id="22" dur="2000">
                                          <p:stCondLst>
                                            <p:cond delay="0"/>
                                          </p:stCondLst>
                                        </p:cTn>
                                        <p:tgtEl>
                                          <p:spTgt spid="27">
                                            <p:txEl>
                                              <p:pRg st="0" end="0"/>
                                            </p:txEl>
                                          </p:spTgt>
                                        </p:tgtEl>
                                      </p:cBhvr>
                                    </p:animEffect>
                                    <p:anim to="" calcmode="lin" valueType="num">
                                      <p:cBhvr>
                                        <p:cTn id="23" dur="2000" fill="hold">
                                          <p:stCondLst>
                                            <p:cond delay="0"/>
                                          </p:stCondLst>
                                        </p:cTn>
                                        <p:tgtEl>
                                          <p:spTgt spid="27">
                                            <p:txEl>
                                              <p:pRg st="0" end="0"/>
                                            </p:txEl>
                                          </p:spTgt>
                                        </p:tgtEl>
                                        <p:attrNameLst>
                                          <p:attrName>ppt_w</p:attrName>
                                        </p:attrNameLst>
                                      </p:cBhvr>
                                      <p:tavLst>
                                        <p:tav tm="0">
                                          <p:val>
                                            <p:strVal val="#ppt_w"/>
                                          </p:val>
                                        </p:tav>
                                        <p:tav tm="100000">
                                          <p:val>
                                            <p:strVal val="#ppt_w*4"/>
                                          </p:val>
                                        </p:tav>
                                      </p:tavLst>
                                    </p:anim>
                                    <p:anim to="" calcmode="lin" valueType="num">
                                      <p:cBhvr>
                                        <p:cTn id="24" dur="2000" fill="hold">
                                          <p:stCondLst>
                                            <p:cond delay="0"/>
                                          </p:stCondLst>
                                        </p:cTn>
                                        <p:tgtEl>
                                          <p:spTgt spid="27">
                                            <p:txEl>
                                              <p:pRg st="0" end="0"/>
                                            </p:txEl>
                                          </p:spTgt>
                                        </p:tgtEl>
                                        <p:attrNameLst>
                                          <p:attrName>ppt_h</p:attrName>
                                        </p:attrNameLst>
                                      </p:cBhvr>
                                      <p:tavLst>
                                        <p:tav tm="0">
                                          <p:val>
                                            <p:strVal val="#ppt_h"/>
                                          </p:val>
                                        </p:tav>
                                        <p:tav tm="100000">
                                          <p:val>
                                            <p:strVal val="#ppt_h*4"/>
                                          </p:val>
                                        </p:tav>
                                      </p:tavLst>
                                    </p:anim>
                                  </p:childTnLst>
                                </p:cTn>
                              </p:par>
                              <p:par>
                                <p:cTn id="25" presetID="8" presetClass="emph" presetSubtype="0" fill="hold" grpId="2" nodeType="withEffect">
                                  <p:stCondLst>
                                    <p:cond delay="0"/>
                                  </p:stCondLst>
                                  <p:childTnLst>
                                    <p:animRot by="-43200000">
                                      <p:cBhvr>
                                        <p:cTn id="26" dur="2000" fill="hold"/>
                                        <p:tgtEl>
                                          <p:spTgt spid="27">
                                            <p:txEl>
                                              <p:pRg st="0" end="0"/>
                                            </p:txEl>
                                          </p:spTgt>
                                        </p:tgtEl>
                                        <p:attrNameLst>
                                          <p:attrName>r</p:attrName>
                                        </p:attrNameLst>
                                      </p:cBhvr>
                                    </p:animRot>
                                  </p:childTnLst>
                                </p:cTn>
                              </p:par>
                              <p:par>
                                <p:cTn id="27" presetID="1" presetClass="entr" presetSubtype="0" fill="hold" grpId="0" nodeType="withEffect">
                                  <p:stCondLst>
                                    <p:cond delay="100"/>
                                  </p:stCondLst>
                                  <p:childTnLst>
                                    <p:set>
                                      <p:cBhvr>
                                        <p:cTn id="28" dur="1" fill="hold">
                                          <p:stCondLst>
                                            <p:cond delay="0"/>
                                          </p:stCondLst>
                                        </p:cTn>
                                        <p:tgtEl>
                                          <p:spTgt spid="28">
                                            <p:txEl>
                                              <p:pRg st="0" end="0"/>
                                            </p:txEl>
                                          </p:spTgt>
                                        </p:tgtEl>
                                        <p:attrNameLst>
                                          <p:attrName>style.visibility</p:attrName>
                                        </p:attrNameLst>
                                      </p:cBhvr>
                                      <p:to>
                                        <p:strVal val="visible"/>
                                      </p:to>
                                    </p:set>
                                  </p:childTnLst>
                                </p:cTn>
                              </p:par>
                              <p:par>
                                <p:cTn id="29" presetID="0" presetClass="exit" presetSubtype="0" fill="hold" grpId="1" nodeType="withEffect">
                                  <p:stCondLst>
                                    <p:cond delay="100"/>
                                  </p:stCondLst>
                                  <p:childTnLst>
                                    <p:set>
                                      <p:cBhvr>
                                        <p:cTn id="30" dur="1" fill="hold">
                                          <p:stCondLst>
                                            <p:cond delay="1999"/>
                                          </p:stCondLst>
                                        </p:cTn>
                                        <p:tgtEl>
                                          <p:spTgt spid="28">
                                            <p:txEl>
                                              <p:pRg st="0" end="0"/>
                                            </p:txEl>
                                          </p:spTgt>
                                        </p:tgtEl>
                                        <p:attrNameLst>
                                          <p:attrName>style.visibility</p:attrName>
                                        </p:attrNameLst>
                                      </p:cBhvr>
                                      <p:to>
                                        <p:strVal val="hidden"/>
                                      </p:to>
                                    </p:set>
                                    <p:animEffect transition="out" filter="fade">
                                      <p:cBhvr>
                                        <p:cTn id="31" dur="2000">
                                          <p:stCondLst>
                                            <p:cond delay="0"/>
                                          </p:stCondLst>
                                        </p:cTn>
                                        <p:tgtEl>
                                          <p:spTgt spid="28">
                                            <p:txEl>
                                              <p:pRg st="0" end="0"/>
                                            </p:txEl>
                                          </p:spTgt>
                                        </p:tgtEl>
                                      </p:cBhvr>
                                    </p:animEffect>
                                    <p:anim to="" calcmode="lin" valueType="num">
                                      <p:cBhvr>
                                        <p:cTn id="32" dur="2000" fill="hold">
                                          <p:stCondLst>
                                            <p:cond delay="0"/>
                                          </p:stCondLst>
                                        </p:cTn>
                                        <p:tgtEl>
                                          <p:spTgt spid="28">
                                            <p:txEl>
                                              <p:pRg st="0" end="0"/>
                                            </p:txEl>
                                          </p:spTgt>
                                        </p:tgtEl>
                                        <p:attrNameLst>
                                          <p:attrName>ppt_w</p:attrName>
                                        </p:attrNameLst>
                                      </p:cBhvr>
                                      <p:tavLst>
                                        <p:tav tm="0">
                                          <p:val>
                                            <p:strVal val="#ppt_w"/>
                                          </p:val>
                                        </p:tav>
                                        <p:tav tm="100000">
                                          <p:val>
                                            <p:strVal val="#ppt_w*4"/>
                                          </p:val>
                                        </p:tav>
                                      </p:tavLst>
                                    </p:anim>
                                    <p:anim to="" calcmode="lin" valueType="num">
                                      <p:cBhvr>
                                        <p:cTn id="33" dur="2000" fill="hold">
                                          <p:stCondLst>
                                            <p:cond delay="0"/>
                                          </p:stCondLst>
                                        </p:cTn>
                                        <p:tgtEl>
                                          <p:spTgt spid="28">
                                            <p:txEl>
                                              <p:pRg st="0" end="0"/>
                                            </p:txEl>
                                          </p:spTgt>
                                        </p:tgtEl>
                                        <p:attrNameLst>
                                          <p:attrName>ppt_h</p:attrName>
                                        </p:attrNameLst>
                                      </p:cBhvr>
                                      <p:tavLst>
                                        <p:tav tm="0">
                                          <p:val>
                                            <p:strVal val="#ppt_h"/>
                                          </p:val>
                                        </p:tav>
                                        <p:tav tm="100000">
                                          <p:val>
                                            <p:strVal val="#ppt_h*4"/>
                                          </p:val>
                                        </p:tav>
                                      </p:tavLst>
                                    </p:anim>
                                  </p:childTnLst>
                                </p:cTn>
                              </p:par>
                              <p:par>
                                <p:cTn id="34" presetID="8" presetClass="emph" presetSubtype="0" fill="hold" grpId="2" nodeType="withEffect">
                                  <p:stCondLst>
                                    <p:cond delay="100"/>
                                  </p:stCondLst>
                                  <p:childTnLst>
                                    <p:animRot by="-43200000">
                                      <p:cBhvr>
                                        <p:cTn id="35" dur="2000" fill="hold"/>
                                        <p:tgtEl>
                                          <p:spTgt spid="28">
                                            <p:txEl>
                                              <p:pRg st="0" end="0"/>
                                            </p:txEl>
                                          </p:spTgt>
                                        </p:tgtEl>
                                        <p:attrNameLst>
                                          <p:attrName>r</p:attrName>
                                        </p:attrNameLst>
                                      </p:cBhvr>
                                    </p:animRot>
                                  </p:childTnLst>
                                </p:cTn>
                              </p:par>
                              <p:par>
                                <p:cTn id="36" presetID="1" presetClass="entr" presetSubtype="0" fill="hold" grpId="0" nodeType="withEffect">
                                  <p:stCondLst>
                                    <p:cond delay="200"/>
                                  </p:stCondLst>
                                  <p:childTnLst>
                                    <p:set>
                                      <p:cBhvr>
                                        <p:cTn id="37" dur="1" fill="hold">
                                          <p:stCondLst>
                                            <p:cond delay="0"/>
                                          </p:stCondLst>
                                        </p:cTn>
                                        <p:tgtEl>
                                          <p:spTgt spid="29">
                                            <p:txEl>
                                              <p:pRg st="0" end="0"/>
                                            </p:txEl>
                                          </p:spTgt>
                                        </p:tgtEl>
                                        <p:attrNameLst>
                                          <p:attrName>style.visibility</p:attrName>
                                        </p:attrNameLst>
                                      </p:cBhvr>
                                      <p:to>
                                        <p:strVal val="visible"/>
                                      </p:to>
                                    </p:set>
                                  </p:childTnLst>
                                </p:cTn>
                              </p:par>
                              <p:par>
                                <p:cTn id="38" presetID="0" presetClass="exit" presetSubtype="0" fill="hold" grpId="1" nodeType="withEffect">
                                  <p:stCondLst>
                                    <p:cond delay="200"/>
                                  </p:stCondLst>
                                  <p:childTnLst>
                                    <p:set>
                                      <p:cBhvr>
                                        <p:cTn id="39" dur="1" fill="hold">
                                          <p:stCondLst>
                                            <p:cond delay="1999"/>
                                          </p:stCondLst>
                                        </p:cTn>
                                        <p:tgtEl>
                                          <p:spTgt spid="29">
                                            <p:txEl>
                                              <p:pRg st="0" end="0"/>
                                            </p:txEl>
                                          </p:spTgt>
                                        </p:tgtEl>
                                        <p:attrNameLst>
                                          <p:attrName>style.visibility</p:attrName>
                                        </p:attrNameLst>
                                      </p:cBhvr>
                                      <p:to>
                                        <p:strVal val="hidden"/>
                                      </p:to>
                                    </p:set>
                                    <p:animEffect transition="out" filter="fade">
                                      <p:cBhvr>
                                        <p:cTn id="40" dur="2000">
                                          <p:stCondLst>
                                            <p:cond delay="0"/>
                                          </p:stCondLst>
                                        </p:cTn>
                                        <p:tgtEl>
                                          <p:spTgt spid="29">
                                            <p:txEl>
                                              <p:pRg st="0" end="0"/>
                                            </p:txEl>
                                          </p:spTgt>
                                        </p:tgtEl>
                                      </p:cBhvr>
                                    </p:animEffect>
                                    <p:anim to="" calcmode="lin" valueType="num">
                                      <p:cBhvr>
                                        <p:cTn id="41" dur="2000" fill="hold">
                                          <p:stCondLst>
                                            <p:cond delay="0"/>
                                          </p:stCondLst>
                                        </p:cTn>
                                        <p:tgtEl>
                                          <p:spTgt spid="29">
                                            <p:txEl>
                                              <p:pRg st="0" end="0"/>
                                            </p:txEl>
                                          </p:spTgt>
                                        </p:tgtEl>
                                        <p:attrNameLst>
                                          <p:attrName>ppt_w</p:attrName>
                                        </p:attrNameLst>
                                      </p:cBhvr>
                                      <p:tavLst>
                                        <p:tav tm="0">
                                          <p:val>
                                            <p:strVal val="#ppt_w"/>
                                          </p:val>
                                        </p:tav>
                                        <p:tav tm="100000">
                                          <p:val>
                                            <p:strVal val="#ppt_w*4"/>
                                          </p:val>
                                        </p:tav>
                                      </p:tavLst>
                                    </p:anim>
                                    <p:anim to="" calcmode="lin" valueType="num">
                                      <p:cBhvr>
                                        <p:cTn id="42" dur="2000" fill="hold">
                                          <p:stCondLst>
                                            <p:cond delay="0"/>
                                          </p:stCondLst>
                                        </p:cTn>
                                        <p:tgtEl>
                                          <p:spTgt spid="29">
                                            <p:txEl>
                                              <p:pRg st="0" end="0"/>
                                            </p:txEl>
                                          </p:spTgt>
                                        </p:tgtEl>
                                        <p:attrNameLst>
                                          <p:attrName>ppt_h</p:attrName>
                                        </p:attrNameLst>
                                      </p:cBhvr>
                                      <p:tavLst>
                                        <p:tav tm="0">
                                          <p:val>
                                            <p:strVal val="#ppt_h"/>
                                          </p:val>
                                        </p:tav>
                                        <p:tav tm="100000">
                                          <p:val>
                                            <p:strVal val="#ppt_h*4"/>
                                          </p:val>
                                        </p:tav>
                                      </p:tavLst>
                                    </p:anim>
                                  </p:childTnLst>
                                </p:cTn>
                              </p:par>
                              <p:par>
                                <p:cTn id="43" presetID="8" presetClass="emph" presetSubtype="0" fill="hold" grpId="2" nodeType="withEffect">
                                  <p:stCondLst>
                                    <p:cond delay="200"/>
                                  </p:stCondLst>
                                  <p:childTnLst>
                                    <p:animRot by="-43200000">
                                      <p:cBhvr>
                                        <p:cTn id="44" dur="2000" fill="hold"/>
                                        <p:tgtEl>
                                          <p:spTgt spid="29">
                                            <p:txEl>
                                              <p:pRg st="0" end="0"/>
                                            </p:txEl>
                                          </p:spTgt>
                                        </p:tgtEl>
                                        <p:attrNameLst>
                                          <p:attrName>r</p:attrName>
                                        </p:attrNameLst>
                                      </p:cBhvr>
                                    </p:animRot>
                                  </p:childTnLst>
                                </p:cTn>
                              </p:par>
                              <p:par>
                                <p:cTn id="45" presetID="1" presetClass="entr" presetSubtype="0" fill="hold" grpId="0" nodeType="withEffect">
                                  <p:stCondLst>
                                    <p:cond delay="300"/>
                                  </p:stCondLst>
                                  <p:childTnLst>
                                    <p:set>
                                      <p:cBhvr>
                                        <p:cTn id="46" dur="1" fill="hold">
                                          <p:stCondLst>
                                            <p:cond delay="0"/>
                                          </p:stCondLst>
                                        </p:cTn>
                                        <p:tgtEl>
                                          <p:spTgt spid="30">
                                            <p:txEl>
                                              <p:pRg st="0" end="0"/>
                                            </p:txEl>
                                          </p:spTgt>
                                        </p:tgtEl>
                                        <p:attrNameLst>
                                          <p:attrName>style.visibility</p:attrName>
                                        </p:attrNameLst>
                                      </p:cBhvr>
                                      <p:to>
                                        <p:strVal val="visible"/>
                                      </p:to>
                                    </p:set>
                                  </p:childTnLst>
                                </p:cTn>
                              </p:par>
                              <p:par>
                                <p:cTn id="47" presetID="0" presetClass="exit" presetSubtype="0" fill="hold" grpId="1" nodeType="withEffect">
                                  <p:stCondLst>
                                    <p:cond delay="300"/>
                                  </p:stCondLst>
                                  <p:childTnLst>
                                    <p:set>
                                      <p:cBhvr>
                                        <p:cTn id="48" dur="1" fill="hold">
                                          <p:stCondLst>
                                            <p:cond delay="1999"/>
                                          </p:stCondLst>
                                        </p:cTn>
                                        <p:tgtEl>
                                          <p:spTgt spid="30">
                                            <p:txEl>
                                              <p:pRg st="0" end="0"/>
                                            </p:txEl>
                                          </p:spTgt>
                                        </p:tgtEl>
                                        <p:attrNameLst>
                                          <p:attrName>style.visibility</p:attrName>
                                        </p:attrNameLst>
                                      </p:cBhvr>
                                      <p:to>
                                        <p:strVal val="hidden"/>
                                      </p:to>
                                    </p:set>
                                    <p:animEffect transition="out" filter="fade">
                                      <p:cBhvr>
                                        <p:cTn id="49" dur="2000">
                                          <p:stCondLst>
                                            <p:cond delay="0"/>
                                          </p:stCondLst>
                                        </p:cTn>
                                        <p:tgtEl>
                                          <p:spTgt spid="30">
                                            <p:txEl>
                                              <p:pRg st="0" end="0"/>
                                            </p:txEl>
                                          </p:spTgt>
                                        </p:tgtEl>
                                      </p:cBhvr>
                                    </p:animEffect>
                                    <p:anim to="" calcmode="lin" valueType="num">
                                      <p:cBhvr>
                                        <p:cTn id="50" dur="2000" fill="hold">
                                          <p:stCondLst>
                                            <p:cond delay="0"/>
                                          </p:stCondLst>
                                        </p:cTn>
                                        <p:tgtEl>
                                          <p:spTgt spid="30">
                                            <p:txEl>
                                              <p:pRg st="0" end="0"/>
                                            </p:txEl>
                                          </p:spTgt>
                                        </p:tgtEl>
                                        <p:attrNameLst>
                                          <p:attrName>ppt_w</p:attrName>
                                        </p:attrNameLst>
                                      </p:cBhvr>
                                      <p:tavLst>
                                        <p:tav tm="0">
                                          <p:val>
                                            <p:strVal val="#ppt_w"/>
                                          </p:val>
                                        </p:tav>
                                        <p:tav tm="100000">
                                          <p:val>
                                            <p:strVal val="#ppt_w*4"/>
                                          </p:val>
                                        </p:tav>
                                      </p:tavLst>
                                    </p:anim>
                                    <p:anim to="" calcmode="lin" valueType="num">
                                      <p:cBhvr>
                                        <p:cTn id="51" dur="2000" fill="hold">
                                          <p:stCondLst>
                                            <p:cond delay="0"/>
                                          </p:stCondLst>
                                        </p:cTn>
                                        <p:tgtEl>
                                          <p:spTgt spid="30">
                                            <p:txEl>
                                              <p:pRg st="0" end="0"/>
                                            </p:txEl>
                                          </p:spTgt>
                                        </p:tgtEl>
                                        <p:attrNameLst>
                                          <p:attrName>ppt_h</p:attrName>
                                        </p:attrNameLst>
                                      </p:cBhvr>
                                      <p:tavLst>
                                        <p:tav tm="0">
                                          <p:val>
                                            <p:strVal val="#ppt_h"/>
                                          </p:val>
                                        </p:tav>
                                        <p:tav tm="100000">
                                          <p:val>
                                            <p:strVal val="#ppt_h*4"/>
                                          </p:val>
                                        </p:tav>
                                      </p:tavLst>
                                    </p:anim>
                                  </p:childTnLst>
                                </p:cTn>
                              </p:par>
                              <p:par>
                                <p:cTn id="52" presetID="8" presetClass="emph" presetSubtype="0" fill="hold" grpId="2" nodeType="withEffect">
                                  <p:stCondLst>
                                    <p:cond delay="300"/>
                                  </p:stCondLst>
                                  <p:childTnLst>
                                    <p:animRot by="-43200000">
                                      <p:cBhvr>
                                        <p:cTn id="53" dur="2000" fill="hold"/>
                                        <p:tgtEl>
                                          <p:spTgt spid="30">
                                            <p:txEl>
                                              <p:pRg st="0" end="0"/>
                                            </p:txEl>
                                          </p:spTgt>
                                        </p:tgtEl>
                                        <p:attrNameLst>
                                          <p:attrName>r</p:attrName>
                                        </p:attrNameLst>
                                      </p:cBhvr>
                                    </p:animRot>
                                  </p:childTnLst>
                                </p:cTn>
                              </p:par>
                              <p:par>
                                <p:cTn id="54" presetID="1" presetClass="entr" presetSubtype="0" fill="hold" grpId="0" nodeType="withEffect">
                                  <p:stCondLst>
                                    <p:cond delay="400"/>
                                  </p:stCondLst>
                                  <p:childTnLst>
                                    <p:set>
                                      <p:cBhvr>
                                        <p:cTn id="55" dur="1" fill="hold">
                                          <p:stCondLst>
                                            <p:cond delay="0"/>
                                          </p:stCondLst>
                                        </p:cTn>
                                        <p:tgtEl>
                                          <p:spTgt spid="31">
                                            <p:txEl>
                                              <p:pRg st="0" end="0"/>
                                            </p:txEl>
                                          </p:spTgt>
                                        </p:tgtEl>
                                        <p:attrNameLst>
                                          <p:attrName>style.visibility</p:attrName>
                                        </p:attrNameLst>
                                      </p:cBhvr>
                                      <p:to>
                                        <p:strVal val="visible"/>
                                      </p:to>
                                    </p:set>
                                  </p:childTnLst>
                                </p:cTn>
                              </p:par>
                              <p:par>
                                <p:cTn id="56" presetID="0" presetClass="exit" presetSubtype="0" fill="hold" grpId="1" nodeType="withEffect">
                                  <p:stCondLst>
                                    <p:cond delay="400"/>
                                  </p:stCondLst>
                                  <p:childTnLst>
                                    <p:set>
                                      <p:cBhvr>
                                        <p:cTn id="57" dur="1" fill="hold">
                                          <p:stCondLst>
                                            <p:cond delay="1999"/>
                                          </p:stCondLst>
                                        </p:cTn>
                                        <p:tgtEl>
                                          <p:spTgt spid="31">
                                            <p:txEl>
                                              <p:pRg st="0" end="0"/>
                                            </p:txEl>
                                          </p:spTgt>
                                        </p:tgtEl>
                                        <p:attrNameLst>
                                          <p:attrName>style.visibility</p:attrName>
                                        </p:attrNameLst>
                                      </p:cBhvr>
                                      <p:to>
                                        <p:strVal val="hidden"/>
                                      </p:to>
                                    </p:set>
                                    <p:animEffect transition="out" filter="fade">
                                      <p:cBhvr>
                                        <p:cTn id="58" dur="2000">
                                          <p:stCondLst>
                                            <p:cond delay="0"/>
                                          </p:stCondLst>
                                        </p:cTn>
                                        <p:tgtEl>
                                          <p:spTgt spid="31">
                                            <p:txEl>
                                              <p:pRg st="0" end="0"/>
                                            </p:txEl>
                                          </p:spTgt>
                                        </p:tgtEl>
                                      </p:cBhvr>
                                    </p:animEffect>
                                    <p:anim to="" calcmode="lin" valueType="num">
                                      <p:cBhvr>
                                        <p:cTn id="59" dur="2000" fill="hold">
                                          <p:stCondLst>
                                            <p:cond delay="0"/>
                                          </p:stCondLst>
                                        </p:cTn>
                                        <p:tgtEl>
                                          <p:spTgt spid="31">
                                            <p:txEl>
                                              <p:pRg st="0" end="0"/>
                                            </p:txEl>
                                          </p:spTgt>
                                        </p:tgtEl>
                                        <p:attrNameLst>
                                          <p:attrName>ppt_w</p:attrName>
                                        </p:attrNameLst>
                                      </p:cBhvr>
                                      <p:tavLst>
                                        <p:tav tm="0">
                                          <p:val>
                                            <p:strVal val="#ppt_w"/>
                                          </p:val>
                                        </p:tav>
                                        <p:tav tm="100000">
                                          <p:val>
                                            <p:strVal val="#ppt_w*4"/>
                                          </p:val>
                                        </p:tav>
                                      </p:tavLst>
                                    </p:anim>
                                    <p:anim to="" calcmode="lin" valueType="num">
                                      <p:cBhvr>
                                        <p:cTn id="60" dur="2000" fill="hold">
                                          <p:stCondLst>
                                            <p:cond delay="0"/>
                                          </p:stCondLst>
                                        </p:cTn>
                                        <p:tgtEl>
                                          <p:spTgt spid="31">
                                            <p:txEl>
                                              <p:pRg st="0" end="0"/>
                                            </p:txEl>
                                          </p:spTgt>
                                        </p:tgtEl>
                                        <p:attrNameLst>
                                          <p:attrName>ppt_h</p:attrName>
                                        </p:attrNameLst>
                                      </p:cBhvr>
                                      <p:tavLst>
                                        <p:tav tm="0">
                                          <p:val>
                                            <p:strVal val="#ppt_h"/>
                                          </p:val>
                                        </p:tav>
                                        <p:tav tm="100000">
                                          <p:val>
                                            <p:strVal val="#ppt_h*4"/>
                                          </p:val>
                                        </p:tav>
                                      </p:tavLst>
                                    </p:anim>
                                  </p:childTnLst>
                                </p:cTn>
                              </p:par>
                              <p:par>
                                <p:cTn id="61" presetID="8" presetClass="emph" presetSubtype="0" fill="hold" grpId="2" nodeType="withEffect">
                                  <p:stCondLst>
                                    <p:cond delay="400"/>
                                  </p:stCondLst>
                                  <p:childTnLst>
                                    <p:animRot by="-43200000">
                                      <p:cBhvr>
                                        <p:cTn id="62" dur="2000" fill="hold"/>
                                        <p:tgtEl>
                                          <p:spTgt spid="31">
                                            <p:txEl>
                                              <p:pRg st="0" end="0"/>
                                            </p:txEl>
                                          </p:spTgt>
                                        </p:tgtEl>
                                        <p:attrNameLst>
                                          <p:attrName>r</p:attrName>
                                        </p:attrNameLst>
                                      </p:cBhvr>
                                    </p:animRot>
                                  </p:childTnLst>
                                </p:cTn>
                              </p:par>
                              <p:par>
                                <p:cTn id="63" presetID="1" presetClass="entr" presetSubtype="0" fill="hold" grpId="0" nodeType="withEffect">
                                  <p:stCondLst>
                                    <p:cond delay="500"/>
                                  </p:stCondLst>
                                  <p:childTnLst>
                                    <p:set>
                                      <p:cBhvr>
                                        <p:cTn id="64" dur="1" fill="hold">
                                          <p:stCondLst>
                                            <p:cond delay="0"/>
                                          </p:stCondLst>
                                        </p:cTn>
                                        <p:tgtEl>
                                          <p:spTgt spid="32">
                                            <p:txEl>
                                              <p:pRg st="0" end="0"/>
                                            </p:txEl>
                                          </p:spTgt>
                                        </p:tgtEl>
                                        <p:attrNameLst>
                                          <p:attrName>style.visibility</p:attrName>
                                        </p:attrNameLst>
                                      </p:cBhvr>
                                      <p:to>
                                        <p:strVal val="visible"/>
                                      </p:to>
                                    </p:set>
                                  </p:childTnLst>
                                </p:cTn>
                              </p:par>
                              <p:par>
                                <p:cTn id="65" presetID="0" presetClass="exit" presetSubtype="0" fill="hold" grpId="1" nodeType="withEffect">
                                  <p:stCondLst>
                                    <p:cond delay="500"/>
                                  </p:stCondLst>
                                  <p:childTnLst>
                                    <p:set>
                                      <p:cBhvr>
                                        <p:cTn id="66" dur="1" fill="hold">
                                          <p:stCondLst>
                                            <p:cond delay="1999"/>
                                          </p:stCondLst>
                                        </p:cTn>
                                        <p:tgtEl>
                                          <p:spTgt spid="32">
                                            <p:txEl>
                                              <p:pRg st="0" end="0"/>
                                            </p:txEl>
                                          </p:spTgt>
                                        </p:tgtEl>
                                        <p:attrNameLst>
                                          <p:attrName>style.visibility</p:attrName>
                                        </p:attrNameLst>
                                      </p:cBhvr>
                                      <p:to>
                                        <p:strVal val="hidden"/>
                                      </p:to>
                                    </p:set>
                                    <p:animEffect transition="out" filter="fade">
                                      <p:cBhvr>
                                        <p:cTn id="67" dur="2000">
                                          <p:stCondLst>
                                            <p:cond delay="0"/>
                                          </p:stCondLst>
                                        </p:cTn>
                                        <p:tgtEl>
                                          <p:spTgt spid="32">
                                            <p:txEl>
                                              <p:pRg st="0" end="0"/>
                                            </p:txEl>
                                          </p:spTgt>
                                        </p:tgtEl>
                                      </p:cBhvr>
                                    </p:animEffect>
                                    <p:anim to="" calcmode="lin" valueType="num">
                                      <p:cBhvr>
                                        <p:cTn id="68" dur="2000" fill="hold">
                                          <p:stCondLst>
                                            <p:cond delay="0"/>
                                          </p:stCondLst>
                                        </p:cTn>
                                        <p:tgtEl>
                                          <p:spTgt spid="32">
                                            <p:txEl>
                                              <p:pRg st="0" end="0"/>
                                            </p:txEl>
                                          </p:spTgt>
                                        </p:tgtEl>
                                        <p:attrNameLst>
                                          <p:attrName>ppt_w</p:attrName>
                                        </p:attrNameLst>
                                      </p:cBhvr>
                                      <p:tavLst>
                                        <p:tav tm="0">
                                          <p:val>
                                            <p:strVal val="#ppt_w"/>
                                          </p:val>
                                        </p:tav>
                                        <p:tav tm="100000">
                                          <p:val>
                                            <p:strVal val="#ppt_w*4"/>
                                          </p:val>
                                        </p:tav>
                                      </p:tavLst>
                                    </p:anim>
                                    <p:anim to="" calcmode="lin" valueType="num">
                                      <p:cBhvr>
                                        <p:cTn id="69" dur="2000" fill="hold">
                                          <p:stCondLst>
                                            <p:cond delay="0"/>
                                          </p:stCondLst>
                                        </p:cTn>
                                        <p:tgtEl>
                                          <p:spTgt spid="32">
                                            <p:txEl>
                                              <p:pRg st="0" end="0"/>
                                            </p:txEl>
                                          </p:spTgt>
                                        </p:tgtEl>
                                        <p:attrNameLst>
                                          <p:attrName>ppt_h</p:attrName>
                                        </p:attrNameLst>
                                      </p:cBhvr>
                                      <p:tavLst>
                                        <p:tav tm="0">
                                          <p:val>
                                            <p:strVal val="#ppt_h"/>
                                          </p:val>
                                        </p:tav>
                                        <p:tav tm="100000">
                                          <p:val>
                                            <p:strVal val="#ppt_h*4"/>
                                          </p:val>
                                        </p:tav>
                                      </p:tavLst>
                                    </p:anim>
                                  </p:childTnLst>
                                </p:cTn>
                              </p:par>
                              <p:par>
                                <p:cTn id="70" presetID="8" presetClass="emph" presetSubtype="0" fill="hold" grpId="2" nodeType="withEffect">
                                  <p:stCondLst>
                                    <p:cond delay="500"/>
                                  </p:stCondLst>
                                  <p:childTnLst>
                                    <p:animRot by="-43200000">
                                      <p:cBhvr>
                                        <p:cTn id="71" dur="2000" fill="hold"/>
                                        <p:tgtEl>
                                          <p:spTgt spid="32">
                                            <p:txEl>
                                              <p:pRg st="0" end="0"/>
                                            </p:txEl>
                                          </p:spTgt>
                                        </p:tgtEl>
                                        <p:attrNameLst>
                                          <p:attrName>r</p:attrName>
                                        </p:attrNameLst>
                                      </p:cBhvr>
                                    </p:animRot>
                                  </p:childTnLst>
                                </p:cTn>
                              </p:par>
                              <p:par>
                                <p:cTn id="72" presetID="1" presetClass="entr" presetSubtype="0" fill="hold" grpId="0" nodeType="withEffect">
                                  <p:stCondLst>
                                    <p:cond delay="600"/>
                                  </p:stCondLst>
                                  <p:childTnLst>
                                    <p:set>
                                      <p:cBhvr>
                                        <p:cTn id="73" dur="1" fill="hold">
                                          <p:stCondLst>
                                            <p:cond delay="0"/>
                                          </p:stCondLst>
                                        </p:cTn>
                                        <p:tgtEl>
                                          <p:spTgt spid="33">
                                            <p:txEl>
                                              <p:pRg st="0" end="0"/>
                                            </p:txEl>
                                          </p:spTgt>
                                        </p:tgtEl>
                                        <p:attrNameLst>
                                          <p:attrName>style.visibility</p:attrName>
                                        </p:attrNameLst>
                                      </p:cBhvr>
                                      <p:to>
                                        <p:strVal val="visible"/>
                                      </p:to>
                                    </p:set>
                                  </p:childTnLst>
                                </p:cTn>
                              </p:par>
                              <p:par>
                                <p:cTn id="74" presetID="0" presetClass="exit" presetSubtype="0" fill="hold" grpId="1" nodeType="withEffect">
                                  <p:stCondLst>
                                    <p:cond delay="600"/>
                                  </p:stCondLst>
                                  <p:childTnLst>
                                    <p:set>
                                      <p:cBhvr>
                                        <p:cTn id="75" dur="1" fill="hold">
                                          <p:stCondLst>
                                            <p:cond delay="1999"/>
                                          </p:stCondLst>
                                        </p:cTn>
                                        <p:tgtEl>
                                          <p:spTgt spid="33">
                                            <p:txEl>
                                              <p:pRg st="0" end="0"/>
                                            </p:txEl>
                                          </p:spTgt>
                                        </p:tgtEl>
                                        <p:attrNameLst>
                                          <p:attrName>style.visibility</p:attrName>
                                        </p:attrNameLst>
                                      </p:cBhvr>
                                      <p:to>
                                        <p:strVal val="hidden"/>
                                      </p:to>
                                    </p:set>
                                    <p:animEffect transition="out" filter="fade">
                                      <p:cBhvr>
                                        <p:cTn id="76" dur="2000">
                                          <p:stCondLst>
                                            <p:cond delay="0"/>
                                          </p:stCondLst>
                                        </p:cTn>
                                        <p:tgtEl>
                                          <p:spTgt spid="33">
                                            <p:txEl>
                                              <p:pRg st="0" end="0"/>
                                            </p:txEl>
                                          </p:spTgt>
                                        </p:tgtEl>
                                      </p:cBhvr>
                                    </p:animEffect>
                                    <p:anim to="" calcmode="lin" valueType="num">
                                      <p:cBhvr>
                                        <p:cTn id="77" dur="2000" fill="hold">
                                          <p:stCondLst>
                                            <p:cond delay="0"/>
                                          </p:stCondLst>
                                        </p:cTn>
                                        <p:tgtEl>
                                          <p:spTgt spid="33">
                                            <p:txEl>
                                              <p:pRg st="0" end="0"/>
                                            </p:txEl>
                                          </p:spTgt>
                                        </p:tgtEl>
                                        <p:attrNameLst>
                                          <p:attrName>ppt_w</p:attrName>
                                        </p:attrNameLst>
                                      </p:cBhvr>
                                      <p:tavLst>
                                        <p:tav tm="0">
                                          <p:val>
                                            <p:strVal val="#ppt_w"/>
                                          </p:val>
                                        </p:tav>
                                        <p:tav tm="100000">
                                          <p:val>
                                            <p:strVal val="#ppt_w*4"/>
                                          </p:val>
                                        </p:tav>
                                      </p:tavLst>
                                    </p:anim>
                                    <p:anim to="" calcmode="lin" valueType="num">
                                      <p:cBhvr>
                                        <p:cTn id="78" dur="2000" fill="hold">
                                          <p:stCondLst>
                                            <p:cond delay="0"/>
                                          </p:stCondLst>
                                        </p:cTn>
                                        <p:tgtEl>
                                          <p:spTgt spid="33">
                                            <p:txEl>
                                              <p:pRg st="0" end="0"/>
                                            </p:txEl>
                                          </p:spTgt>
                                        </p:tgtEl>
                                        <p:attrNameLst>
                                          <p:attrName>ppt_h</p:attrName>
                                        </p:attrNameLst>
                                      </p:cBhvr>
                                      <p:tavLst>
                                        <p:tav tm="0">
                                          <p:val>
                                            <p:strVal val="#ppt_h"/>
                                          </p:val>
                                        </p:tav>
                                        <p:tav tm="100000">
                                          <p:val>
                                            <p:strVal val="#ppt_h*4"/>
                                          </p:val>
                                        </p:tav>
                                      </p:tavLst>
                                    </p:anim>
                                  </p:childTnLst>
                                </p:cTn>
                              </p:par>
                              <p:par>
                                <p:cTn id="79" presetID="8" presetClass="emph" presetSubtype="0" fill="hold" grpId="2" nodeType="withEffect">
                                  <p:stCondLst>
                                    <p:cond delay="600"/>
                                  </p:stCondLst>
                                  <p:childTnLst>
                                    <p:animRot by="-43200000">
                                      <p:cBhvr>
                                        <p:cTn id="80" dur="2000" fill="hold"/>
                                        <p:tgtEl>
                                          <p:spTgt spid="33">
                                            <p:txEl>
                                              <p:pRg st="0" end="0"/>
                                            </p:txEl>
                                          </p:spTgt>
                                        </p:tgtEl>
                                        <p:attrNameLst>
                                          <p:attrName>r</p:attrName>
                                        </p:attrNameLst>
                                      </p:cBhvr>
                                    </p:animRot>
                                  </p:childTnLst>
                                </p:cTn>
                              </p:par>
                              <p:par>
                                <p:cTn id="81" presetID="1" presetClass="entr" presetSubtype="0" fill="hold" grpId="2" nodeType="withEffect">
                                  <p:stCondLst>
                                    <p:cond delay="0"/>
                                  </p:stCondLst>
                                  <p:childTnLst>
                                    <p:set>
                                      <p:cBhvr>
                                        <p:cTn id="82" dur="1" fill="hold">
                                          <p:stCondLst>
                                            <p:cond delay="0"/>
                                          </p:stCondLst>
                                        </p:cTn>
                                        <p:tgtEl>
                                          <p:spTgt spid="34">
                                            <p:txEl>
                                              <p:pRg st="0" end="0"/>
                                            </p:txEl>
                                          </p:spTgt>
                                        </p:tgtEl>
                                        <p:attrNameLst>
                                          <p:attrName>style.visibility</p:attrName>
                                        </p:attrNameLst>
                                      </p:cBhvr>
                                      <p:to>
                                        <p:strVal val="visible"/>
                                      </p:to>
                                    </p:set>
                                  </p:childTnLst>
                                </p:cTn>
                              </p:par>
                              <p:par>
                                <p:cTn id="83" presetID="0" presetClass="exit" presetSubtype="0" fill="hold" grpId="0" nodeType="withEffect">
                                  <p:stCondLst>
                                    <p:cond delay="0"/>
                                  </p:stCondLst>
                                  <p:childTnLst>
                                    <p:set>
                                      <p:cBhvr>
                                        <p:cTn id="84" dur="1" fill="hold">
                                          <p:stCondLst>
                                            <p:cond delay="1999"/>
                                          </p:stCondLst>
                                        </p:cTn>
                                        <p:tgtEl>
                                          <p:spTgt spid="34">
                                            <p:txEl>
                                              <p:pRg st="0" end="0"/>
                                            </p:txEl>
                                          </p:spTgt>
                                        </p:tgtEl>
                                        <p:attrNameLst>
                                          <p:attrName>style.visibility</p:attrName>
                                        </p:attrNameLst>
                                      </p:cBhvr>
                                      <p:to>
                                        <p:strVal val="hidden"/>
                                      </p:to>
                                    </p:set>
                                    <p:animEffect transition="out" filter="fade">
                                      <p:cBhvr>
                                        <p:cTn id="85" dur="2000">
                                          <p:stCondLst>
                                            <p:cond delay="0"/>
                                          </p:stCondLst>
                                        </p:cTn>
                                        <p:tgtEl>
                                          <p:spTgt spid="34">
                                            <p:txEl>
                                              <p:pRg st="0" end="0"/>
                                            </p:txEl>
                                          </p:spTgt>
                                        </p:tgtEl>
                                      </p:cBhvr>
                                    </p:animEffect>
                                    <p:anim to="" calcmode="lin" valueType="num">
                                      <p:cBhvr>
                                        <p:cTn id="86" dur="2000" fill="hold">
                                          <p:stCondLst>
                                            <p:cond delay="0"/>
                                          </p:stCondLst>
                                        </p:cTn>
                                        <p:tgtEl>
                                          <p:spTgt spid="34">
                                            <p:txEl>
                                              <p:pRg st="0" end="0"/>
                                            </p:txEl>
                                          </p:spTgt>
                                        </p:tgtEl>
                                        <p:attrNameLst>
                                          <p:attrName>ppt_w</p:attrName>
                                        </p:attrNameLst>
                                      </p:cBhvr>
                                      <p:tavLst>
                                        <p:tav tm="0">
                                          <p:val>
                                            <p:strVal val="#ppt_w"/>
                                          </p:val>
                                        </p:tav>
                                        <p:tav tm="100000">
                                          <p:val>
                                            <p:strVal val="#ppt_w*4"/>
                                          </p:val>
                                        </p:tav>
                                      </p:tavLst>
                                    </p:anim>
                                    <p:anim to="" calcmode="lin" valueType="num">
                                      <p:cBhvr>
                                        <p:cTn id="87" dur="2000" fill="hold">
                                          <p:stCondLst>
                                            <p:cond delay="0"/>
                                          </p:stCondLst>
                                        </p:cTn>
                                        <p:tgtEl>
                                          <p:spTgt spid="34">
                                            <p:txEl>
                                              <p:pRg st="0" end="0"/>
                                            </p:txEl>
                                          </p:spTgt>
                                        </p:tgtEl>
                                        <p:attrNameLst>
                                          <p:attrName>ppt_h</p:attrName>
                                        </p:attrNameLst>
                                      </p:cBhvr>
                                      <p:tavLst>
                                        <p:tav tm="0">
                                          <p:val>
                                            <p:strVal val="#ppt_h"/>
                                          </p:val>
                                        </p:tav>
                                        <p:tav tm="100000">
                                          <p:val>
                                            <p:strVal val="#ppt_h*4"/>
                                          </p:val>
                                        </p:tav>
                                      </p:tavLst>
                                    </p:anim>
                                  </p:childTnLst>
                                </p:cTn>
                              </p:par>
                              <p:par>
                                <p:cTn id="88" presetID="8" presetClass="emph" presetSubtype="0" fill="hold" grpId="1" nodeType="withEffect">
                                  <p:stCondLst>
                                    <p:cond delay="0"/>
                                  </p:stCondLst>
                                  <p:childTnLst>
                                    <p:animRot by="-43200000">
                                      <p:cBhvr>
                                        <p:cTn id="89" dur="2000" fill="hold"/>
                                        <p:tgtEl>
                                          <p:spTgt spid="34">
                                            <p:txEl>
                                              <p:pRg st="0" end="0"/>
                                            </p:txEl>
                                          </p:spTgt>
                                        </p:tgtEl>
                                        <p:attrNameLst>
                                          <p:attrName>r</p:attrName>
                                        </p:attrNameLst>
                                      </p:cBhvr>
                                    </p:animRot>
                                  </p:childTnLst>
                                </p:cTn>
                              </p:par>
                              <p:par>
                                <p:cTn id="90" presetID="10" presetClass="entr" presetSubtype="0" fill="hold" grpId="0" nodeType="withEffect">
                                  <p:stCondLst>
                                    <p:cond delay="2000"/>
                                  </p:stCondLst>
                                  <p:childTnLst>
                                    <p:set>
                                      <p:cBhvr>
                                        <p:cTn id="91" dur="1" fill="hold">
                                          <p:stCondLst>
                                            <p:cond delay="0"/>
                                          </p:stCondLst>
                                        </p:cTn>
                                        <p:tgtEl>
                                          <p:spTgt spid="35">
                                            <p:txEl>
                                              <p:pRg st="0" end="0"/>
                                            </p:txEl>
                                          </p:spTgt>
                                        </p:tgtEl>
                                        <p:attrNameLst>
                                          <p:attrName>style.visibility</p:attrName>
                                        </p:attrNameLst>
                                      </p:cBhvr>
                                      <p:to>
                                        <p:strVal val="visible"/>
                                      </p:to>
                                    </p:set>
                                    <p:animEffect transition="in" filter="fade">
                                      <p:cBhvr>
                                        <p:cTn id="92" dur="250"/>
                                        <p:tgtEl>
                                          <p:spTgt spid="35">
                                            <p:txEl>
                                              <p:pRg st="0" end="0"/>
                                            </p:txEl>
                                          </p:spTgt>
                                        </p:tgtEl>
                                      </p:cBhvr>
                                    </p:animEffect>
                                  </p:childTnLst>
                                </p:cTn>
                              </p:par>
                              <p:par>
                                <p:cTn id="93" presetID="22" presetClass="entr" presetSubtype="1" fill="hold" grpId="0" nodeType="with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wipe(up)">
                                      <p:cBhvr>
                                        <p:cTn id="95" dur="1000"/>
                                        <p:tgtEl>
                                          <p:spTgt spid="24"/>
                                        </p:tgtEl>
                                      </p:cBhvr>
                                    </p:animEffect>
                                  </p:childTnLst>
                                </p:cTn>
                              </p:par>
                              <p:par>
                                <p:cTn id="96" presetID="7" presetClass="emph" presetSubtype="10" fill="hold" nodeType="withEffect">
                                  <p:stCondLst>
                                    <p:cond delay="0"/>
                                  </p:stCondLst>
                                  <p:childTnLst>
                                    <p:animClr clrSpc="hsl" dir="ccw">
                                      <p:cBhvr>
                                        <p:cTn id="97" dur="1000" fill="hold"/>
                                        <p:tgtEl>
                                          <p:spTgt spid="24"/>
                                        </p:tgtEl>
                                        <p:attrNameLst>
                                          <p:attrName>stroke.color</p:attrName>
                                        </p:attrNameLst>
                                      </p:cBhvr>
                                      <p:to>
                                        <a:srgbClr val="FF9900"/>
                                      </p:to>
                                    </p:animClr>
                                    <p:set>
                                      <p:cBhvr>
                                        <p:cTn id="98" dur="1000" fill="hold"/>
                                        <p:tgtEl>
                                          <p:spTgt spid="24"/>
                                        </p:tgtEl>
                                        <p:attrNameLst>
                                          <p:attrName>stroke.on</p:attrName>
                                        </p:attrNameLst>
                                      </p:cBhvr>
                                      <p:to>
                                        <p:strVal val="true"/>
                                      </p:to>
                                    </p:set>
                                  </p:childTnLst>
                                </p:cTn>
                              </p:par>
                              <p:par>
                                <p:cTn id="99" presetID="22" presetClass="entr" presetSubtype="1" fill="hold" grpId="0" nodeType="withEffect">
                                  <p:stCondLst>
                                    <p:cond delay="100"/>
                                  </p:stCondLst>
                                  <p:childTnLst>
                                    <p:set>
                                      <p:cBhvr>
                                        <p:cTn id="100" dur="1" fill="hold">
                                          <p:stCondLst>
                                            <p:cond delay="0"/>
                                          </p:stCondLst>
                                        </p:cTn>
                                        <p:tgtEl>
                                          <p:spTgt spid="19"/>
                                        </p:tgtEl>
                                        <p:attrNameLst>
                                          <p:attrName>style.visibility</p:attrName>
                                        </p:attrNameLst>
                                      </p:cBhvr>
                                      <p:to>
                                        <p:strVal val="visible"/>
                                      </p:to>
                                    </p:set>
                                    <p:animEffect transition="in" filter="wipe(up)">
                                      <p:cBhvr>
                                        <p:cTn id="101" dur="1000"/>
                                        <p:tgtEl>
                                          <p:spTgt spid="19"/>
                                        </p:tgtEl>
                                      </p:cBhvr>
                                    </p:animEffect>
                                  </p:childTnLst>
                                </p:cTn>
                              </p:par>
                              <p:par>
                                <p:cTn id="102" presetID="7" presetClass="emph" presetSubtype="10" fill="hold" nodeType="withEffect">
                                  <p:stCondLst>
                                    <p:cond delay="100"/>
                                  </p:stCondLst>
                                  <p:childTnLst>
                                    <p:animClr clrSpc="hsl" dir="ccw">
                                      <p:cBhvr>
                                        <p:cTn id="103" dur="1000" fill="hold"/>
                                        <p:tgtEl>
                                          <p:spTgt spid="19"/>
                                        </p:tgtEl>
                                        <p:attrNameLst>
                                          <p:attrName>stroke.color</p:attrName>
                                        </p:attrNameLst>
                                      </p:cBhvr>
                                      <p:to>
                                        <a:srgbClr val="FF9900"/>
                                      </p:to>
                                    </p:animClr>
                                    <p:set>
                                      <p:cBhvr>
                                        <p:cTn id="104" dur="1000" fill="hold"/>
                                        <p:tgtEl>
                                          <p:spTgt spid="19"/>
                                        </p:tgtEl>
                                        <p:attrNameLst>
                                          <p:attrName>stroke.on</p:attrName>
                                        </p:attrNameLst>
                                      </p:cBhvr>
                                      <p:to>
                                        <p:strVal val="true"/>
                                      </p:to>
                                    </p:set>
                                  </p:childTnLst>
                                </p:cTn>
                              </p:par>
                              <p:par>
                                <p:cTn id="105" presetID="22" presetClass="entr" presetSubtype="1" fill="hold" grpId="0" nodeType="withEffect">
                                  <p:stCondLst>
                                    <p:cond delay="200"/>
                                  </p:stCondLst>
                                  <p:childTnLst>
                                    <p:set>
                                      <p:cBhvr>
                                        <p:cTn id="106" dur="1" fill="hold">
                                          <p:stCondLst>
                                            <p:cond delay="0"/>
                                          </p:stCondLst>
                                        </p:cTn>
                                        <p:tgtEl>
                                          <p:spTgt spid="25"/>
                                        </p:tgtEl>
                                        <p:attrNameLst>
                                          <p:attrName>style.visibility</p:attrName>
                                        </p:attrNameLst>
                                      </p:cBhvr>
                                      <p:to>
                                        <p:strVal val="visible"/>
                                      </p:to>
                                    </p:set>
                                    <p:animEffect transition="in" filter="wipe(up)">
                                      <p:cBhvr>
                                        <p:cTn id="107" dur="1000"/>
                                        <p:tgtEl>
                                          <p:spTgt spid="25"/>
                                        </p:tgtEl>
                                      </p:cBhvr>
                                    </p:animEffect>
                                  </p:childTnLst>
                                </p:cTn>
                              </p:par>
                              <p:par>
                                <p:cTn id="108" presetID="7" presetClass="emph" presetSubtype="10" fill="hold" nodeType="withEffect">
                                  <p:stCondLst>
                                    <p:cond delay="200"/>
                                  </p:stCondLst>
                                  <p:childTnLst>
                                    <p:animClr clrSpc="hsl" dir="ccw">
                                      <p:cBhvr>
                                        <p:cTn id="109" dur="1000" fill="hold"/>
                                        <p:tgtEl>
                                          <p:spTgt spid="25"/>
                                        </p:tgtEl>
                                        <p:attrNameLst>
                                          <p:attrName>stroke.color</p:attrName>
                                        </p:attrNameLst>
                                      </p:cBhvr>
                                      <p:to>
                                        <a:srgbClr val="FF9900"/>
                                      </p:to>
                                    </p:animClr>
                                    <p:set>
                                      <p:cBhvr>
                                        <p:cTn id="110" dur="1000" fill="hold"/>
                                        <p:tgtEl>
                                          <p:spTgt spid="25"/>
                                        </p:tgtEl>
                                        <p:attrNameLst>
                                          <p:attrName>stroke.on</p:attrName>
                                        </p:attrNameLst>
                                      </p:cBhvr>
                                      <p:to>
                                        <p:strVal val="true"/>
                                      </p:to>
                                    </p:set>
                                  </p:childTnLst>
                                </p:cTn>
                              </p:par>
                              <p:par>
                                <p:cTn id="111" presetID="22" presetClass="entr" presetSubtype="8" fill="hold" grpId="0" nodeType="withEffect">
                                  <p:stCondLst>
                                    <p:cond delay="300"/>
                                  </p:stCondLst>
                                  <p:childTnLst>
                                    <p:set>
                                      <p:cBhvr>
                                        <p:cTn id="112" dur="1" fill="hold">
                                          <p:stCondLst>
                                            <p:cond delay="0"/>
                                          </p:stCondLst>
                                        </p:cTn>
                                        <p:tgtEl>
                                          <p:spTgt spid="22"/>
                                        </p:tgtEl>
                                        <p:attrNameLst>
                                          <p:attrName>style.visibility</p:attrName>
                                        </p:attrNameLst>
                                      </p:cBhvr>
                                      <p:to>
                                        <p:strVal val="visible"/>
                                      </p:to>
                                    </p:set>
                                    <p:animEffect transition="in" filter="wipe(left)">
                                      <p:cBhvr>
                                        <p:cTn id="113" dur="1000"/>
                                        <p:tgtEl>
                                          <p:spTgt spid="22"/>
                                        </p:tgtEl>
                                      </p:cBhvr>
                                    </p:animEffect>
                                  </p:childTnLst>
                                </p:cTn>
                              </p:par>
                              <p:par>
                                <p:cTn id="114" presetID="7" presetClass="emph" presetSubtype="10" fill="hold" nodeType="withEffect">
                                  <p:stCondLst>
                                    <p:cond delay="300"/>
                                  </p:stCondLst>
                                  <p:childTnLst>
                                    <p:animClr clrSpc="hsl" dir="ccw">
                                      <p:cBhvr>
                                        <p:cTn id="115" dur="1000" fill="hold"/>
                                        <p:tgtEl>
                                          <p:spTgt spid="22"/>
                                        </p:tgtEl>
                                        <p:attrNameLst>
                                          <p:attrName>stroke.color</p:attrName>
                                        </p:attrNameLst>
                                      </p:cBhvr>
                                      <p:to>
                                        <a:srgbClr val="FF9900"/>
                                      </p:to>
                                    </p:animClr>
                                    <p:set>
                                      <p:cBhvr>
                                        <p:cTn id="116" dur="1000" fill="hold"/>
                                        <p:tgtEl>
                                          <p:spTgt spid="22"/>
                                        </p:tgtEl>
                                        <p:attrNameLst>
                                          <p:attrName>stroke.on</p:attrName>
                                        </p:attrNameLst>
                                      </p:cBhvr>
                                      <p:to>
                                        <p:strVal val="true"/>
                                      </p:to>
                                    </p:set>
                                  </p:childTnLst>
                                </p:cTn>
                              </p:par>
                              <p:par>
                                <p:cTn id="117" presetID="22" presetClass="entr" presetSubtype="8" fill="hold" grpId="0" nodeType="withEffect">
                                  <p:stCondLst>
                                    <p:cond delay="400"/>
                                  </p:stCondLst>
                                  <p:childTnLst>
                                    <p:set>
                                      <p:cBhvr>
                                        <p:cTn id="118" dur="1" fill="hold">
                                          <p:stCondLst>
                                            <p:cond delay="0"/>
                                          </p:stCondLst>
                                        </p:cTn>
                                        <p:tgtEl>
                                          <p:spTgt spid="21"/>
                                        </p:tgtEl>
                                        <p:attrNameLst>
                                          <p:attrName>style.visibility</p:attrName>
                                        </p:attrNameLst>
                                      </p:cBhvr>
                                      <p:to>
                                        <p:strVal val="visible"/>
                                      </p:to>
                                    </p:set>
                                    <p:animEffect transition="in" filter="wipe(left)">
                                      <p:cBhvr>
                                        <p:cTn id="119" dur="1000"/>
                                        <p:tgtEl>
                                          <p:spTgt spid="21"/>
                                        </p:tgtEl>
                                      </p:cBhvr>
                                    </p:animEffect>
                                  </p:childTnLst>
                                </p:cTn>
                              </p:par>
                              <p:par>
                                <p:cTn id="120" presetID="7" presetClass="emph" presetSubtype="10" fill="hold" nodeType="withEffect">
                                  <p:stCondLst>
                                    <p:cond delay="400"/>
                                  </p:stCondLst>
                                  <p:childTnLst>
                                    <p:animClr clrSpc="hsl" dir="ccw">
                                      <p:cBhvr>
                                        <p:cTn id="121" dur="1000" fill="hold"/>
                                        <p:tgtEl>
                                          <p:spTgt spid="21"/>
                                        </p:tgtEl>
                                        <p:attrNameLst>
                                          <p:attrName>stroke.color</p:attrName>
                                        </p:attrNameLst>
                                      </p:cBhvr>
                                      <p:to>
                                        <a:srgbClr val="FF9900"/>
                                      </p:to>
                                    </p:animClr>
                                    <p:set>
                                      <p:cBhvr>
                                        <p:cTn id="122" dur="1000" fill="hold"/>
                                        <p:tgtEl>
                                          <p:spTgt spid="21"/>
                                        </p:tgtEl>
                                        <p:attrNameLst>
                                          <p:attrName>stroke.on</p:attrName>
                                        </p:attrNameLst>
                                      </p:cBhvr>
                                      <p:to>
                                        <p:strVal val="true"/>
                                      </p:to>
                                    </p:set>
                                  </p:childTnLst>
                                </p:cTn>
                              </p:par>
                              <p:par>
                                <p:cTn id="123" presetID="22" presetClass="entr" presetSubtype="8" fill="hold" grpId="0" nodeType="withEffect">
                                  <p:stCondLst>
                                    <p:cond delay="500"/>
                                  </p:stCondLst>
                                  <p:childTnLst>
                                    <p:set>
                                      <p:cBhvr>
                                        <p:cTn id="124" dur="1" fill="hold">
                                          <p:stCondLst>
                                            <p:cond delay="0"/>
                                          </p:stCondLst>
                                        </p:cTn>
                                        <p:tgtEl>
                                          <p:spTgt spid="20"/>
                                        </p:tgtEl>
                                        <p:attrNameLst>
                                          <p:attrName>style.visibility</p:attrName>
                                        </p:attrNameLst>
                                      </p:cBhvr>
                                      <p:to>
                                        <p:strVal val="visible"/>
                                      </p:to>
                                    </p:set>
                                    <p:animEffect transition="in" filter="wipe(left)">
                                      <p:cBhvr>
                                        <p:cTn id="125" dur="1000"/>
                                        <p:tgtEl>
                                          <p:spTgt spid="20"/>
                                        </p:tgtEl>
                                      </p:cBhvr>
                                    </p:animEffect>
                                  </p:childTnLst>
                                </p:cTn>
                              </p:par>
                              <p:par>
                                <p:cTn id="126" presetID="7" presetClass="emph" presetSubtype="10" fill="hold" nodeType="withEffect">
                                  <p:stCondLst>
                                    <p:cond delay="500"/>
                                  </p:stCondLst>
                                  <p:childTnLst>
                                    <p:animClr clrSpc="hsl" dir="ccw">
                                      <p:cBhvr>
                                        <p:cTn id="127" dur="1000" fill="hold"/>
                                        <p:tgtEl>
                                          <p:spTgt spid="20"/>
                                        </p:tgtEl>
                                        <p:attrNameLst>
                                          <p:attrName>stroke.color</p:attrName>
                                        </p:attrNameLst>
                                      </p:cBhvr>
                                      <p:to>
                                        <a:srgbClr val="FF9900"/>
                                      </p:to>
                                    </p:animClr>
                                    <p:set>
                                      <p:cBhvr>
                                        <p:cTn id="128" dur="1000" fill="hold"/>
                                        <p:tgtEl>
                                          <p:spTgt spid="20"/>
                                        </p:tgtEl>
                                        <p:attrNameLst>
                                          <p:attrName>stroke.on</p:attrName>
                                        </p:attrNameLst>
                                      </p:cBhvr>
                                      <p:to>
                                        <p:strVal val="true"/>
                                      </p:to>
                                    </p:set>
                                  </p:childTnLst>
                                </p:cTn>
                              </p:par>
                              <p:par>
                                <p:cTn id="129" presetID="22" presetClass="entr" presetSubtype="8" fill="hold" grpId="0" nodeType="withEffect">
                                  <p:stCondLst>
                                    <p:cond delay="600"/>
                                  </p:stCondLst>
                                  <p:childTnLst>
                                    <p:set>
                                      <p:cBhvr>
                                        <p:cTn id="130" dur="1" fill="hold">
                                          <p:stCondLst>
                                            <p:cond delay="0"/>
                                          </p:stCondLst>
                                        </p:cTn>
                                        <p:tgtEl>
                                          <p:spTgt spid="18"/>
                                        </p:tgtEl>
                                        <p:attrNameLst>
                                          <p:attrName>style.visibility</p:attrName>
                                        </p:attrNameLst>
                                      </p:cBhvr>
                                      <p:to>
                                        <p:strVal val="visible"/>
                                      </p:to>
                                    </p:set>
                                    <p:animEffect transition="in" filter="wipe(left)">
                                      <p:cBhvr>
                                        <p:cTn id="131" dur="1000"/>
                                        <p:tgtEl>
                                          <p:spTgt spid="18"/>
                                        </p:tgtEl>
                                      </p:cBhvr>
                                    </p:animEffect>
                                  </p:childTnLst>
                                </p:cTn>
                              </p:par>
                              <p:par>
                                <p:cTn id="132" presetID="7" presetClass="emph" presetSubtype="10" fill="hold" nodeType="withEffect">
                                  <p:stCondLst>
                                    <p:cond delay="600"/>
                                  </p:stCondLst>
                                  <p:childTnLst>
                                    <p:animClr clrSpc="hsl" dir="ccw">
                                      <p:cBhvr>
                                        <p:cTn id="133" dur="1000" fill="hold"/>
                                        <p:tgtEl>
                                          <p:spTgt spid="18"/>
                                        </p:tgtEl>
                                        <p:attrNameLst>
                                          <p:attrName>stroke.color</p:attrName>
                                        </p:attrNameLst>
                                      </p:cBhvr>
                                      <p:to>
                                        <a:srgbClr val="FF9900"/>
                                      </p:to>
                                    </p:animClr>
                                    <p:set>
                                      <p:cBhvr>
                                        <p:cTn id="134" dur="1000" fill="hold"/>
                                        <p:tgtEl>
                                          <p:spTgt spid="18"/>
                                        </p:tgtEl>
                                        <p:attrNameLst>
                                          <p:attrName>stroke.on</p:attrName>
                                        </p:attrNameLst>
                                      </p:cBhvr>
                                      <p:to>
                                        <p:strVal val="true"/>
                                      </p:to>
                                    </p:set>
                                  </p:childTnLst>
                                </p:cTn>
                              </p:par>
                              <p:par>
                                <p:cTn id="135" presetID="22" presetClass="entr" presetSubtype="4" fill="hold" grpId="0" nodeType="withEffect">
                                  <p:stCondLst>
                                    <p:cond delay="700"/>
                                  </p:stCondLst>
                                  <p:childTnLst>
                                    <p:set>
                                      <p:cBhvr>
                                        <p:cTn id="136" dur="1" fill="hold">
                                          <p:stCondLst>
                                            <p:cond delay="0"/>
                                          </p:stCondLst>
                                        </p:cTn>
                                        <p:tgtEl>
                                          <p:spTgt spid="17"/>
                                        </p:tgtEl>
                                        <p:attrNameLst>
                                          <p:attrName>style.visibility</p:attrName>
                                        </p:attrNameLst>
                                      </p:cBhvr>
                                      <p:to>
                                        <p:strVal val="visible"/>
                                      </p:to>
                                    </p:set>
                                    <p:animEffect transition="in" filter="wipe(down)">
                                      <p:cBhvr>
                                        <p:cTn id="137" dur="1000"/>
                                        <p:tgtEl>
                                          <p:spTgt spid="17"/>
                                        </p:tgtEl>
                                      </p:cBhvr>
                                    </p:animEffect>
                                  </p:childTnLst>
                                </p:cTn>
                              </p:par>
                              <p:par>
                                <p:cTn id="138" presetID="7" presetClass="emph" presetSubtype="10" fill="hold" nodeType="withEffect">
                                  <p:stCondLst>
                                    <p:cond delay="700"/>
                                  </p:stCondLst>
                                  <p:childTnLst>
                                    <p:animClr clrSpc="hsl" dir="ccw">
                                      <p:cBhvr>
                                        <p:cTn id="139" dur="1000" fill="hold"/>
                                        <p:tgtEl>
                                          <p:spTgt spid="17"/>
                                        </p:tgtEl>
                                        <p:attrNameLst>
                                          <p:attrName>stroke.color</p:attrName>
                                        </p:attrNameLst>
                                      </p:cBhvr>
                                      <p:to>
                                        <a:srgbClr val="FF9900"/>
                                      </p:to>
                                    </p:animClr>
                                    <p:set>
                                      <p:cBhvr>
                                        <p:cTn id="140" dur="1000" fill="hold"/>
                                        <p:tgtEl>
                                          <p:spTgt spid="17"/>
                                        </p:tgtEl>
                                        <p:attrNameLst>
                                          <p:attrName>stroke.on</p:attrName>
                                        </p:attrNameLst>
                                      </p:cBhvr>
                                      <p:to>
                                        <p:strVal val="true"/>
                                      </p:to>
                                    </p:set>
                                  </p:childTnLst>
                                </p:cTn>
                              </p:par>
                              <p:par>
                                <p:cTn id="141" presetID="22" presetClass="entr" presetSubtype="4" fill="hold" grpId="0" nodeType="withEffect">
                                  <p:stCondLst>
                                    <p:cond delay="800"/>
                                  </p:stCondLst>
                                  <p:childTnLst>
                                    <p:set>
                                      <p:cBhvr>
                                        <p:cTn id="142" dur="1" fill="hold">
                                          <p:stCondLst>
                                            <p:cond delay="0"/>
                                          </p:stCondLst>
                                        </p:cTn>
                                        <p:tgtEl>
                                          <p:spTgt spid="16"/>
                                        </p:tgtEl>
                                        <p:attrNameLst>
                                          <p:attrName>style.visibility</p:attrName>
                                        </p:attrNameLst>
                                      </p:cBhvr>
                                      <p:to>
                                        <p:strVal val="visible"/>
                                      </p:to>
                                    </p:set>
                                    <p:animEffect transition="in" filter="wipe(down)">
                                      <p:cBhvr>
                                        <p:cTn id="143" dur="1000"/>
                                        <p:tgtEl>
                                          <p:spTgt spid="16"/>
                                        </p:tgtEl>
                                      </p:cBhvr>
                                    </p:animEffect>
                                  </p:childTnLst>
                                </p:cTn>
                              </p:par>
                              <p:par>
                                <p:cTn id="144" presetID="7" presetClass="emph" presetSubtype="10" fill="hold" nodeType="withEffect">
                                  <p:stCondLst>
                                    <p:cond delay="800"/>
                                  </p:stCondLst>
                                  <p:childTnLst>
                                    <p:animClr clrSpc="hsl" dir="ccw">
                                      <p:cBhvr>
                                        <p:cTn id="145" dur="1000" fill="hold"/>
                                        <p:tgtEl>
                                          <p:spTgt spid="16"/>
                                        </p:tgtEl>
                                        <p:attrNameLst>
                                          <p:attrName>stroke.color</p:attrName>
                                        </p:attrNameLst>
                                      </p:cBhvr>
                                      <p:to>
                                        <a:srgbClr val="FF9900"/>
                                      </p:to>
                                    </p:animClr>
                                    <p:set>
                                      <p:cBhvr>
                                        <p:cTn id="146" dur="1000" fill="hold"/>
                                        <p:tgtEl>
                                          <p:spTgt spid="16"/>
                                        </p:tgtEl>
                                        <p:attrNameLst>
                                          <p:attrName>stroke.on</p:attrName>
                                        </p:attrNameLst>
                                      </p:cBhvr>
                                      <p:to>
                                        <p:strVal val="true"/>
                                      </p:to>
                                    </p:set>
                                  </p:childTnLst>
                                </p:cTn>
                              </p:par>
                              <p:par>
                                <p:cTn id="147" presetID="22" presetClass="entr" presetSubtype="4" fill="hold" grpId="0" nodeType="withEffect">
                                  <p:stCondLst>
                                    <p:cond delay="900"/>
                                  </p:stCondLst>
                                  <p:childTnLst>
                                    <p:set>
                                      <p:cBhvr>
                                        <p:cTn id="148" dur="1" fill="hold">
                                          <p:stCondLst>
                                            <p:cond delay="0"/>
                                          </p:stCondLst>
                                        </p:cTn>
                                        <p:tgtEl>
                                          <p:spTgt spid="15"/>
                                        </p:tgtEl>
                                        <p:attrNameLst>
                                          <p:attrName>style.visibility</p:attrName>
                                        </p:attrNameLst>
                                      </p:cBhvr>
                                      <p:to>
                                        <p:strVal val="visible"/>
                                      </p:to>
                                    </p:set>
                                    <p:animEffect transition="in" filter="wipe(down)">
                                      <p:cBhvr>
                                        <p:cTn id="149" dur="1000"/>
                                        <p:tgtEl>
                                          <p:spTgt spid="15"/>
                                        </p:tgtEl>
                                      </p:cBhvr>
                                    </p:animEffect>
                                  </p:childTnLst>
                                </p:cTn>
                              </p:par>
                              <p:par>
                                <p:cTn id="150" presetID="7" presetClass="emph" presetSubtype="10" fill="hold" nodeType="withEffect">
                                  <p:stCondLst>
                                    <p:cond delay="900"/>
                                  </p:stCondLst>
                                  <p:childTnLst>
                                    <p:animClr clrSpc="hsl" dir="ccw">
                                      <p:cBhvr>
                                        <p:cTn id="151" dur="1000" fill="hold"/>
                                        <p:tgtEl>
                                          <p:spTgt spid="15"/>
                                        </p:tgtEl>
                                        <p:attrNameLst>
                                          <p:attrName>stroke.color</p:attrName>
                                        </p:attrNameLst>
                                      </p:cBhvr>
                                      <p:to>
                                        <a:srgbClr val="FF9900"/>
                                      </p:to>
                                    </p:animClr>
                                    <p:set>
                                      <p:cBhvr>
                                        <p:cTn id="152" dur="1000" fill="hold"/>
                                        <p:tgtEl>
                                          <p:spTgt spid="15"/>
                                        </p:tgtEl>
                                        <p:attrNameLst>
                                          <p:attrName>stroke.on</p:attrName>
                                        </p:attrNameLst>
                                      </p:cBhvr>
                                      <p:to>
                                        <p:strVal val="true"/>
                                      </p:to>
                                    </p:set>
                                  </p:childTnLst>
                                </p:cTn>
                              </p:par>
                              <p:par>
                                <p:cTn id="153" presetID="22" presetClass="entr" presetSubtype="4" fill="hold" grpId="0" nodeType="withEffect">
                                  <p:stCondLst>
                                    <p:cond delay="1000"/>
                                  </p:stCondLst>
                                  <p:childTnLst>
                                    <p:set>
                                      <p:cBhvr>
                                        <p:cTn id="154" dur="1" fill="hold">
                                          <p:stCondLst>
                                            <p:cond delay="0"/>
                                          </p:stCondLst>
                                        </p:cTn>
                                        <p:tgtEl>
                                          <p:spTgt spid="14"/>
                                        </p:tgtEl>
                                        <p:attrNameLst>
                                          <p:attrName>style.visibility</p:attrName>
                                        </p:attrNameLst>
                                      </p:cBhvr>
                                      <p:to>
                                        <p:strVal val="visible"/>
                                      </p:to>
                                    </p:set>
                                    <p:animEffect transition="in" filter="wipe(down)">
                                      <p:cBhvr>
                                        <p:cTn id="155" dur="1000"/>
                                        <p:tgtEl>
                                          <p:spTgt spid="14"/>
                                        </p:tgtEl>
                                      </p:cBhvr>
                                    </p:animEffect>
                                  </p:childTnLst>
                                </p:cTn>
                              </p:par>
                              <p:par>
                                <p:cTn id="156" presetID="7" presetClass="emph" presetSubtype="10" fill="hold" nodeType="withEffect">
                                  <p:stCondLst>
                                    <p:cond delay="1000"/>
                                  </p:stCondLst>
                                  <p:childTnLst>
                                    <p:animClr clrSpc="hsl" dir="ccw">
                                      <p:cBhvr>
                                        <p:cTn id="157" dur="1000" fill="hold"/>
                                        <p:tgtEl>
                                          <p:spTgt spid="14"/>
                                        </p:tgtEl>
                                        <p:attrNameLst>
                                          <p:attrName>stroke.color</p:attrName>
                                        </p:attrNameLst>
                                      </p:cBhvr>
                                      <p:to>
                                        <a:srgbClr val="FF9900"/>
                                      </p:to>
                                    </p:animClr>
                                    <p:set>
                                      <p:cBhvr>
                                        <p:cTn id="158" dur="1000" fill="hold"/>
                                        <p:tgtEl>
                                          <p:spTgt spid="14"/>
                                        </p:tgtEl>
                                        <p:attrNameLst>
                                          <p:attrName>stroke.on</p:attrName>
                                        </p:attrNameLst>
                                      </p:cBhvr>
                                      <p:to>
                                        <p:strVal val="true"/>
                                      </p:to>
                                    </p:set>
                                  </p:childTnLst>
                                </p:cTn>
                              </p:par>
                              <p:par>
                                <p:cTn id="159" presetID="22" presetClass="entr" presetSubtype="2" fill="hold" grpId="0" nodeType="withEffect">
                                  <p:stCondLst>
                                    <p:cond delay="1100"/>
                                  </p:stCondLst>
                                  <p:childTnLst>
                                    <p:set>
                                      <p:cBhvr>
                                        <p:cTn id="160" dur="1" fill="hold">
                                          <p:stCondLst>
                                            <p:cond delay="0"/>
                                          </p:stCondLst>
                                        </p:cTn>
                                        <p:tgtEl>
                                          <p:spTgt spid="13"/>
                                        </p:tgtEl>
                                        <p:attrNameLst>
                                          <p:attrName>style.visibility</p:attrName>
                                        </p:attrNameLst>
                                      </p:cBhvr>
                                      <p:to>
                                        <p:strVal val="visible"/>
                                      </p:to>
                                    </p:set>
                                    <p:animEffect transition="in" filter="wipe(right)">
                                      <p:cBhvr>
                                        <p:cTn id="161" dur="1000"/>
                                        <p:tgtEl>
                                          <p:spTgt spid="13"/>
                                        </p:tgtEl>
                                      </p:cBhvr>
                                    </p:animEffect>
                                  </p:childTnLst>
                                </p:cTn>
                              </p:par>
                              <p:par>
                                <p:cTn id="162" presetID="7" presetClass="emph" presetSubtype="10" fill="hold" nodeType="withEffect">
                                  <p:stCondLst>
                                    <p:cond delay="1100"/>
                                  </p:stCondLst>
                                  <p:childTnLst>
                                    <p:animClr clrSpc="hsl" dir="ccw">
                                      <p:cBhvr>
                                        <p:cTn id="163" dur="1000" fill="hold"/>
                                        <p:tgtEl>
                                          <p:spTgt spid="13"/>
                                        </p:tgtEl>
                                        <p:attrNameLst>
                                          <p:attrName>stroke.color</p:attrName>
                                        </p:attrNameLst>
                                      </p:cBhvr>
                                      <p:to>
                                        <a:srgbClr val="FF9900"/>
                                      </p:to>
                                    </p:animClr>
                                    <p:set>
                                      <p:cBhvr>
                                        <p:cTn id="164" dur="1000" fill="hold"/>
                                        <p:tgtEl>
                                          <p:spTgt spid="13"/>
                                        </p:tgtEl>
                                        <p:attrNameLst>
                                          <p:attrName>stroke.on</p:attrName>
                                        </p:attrNameLst>
                                      </p:cBhvr>
                                      <p:to>
                                        <p:strVal val="true"/>
                                      </p:to>
                                    </p:set>
                                  </p:childTnLst>
                                </p:cTn>
                              </p:par>
                              <p:par>
                                <p:cTn id="165" presetID="22" presetClass="entr" presetSubtype="2" fill="hold" grpId="0" nodeType="withEffect">
                                  <p:stCondLst>
                                    <p:cond delay="1200"/>
                                  </p:stCondLst>
                                  <p:childTnLst>
                                    <p:set>
                                      <p:cBhvr>
                                        <p:cTn id="166" dur="1" fill="hold">
                                          <p:stCondLst>
                                            <p:cond delay="0"/>
                                          </p:stCondLst>
                                        </p:cTn>
                                        <p:tgtEl>
                                          <p:spTgt spid="23"/>
                                        </p:tgtEl>
                                        <p:attrNameLst>
                                          <p:attrName>style.visibility</p:attrName>
                                        </p:attrNameLst>
                                      </p:cBhvr>
                                      <p:to>
                                        <p:strVal val="visible"/>
                                      </p:to>
                                    </p:set>
                                    <p:animEffect transition="in" filter="wipe(right)">
                                      <p:cBhvr>
                                        <p:cTn id="167" dur="1000"/>
                                        <p:tgtEl>
                                          <p:spTgt spid="23"/>
                                        </p:tgtEl>
                                      </p:cBhvr>
                                    </p:animEffect>
                                  </p:childTnLst>
                                </p:cTn>
                              </p:par>
                              <p:par>
                                <p:cTn id="168" presetID="7" presetClass="emph" presetSubtype="10" fill="hold" nodeType="withEffect">
                                  <p:stCondLst>
                                    <p:cond delay="1200"/>
                                  </p:stCondLst>
                                  <p:childTnLst>
                                    <p:animClr clrSpc="hsl" dir="ccw">
                                      <p:cBhvr>
                                        <p:cTn id="169" dur="1000" fill="hold"/>
                                        <p:tgtEl>
                                          <p:spTgt spid="23"/>
                                        </p:tgtEl>
                                        <p:attrNameLst>
                                          <p:attrName>stroke.color</p:attrName>
                                        </p:attrNameLst>
                                      </p:cBhvr>
                                      <p:to>
                                        <a:srgbClr val="FF9900"/>
                                      </p:to>
                                    </p:animClr>
                                    <p:set>
                                      <p:cBhvr>
                                        <p:cTn id="170" dur="1000" fill="hold"/>
                                        <p:tgtEl>
                                          <p:spTgt spid="23"/>
                                        </p:tgtEl>
                                        <p:attrNameLst>
                                          <p:attrName>stroke.on</p:attrName>
                                        </p:attrNameLst>
                                      </p:cBhvr>
                                      <p:to>
                                        <p:strVal val="true"/>
                                      </p:to>
                                    </p:set>
                                  </p:childTnLst>
                                </p:cTn>
                              </p:par>
                              <p:par>
                                <p:cTn id="171" presetID="22" presetClass="entr" presetSubtype="2" fill="hold" grpId="0" nodeType="withEffect">
                                  <p:stCondLst>
                                    <p:cond delay="1300"/>
                                  </p:stCondLst>
                                  <p:childTnLst>
                                    <p:set>
                                      <p:cBhvr>
                                        <p:cTn id="172" dur="1" fill="hold">
                                          <p:stCondLst>
                                            <p:cond delay="0"/>
                                          </p:stCondLst>
                                        </p:cTn>
                                        <p:tgtEl>
                                          <p:spTgt spid="26"/>
                                        </p:tgtEl>
                                        <p:attrNameLst>
                                          <p:attrName>style.visibility</p:attrName>
                                        </p:attrNameLst>
                                      </p:cBhvr>
                                      <p:to>
                                        <p:strVal val="visible"/>
                                      </p:to>
                                    </p:set>
                                    <p:animEffect transition="in" filter="wipe(right)">
                                      <p:cBhvr>
                                        <p:cTn id="173" dur="1000"/>
                                        <p:tgtEl>
                                          <p:spTgt spid="26"/>
                                        </p:tgtEl>
                                      </p:cBhvr>
                                    </p:animEffect>
                                  </p:childTnLst>
                                </p:cTn>
                              </p:par>
                              <p:par>
                                <p:cTn id="174" presetID="7" presetClass="emph" presetSubtype="10" fill="hold" nodeType="withEffect">
                                  <p:stCondLst>
                                    <p:cond delay="1300"/>
                                  </p:stCondLst>
                                  <p:childTnLst>
                                    <p:animClr clrSpc="hsl" dir="ccw">
                                      <p:cBhvr>
                                        <p:cTn id="175" dur="1000" fill="hold"/>
                                        <p:tgtEl>
                                          <p:spTgt spid="26"/>
                                        </p:tgtEl>
                                        <p:attrNameLst>
                                          <p:attrName>stroke.color</p:attrName>
                                        </p:attrNameLst>
                                      </p:cBhvr>
                                      <p:to>
                                        <a:srgbClr val="FF9900"/>
                                      </p:to>
                                    </p:animClr>
                                    <p:set>
                                      <p:cBhvr>
                                        <p:cTn id="176" dur="1000" fill="hold"/>
                                        <p:tgtEl>
                                          <p:spTgt spid="26"/>
                                        </p:tgtEl>
                                        <p:attrNameLst>
                                          <p:attrName>stroke.on</p:attrName>
                                        </p:attrNameLst>
                                      </p:cBhvr>
                                      <p:to>
                                        <p:strVal val="true"/>
                                      </p:to>
                                    </p:set>
                                  </p:childTnLst>
                                </p:cTn>
                              </p:par>
                            </p:childTnLst>
                          </p:cTn>
                        </p:par>
                        <p:par>
                          <p:cTn id="177" fill="hold">
                            <p:stCondLst>
                              <p:cond delay="2600"/>
                            </p:stCondLst>
                            <p:childTnLst>
                              <p:par>
                                <p:cTn id="178" presetID="10" presetClass="exit" presetSubtype="0" fill="hold" grpId="1" nodeType="afterEffect">
                                  <p:stCondLst>
                                    <p:cond delay="0"/>
                                  </p:stCondLst>
                                  <p:childTnLst>
                                    <p:animEffect transition="out" filter="fade">
                                      <p:cBhvr>
                                        <p:cTn id="179" dur="1000"/>
                                        <p:tgtEl>
                                          <p:spTgt spid="24"/>
                                        </p:tgtEl>
                                      </p:cBhvr>
                                    </p:animEffect>
                                    <p:set>
                                      <p:cBhvr>
                                        <p:cTn id="180" dur="1" fill="hold">
                                          <p:stCondLst>
                                            <p:cond delay="999"/>
                                          </p:stCondLst>
                                        </p:cTn>
                                        <p:tgtEl>
                                          <p:spTgt spid="24"/>
                                        </p:tgtEl>
                                        <p:attrNameLst>
                                          <p:attrName>style.visibility</p:attrName>
                                        </p:attrNameLst>
                                      </p:cBhvr>
                                      <p:to>
                                        <p:strVal val="hidden"/>
                                      </p:to>
                                    </p:set>
                                  </p:childTnLst>
                                </p:cTn>
                              </p:par>
                              <p:par>
                                <p:cTn id="181" presetID="7" presetClass="emph" presetSubtype="10" fill="hold" nodeType="withEffect">
                                  <p:stCondLst>
                                    <p:cond delay="0"/>
                                  </p:stCondLst>
                                  <p:childTnLst>
                                    <p:animClr clrSpc="hsl" dir="ccw">
                                      <p:cBhvr>
                                        <p:cTn id="182" dur="1000" fill="hold"/>
                                        <p:tgtEl>
                                          <p:spTgt spid="24"/>
                                        </p:tgtEl>
                                        <p:attrNameLst>
                                          <p:attrName>stroke.color</p:attrName>
                                        </p:attrNameLst>
                                      </p:cBhvr>
                                      <p:to>
                                        <a:schemeClr val="hlink"/>
                                      </p:to>
                                    </p:animClr>
                                    <p:set>
                                      <p:cBhvr>
                                        <p:cTn id="183" dur="1000" fill="hold"/>
                                        <p:tgtEl>
                                          <p:spTgt spid="24"/>
                                        </p:tgtEl>
                                        <p:attrNameLst>
                                          <p:attrName>stroke.on</p:attrName>
                                        </p:attrNameLst>
                                      </p:cBhvr>
                                      <p:to>
                                        <p:strVal val="true"/>
                                      </p:to>
                                    </p:set>
                                  </p:childTnLst>
                                </p:cTn>
                              </p:par>
                              <p:par>
                                <p:cTn id="184" presetID="10" presetClass="exit" presetSubtype="0" fill="hold" grpId="1" nodeType="withEffect">
                                  <p:stCondLst>
                                    <p:cond delay="50"/>
                                  </p:stCondLst>
                                  <p:childTnLst>
                                    <p:animEffect transition="out" filter="fade">
                                      <p:cBhvr>
                                        <p:cTn id="185" dur="1000"/>
                                        <p:tgtEl>
                                          <p:spTgt spid="19"/>
                                        </p:tgtEl>
                                      </p:cBhvr>
                                    </p:animEffect>
                                    <p:set>
                                      <p:cBhvr>
                                        <p:cTn id="186" dur="1" fill="hold">
                                          <p:stCondLst>
                                            <p:cond delay="999"/>
                                          </p:stCondLst>
                                        </p:cTn>
                                        <p:tgtEl>
                                          <p:spTgt spid="19"/>
                                        </p:tgtEl>
                                        <p:attrNameLst>
                                          <p:attrName>style.visibility</p:attrName>
                                        </p:attrNameLst>
                                      </p:cBhvr>
                                      <p:to>
                                        <p:strVal val="hidden"/>
                                      </p:to>
                                    </p:set>
                                  </p:childTnLst>
                                </p:cTn>
                              </p:par>
                              <p:par>
                                <p:cTn id="187" presetID="7" presetClass="emph" presetSubtype="10" fill="hold" nodeType="withEffect">
                                  <p:stCondLst>
                                    <p:cond delay="50"/>
                                  </p:stCondLst>
                                  <p:childTnLst>
                                    <p:animClr clrSpc="hsl" dir="ccw">
                                      <p:cBhvr>
                                        <p:cTn id="188" dur="1000" fill="hold"/>
                                        <p:tgtEl>
                                          <p:spTgt spid="19"/>
                                        </p:tgtEl>
                                        <p:attrNameLst>
                                          <p:attrName>stroke.color</p:attrName>
                                        </p:attrNameLst>
                                      </p:cBhvr>
                                      <p:to>
                                        <a:schemeClr val="hlink"/>
                                      </p:to>
                                    </p:animClr>
                                    <p:set>
                                      <p:cBhvr>
                                        <p:cTn id="189" dur="1000" fill="hold"/>
                                        <p:tgtEl>
                                          <p:spTgt spid="19"/>
                                        </p:tgtEl>
                                        <p:attrNameLst>
                                          <p:attrName>stroke.on</p:attrName>
                                        </p:attrNameLst>
                                      </p:cBhvr>
                                      <p:to>
                                        <p:strVal val="true"/>
                                      </p:to>
                                    </p:set>
                                  </p:childTnLst>
                                </p:cTn>
                              </p:par>
                              <p:par>
                                <p:cTn id="190" presetID="10" presetClass="exit" presetSubtype="0" fill="hold" grpId="1" nodeType="withEffect">
                                  <p:stCondLst>
                                    <p:cond delay="100"/>
                                  </p:stCondLst>
                                  <p:childTnLst>
                                    <p:animEffect transition="out" filter="fade">
                                      <p:cBhvr>
                                        <p:cTn id="191" dur="1000"/>
                                        <p:tgtEl>
                                          <p:spTgt spid="25"/>
                                        </p:tgtEl>
                                      </p:cBhvr>
                                    </p:animEffect>
                                    <p:set>
                                      <p:cBhvr>
                                        <p:cTn id="192" dur="1" fill="hold">
                                          <p:stCondLst>
                                            <p:cond delay="999"/>
                                          </p:stCondLst>
                                        </p:cTn>
                                        <p:tgtEl>
                                          <p:spTgt spid="25"/>
                                        </p:tgtEl>
                                        <p:attrNameLst>
                                          <p:attrName>style.visibility</p:attrName>
                                        </p:attrNameLst>
                                      </p:cBhvr>
                                      <p:to>
                                        <p:strVal val="hidden"/>
                                      </p:to>
                                    </p:set>
                                  </p:childTnLst>
                                </p:cTn>
                              </p:par>
                              <p:par>
                                <p:cTn id="193" presetID="7" presetClass="emph" presetSubtype="10" fill="hold" nodeType="withEffect">
                                  <p:stCondLst>
                                    <p:cond delay="100"/>
                                  </p:stCondLst>
                                  <p:childTnLst>
                                    <p:animClr clrSpc="hsl" dir="ccw">
                                      <p:cBhvr>
                                        <p:cTn id="194" dur="1000" fill="hold"/>
                                        <p:tgtEl>
                                          <p:spTgt spid="25"/>
                                        </p:tgtEl>
                                        <p:attrNameLst>
                                          <p:attrName>stroke.color</p:attrName>
                                        </p:attrNameLst>
                                      </p:cBhvr>
                                      <p:to>
                                        <a:schemeClr val="hlink"/>
                                      </p:to>
                                    </p:animClr>
                                    <p:set>
                                      <p:cBhvr>
                                        <p:cTn id="195" dur="1000" fill="hold"/>
                                        <p:tgtEl>
                                          <p:spTgt spid="25"/>
                                        </p:tgtEl>
                                        <p:attrNameLst>
                                          <p:attrName>stroke.on</p:attrName>
                                        </p:attrNameLst>
                                      </p:cBhvr>
                                      <p:to>
                                        <p:strVal val="true"/>
                                      </p:to>
                                    </p:set>
                                  </p:childTnLst>
                                </p:cTn>
                              </p:par>
                              <p:par>
                                <p:cTn id="196" presetID="10" presetClass="exit" presetSubtype="0" fill="hold" grpId="1" nodeType="withEffect">
                                  <p:stCondLst>
                                    <p:cond delay="150"/>
                                  </p:stCondLst>
                                  <p:childTnLst>
                                    <p:animEffect transition="out" filter="fade">
                                      <p:cBhvr>
                                        <p:cTn id="197" dur="1000"/>
                                        <p:tgtEl>
                                          <p:spTgt spid="22"/>
                                        </p:tgtEl>
                                      </p:cBhvr>
                                    </p:animEffect>
                                    <p:set>
                                      <p:cBhvr>
                                        <p:cTn id="198" dur="1" fill="hold">
                                          <p:stCondLst>
                                            <p:cond delay="999"/>
                                          </p:stCondLst>
                                        </p:cTn>
                                        <p:tgtEl>
                                          <p:spTgt spid="22"/>
                                        </p:tgtEl>
                                        <p:attrNameLst>
                                          <p:attrName>style.visibility</p:attrName>
                                        </p:attrNameLst>
                                      </p:cBhvr>
                                      <p:to>
                                        <p:strVal val="hidden"/>
                                      </p:to>
                                    </p:set>
                                  </p:childTnLst>
                                </p:cTn>
                              </p:par>
                              <p:par>
                                <p:cTn id="199" presetID="7" presetClass="emph" presetSubtype="10" fill="hold" nodeType="withEffect">
                                  <p:stCondLst>
                                    <p:cond delay="150"/>
                                  </p:stCondLst>
                                  <p:childTnLst>
                                    <p:animClr clrSpc="hsl" dir="ccw">
                                      <p:cBhvr>
                                        <p:cTn id="200" dur="1000" fill="hold"/>
                                        <p:tgtEl>
                                          <p:spTgt spid="22"/>
                                        </p:tgtEl>
                                        <p:attrNameLst>
                                          <p:attrName>stroke.color</p:attrName>
                                        </p:attrNameLst>
                                      </p:cBhvr>
                                      <p:to>
                                        <a:schemeClr val="hlink"/>
                                      </p:to>
                                    </p:animClr>
                                    <p:set>
                                      <p:cBhvr>
                                        <p:cTn id="201" dur="1000" fill="hold"/>
                                        <p:tgtEl>
                                          <p:spTgt spid="22"/>
                                        </p:tgtEl>
                                        <p:attrNameLst>
                                          <p:attrName>stroke.on</p:attrName>
                                        </p:attrNameLst>
                                      </p:cBhvr>
                                      <p:to>
                                        <p:strVal val="true"/>
                                      </p:to>
                                    </p:set>
                                  </p:childTnLst>
                                </p:cTn>
                              </p:par>
                              <p:par>
                                <p:cTn id="202" presetID="10" presetClass="exit" presetSubtype="0" fill="hold" grpId="1" nodeType="withEffect">
                                  <p:stCondLst>
                                    <p:cond delay="200"/>
                                  </p:stCondLst>
                                  <p:childTnLst>
                                    <p:animEffect transition="out" filter="fade">
                                      <p:cBhvr>
                                        <p:cTn id="203" dur="1000"/>
                                        <p:tgtEl>
                                          <p:spTgt spid="21"/>
                                        </p:tgtEl>
                                      </p:cBhvr>
                                    </p:animEffect>
                                    <p:set>
                                      <p:cBhvr>
                                        <p:cTn id="204" dur="1" fill="hold">
                                          <p:stCondLst>
                                            <p:cond delay="999"/>
                                          </p:stCondLst>
                                        </p:cTn>
                                        <p:tgtEl>
                                          <p:spTgt spid="21"/>
                                        </p:tgtEl>
                                        <p:attrNameLst>
                                          <p:attrName>style.visibility</p:attrName>
                                        </p:attrNameLst>
                                      </p:cBhvr>
                                      <p:to>
                                        <p:strVal val="hidden"/>
                                      </p:to>
                                    </p:set>
                                  </p:childTnLst>
                                </p:cTn>
                              </p:par>
                              <p:par>
                                <p:cTn id="205" presetID="7" presetClass="emph" presetSubtype="10" fill="hold" nodeType="withEffect">
                                  <p:stCondLst>
                                    <p:cond delay="200"/>
                                  </p:stCondLst>
                                  <p:childTnLst>
                                    <p:animClr clrSpc="hsl" dir="ccw">
                                      <p:cBhvr>
                                        <p:cTn id="206" dur="1000" fill="hold"/>
                                        <p:tgtEl>
                                          <p:spTgt spid="21"/>
                                        </p:tgtEl>
                                        <p:attrNameLst>
                                          <p:attrName>stroke.color</p:attrName>
                                        </p:attrNameLst>
                                      </p:cBhvr>
                                      <p:to>
                                        <a:schemeClr val="hlink"/>
                                      </p:to>
                                    </p:animClr>
                                    <p:set>
                                      <p:cBhvr>
                                        <p:cTn id="207" dur="1000" fill="hold"/>
                                        <p:tgtEl>
                                          <p:spTgt spid="21"/>
                                        </p:tgtEl>
                                        <p:attrNameLst>
                                          <p:attrName>stroke.on</p:attrName>
                                        </p:attrNameLst>
                                      </p:cBhvr>
                                      <p:to>
                                        <p:strVal val="true"/>
                                      </p:to>
                                    </p:set>
                                  </p:childTnLst>
                                </p:cTn>
                              </p:par>
                              <p:par>
                                <p:cTn id="208" presetID="10" presetClass="exit" presetSubtype="0" fill="hold" grpId="1" nodeType="withEffect">
                                  <p:stCondLst>
                                    <p:cond delay="250"/>
                                  </p:stCondLst>
                                  <p:childTnLst>
                                    <p:animEffect transition="out" filter="fade">
                                      <p:cBhvr>
                                        <p:cTn id="209" dur="1000"/>
                                        <p:tgtEl>
                                          <p:spTgt spid="20"/>
                                        </p:tgtEl>
                                      </p:cBhvr>
                                    </p:animEffect>
                                    <p:set>
                                      <p:cBhvr>
                                        <p:cTn id="210" dur="1" fill="hold">
                                          <p:stCondLst>
                                            <p:cond delay="999"/>
                                          </p:stCondLst>
                                        </p:cTn>
                                        <p:tgtEl>
                                          <p:spTgt spid="20"/>
                                        </p:tgtEl>
                                        <p:attrNameLst>
                                          <p:attrName>style.visibility</p:attrName>
                                        </p:attrNameLst>
                                      </p:cBhvr>
                                      <p:to>
                                        <p:strVal val="hidden"/>
                                      </p:to>
                                    </p:set>
                                  </p:childTnLst>
                                </p:cTn>
                              </p:par>
                              <p:par>
                                <p:cTn id="211" presetID="7" presetClass="emph" presetSubtype="10" fill="hold" nodeType="withEffect">
                                  <p:stCondLst>
                                    <p:cond delay="250"/>
                                  </p:stCondLst>
                                  <p:childTnLst>
                                    <p:animClr clrSpc="hsl" dir="ccw">
                                      <p:cBhvr>
                                        <p:cTn id="212" dur="1000" fill="hold"/>
                                        <p:tgtEl>
                                          <p:spTgt spid="20"/>
                                        </p:tgtEl>
                                        <p:attrNameLst>
                                          <p:attrName>stroke.color</p:attrName>
                                        </p:attrNameLst>
                                      </p:cBhvr>
                                      <p:to>
                                        <a:schemeClr val="hlink"/>
                                      </p:to>
                                    </p:animClr>
                                    <p:set>
                                      <p:cBhvr>
                                        <p:cTn id="213" dur="1000" fill="hold"/>
                                        <p:tgtEl>
                                          <p:spTgt spid="20"/>
                                        </p:tgtEl>
                                        <p:attrNameLst>
                                          <p:attrName>stroke.on</p:attrName>
                                        </p:attrNameLst>
                                      </p:cBhvr>
                                      <p:to>
                                        <p:strVal val="true"/>
                                      </p:to>
                                    </p:set>
                                  </p:childTnLst>
                                </p:cTn>
                              </p:par>
                              <p:par>
                                <p:cTn id="214" presetID="10" presetClass="exit" presetSubtype="0" fill="hold" grpId="1" nodeType="withEffect">
                                  <p:stCondLst>
                                    <p:cond delay="300"/>
                                  </p:stCondLst>
                                  <p:childTnLst>
                                    <p:animEffect transition="out" filter="fade">
                                      <p:cBhvr>
                                        <p:cTn id="215" dur="1000"/>
                                        <p:tgtEl>
                                          <p:spTgt spid="18"/>
                                        </p:tgtEl>
                                      </p:cBhvr>
                                    </p:animEffect>
                                    <p:set>
                                      <p:cBhvr>
                                        <p:cTn id="216" dur="1" fill="hold">
                                          <p:stCondLst>
                                            <p:cond delay="999"/>
                                          </p:stCondLst>
                                        </p:cTn>
                                        <p:tgtEl>
                                          <p:spTgt spid="18"/>
                                        </p:tgtEl>
                                        <p:attrNameLst>
                                          <p:attrName>style.visibility</p:attrName>
                                        </p:attrNameLst>
                                      </p:cBhvr>
                                      <p:to>
                                        <p:strVal val="hidden"/>
                                      </p:to>
                                    </p:set>
                                  </p:childTnLst>
                                </p:cTn>
                              </p:par>
                              <p:par>
                                <p:cTn id="217" presetID="7" presetClass="emph" presetSubtype="10" fill="hold" nodeType="withEffect">
                                  <p:stCondLst>
                                    <p:cond delay="300"/>
                                  </p:stCondLst>
                                  <p:childTnLst>
                                    <p:animClr clrSpc="hsl" dir="ccw">
                                      <p:cBhvr>
                                        <p:cTn id="218" dur="1000" fill="hold"/>
                                        <p:tgtEl>
                                          <p:spTgt spid="18"/>
                                        </p:tgtEl>
                                        <p:attrNameLst>
                                          <p:attrName>stroke.color</p:attrName>
                                        </p:attrNameLst>
                                      </p:cBhvr>
                                      <p:to>
                                        <a:schemeClr val="hlink"/>
                                      </p:to>
                                    </p:animClr>
                                    <p:set>
                                      <p:cBhvr>
                                        <p:cTn id="219" dur="1000" fill="hold"/>
                                        <p:tgtEl>
                                          <p:spTgt spid="18"/>
                                        </p:tgtEl>
                                        <p:attrNameLst>
                                          <p:attrName>stroke.on</p:attrName>
                                        </p:attrNameLst>
                                      </p:cBhvr>
                                      <p:to>
                                        <p:strVal val="true"/>
                                      </p:to>
                                    </p:set>
                                  </p:childTnLst>
                                </p:cTn>
                              </p:par>
                              <p:par>
                                <p:cTn id="220" presetID="10" presetClass="exit" presetSubtype="0" fill="hold" grpId="1" nodeType="withEffect">
                                  <p:stCondLst>
                                    <p:cond delay="350"/>
                                  </p:stCondLst>
                                  <p:childTnLst>
                                    <p:animEffect transition="out" filter="fade">
                                      <p:cBhvr>
                                        <p:cTn id="221" dur="1000"/>
                                        <p:tgtEl>
                                          <p:spTgt spid="17"/>
                                        </p:tgtEl>
                                      </p:cBhvr>
                                    </p:animEffect>
                                    <p:set>
                                      <p:cBhvr>
                                        <p:cTn id="222" dur="1" fill="hold">
                                          <p:stCondLst>
                                            <p:cond delay="999"/>
                                          </p:stCondLst>
                                        </p:cTn>
                                        <p:tgtEl>
                                          <p:spTgt spid="17"/>
                                        </p:tgtEl>
                                        <p:attrNameLst>
                                          <p:attrName>style.visibility</p:attrName>
                                        </p:attrNameLst>
                                      </p:cBhvr>
                                      <p:to>
                                        <p:strVal val="hidden"/>
                                      </p:to>
                                    </p:set>
                                  </p:childTnLst>
                                </p:cTn>
                              </p:par>
                              <p:par>
                                <p:cTn id="223" presetID="7" presetClass="emph" presetSubtype="10" fill="hold" nodeType="withEffect">
                                  <p:stCondLst>
                                    <p:cond delay="350"/>
                                  </p:stCondLst>
                                  <p:childTnLst>
                                    <p:animClr clrSpc="hsl" dir="ccw">
                                      <p:cBhvr>
                                        <p:cTn id="224" dur="1000" fill="hold"/>
                                        <p:tgtEl>
                                          <p:spTgt spid="17"/>
                                        </p:tgtEl>
                                        <p:attrNameLst>
                                          <p:attrName>stroke.color</p:attrName>
                                        </p:attrNameLst>
                                      </p:cBhvr>
                                      <p:to>
                                        <a:schemeClr val="hlink"/>
                                      </p:to>
                                    </p:animClr>
                                    <p:set>
                                      <p:cBhvr>
                                        <p:cTn id="225" dur="1000" fill="hold"/>
                                        <p:tgtEl>
                                          <p:spTgt spid="17"/>
                                        </p:tgtEl>
                                        <p:attrNameLst>
                                          <p:attrName>stroke.on</p:attrName>
                                        </p:attrNameLst>
                                      </p:cBhvr>
                                      <p:to>
                                        <p:strVal val="true"/>
                                      </p:to>
                                    </p:set>
                                  </p:childTnLst>
                                </p:cTn>
                              </p:par>
                              <p:par>
                                <p:cTn id="226" presetID="10" presetClass="exit" presetSubtype="0" fill="hold" grpId="1" nodeType="withEffect">
                                  <p:stCondLst>
                                    <p:cond delay="400"/>
                                  </p:stCondLst>
                                  <p:childTnLst>
                                    <p:animEffect transition="out" filter="fade">
                                      <p:cBhvr>
                                        <p:cTn id="227" dur="1000"/>
                                        <p:tgtEl>
                                          <p:spTgt spid="16"/>
                                        </p:tgtEl>
                                      </p:cBhvr>
                                    </p:animEffect>
                                    <p:set>
                                      <p:cBhvr>
                                        <p:cTn id="228" dur="1" fill="hold">
                                          <p:stCondLst>
                                            <p:cond delay="999"/>
                                          </p:stCondLst>
                                        </p:cTn>
                                        <p:tgtEl>
                                          <p:spTgt spid="16"/>
                                        </p:tgtEl>
                                        <p:attrNameLst>
                                          <p:attrName>style.visibility</p:attrName>
                                        </p:attrNameLst>
                                      </p:cBhvr>
                                      <p:to>
                                        <p:strVal val="hidden"/>
                                      </p:to>
                                    </p:set>
                                  </p:childTnLst>
                                </p:cTn>
                              </p:par>
                              <p:par>
                                <p:cTn id="229" presetID="7" presetClass="emph" presetSubtype="10" fill="hold" nodeType="withEffect">
                                  <p:stCondLst>
                                    <p:cond delay="400"/>
                                  </p:stCondLst>
                                  <p:childTnLst>
                                    <p:animClr clrSpc="hsl" dir="ccw">
                                      <p:cBhvr>
                                        <p:cTn id="230" dur="1000" fill="hold"/>
                                        <p:tgtEl>
                                          <p:spTgt spid="16"/>
                                        </p:tgtEl>
                                        <p:attrNameLst>
                                          <p:attrName>stroke.color</p:attrName>
                                        </p:attrNameLst>
                                      </p:cBhvr>
                                      <p:to>
                                        <a:schemeClr val="hlink"/>
                                      </p:to>
                                    </p:animClr>
                                    <p:set>
                                      <p:cBhvr>
                                        <p:cTn id="231" dur="1000" fill="hold"/>
                                        <p:tgtEl>
                                          <p:spTgt spid="16"/>
                                        </p:tgtEl>
                                        <p:attrNameLst>
                                          <p:attrName>stroke.on</p:attrName>
                                        </p:attrNameLst>
                                      </p:cBhvr>
                                      <p:to>
                                        <p:strVal val="true"/>
                                      </p:to>
                                    </p:set>
                                  </p:childTnLst>
                                </p:cTn>
                              </p:par>
                              <p:par>
                                <p:cTn id="232" presetID="10" presetClass="exit" presetSubtype="0" fill="hold" grpId="1" nodeType="withEffect">
                                  <p:stCondLst>
                                    <p:cond delay="450"/>
                                  </p:stCondLst>
                                  <p:childTnLst>
                                    <p:animEffect transition="out" filter="fade">
                                      <p:cBhvr>
                                        <p:cTn id="233" dur="1000"/>
                                        <p:tgtEl>
                                          <p:spTgt spid="15"/>
                                        </p:tgtEl>
                                      </p:cBhvr>
                                    </p:animEffect>
                                    <p:set>
                                      <p:cBhvr>
                                        <p:cTn id="234" dur="1" fill="hold">
                                          <p:stCondLst>
                                            <p:cond delay="999"/>
                                          </p:stCondLst>
                                        </p:cTn>
                                        <p:tgtEl>
                                          <p:spTgt spid="15"/>
                                        </p:tgtEl>
                                        <p:attrNameLst>
                                          <p:attrName>style.visibility</p:attrName>
                                        </p:attrNameLst>
                                      </p:cBhvr>
                                      <p:to>
                                        <p:strVal val="hidden"/>
                                      </p:to>
                                    </p:set>
                                  </p:childTnLst>
                                </p:cTn>
                              </p:par>
                              <p:par>
                                <p:cTn id="235" presetID="7" presetClass="emph" presetSubtype="10" fill="hold" nodeType="withEffect">
                                  <p:stCondLst>
                                    <p:cond delay="450"/>
                                  </p:stCondLst>
                                  <p:childTnLst>
                                    <p:animClr clrSpc="hsl" dir="ccw">
                                      <p:cBhvr>
                                        <p:cTn id="236" dur="1000" fill="hold"/>
                                        <p:tgtEl>
                                          <p:spTgt spid="15"/>
                                        </p:tgtEl>
                                        <p:attrNameLst>
                                          <p:attrName>stroke.color</p:attrName>
                                        </p:attrNameLst>
                                      </p:cBhvr>
                                      <p:to>
                                        <a:schemeClr val="hlink"/>
                                      </p:to>
                                    </p:animClr>
                                    <p:set>
                                      <p:cBhvr>
                                        <p:cTn id="237" dur="1000" fill="hold"/>
                                        <p:tgtEl>
                                          <p:spTgt spid="15"/>
                                        </p:tgtEl>
                                        <p:attrNameLst>
                                          <p:attrName>stroke.on</p:attrName>
                                        </p:attrNameLst>
                                      </p:cBhvr>
                                      <p:to>
                                        <p:strVal val="true"/>
                                      </p:to>
                                    </p:set>
                                  </p:childTnLst>
                                </p:cTn>
                              </p:par>
                              <p:par>
                                <p:cTn id="238" presetID="10" presetClass="exit" presetSubtype="0" fill="hold" grpId="1" nodeType="withEffect">
                                  <p:stCondLst>
                                    <p:cond delay="500"/>
                                  </p:stCondLst>
                                  <p:childTnLst>
                                    <p:animEffect transition="out" filter="fade">
                                      <p:cBhvr>
                                        <p:cTn id="239" dur="1000"/>
                                        <p:tgtEl>
                                          <p:spTgt spid="14"/>
                                        </p:tgtEl>
                                      </p:cBhvr>
                                    </p:animEffect>
                                    <p:set>
                                      <p:cBhvr>
                                        <p:cTn id="240" dur="1" fill="hold">
                                          <p:stCondLst>
                                            <p:cond delay="999"/>
                                          </p:stCondLst>
                                        </p:cTn>
                                        <p:tgtEl>
                                          <p:spTgt spid="14"/>
                                        </p:tgtEl>
                                        <p:attrNameLst>
                                          <p:attrName>style.visibility</p:attrName>
                                        </p:attrNameLst>
                                      </p:cBhvr>
                                      <p:to>
                                        <p:strVal val="hidden"/>
                                      </p:to>
                                    </p:set>
                                  </p:childTnLst>
                                </p:cTn>
                              </p:par>
                              <p:par>
                                <p:cTn id="241" presetID="7" presetClass="emph" presetSubtype="10" fill="hold" nodeType="withEffect">
                                  <p:stCondLst>
                                    <p:cond delay="500"/>
                                  </p:stCondLst>
                                  <p:childTnLst>
                                    <p:animClr clrSpc="hsl" dir="ccw">
                                      <p:cBhvr>
                                        <p:cTn id="242" dur="1000" fill="hold"/>
                                        <p:tgtEl>
                                          <p:spTgt spid="14"/>
                                        </p:tgtEl>
                                        <p:attrNameLst>
                                          <p:attrName>stroke.color</p:attrName>
                                        </p:attrNameLst>
                                      </p:cBhvr>
                                      <p:to>
                                        <a:schemeClr val="hlink"/>
                                      </p:to>
                                    </p:animClr>
                                    <p:set>
                                      <p:cBhvr>
                                        <p:cTn id="243" dur="1000" fill="hold"/>
                                        <p:tgtEl>
                                          <p:spTgt spid="14"/>
                                        </p:tgtEl>
                                        <p:attrNameLst>
                                          <p:attrName>stroke.on</p:attrName>
                                        </p:attrNameLst>
                                      </p:cBhvr>
                                      <p:to>
                                        <p:strVal val="true"/>
                                      </p:to>
                                    </p:set>
                                  </p:childTnLst>
                                </p:cTn>
                              </p:par>
                              <p:par>
                                <p:cTn id="244" presetID="10" presetClass="exit" presetSubtype="0" fill="hold" grpId="1" nodeType="withEffect">
                                  <p:stCondLst>
                                    <p:cond delay="550"/>
                                  </p:stCondLst>
                                  <p:childTnLst>
                                    <p:animEffect transition="out" filter="fade">
                                      <p:cBhvr>
                                        <p:cTn id="245" dur="1000"/>
                                        <p:tgtEl>
                                          <p:spTgt spid="13"/>
                                        </p:tgtEl>
                                      </p:cBhvr>
                                    </p:animEffect>
                                    <p:set>
                                      <p:cBhvr>
                                        <p:cTn id="246" dur="1" fill="hold">
                                          <p:stCondLst>
                                            <p:cond delay="999"/>
                                          </p:stCondLst>
                                        </p:cTn>
                                        <p:tgtEl>
                                          <p:spTgt spid="13"/>
                                        </p:tgtEl>
                                        <p:attrNameLst>
                                          <p:attrName>style.visibility</p:attrName>
                                        </p:attrNameLst>
                                      </p:cBhvr>
                                      <p:to>
                                        <p:strVal val="hidden"/>
                                      </p:to>
                                    </p:set>
                                  </p:childTnLst>
                                </p:cTn>
                              </p:par>
                              <p:par>
                                <p:cTn id="247" presetID="7" presetClass="emph" presetSubtype="10" fill="hold" nodeType="withEffect">
                                  <p:stCondLst>
                                    <p:cond delay="550"/>
                                  </p:stCondLst>
                                  <p:childTnLst>
                                    <p:animClr clrSpc="hsl" dir="ccw">
                                      <p:cBhvr>
                                        <p:cTn id="248" dur="1000" fill="hold"/>
                                        <p:tgtEl>
                                          <p:spTgt spid="13"/>
                                        </p:tgtEl>
                                        <p:attrNameLst>
                                          <p:attrName>stroke.color</p:attrName>
                                        </p:attrNameLst>
                                      </p:cBhvr>
                                      <p:to>
                                        <a:schemeClr val="hlink"/>
                                      </p:to>
                                    </p:animClr>
                                    <p:set>
                                      <p:cBhvr>
                                        <p:cTn id="249" dur="1000" fill="hold"/>
                                        <p:tgtEl>
                                          <p:spTgt spid="13"/>
                                        </p:tgtEl>
                                        <p:attrNameLst>
                                          <p:attrName>stroke.on</p:attrName>
                                        </p:attrNameLst>
                                      </p:cBhvr>
                                      <p:to>
                                        <p:strVal val="true"/>
                                      </p:to>
                                    </p:set>
                                  </p:childTnLst>
                                </p:cTn>
                              </p:par>
                              <p:par>
                                <p:cTn id="250" presetID="10" presetClass="exit" presetSubtype="0" fill="hold" grpId="1" nodeType="withEffect">
                                  <p:stCondLst>
                                    <p:cond delay="600"/>
                                  </p:stCondLst>
                                  <p:childTnLst>
                                    <p:animEffect transition="out" filter="fade">
                                      <p:cBhvr>
                                        <p:cTn id="251" dur="1000"/>
                                        <p:tgtEl>
                                          <p:spTgt spid="23"/>
                                        </p:tgtEl>
                                      </p:cBhvr>
                                    </p:animEffect>
                                    <p:set>
                                      <p:cBhvr>
                                        <p:cTn id="252" dur="1" fill="hold">
                                          <p:stCondLst>
                                            <p:cond delay="999"/>
                                          </p:stCondLst>
                                        </p:cTn>
                                        <p:tgtEl>
                                          <p:spTgt spid="23"/>
                                        </p:tgtEl>
                                        <p:attrNameLst>
                                          <p:attrName>style.visibility</p:attrName>
                                        </p:attrNameLst>
                                      </p:cBhvr>
                                      <p:to>
                                        <p:strVal val="hidden"/>
                                      </p:to>
                                    </p:set>
                                  </p:childTnLst>
                                </p:cTn>
                              </p:par>
                              <p:par>
                                <p:cTn id="253" presetID="7" presetClass="emph" presetSubtype="10" fill="hold" nodeType="withEffect">
                                  <p:stCondLst>
                                    <p:cond delay="600"/>
                                  </p:stCondLst>
                                  <p:childTnLst>
                                    <p:animClr clrSpc="hsl" dir="ccw">
                                      <p:cBhvr>
                                        <p:cTn id="254" dur="1000" fill="hold"/>
                                        <p:tgtEl>
                                          <p:spTgt spid="23"/>
                                        </p:tgtEl>
                                        <p:attrNameLst>
                                          <p:attrName>stroke.color</p:attrName>
                                        </p:attrNameLst>
                                      </p:cBhvr>
                                      <p:to>
                                        <a:schemeClr val="hlink"/>
                                      </p:to>
                                    </p:animClr>
                                    <p:set>
                                      <p:cBhvr>
                                        <p:cTn id="255" dur="1000" fill="hold"/>
                                        <p:tgtEl>
                                          <p:spTgt spid="23"/>
                                        </p:tgtEl>
                                        <p:attrNameLst>
                                          <p:attrName>stroke.on</p:attrName>
                                        </p:attrNameLst>
                                      </p:cBhvr>
                                      <p:to>
                                        <p:strVal val="true"/>
                                      </p:to>
                                    </p:set>
                                  </p:childTnLst>
                                </p:cTn>
                              </p:par>
                              <p:par>
                                <p:cTn id="256" presetID="10" presetClass="exit" presetSubtype="0" fill="hold" grpId="1" nodeType="withEffect">
                                  <p:stCondLst>
                                    <p:cond delay="600"/>
                                  </p:stCondLst>
                                  <p:childTnLst>
                                    <p:animEffect transition="out" filter="fade">
                                      <p:cBhvr>
                                        <p:cTn id="257" dur="1000"/>
                                        <p:tgtEl>
                                          <p:spTgt spid="26"/>
                                        </p:tgtEl>
                                      </p:cBhvr>
                                    </p:animEffect>
                                    <p:set>
                                      <p:cBhvr>
                                        <p:cTn id="258" dur="1" fill="hold">
                                          <p:stCondLst>
                                            <p:cond delay="999"/>
                                          </p:stCondLst>
                                        </p:cTn>
                                        <p:tgtEl>
                                          <p:spTgt spid="26"/>
                                        </p:tgtEl>
                                        <p:attrNameLst>
                                          <p:attrName>style.visibility</p:attrName>
                                        </p:attrNameLst>
                                      </p:cBhvr>
                                      <p:to>
                                        <p:strVal val="hidden"/>
                                      </p:to>
                                    </p:set>
                                  </p:childTnLst>
                                </p:cTn>
                              </p:par>
                              <p:par>
                                <p:cTn id="259" presetID="7" presetClass="emph" presetSubtype="10" fill="hold" nodeType="withEffect">
                                  <p:stCondLst>
                                    <p:cond delay="600"/>
                                  </p:stCondLst>
                                  <p:childTnLst>
                                    <p:animClr clrSpc="hsl" dir="ccw">
                                      <p:cBhvr>
                                        <p:cTn id="260" dur="1000" fill="hold"/>
                                        <p:tgtEl>
                                          <p:spTgt spid="26"/>
                                        </p:tgtEl>
                                        <p:attrNameLst>
                                          <p:attrName>stroke.color</p:attrName>
                                        </p:attrNameLst>
                                      </p:cBhvr>
                                      <p:to>
                                        <a:schemeClr val="hlink"/>
                                      </p:to>
                                    </p:animClr>
                                    <p:set>
                                      <p:cBhvr>
                                        <p:cTn id="261" dur="1000" fill="hold"/>
                                        <p:tgtEl>
                                          <p:spTgt spid="26"/>
                                        </p:tgtEl>
                                        <p:attrNameLst>
                                          <p:attrName>stroke.on</p:attrName>
                                        </p:attrNameLst>
                                      </p:cBhvr>
                                      <p:to>
                                        <p:strVal val="true"/>
                                      </p:to>
                                    </p:set>
                                  </p:childTnLst>
                                </p:cTn>
                              </p:par>
                              <p:par>
                                <p:cTn id="262" presetID="23" presetClass="exit" presetSubtype="32" fill="hold" grpId="1" nodeType="withEffect">
                                  <p:stCondLst>
                                    <p:cond delay="1000"/>
                                  </p:stCondLst>
                                  <p:childTnLst>
                                    <p:anim calcmode="lin" valueType="num">
                                      <p:cBhvr>
                                        <p:cTn id="263" dur="500"/>
                                        <p:tgtEl>
                                          <p:spTgt spid="35">
                                            <p:txEl>
                                              <p:pRg st="0" end="0"/>
                                            </p:txEl>
                                          </p:spTgt>
                                        </p:tgtEl>
                                        <p:attrNameLst>
                                          <p:attrName>ppt_w</p:attrName>
                                        </p:attrNameLst>
                                      </p:cBhvr>
                                      <p:tavLst>
                                        <p:tav tm="0">
                                          <p:val>
                                            <p:strVal val="ppt_w"/>
                                          </p:val>
                                        </p:tav>
                                        <p:tav tm="100000">
                                          <p:val>
                                            <p:fltVal val="0"/>
                                          </p:val>
                                        </p:tav>
                                      </p:tavLst>
                                    </p:anim>
                                    <p:anim calcmode="lin" valueType="num">
                                      <p:cBhvr>
                                        <p:cTn id="264" dur="500"/>
                                        <p:tgtEl>
                                          <p:spTgt spid="35">
                                            <p:txEl>
                                              <p:pRg st="0" end="0"/>
                                            </p:txEl>
                                          </p:spTgt>
                                        </p:tgtEl>
                                        <p:attrNameLst>
                                          <p:attrName>ppt_h</p:attrName>
                                        </p:attrNameLst>
                                      </p:cBhvr>
                                      <p:tavLst>
                                        <p:tav tm="0">
                                          <p:val>
                                            <p:strVal val="ppt_h"/>
                                          </p:val>
                                        </p:tav>
                                        <p:tav tm="100000">
                                          <p:val>
                                            <p:fltVal val="0"/>
                                          </p:val>
                                        </p:tav>
                                      </p:tavLst>
                                    </p:anim>
                                    <p:set>
                                      <p:cBhvr>
                                        <p:cTn id="265" dur="1" fill="hold">
                                          <p:stCondLst>
                                            <p:cond delay="499"/>
                                          </p:stCondLst>
                                        </p:cTn>
                                        <p:tgtEl>
                                          <p:spTgt spid="35">
                                            <p:txEl>
                                              <p:pRg st="0" end="0"/>
                                            </p:txEl>
                                          </p:spTgt>
                                        </p:tgtEl>
                                        <p:attrNameLst>
                                          <p:attrName>style.visibility</p:attrName>
                                        </p:attrNameLst>
                                      </p:cBhvr>
                                      <p:to>
                                        <p:strVal val="hidden"/>
                                      </p:to>
                                    </p:set>
                                  </p:childTnLst>
                                </p:cTn>
                              </p:par>
                              <p:par>
                                <p:cTn id="266" presetID="10" presetClass="entr" presetSubtype="0" fill="hold" grpId="3" nodeType="withEffect">
                                  <p:stCondLst>
                                    <p:cond delay="250"/>
                                  </p:stCondLst>
                                  <p:childTnLst>
                                    <p:set>
                                      <p:cBhvr>
                                        <p:cTn id="267" dur="1" fill="hold">
                                          <p:stCondLst>
                                            <p:cond delay="0"/>
                                          </p:stCondLst>
                                        </p:cTn>
                                        <p:tgtEl>
                                          <p:spTgt spid="2"/>
                                        </p:tgtEl>
                                        <p:attrNameLst>
                                          <p:attrName>style.visibility</p:attrName>
                                        </p:attrNameLst>
                                      </p:cBhvr>
                                      <p:to>
                                        <p:strVal val="visible"/>
                                      </p:to>
                                    </p:set>
                                    <p:animEffect transition="in" filter="fade">
                                      <p:cBhvr>
                                        <p:cTn id="268" dur="500"/>
                                        <p:tgtEl>
                                          <p:spTgt spid="2"/>
                                        </p:tgtEl>
                                      </p:cBhvr>
                                    </p:animEffect>
                                  </p:childTnLst>
                                </p:cTn>
                              </p:par>
                            </p:childTnLst>
                          </p:cTn>
                        </p:par>
                        <p:par>
                          <p:cTn id="269" fill="hold">
                            <p:stCondLst>
                              <p:cond delay="4200"/>
                            </p:stCondLst>
                            <p:childTnLst>
                              <p:par>
                                <p:cTn id="270" presetID="26" presetClass="emph" presetSubtype="0" fill="hold" grpId="4" nodeType="afterEffect">
                                  <p:stCondLst>
                                    <p:cond delay="250"/>
                                  </p:stCondLst>
                                  <p:childTnLst>
                                    <p:animEffect transition="out" filter="fade">
                                      <p:cBhvr>
                                        <p:cTn id="271" dur="500" tmFilter="0, 0; .2, .5; .8, .5; 1, 0"/>
                                        <p:tgtEl>
                                          <p:spTgt spid="2"/>
                                        </p:tgtEl>
                                      </p:cBhvr>
                                    </p:animEffect>
                                    <p:animScale>
                                      <p:cBhvr>
                                        <p:cTn id="272"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2" grpId="1"/>
      <p:bldP spid="2" grpId="2"/>
      <p:bldP spid="2" grpId="3"/>
      <p:bldP spid="2" grpId="4"/>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build="allAtOnce"/>
      <p:bldP spid="27" grpId="1" build="allAtOnce"/>
      <p:bldP spid="27" grpId="2" build="allAtOnce"/>
      <p:bldP spid="28" grpId="0" build="allAtOnce"/>
      <p:bldP spid="28" grpId="1" build="allAtOnce"/>
      <p:bldP spid="28" grpId="2" build="allAtOnce"/>
      <p:bldP spid="29" grpId="0" build="allAtOnce"/>
      <p:bldP spid="29" grpId="1" build="allAtOnce"/>
      <p:bldP spid="29" grpId="2" build="allAtOnce"/>
      <p:bldP spid="30" grpId="0" build="allAtOnce"/>
      <p:bldP spid="30" grpId="1" build="allAtOnce"/>
      <p:bldP spid="30" grpId="2" build="allAtOnce"/>
      <p:bldP spid="31" grpId="0" build="allAtOnce"/>
      <p:bldP spid="31" grpId="1" build="allAtOnce"/>
      <p:bldP spid="31" grpId="2" build="allAtOnce"/>
      <p:bldP spid="32" grpId="0" build="allAtOnce"/>
      <p:bldP spid="32" grpId="1" build="allAtOnce"/>
      <p:bldP spid="32" grpId="2" build="allAtOnce"/>
      <p:bldP spid="33" grpId="0" build="allAtOnce"/>
      <p:bldP spid="33" grpId="1" build="allAtOnce"/>
      <p:bldP spid="33" grpId="2" build="allAtOnce"/>
      <p:bldP spid="34" grpId="0" build="allAtOnce"/>
      <p:bldP spid="34" grpId="1" build="allAtOnce"/>
      <p:bldP spid="34" grpId="2" build="allAtOnce"/>
      <p:bldP spid="35" grpId="0" build="allAtOnce"/>
      <p:bldP spid="35" grpId="1" build="allAtOnce"/>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Morph">
            <a:extLst>
              <a:ext uri="{FF2B5EF4-FFF2-40B4-BE49-F238E27FC236}">
                <a16:creationId xmlns:a16="http://schemas.microsoft.com/office/drawing/2014/main" id="{6AE28055-ABB0-028F-2F4E-0C10C2223D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9000" y1="43636" x2="59000" y2="43636"/>
                        <a14:foregroundMark x1="15400" y1="36364" x2="15400" y2="36364"/>
                        <a14:foregroundMark x1="15000" y1="37980" x2="15000" y2="37980"/>
                        <a14:foregroundMark x1="18800" y1="44242" x2="18800" y2="44242"/>
                        <a14:foregroundMark x1="59000" y1="31313" x2="59000" y2="31313"/>
                        <a14:foregroundMark x1="47532" y1="23281" x2="46400" y2="23434"/>
                        <a14:foregroundMark x1="49400" y1="23030" x2="47970" y2="23223"/>
                        <a14:foregroundMark x1="50600" y1="23838" x2="50600" y2="23838"/>
                        <a14:foregroundMark x1="51000" y1="24040" x2="51000" y2="24040"/>
                        <a14:foregroundMark x1="50600" y1="23636" x2="50600" y2="23636"/>
                        <a14:foregroundMark x1="50800" y1="23838" x2="51400" y2="23434"/>
                        <a14:foregroundMark x1="56000" y1="47677" x2="55944" y2="48242"/>
                        <a14:foregroundMark x1="55000" y1="47873" x2="55000" y2="47475"/>
                        <a14:foregroundMark x1="59400" y1="31919" x2="60000" y2="32727"/>
                        <a14:foregroundMark x1="59400" y1="41818" x2="58600" y2="44040"/>
                        <a14:foregroundMark x1="57000" y1="48283" x2="55800" y2="49899"/>
                        <a14:foregroundMark x1="40200" y1="25455" x2="41800" y2="25253"/>
                        <a14:foregroundMark x1="39000" y1="26061" x2="38200" y2="26263"/>
                        <a14:foregroundMark x1="41200" y1="25051" x2="42000" y2="24444"/>
                        <a14:foregroundMark x1="41400" y1="24646" x2="42400" y2="24242"/>
                        <a14:foregroundMark x1="40200" y1="24848" x2="44200" y2="23838"/>
                        <a14:foregroundMark x1="40800" y1="24848" x2="44400" y2="23636"/>
                        <a14:foregroundMark x1="41600" y1="24242" x2="44200" y2="23636"/>
                        <a14:foregroundMark x1="40800" y1="24646" x2="42400" y2="23434"/>
                        <a14:foregroundMark x1="43000" y1="22626" x2="46400" y2="22626"/>
                        <a14:foregroundMark x1="52800" y1="55758" x2="52800" y2="55758"/>
                        <a14:backgroundMark x1="49000" y1="67475" x2="52200" y2="60606"/>
                        <a14:backgroundMark x1="56294" y1="55758" x2="58000" y2="53737"/>
                        <a14:backgroundMark x1="52200" y1="60606" x2="56294" y2="55758"/>
                        <a14:backgroundMark x1="59688" y1="50030" x2="61888" y2="45199"/>
                        <a14:backgroundMark x1="58000" y1="53737" x2="59284" y2="50918"/>
                        <a14:backgroundMark x1="61983" y1="30240" x2="61800" y2="26263"/>
                        <a14:backgroundMark x1="62568" y1="42934" x2="62033" y2="31313"/>
                        <a14:backgroundMark x1="61800" y1="26263" x2="61000" y2="22828"/>
                        <a14:backgroundMark x1="17000" y1="46869" x2="27600" y2="55960"/>
                        <a14:backgroundMark x1="33400" y1="54747" x2="41800" y2="59798"/>
                        <a14:backgroundMark x1="29800" y1="52525" x2="16800" y2="46263"/>
                        <a14:backgroundMark x1="60795" y1="42310" x2="61600" y2="37778"/>
                        <a14:backgroundMark x1="60200" y1="45657" x2="60376" y2="44666"/>
                        <a14:backgroundMark x1="62000" y1="36768" x2="62000" y2="33535"/>
                        <a14:backgroundMark x1="35400" y1="27475" x2="35400" y2="27475"/>
                        <a14:backgroundMark x1="34200" y1="29697" x2="34200" y2="29697"/>
                        <a14:backgroundMark x1="48600" y1="21414" x2="48600" y2="21414"/>
                        <a14:backgroundMark x1="43000" y1="60000" x2="43000" y2="60000"/>
                        <a14:backgroundMark x1="43800" y1="60000" x2="43800" y2="60000"/>
                        <a14:backgroundMark x1="57400" y1="51717" x2="57400" y2="51717"/>
                        <a14:backgroundMark x1="58800" y1="46061" x2="58800" y2="46061"/>
                        <a14:backgroundMark x1="61400" y1="35556" x2="61400" y2="35556"/>
                        <a14:backgroundMark x1="61400" y1="36768" x2="61400" y2="36768"/>
                        <a14:backgroundMark x1="15800" y1="42424" x2="15800" y2="42424"/>
                        <a14:backgroundMark x1="52200" y1="59394" x2="52200" y2="59394"/>
                        <a14:backgroundMark x1="51400" y1="60202" x2="51200" y2="59798"/>
                        <a14:backgroundMark x1="53905" y1="55758" x2="54400" y2="54949"/>
                        <a14:backgroundMark x1="50200" y1="61818" x2="53905" y2="55758"/>
                        <a14:backgroundMark x1="54400" y1="54949" x2="55200" y2="54141"/>
                        <a14:backgroundMark x1="48200" y1="22222" x2="48600" y2="22222"/>
                        <a14:backgroundMark x1="56903" y1="50616" x2="55400" y2="54343"/>
                      </a14:backgroundRemoval>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4" name="Frame 3">
            <a:extLst>
              <a:ext uri="{FF2B5EF4-FFF2-40B4-BE49-F238E27FC236}">
                <a16:creationId xmlns:a16="http://schemas.microsoft.com/office/drawing/2014/main" id="{2B6D0043-51DC-17B9-B721-DF41C9E696E7}"/>
              </a:ext>
            </a:extLst>
          </p:cNvPr>
          <p:cNvSpPr/>
          <p:nvPr/>
        </p:nvSpPr>
        <p:spPr>
          <a:xfrm rot="13500000">
            <a:off x="2050727" y="775332"/>
            <a:ext cx="5042547" cy="5307337"/>
          </a:xfrm>
          <a:prstGeom prst="frame">
            <a:avLst>
              <a:gd name="adj1" fmla="val 1585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useBgFill="1">
        <p:nvSpPr>
          <p:cNvPr id="8" name="Frame 7">
            <a:extLst>
              <a:ext uri="{FF2B5EF4-FFF2-40B4-BE49-F238E27FC236}">
                <a16:creationId xmlns:a16="http://schemas.microsoft.com/office/drawing/2014/main" id="{B9159620-2799-AAC5-C9DA-6AA056294D0B}"/>
              </a:ext>
            </a:extLst>
          </p:cNvPr>
          <p:cNvSpPr/>
          <p:nvPr/>
        </p:nvSpPr>
        <p:spPr>
          <a:xfrm rot="2700000">
            <a:off x="-387673" y="775332"/>
            <a:ext cx="5042547" cy="5307337"/>
          </a:xfrm>
          <a:prstGeom prst="frame">
            <a:avLst>
              <a:gd name="adj1" fmla="val 1585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useBgFill="1">
        <p:nvSpPr>
          <p:cNvPr id="7" name="Frame 6">
            <a:extLst>
              <a:ext uri="{FF2B5EF4-FFF2-40B4-BE49-F238E27FC236}">
                <a16:creationId xmlns:a16="http://schemas.microsoft.com/office/drawing/2014/main" id="{3BC14932-9BFA-9809-4E4D-749F5909CB17}"/>
              </a:ext>
            </a:extLst>
          </p:cNvPr>
          <p:cNvSpPr/>
          <p:nvPr/>
        </p:nvSpPr>
        <p:spPr>
          <a:xfrm rot="2700000">
            <a:off x="4108127" y="775332"/>
            <a:ext cx="5042547" cy="5307337"/>
          </a:xfrm>
          <a:prstGeom prst="frame">
            <a:avLst>
              <a:gd name="adj1" fmla="val 1585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 name="Rectangle 5">
            <a:extLst>
              <a:ext uri="{FF2B5EF4-FFF2-40B4-BE49-F238E27FC236}">
                <a16:creationId xmlns:a16="http://schemas.microsoft.com/office/drawing/2014/main" id="{80A0947C-753C-2444-93AE-1D2B3BC7D2A3}"/>
              </a:ext>
            </a:extLst>
          </p:cNvPr>
          <p:cNvSpPr>
            <a:spLocks noChangeArrowheads="1"/>
          </p:cNvSpPr>
          <p:nvPr/>
        </p:nvSpPr>
        <p:spPr bwMode="auto">
          <a:xfrm rot="-967939">
            <a:off x="381000" y="990600"/>
            <a:ext cx="77724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en-US" sz="4400" b="1" i="0" u="none" strike="noStrike" kern="0" cap="none" spc="0" normalizeH="0" baseline="0" noProof="0">
                <a:ln>
                  <a:noFill/>
                </a:ln>
                <a:solidFill>
                  <a:srgbClr val="000000"/>
                </a:solidFill>
                <a:effectLst/>
                <a:uLnTx/>
                <a:uFillTx/>
                <a:latin typeface="Arial" charset="0"/>
              </a:rPr>
              <a:t>"For where your treasure is, there your heart will be also." </a:t>
            </a:r>
            <a:r>
              <a:rPr kumimoji="0" lang="en-US" altLang="en-US" sz="3200" b="1" i="1" u="none" strike="noStrike" kern="0" cap="none" spc="0" normalizeH="0" baseline="0" noProof="0">
                <a:ln>
                  <a:noFill/>
                </a:ln>
                <a:solidFill>
                  <a:srgbClr val="000000"/>
                </a:solidFill>
                <a:effectLst/>
                <a:uLnTx/>
                <a:uFillTx/>
                <a:latin typeface="Arial" charset="0"/>
              </a:rPr>
              <a:t>– Matthew 6:21</a:t>
            </a:r>
            <a:r>
              <a:rPr kumimoji="0" lang="en-US" altLang="en-US" sz="4400" b="1" i="0" u="none" strike="noStrike" kern="0" cap="none" spc="0" normalizeH="0" baseline="0" noProof="0">
                <a:ln>
                  <a:noFill/>
                </a:ln>
                <a:solidFill>
                  <a:srgbClr val="000000"/>
                </a:solidFill>
                <a:effectLst/>
                <a:uLnTx/>
                <a:uFillTx/>
                <a:latin typeface="Arial" charset="0"/>
              </a:rPr>
              <a:t> </a:t>
            </a:r>
          </a:p>
        </p:txBody>
      </p:sp>
      <p:sp>
        <p:nvSpPr>
          <p:cNvPr id="3" name="Rectangle 6">
            <a:extLst>
              <a:ext uri="{FF2B5EF4-FFF2-40B4-BE49-F238E27FC236}">
                <a16:creationId xmlns:a16="http://schemas.microsoft.com/office/drawing/2014/main" id="{5A670382-00CC-7040-9AA1-22E51BB4F095}"/>
              </a:ext>
            </a:extLst>
          </p:cNvPr>
          <p:cNvSpPr>
            <a:spLocks noChangeArrowheads="1"/>
          </p:cNvSpPr>
          <p:nvPr/>
        </p:nvSpPr>
        <p:spPr bwMode="auto">
          <a:xfrm rot="-988673">
            <a:off x="1143000" y="3810000"/>
            <a:ext cx="77724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en-US" sz="4400" b="1" i="0" u="none" strike="noStrike" kern="0" cap="none" spc="0" normalizeH="0" baseline="0" noProof="0">
                <a:ln>
                  <a:noFill/>
                </a:ln>
                <a:solidFill>
                  <a:srgbClr val="000000"/>
                </a:solidFill>
                <a:effectLst/>
                <a:uLnTx/>
                <a:uFillTx/>
                <a:latin typeface="Arial" charset="0"/>
              </a:rPr>
              <a:t>"For where your treasure is, there your heart will be also." </a:t>
            </a:r>
            <a:r>
              <a:rPr kumimoji="0" lang="en-US" altLang="en-US" sz="3200" b="1" i="1" u="none" strike="noStrike" kern="0" cap="none" spc="0" normalizeH="0" baseline="0" noProof="0">
                <a:ln>
                  <a:noFill/>
                </a:ln>
                <a:solidFill>
                  <a:srgbClr val="000000"/>
                </a:solidFill>
                <a:effectLst/>
                <a:uLnTx/>
                <a:uFillTx/>
                <a:latin typeface="Arial" charset="0"/>
              </a:rPr>
              <a:t>– Luke 12:34</a:t>
            </a:r>
            <a:r>
              <a:rPr kumimoji="0" lang="en-US" altLang="en-US" sz="4400" b="1" i="0" u="none" strike="noStrike" kern="0" cap="none" spc="0" normalizeH="0" baseline="0" noProof="0">
                <a:ln>
                  <a:noFill/>
                </a:ln>
                <a:solidFill>
                  <a:srgbClr val="000000"/>
                </a:solidFill>
                <a:effectLst/>
                <a:uLnTx/>
                <a:uFillTx/>
                <a:latin typeface="Arial" charset="0"/>
              </a:rPr>
              <a:t> </a:t>
            </a:r>
          </a:p>
        </p:txBody>
      </p:sp>
      <p:sp>
        <p:nvSpPr>
          <p:cNvPr id="5" name="Rectangle 9">
            <a:extLst>
              <a:ext uri="{FF2B5EF4-FFF2-40B4-BE49-F238E27FC236}">
                <a16:creationId xmlns:a16="http://schemas.microsoft.com/office/drawing/2014/main" id="{8B691E2B-35B4-E690-C409-F5E6BDCE5BDD}"/>
              </a:ext>
            </a:extLst>
          </p:cNvPr>
          <p:cNvSpPr>
            <a:spLocks noChangeArrowheads="1"/>
          </p:cNvSpPr>
          <p:nvPr/>
        </p:nvSpPr>
        <p:spPr bwMode="auto">
          <a:xfrm rot="-967939">
            <a:off x="379413" y="990600"/>
            <a:ext cx="76962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en-US" sz="4400" b="1" i="0" u="none" strike="noStrike" kern="0" cap="none" spc="0" normalizeH="0" baseline="0" noProof="0">
                <a:ln>
                  <a:noFill/>
                </a:ln>
                <a:solidFill>
                  <a:srgbClr val="CC00FF"/>
                </a:solidFill>
                <a:effectLst/>
                <a:uLnTx/>
                <a:uFillTx/>
                <a:latin typeface="Arial" charset="0"/>
              </a:rPr>
              <a:t>"For where your treasure is, there your heart will be also." </a:t>
            </a:r>
            <a:r>
              <a:rPr kumimoji="0" lang="en-US" altLang="en-US" sz="3200" b="1" i="1" u="none" strike="noStrike" kern="0" cap="none" spc="0" normalizeH="0" baseline="0" noProof="0">
                <a:ln>
                  <a:noFill/>
                </a:ln>
                <a:solidFill>
                  <a:srgbClr val="CC00FF"/>
                </a:solidFill>
                <a:effectLst/>
                <a:uLnTx/>
                <a:uFillTx/>
                <a:latin typeface="Arial" charset="0"/>
              </a:rPr>
              <a:t>– Matthew 6:21</a:t>
            </a:r>
            <a:r>
              <a:rPr kumimoji="0" lang="en-US" altLang="en-US" sz="4400" b="1" i="0" u="none" strike="noStrike" kern="0" cap="none" spc="0" normalizeH="0" baseline="0" noProof="0">
                <a:ln>
                  <a:noFill/>
                </a:ln>
                <a:solidFill>
                  <a:srgbClr val="CC00CC"/>
                </a:solidFill>
                <a:effectLst/>
                <a:uLnTx/>
                <a:uFillTx/>
                <a:latin typeface="Arial" charset="0"/>
              </a:rPr>
              <a:t> </a:t>
            </a:r>
          </a:p>
        </p:txBody>
      </p:sp>
      <p:sp>
        <p:nvSpPr>
          <p:cNvPr id="6" name="Rectangle 10">
            <a:extLst>
              <a:ext uri="{FF2B5EF4-FFF2-40B4-BE49-F238E27FC236}">
                <a16:creationId xmlns:a16="http://schemas.microsoft.com/office/drawing/2014/main" id="{877C6B6B-D9A2-FBBE-8A50-0ADFCFAEC8BC}"/>
              </a:ext>
            </a:extLst>
          </p:cNvPr>
          <p:cNvSpPr>
            <a:spLocks noChangeArrowheads="1"/>
          </p:cNvSpPr>
          <p:nvPr/>
        </p:nvSpPr>
        <p:spPr bwMode="auto">
          <a:xfrm rot="-967939">
            <a:off x="304800" y="990600"/>
            <a:ext cx="77724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en-US" sz="4400" b="1" i="0" u="none" strike="noStrike" kern="0" cap="none" spc="0" normalizeH="0" baseline="0" noProof="0" dirty="0">
                <a:ln>
                  <a:solidFill>
                    <a:srgbClr val="000000"/>
                  </a:solidFill>
                </a:ln>
                <a:solidFill>
                  <a:srgbClr val="FFFF00"/>
                </a:solidFill>
                <a:effectLst/>
                <a:uLnTx/>
                <a:uFillTx/>
                <a:latin typeface="Arial" charset="0"/>
              </a:rPr>
              <a:t>"For where your treasure is, there your heart will be also." </a:t>
            </a:r>
            <a:r>
              <a:rPr kumimoji="0" lang="en-US" altLang="en-US" sz="3200" b="1" i="1" u="none" strike="noStrike" kern="0" cap="none" spc="0" normalizeH="0" baseline="0" noProof="0" dirty="0">
                <a:ln>
                  <a:solidFill>
                    <a:srgbClr val="000000"/>
                  </a:solidFill>
                </a:ln>
                <a:solidFill>
                  <a:srgbClr val="FFFF00"/>
                </a:solidFill>
                <a:effectLst/>
                <a:uLnTx/>
                <a:uFillTx/>
                <a:latin typeface="Arial" charset="0"/>
              </a:rPr>
              <a:t>– Matthew 6:21</a:t>
            </a:r>
            <a:r>
              <a:rPr kumimoji="0" lang="en-US" altLang="en-US" sz="4400" b="1" i="0" u="none" strike="noStrike" kern="0" cap="none" spc="0" normalizeH="0" baseline="0" noProof="0" dirty="0">
                <a:ln>
                  <a:solidFill>
                    <a:srgbClr val="000000"/>
                  </a:solidFill>
                </a:ln>
                <a:solidFill>
                  <a:srgbClr val="969696"/>
                </a:solidFill>
                <a:effectLst/>
                <a:uLnTx/>
                <a:uFillTx/>
                <a:latin typeface="Arial" charset="0"/>
              </a:rPr>
              <a:t> </a:t>
            </a:r>
          </a:p>
        </p:txBody>
      </p:sp>
      <p:sp>
        <p:nvSpPr>
          <p:cNvPr id="9" name="Rectangle 11">
            <a:extLst>
              <a:ext uri="{FF2B5EF4-FFF2-40B4-BE49-F238E27FC236}">
                <a16:creationId xmlns:a16="http://schemas.microsoft.com/office/drawing/2014/main" id="{35247169-951C-8ABE-EEBF-FE568794F0E1}"/>
              </a:ext>
            </a:extLst>
          </p:cNvPr>
          <p:cNvSpPr>
            <a:spLocks noChangeArrowheads="1"/>
          </p:cNvSpPr>
          <p:nvPr/>
        </p:nvSpPr>
        <p:spPr bwMode="auto">
          <a:xfrm rot="-988673">
            <a:off x="1143000" y="3810000"/>
            <a:ext cx="76962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en-US" sz="4400" b="1" i="0" u="none" strike="noStrike" kern="0" cap="none" spc="0" normalizeH="0" baseline="0" noProof="0">
                <a:ln>
                  <a:noFill/>
                </a:ln>
                <a:solidFill>
                  <a:srgbClr val="CC00CC"/>
                </a:solidFill>
                <a:effectLst/>
                <a:uLnTx/>
                <a:uFillTx/>
                <a:latin typeface="Arial" charset="0"/>
              </a:rPr>
              <a:t>"For where your treasure is, there your heart will be also." </a:t>
            </a:r>
            <a:r>
              <a:rPr kumimoji="0" lang="en-US" altLang="en-US" sz="3200" b="1" i="1" u="none" strike="noStrike" kern="0" cap="none" spc="0" normalizeH="0" baseline="0" noProof="0">
                <a:ln>
                  <a:noFill/>
                </a:ln>
                <a:solidFill>
                  <a:srgbClr val="CC00CC"/>
                </a:solidFill>
                <a:effectLst/>
                <a:uLnTx/>
                <a:uFillTx/>
                <a:latin typeface="Arial" charset="0"/>
              </a:rPr>
              <a:t>– Luke 12:34</a:t>
            </a:r>
            <a:r>
              <a:rPr kumimoji="0" lang="en-US" altLang="en-US" sz="4400" b="1" i="0" u="none" strike="noStrike" kern="0" cap="none" spc="0" normalizeH="0" baseline="0" noProof="0">
                <a:ln>
                  <a:noFill/>
                </a:ln>
                <a:solidFill>
                  <a:srgbClr val="CC00CC"/>
                </a:solidFill>
                <a:effectLst/>
                <a:uLnTx/>
                <a:uFillTx/>
                <a:latin typeface="Arial" charset="0"/>
              </a:rPr>
              <a:t> </a:t>
            </a:r>
          </a:p>
        </p:txBody>
      </p:sp>
      <p:sp>
        <p:nvSpPr>
          <p:cNvPr id="10" name="Rectangle 12">
            <a:extLst>
              <a:ext uri="{FF2B5EF4-FFF2-40B4-BE49-F238E27FC236}">
                <a16:creationId xmlns:a16="http://schemas.microsoft.com/office/drawing/2014/main" id="{0C7C5EAD-3B31-963B-3BCC-63B0992B40E2}"/>
              </a:ext>
            </a:extLst>
          </p:cNvPr>
          <p:cNvSpPr>
            <a:spLocks noChangeArrowheads="1"/>
          </p:cNvSpPr>
          <p:nvPr/>
        </p:nvSpPr>
        <p:spPr bwMode="auto">
          <a:xfrm rot="-988673">
            <a:off x="1066800" y="3810000"/>
            <a:ext cx="77724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en-US" sz="4400" b="1" i="0" u="none" strike="noStrike" kern="0" cap="none" spc="0" normalizeH="0" baseline="0" noProof="0" dirty="0">
                <a:ln>
                  <a:solidFill>
                    <a:srgbClr val="000000"/>
                  </a:solidFill>
                </a:ln>
                <a:solidFill>
                  <a:srgbClr val="FFFF00"/>
                </a:solidFill>
                <a:effectLst/>
                <a:uLnTx/>
                <a:uFillTx/>
                <a:latin typeface="Arial" charset="0"/>
              </a:rPr>
              <a:t>"For where your treasure is, there your heart will be also." </a:t>
            </a:r>
            <a:r>
              <a:rPr kumimoji="0" lang="en-US" altLang="en-US" sz="3200" b="1" i="1" u="none" strike="noStrike" kern="0" cap="none" spc="0" normalizeH="0" baseline="0" noProof="0" dirty="0">
                <a:ln>
                  <a:solidFill>
                    <a:srgbClr val="000000"/>
                  </a:solidFill>
                </a:ln>
                <a:solidFill>
                  <a:srgbClr val="FFFF00"/>
                </a:solidFill>
                <a:effectLst/>
                <a:uLnTx/>
                <a:uFillTx/>
                <a:latin typeface="Arial" charset="0"/>
              </a:rPr>
              <a:t>– Luke 12:34</a:t>
            </a:r>
            <a:r>
              <a:rPr kumimoji="0" lang="en-US" altLang="en-US" sz="4400" b="1" i="0" u="none" strike="noStrike" kern="0" cap="none" spc="0" normalizeH="0" baseline="0" noProof="0" dirty="0">
                <a:ln>
                  <a:solidFill>
                    <a:srgbClr val="000000"/>
                  </a:solidFill>
                </a:ln>
                <a:solidFill>
                  <a:srgbClr val="FFFF00"/>
                </a:solidFill>
                <a:effectLst/>
                <a:uLnTx/>
                <a:uFillTx/>
                <a:latin typeface="Arial" charset="0"/>
              </a:rPr>
              <a:t> </a:t>
            </a:r>
          </a:p>
        </p:txBody>
      </p:sp>
      <p:sp>
        <p:nvSpPr>
          <p:cNvPr id="11" name="Rectangle 14">
            <a:extLst>
              <a:ext uri="{FF2B5EF4-FFF2-40B4-BE49-F238E27FC236}">
                <a16:creationId xmlns:a16="http://schemas.microsoft.com/office/drawing/2014/main" id="{F0D6D37D-A417-087E-10AC-7F993888F52F}"/>
              </a:ext>
            </a:extLst>
          </p:cNvPr>
          <p:cNvSpPr>
            <a:spLocks noChangeArrowheads="1"/>
          </p:cNvSpPr>
          <p:nvPr/>
        </p:nvSpPr>
        <p:spPr bwMode="auto">
          <a:xfrm rot="-988673">
            <a:off x="4575640" y="4494955"/>
            <a:ext cx="17364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en-US" sz="4400" b="1" i="0" u="none" strike="noStrike" kern="0" cap="none" spc="0" normalizeH="0" baseline="0" noProof="0" dirty="0">
                <a:ln w="11430">
                  <a:solidFill>
                    <a:schemeClr val="bg1"/>
                  </a:solidFill>
                </a:ln>
                <a:solidFill>
                  <a:srgbClr val="FF0000"/>
                </a:solidFill>
                <a:effectLst>
                  <a:outerShdw blurRad="50800" dist="39000" dir="5460000" algn="tl">
                    <a:srgbClr val="000000">
                      <a:alpha val="38000"/>
                    </a:srgbClr>
                  </a:outerShdw>
                </a:effectLst>
                <a:uLnTx/>
                <a:uFillTx/>
                <a:latin typeface="Arial" charset="0"/>
              </a:rPr>
              <a:t>heart</a:t>
            </a:r>
          </a:p>
        </p:txBody>
      </p:sp>
      <p:sp>
        <p:nvSpPr>
          <p:cNvPr id="12" name="Rectangle 15">
            <a:extLst>
              <a:ext uri="{FF2B5EF4-FFF2-40B4-BE49-F238E27FC236}">
                <a16:creationId xmlns:a16="http://schemas.microsoft.com/office/drawing/2014/main" id="{FC17BC97-E14F-02B6-1296-6DEC2F432C70}"/>
              </a:ext>
            </a:extLst>
          </p:cNvPr>
          <p:cNvSpPr>
            <a:spLocks noChangeArrowheads="1"/>
          </p:cNvSpPr>
          <p:nvPr/>
        </p:nvSpPr>
        <p:spPr bwMode="auto">
          <a:xfrm rot="-988691">
            <a:off x="3815227" y="1610466"/>
            <a:ext cx="17364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en-US" sz="4400" b="1" i="0" u="none" strike="noStrike" kern="0" cap="none" spc="0" normalizeH="0" baseline="0" noProof="0" dirty="0">
                <a:ln w="11430">
                  <a:solidFill>
                    <a:schemeClr val="bg1"/>
                  </a:solidFill>
                </a:ln>
                <a:solidFill>
                  <a:srgbClr val="FF0000"/>
                </a:solidFill>
                <a:effectLst>
                  <a:outerShdw blurRad="50800" dist="39000" dir="5460000" algn="tl">
                    <a:srgbClr val="000000">
                      <a:alpha val="38000"/>
                    </a:srgbClr>
                  </a:outerShdw>
                </a:effectLst>
                <a:uLnTx/>
                <a:uFillTx/>
                <a:latin typeface="Arial" charset="0"/>
              </a:rPr>
              <a:t>heart</a:t>
            </a:r>
          </a:p>
        </p:txBody>
      </p:sp>
    </p:spTree>
    <p:extLst>
      <p:ext uri="{BB962C8B-B14F-4D97-AF65-F5344CB8AC3E}">
        <p14:creationId xmlns:p14="http://schemas.microsoft.com/office/powerpoint/2010/main" val="4166505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2">
                                            <p:txEl>
                                              <p:pRg st="0" end="0"/>
                                            </p:txEl>
                                          </p:spTgt>
                                        </p:tgtEl>
                                        <p:attrNameLst>
                                          <p:attrName>ppt_h</p:attrName>
                                        </p:attrNameLst>
                                      </p:cBhvr>
                                      <p:tavLst>
                                        <p:tav tm="0">
                                          <p:val>
                                            <p:strVal val="#ppt_h"/>
                                          </p:val>
                                        </p:tav>
                                        <p:tav tm="100000">
                                          <p:val>
                                            <p:strVal val="#ppt_h"/>
                                          </p:val>
                                        </p:tav>
                                      </p:tavLst>
                                    </p:anim>
                                  </p:childTnLst>
                                </p:cTn>
                              </p:par>
                              <p:par>
                                <p:cTn id="9" presetID="19" presetClass="entr" presetSubtype="1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p:cTn id="11" dur="50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12" dur="5000" fill="hold"/>
                                        <p:tgtEl>
                                          <p:spTgt spid="5">
                                            <p:txEl>
                                              <p:pRg st="0" end="0"/>
                                            </p:txEl>
                                          </p:spTgt>
                                        </p:tgtEl>
                                        <p:attrNameLst>
                                          <p:attrName>ppt_h</p:attrName>
                                        </p:attrNameLst>
                                      </p:cBhvr>
                                      <p:tavLst>
                                        <p:tav tm="0">
                                          <p:val>
                                            <p:strVal val="#ppt_h"/>
                                          </p:val>
                                        </p:tav>
                                        <p:tav tm="100000">
                                          <p:val>
                                            <p:strVal val="#ppt_h"/>
                                          </p:val>
                                        </p:tav>
                                      </p:tavLst>
                                    </p:anim>
                                  </p:childTnLst>
                                </p:cTn>
                              </p:par>
                              <p:par>
                                <p:cTn id="13" presetID="19" presetClass="entr" presetSubtype="10" fill="hold" grpId="0"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p:cTn id="15" dur="5000" fill="hold"/>
                                        <p:tgtEl>
                                          <p:spTgt spid="6">
                                            <p:txEl>
                                              <p:pRg st="0" end="0"/>
                                            </p:txEl>
                                          </p:spTgt>
                                        </p:tgtEl>
                                        <p:attrNameLst>
                                          <p:attrName>ppt_w</p:attrName>
                                        </p:attrNameLst>
                                      </p:cBhvr>
                                      <p:tavLst>
                                        <p:tav tm="0" fmla="#ppt_w*sin(2.5*pi*$)">
                                          <p:val>
                                            <p:fltVal val="0"/>
                                          </p:val>
                                        </p:tav>
                                        <p:tav tm="100000">
                                          <p:val>
                                            <p:fltVal val="1"/>
                                          </p:val>
                                        </p:tav>
                                      </p:tavLst>
                                    </p:anim>
                                    <p:anim calcmode="lin" valueType="num">
                                      <p:cBhvr>
                                        <p:cTn id="16" dur="5000" fill="hold"/>
                                        <p:tgtEl>
                                          <p:spTgt spid="6">
                                            <p:txEl>
                                              <p:pRg st="0" end="0"/>
                                            </p:txEl>
                                          </p:spTgt>
                                        </p:tgtEl>
                                        <p:attrNameLst>
                                          <p:attrName>ppt_h</p:attrName>
                                        </p:attrNameLst>
                                      </p:cBhvr>
                                      <p:tavLst>
                                        <p:tav tm="0">
                                          <p:val>
                                            <p:strVal val="#ppt_h"/>
                                          </p:val>
                                        </p:tav>
                                        <p:tav tm="100000">
                                          <p:val>
                                            <p:strVal val="#ppt_h"/>
                                          </p:val>
                                        </p:tav>
                                      </p:tavLst>
                                    </p:anim>
                                  </p:childTnLst>
                                </p:cTn>
                              </p:par>
                              <p:par>
                                <p:cTn id="17" presetID="19" presetClass="entr" presetSubtype="10" fill="hold" grpId="0" nodeType="withEffect">
                                  <p:stCondLst>
                                    <p:cond delay="50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5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20" dur="5000" fill="hold"/>
                                        <p:tgtEl>
                                          <p:spTgt spid="3">
                                            <p:txEl>
                                              <p:pRg st="0" end="0"/>
                                            </p:txEl>
                                          </p:spTgt>
                                        </p:tgtEl>
                                        <p:attrNameLst>
                                          <p:attrName>ppt_h</p:attrName>
                                        </p:attrNameLst>
                                      </p:cBhvr>
                                      <p:tavLst>
                                        <p:tav tm="0">
                                          <p:val>
                                            <p:strVal val="#ppt_h"/>
                                          </p:val>
                                        </p:tav>
                                        <p:tav tm="100000">
                                          <p:val>
                                            <p:strVal val="#ppt_h"/>
                                          </p:val>
                                        </p:tav>
                                      </p:tavLst>
                                    </p:anim>
                                  </p:childTnLst>
                                </p:cTn>
                              </p:par>
                              <p:par>
                                <p:cTn id="21" presetID="19" presetClass="entr" presetSubtype="10" fill="hold" grpId="0" nodeType="withEffect">
                                  <p:stCondLst>
                                    <p:cond delay="500"/>
                                  </p:stCondLst>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p:cTn id="23" dur="5000" fill="hold"/>
                                        <p:tgtEl>
                                          <p:spTgt spid="9">
                                            <p:txEl>
                                              <p:pRg st="0" end="0"/>
                                            </p:txEl>
                                          </p:spTgt>
                                        </p:tgtEl>
                                        <p:attrNameLst>
                                          <p:attrName>ppt_w</p:attrName>
                                        </p:attrNameLst>
                                      </p:cBhvr>
                                      <p:tavLst>
                                        <p:tav tm="0" fmla="#ppt_w*sin(2.5*pi*$)">
                                          <p:val>
                                            <p:fltVal val="0"/>
                                          </p:val>
                                        </p:tav>
                                        <p:tav tm="100000">
                                          <p:val>
                                            <p:fltVal val="1"/>
                                          </p:val>
                                        </p:tav>
                                      </p:tavLst>
                                    </p:anim>
                                    <p:anim calcmode="lin" valueType="num">
                                      <p:cBhvr>
                                        <p:cTn id="24" dur="5000" fill="hold"/>
                                        <p:tgtEl>
                                          <p:spTgt spid="9">
                                            <p:txEl>
                                              <p:pRg st="0" end="0"/>
                                            </p:txEl>
                                          </p:spTgt>
                                        </p:tgtEl>
                                        <p:attrNameLst>
                                          <p:attrName>ppt_h</p:attrName>
                                        </p:attrNameLst>
                                      </p:cBhvr>
                                      <p:tavLst>
                                        <p:tav tm="0">
                                          <p:val>
                                            <p:strVal val="#ppt_h"/>
                                          </p:val>
                                        </p:tav>
                                        <p:tav tm="100000">
                                          <p:val>
                                            <p:strVal val="#ppt_h"/>
                                          </p:val>
                                        </p:tav>
                                      </p:tavLst>
                                    </p:anim>
                                  </p:childTnLst>
                                </p:cTn>
                              </p:par>
                              <p:par>
                                <p:cTn id="25" presetID="19" presetClass="entr" presetSubtype="10" fill="hold" grpId="0" nodeType="withEffect">
                                  <p:stCondLst>
                                    <p:cond delay="500"/>
                                  </p:stCondLst>
                                  <p:childTnLst>
                                    <p:set>
                                      <p:cBhvr>
                                        <p:cTn id="26" dur="1" fill="hold">
                                          <p:stCondLst>
                                            <p:cond delay="0"/>
                                          </p:stCondLst>
                                        </p:cTn>
                                        <p:tgtEl>
                                          <p:spTgt spid="10">
                                            <p:txEl>
                                              <p:pRg st="0" end="0"/>
                                            </p:txEl>
                                          </p:spTgt>
                                        </p:tgtEl>
                                        <p:attrNameLst>
                                          <p:attrName>style.visibility</p:attrName>
                                        </p:attrNameLst>
                                      </p:cBhvr>
                                      <p:to>
                                        <p:strVal val="visible"/>
                                      </p:to>
                                    </p:set>
                                    <p:anim calcmode="lin" valueType="num">
                                      <p:cBhvr>
                                        <p:cTn id="27" dur="5000" fill="hold"/>
                                        <p:tgtEl>
                                          <p:spTgt spid="10">
                                            <p:txEl>
                                              <p:pRg st="0" end="0"/>
                                            </p:txEl>
                                          </p:spTgt>
                                        </p:tgtEl>
                                        <p:attrNameLst>
                                          <p:attrName>ppt_w</p:attrName>
                                        </p:attrNameLst>
                                      </p:cBhvr>
                                      <p:tavLst>
                                        <p:tav tm="0" fmla="#ppt_w*sin(2.5*pi*$)">
                                          <p:val>
                                            <p:fltVal val="0"/>
                                          </p:val>
                                        </p:tav>
                                        <p:tav tm="100000">
                                          <p:val>
                                            <p:fltVal val="1"/>
                                          </p:val>
                                        </p:tav>
                                      </p:tavLst>
                                    </p:anim>
                                    <p:anim calcmode="lin" valueType="num">
                                      <p:cBhvr>
                                        <p:cTn id="28" dur="5000" fill="hold"/>
                                        <p:tgtEl>
                                          <p:spTgt spid="10">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00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20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2000"/>
                                        <p:tgtEl>
                                          <p:spTgt spid="6">
                                            <p:txEl>
                                              <p:pRg st="0" end="0"/>
                                            </p:txEl>
                                          </p:spTgt>
                                        </p:tgtEl>
                                      </p:cBhvr>
                                    </p:animEffect>
                                    <p:set>
                                      <p:cBhvr>
                                        <p:cTn id="41" dur="1" fill="hold">
                                          <p:stCondLst>
                                            <p:cond delay="1999"/>
                                          </p:stCondLst>
                                        </p:cTn>
                                        <p:tgtEl>
                                          <p:spTgt spid="6">
                                            <p:txEl>
                                              <p:pRg st="0" end="0"/>
                                            </p:txEl>
                                          </p:spTgt>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2000"/>
                                        <p:tgtEl>
                                          <p:spTgt spid="5">
                                            <p:txEl>
                                              <p:pRg st="0" end="0"/>
                                            </p:txEl>
                                          </p:spTgt>
                                        </p:tgtEl>
                                      </p:cBhvr>
                                    </p:animEffect>
                                    <p:set>
                                      <p:cBhvr>
                                        <p:cTn id="44" dur="1" fill="hold">
                                          <p:stCondLst>
                                            <p:cond delay="1999"/>
                                          </p:stCondLst>
                                        </p:cTn>
                                        <p:tgtEl>
                                          <p:spTgt spid="5">
                                            <p:txEl>
                                              <p:pRg st="0" end="0"/>
                                            </p:txEl>
                                          </p:spTgt>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2000"/>
                                        <p:tgtEl>
                                          <p:spTgt spid="2">
                                            <p:txEl>
                                              <p:pRg st="0" end="0"/>
                                            </p:txEl>
                                          </p:spTgt>
                                        </p:tgtEl>
                                      </p:cBhvr>
                                    </p:animEffect>
                                    <p:set>
                                      <p:cBhvr>
                                        <p:cTn id="47" dur="1" fill="hold">
                                          <p:stCondLst>
                                            <p:cond delay="1999"/>
                                          </p:stCondLst>
                                        </p:cTn>
                                        <p:tgtEl>
                                          <p:spTgt spid="2">
                                            <p:txEl>
                                              <p:pRg st="0" end="0"/>
                                            </p:txEl>
                                          </p:spTgt>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2000"/>
                                        <p:tgtEl>
                                          <p:spTgt spid="10">
                                            <p:txEl>
                                              <p:pRg st="0" end="0"/>
                                            </p:txEl>
                                          </p:spTgt>
                                        </p:tgtEl>
                                      </p:cBhvr>
                                    </p:animEffect>
                                    <p:set>
                                      <p:cBhvr>
                                        <p:cTn id="50" dur="1" fill="hold">
                                          <p:stCondLst>
                                            <p:cond delay="1999"/>
                                          </p:stCondLst>
                                        </p:cTn>
                                        <p:tgtEl>
                                          <p:spTgt spid="10">
                                            <p:txEl>
                                              <p:pRg st="0" end="0"/>
                                            </p:txEl>
                                          </p:spTgt>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2000"/>
                                        <p:tgtEl>
                                          <p:spTgt spid="9">
                                            <p:txEl>
                                              <p:pRg st="0" end="0"/>
                                            </p:txEl>
                                          </p:spTgt>
                                        </p:tgtEl>
                                      </p:cBhvr>
                                    </p:animEffect>
                                    <p:set>
                                      <p:cBhvr>
                                        <p:cTn id="53" dur="1" fill="hold">
                                          <p:stCondLst>
                                            <p:cond delay="1999"/>
                                          </p:stCondLst>
                                        </p:cTn>
                                        <p:tgtEl>
                                          <p:spTgt spid="9">
                                            <p:txEl>
                                              <p:pRg st="0" end="0"/>
                                            </p:txEl>
                                          </p:spTgt>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2000"/>
                                        <p:tgtEl>
                                          <p:spTgt spid="3">
                                            <p:txEl>
                                              <p:pRg st="0" end="0"/>
                                            </p:txEl>
                                          </p:spTgt>
                                        </p:tgtEl>
                                      </p:cBhvr>
                                    </p:animEffect>
                                    <p:set>
                                      <p:cBhvr>
                                        <p:cTn id="56" dur="1" fill="hold">
                                          <p:stCondLst>
                                            <p:cond delay="1999"/>
                                          </p:stCondLst>
                                        </p:cTn>
                                        <p:tgtEl>
                                          <p:spTgt spid="3">
                                            <p:txEl>
                                              <p:pRg st="0" end="0"/>
                                            </p:txEl>
                                          </p:spTgt>
                                        </p:tgtEl>
                                        <p:attrNameLst>
                                          <p:attrName>style.visibility</p:attrName>
                                        </p:attrNameLst>
                                      </p:cBhvr>
                                      <p:to>
                                        <p:strVal val="hidden"/>
                                      </p:to>
                                    </p:set>
                                  </p:childTnLst>
                                </p:cTn>
                              </p:par>
                              <p:par>
                                <p:cTn id="57" presetID="3" presetClass="emph" presetSubtype="2" fill="hold" grpId="1" nodeType="withEffect">
                                  <p:stCondLst>
                                    <p:cond delay="0"/>
                                  </p:stCondLst>
                                  <p:childTnLst>
                                    <p:animClr clrSpc="rgb" dir="cw">
                                      <p:cBhvr override="childStyle">
                                        <p:cTn id="58" dur="2000" fill="hold"/>
                                        <p:tgtEl>
                                          <p:spTgt spid="12"/>
                                        </p:tgtEl>
                                        <p:attrNameLst>
                                          <p:attrName>style.color</p:attrName>
                                        </p:attrNameLst>
                                      </p:cBhvr>
                                      <p:to>
                                        <a:schemeClr val="bg1"/>
                                      </p:to>
                                    </p:animClr>
                                  </p:childTnLst>
                                </p:cTn>
                              </p:par>
                              <p:par>
                                <p:cTn id="59" presetID="3" presetClass="emph" presetSubtype="2" fill="hold" grpId="1" nodeType="withEffect">
                                  <p:stCondLst>
                                    <p:cond delay="0"/>
                                  </p:stCondLst>
                                  <p:childTnLst>
                                    <p:animClr clrSpc="rgb" dir="cw">
                                      <p:cBhvr override="childStyle">
                                        <p:cTn id="60" dur="2000" fill="hold"/>
                                        <p:tgtEl>
                                          <p:spTgt spid="11"/>
                                        </p:tgtEl>
                                        <p:attrNameLst>
                                          <p:attrName>style.color</p:attrName>
                                        </p:attrNameLst>
                                      </p:cBhvr>
                                      <p:to>
                                        <a:schemeClr val="bg1"/>
                                      </p:to>
                                    </p:animClr>
                                  </p:childTnLst>
                                </p:cTn>
                              </p:par>
                              <p:par>
                                <p:cTn id="61" presetID="0" presetClass="path" presetSubtype="0" accel="50000" decel="50000" fill="hold" grpId="2" nodeType="withEffect">
                                  <p:stCondLst>
                                    <p:cond delay="0"/>
                                  </p:stCondLst>
                                  <p:childTnLst>
                                    <p:animMotion origin="layout" path="M -2.5E-6 3.7037E-7 L -0.19566 -0.3206 " pathEditMode="relative" rAng="0" ptsTypes="AA">
                                      <p:cBhvr>
                                        <p:cTn id="62" dur="2000" fill="hold"/>
                                        <p:tgtEl>
                                          <p:spTgt spid="11"/>
                                        </p:tgtEl>
                                        <p:attrNameLst>
                                          <p:attrName>ppt_x</p:attrName>
                                          <p:attrName>ppt_y</p:attrName>
                                        </p:attrNameLst>
                                      </p:cBhvr>
                                      <p:rCtr x="-9792" y="-16042"/>
                                    </p:animMotion>
                                  </p:childTnLst>
                                </p:cTn>
                              </p:par>
                              <p:par>
                                <p:cTn id="63" presetID="0" presetClass="path" presetSubtype="0" accel="50000" decel="50000" fill="hold" grpId="2" nodeType="withEffect">
                                  <p:stCondLst>
                                    <p:cond delay="0"/>
                                  </p:stCondLst>
                                  <p:childTnLst>
                                    <p:animMotion origin="layout" path="M -2.77778E-6 2.22222E-6 L -0.1125 0.09907 " pathEditMode="relative" rAng="0" ptsTypes="AA">
                                      <p:cBhvr>
                                        <p:cTn id="64" dur="2000" fill="hold"/>
                                        <p:tgtEl>
                                          <p:spTgt spid="12"/>
                                        </p:tgtEl>
                                        <p:attrNameLst>
                                          <p:attrName>ppt_x</p:attrName>
                                          <p:attrName>ppt_y</p:attrName>
                                        </p:attrNameLst>
                                      </p:cBhvr>
                                      <p:rCtr x="-5625" y="4954"/>
                                    </p:animMotion>
                                  </p:childTnLst>
                                </p:cTn>
                              </p:par>
                              <p:par>
                                <p:cTn id="65" presetID="1" presetClass="exit" presetSubtype="0" fill="hold" grpId="0" nodeType="withEffect">
                                  <p:stCondLst>
                                    <p:cond delay="0"/>
                                  </p:stCondLst>
                                  <p:childTnLst>
                                    <p:set>
                                      <p:cBhvr>
                                        <p:cTn id="66" dur="1" fill="hold">
                                          <p:stCondLst>
                                            <p:cond delay="0"/>
                                          </p:stCondLst>
                                        </p:cTn>
                                        <p:tgtEl>
                                          <p:spTgt spid="8"/>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4"/>
                                        </p:tgtEl>
                                        <p:attrNameLst>
                                          <p:attrName>style.visibility</p:attrName>
                                        </p:attrNameLst>
                                      </p:cBhvr>
                                      <p:to>
                                        <p:strVal val="hidden"/>
                                      </p:to>
                                    </p:set>
                                  </p:childTnLst>
                                </p:cTn>
                              </p:par>
                              <p:par>
                                <p:cTn id="69" presetID="1" presetClass="exit" presetSubtype="0" fill="hold" grpId="0" nodeType="withEffect">
                                  <p:stCondLst>
                                    <p:cond delay="0"/>
                                  </p:stCondLst>
                                  <p:childTnLst>
                                    <p:set>
                                      <p:cBhvr>
                                        <p:cTn id="7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7" grpId="0" animBg="1"/>
      <p:bldP spid="2" grpId="0" build="allAtOnce"/>
      <p:bldP spid="3" grpId="0" build="allAtOnce"/>
      <p:bldP spid="5" grpId="0" build="allAtOnce"/>
      <p:bldP spid="6" grpId="0" build="allAtOnce"/>
      <p:bldP spid="9" grpId="0" build="allAtOnce"/>
      <p:bldP spid="10" grpId="0" build="allAtOnce"/>
      <p:bldP spid="11" grpId="0"/>
      <p:bldP spid="11" grpId="1"/>
      <p:bldP spid="11" grpId="2"/>
      <p:bldP spid="12" grpId="0"/>
      <p:bldP spid="12" grpId="1"/>
      <p:bldP spid="12" grpId="2"/>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Morph">
            <a:extLst>
              <a:ext uri="{FF2B5EF4-FFF2-40B4-BE49-F238E27FC236}">
                <a16:creationId xmlns:a16="http://schemas.microsoft.com/office/drawing/2014/main" id="{4AD74F0E-E961-5598-D41F-72349ABAC3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3673" y="2779832"/>
            <a:ext cx="2365453" cy="2255716"/>
          </a:xfrm>
          <a:prstGeom prst="rect">
            <a:avLst/>
          </a:prstGeom>
        </p:spPr>
      </p:pic>
      <p:sp>
        <p:nvSpPr>
          <p:cNvPr id="8" name="0d7d2c05-ce75-4597-9cfe-2bab34f749d6">
            <a:extLst>
              <a:ext uri="{FF2B5EF4-FFF2-40B4-BE49-F238E27FC236}">
                <a16:creationId xmlns:a16="http://schemas.microsoft.com/office/drawing/2014/main" id="{0164971D-7419-36F9-925D-1AB718BE797C}"/>
              </a:ext>
            </a:extLst>
          </p:cNvPr>
          <p:cNvSpPr txBox="1">
            <a:spLocks noChangeArrowheads="1"/>
          </p:cNvSpPr>
          <p:nvPr/>
        </p:nvSpPr>
        <p:spPr bwMode="auto">
          <a:xfrm>
            <a:off x="457200" y="621793"/>
            <a:ext cx="8229600" cy="6044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latin typeface="Calibri" panose="020F0502020204030204" pitchFamily="34" charset="0"/>
              </a:rPr>
              <a:t>very precious in the sight of God</a:t>
            </a:r>
            <a:endParaRPr lang="en-US" altLang="en-US" sz="8000" b="1" i="1" kern="0" dirty="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latin typeface="Calibri" panose="020F0502020204030204" pitchFamily="34" charset="0"/>
            </a:endParaRPr>
          </a:p>
          <a:p>
            <a:pPr eaLnBrk="1" hangingPunct="1"/>
            <a:endParaRPr lang="en-US" altLang="en-US" sz="4000" b="1" kern="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rgbClr val="7030A0"/>
                </a:solidFill>
                <a:effectLst>
                  <a:glow rad="101600">
                    <a:srgbClr val="000000"/>
                  </a:glow>
                  <a:outerShdw blurRad="50800" algn="tl" rotWithShape="0">
                    <a:srgbClr val="000000"/>
                  </a:outerShdw>
                </a:effectLst>
                <a:latin typeface="Calibri" panose="020F0502020204030204" pitchFamily="34" charset="0"/>
              </a:rPr>
              <a:t>not merely outward</a:t>
            </a:r>
          </a:p>
          <a:p>
            <a:pPr eaLnBrk="1" hangingPunct="1"/>
            <a:endParaRPr lang="en-US" altLang="en-US" b="1" kern="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latin typeface="Calibri" panose="020F0502020204030204" pitchFamily="34" charset="0"/>
            </a:endParaRPr>
          </a:p>
          <a:p>
            <a:pPr eaLnBrk="1" hangingPunct="1"/>
            <a:endParaRPr lang="en-US" altLang="en-US" b="1" kern="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latin typeface="Calibri" panose="020F0502020204030204" pitchFamily="34" charset="0"/>
            </a:endParaRPr>
          </a:p>
          <a:p>
            <a:pPr eaLnBrk="1" hangingPunct="1"/>
            <a:endParaRPr lang="en-US" altLang="en-US" b="1" kern="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rgbClr val="00FFFF"/>
                </a:solidFill>
                <a:effectLst>
                  <a:glow rad="101600">
                    <a:srgbClr val="000000"/>
                  </a:glow>
                  <a:outerShdw blurRad="50800" algn="tl" rotWithShape="0">
                    <a:srgbClr val="000000"/>
                  </a:outerShdw>
                </a:effectLst>
                <a:latin typeface="Calibri" panose="020F0502020204030204" pitchFamily="34" charset="0"/>
              </a:rPr>
              <a:t>the hidden person of the heart</a:t>
            </a:r>
          </a:p>
          <a:p>
            <a:pPr eaLnBrk="1" hangingPunct="1"/>
            <a:r>
              <a:rPr lang="en-US" altLang="en-US" b="1" kern="0" dirty="0">
                <a:ln w="17780" cmpd="sng">
                  <a:solidFill>
                    <a:srgbClr val="FFFFFF"/>
                  </a:solidFill>
                  <a:prstDash val="solid"/>
                  <a:miter lim="800000"/>
                </a:ln>
                <a:solidFill>
                  <a:srgbClr val="00FFFF"/>
                </a:solidFill>
                <a:effectLst>
                  <a:glow rad="101600">
                    <a:srgbClr val="000000"/>
                  </a:glow>
                  <a:outerShdw blurRad="50800" algn="tl" rotWithShape="0">
                    <a:srgbClr val="000000"/>
                  </a:outerShdw>
                </a:effectLst>
                <a:latin typeface="Calibri" panose="020F0502020204030204" pitchFamily="34" charset="0"/>
              </a:rPr>
              <a:t> with the incorruptible beauty </a:t>
            </a:r>
          </a:p>
          <a:p>
            <a:pPr eaLnBrk="1" hangingPunct="1"/>
            <a:r>
              <a:rPr lang="en-US" altLang="en-US" b="1" kern="0" dirty="0">
                <a:ln w="17780" cmpd="sng">
                  <a:solidFill>
                    <a:srgbClr val="FFFFFF"/>
                  </a:solidFill>
                  <a:prstDash val="solid"/>
                  <a:miter lim="800000"/>
                </a:ln>
                <a:solidFill>
                  <a:srgbClr val="00FFFF"/>
                </a:solidFill>
                <a:effectLst>
                  <a:glow rad="101600">
                    <a:srgbClr val="000000"/>
                  </a:glow>
                  <a:outerShdw blurRad="50800" algn="tl" rotWithShape="0">
                    <a:srgbClr val="000000"/>
                  </a:outerShdw>
                </a:effectLst>
                <a:latin typeface="Calibri" panose="020F0502020204030204" pitchFamily="34" charset="0"/>
              </a:rPr>
              <a:t>of a gentle and quiet spirit</a:t>
            </a:r>
          </a:p>
        </p:txBody>
      </p:sp>
      <p:sp>
        <p:nvSpPr>
          <p:cNvPr id="9" name="Main">
            <a:extLst>
              <a:ext uri="{FF2B5EF4-FFF2-40B4-BE49-F238E27FC236}">
                <a16:creationId xmlns:a16="http://schemas.microsoft.com/office/drawing/2014/main" id="{1FC10DA1-791B-1EDD-E56B-47A7A3829312}"/>
              </a:ext>
            </a:extLst>
          </p:cNvPr>
          <p:cNvSpPr txBox="1">
            <a:spLocks noChangeArrowheads="1"/>
          </p:cNvSpPr>
          <p:nvPr/>
        </p:nvSpPr>
        <p:spPr bwMode="auto">
          <a:xfrm>
            <a:off x="457200" y="274638"/>
            <a:ext cx="82296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 not let your adornment be merely outward--arranging the hair, wearing gold, or putting on fine apparel -- rather let it be the hidden person of the heart, with the incorruptible beauty of a gentle and quiet spirit, which is very precious in the sight of God. </a:t>
            </a:r>
            <a:r>
              <a:rPr kumimoji="0" lang="en-US" altLang="en-US" sz="3200" b="1" i="0" u="none" strike="noStrike" kern="0" cap="none" spc="0" normalizeH="0" baseline="0" noProof="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3200" b="1" i="1" u="none" strike="noStrike" kern="0" cap="none" spc="0" normalizeH="0" baseline="0" noProof="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1</a:t>
            </a:r>
            <a:r>
              <a:rPr kumimoji="0" lang="en-US" altLang="en-US" sz="3200" b="1" i="1" u="none" strike="noStrike" kern="0" cap="none" spc="0" normalizeH="0" baseline="30000" noProof="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st</a:t>
            </a:r>
            <a:r>
              <a:rPr kumimoji="0" lang="en-US" altLang="en-US" sz="3200" b="1" i="1" u="none" strike="noStrike" kern="0" cap="none" spc="0" normalizeH="0" baseline="0" noProof="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Peter 3:3-4</a:t>
            </a:r>
            <a:r>
              <a:rPr kumimoji="0" lang="en-US" altLang="en-US" sz="4000" b="1" i="1" u="none" strike="noStrike" kern="0" cap="none" spc="0" normalizeH="0" baseline="0" noProof="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B7C2B97C-AF0F-98E4-5BD2-1995568958A4}"/>
              </a:ext>
            </a:extLst>
          </p:cNvPr>
          <p:cNvSpPr txBox="1">
            <a:spLocks noChangeArrowheads="1"/>
          </p:cNvSpPr>
          <p:nvPr/>
        </p:nvSpPr>
        <p:spPr bwMode="auto">
          <a:xfrm>
            <a:off x="463010" y="5067301"/>
            <a:ext cx="8069009" cy="78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very precious in the sight of God</a:t>
            </a:r>
          </a:p>
        </p:txBody>
      </p:sp>
      <p:sp>
        <p:nvSpPr>
          <p:cNvPr id="11" name="Rectangle 2">
            <a:extLst>
              <a:ext uri="{FF2B5EF4-FFF2-40B4-BE49-F238E27FC236}">
                <a16:creationId xmlns:a16="http://schemas.microsoft.com/office/drawing/2014/main" id="{FE36DB04-2462-0C82-2280-4F19DC4B661D}"/>
              </a:ext>
            </a:extLst>
          </p:cNvPr>
          <p:cNvSpPr txBox="1">
            <a:spLocks noChangeArrowheads="1"/>
          </p:cNvSpPr>
          <p:nvPr/>
        </p:nvSpPr>
        <p:spPr bwMode="auto">
          <a:xfrm>
            <a:off x="1669256" y="369094"/>
            <a:ext cx="1212718" cy="776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not</a:t>
            </a:r>
          </a:p>
        </p:txBody>
      </p:sp>
      <p:sp>
        <p:nvSpPr>
          <p:cNvPr id="12" name="Rectangle 2">
            <a:extLst>
              <a:ext uri="{FF2B5EF4-FFF2-40B4-BE49-F238E27FC236}">
                <a16:creationId xmlns:a16="http://schemas.microsoft.com/office/drawing/2014/main" id="{5547344A-EAC2-82FC-C58A-1B5F4AEDD50F}"/>
              </a:ext>
            </a:extLst>
          </p:cNvPr>
          <p:cNvSpPr txBox="1">
            <a:spLocks noChangeArrowheads="1"/>
          </p:cNvSpPr>
          <p:nvPr/>
        </p:nvSpPr>
        <p:spPr bwMode="auto">
          <a:xfrm>
            <a:off x="702469" y="1042988"/>
            <a:ext cx="4280440" cy="774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merely outward</a:t>
            </a:r>
          </a:p>
        </p:txBody>
      </p:sp>
      <p:sp>
        <p:nvSpPr>
          <p:cNvPr id="13" name="Rectangle 2">
            <a:extLst>
              <a:ext uri="{FF2B5EF4-FFF2-40B4-BE49-F238E27FC236}">
                <a16:creationId xmlns:a16="http://schemas.microsoft.com/office/drawing/2014/main" id="{88BD2C34-3E4F-9CF3-3D7C-709306ED156E}"/>
              </a:ext>
            </a:extLst>
          </p:cNvPr>
          <p:cNvSpPr txBox="1">
            <a:spLocks noChangeArrowheads="1"/>
          </p:cNvSpPr>
          <p:nvPr/>
        </p:nvSpPr>
        <p:spPr bwMode="auto">
          <a:xfrm>
            <a:off x="7437120" y="2386013"/>
            <a:ext cx="1137762" cy="77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the</a:t>
            </a:r>
          </a:p>
        </p:txBody>
      </p:sp>
      <p:sp>
        <p:nvSpPr>
          <p:cNvPr id="14" name="Rectangle 2">
            <a:extLst>
              <a:ext uri="{FF2B5EF4-FFF2-40B4-BE49-F238E27FC236}">
                <a16:creationId xmlns:a16="http://schemas.microsoft.com/office/drawing/2014/main" id="{496C7769-0674-4F5B-3CE7-B0DDF9CA81FE}"/>
              </a:ext>
            </a:extLst>
          </p:cNvPr>
          <p:cNvSpPr txBox="1">
            <a:spLocks noChangeArrowheads="1"/>
          </p:cNvSpPr>
          <p:nvPr/>
        </p:nvSpPr>
        <p:spPr bwMode="auto">
          <a:xfrm>
            <a:off x="499872" y="3062288"/>
            <a:ext cx="6827234" cy="765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hidden person of the heart</a:t>
            </a:r>
          </a:p>
        </p:txBody>
      </p:sp>
      <p:sp>
        <p:nvSpPr>
          <p:cNvPr id="15" name="Rectangle 2">
            <a:extLst>
              <a:ext uri="{FF2B5EF4-FFF2-40B4-BE49-F238E27FC236}">
                <a16:creationId xmlns:a16="http://schemas.microsoft.com/office/drawing/2014/main" id="{C27D78FB-3A4F-EE09-FAA9-6CB91EEF75D7}"/>
              </a:ext>
            </a:extLst>
          </p:cNvPr>
          <p:cNvSpPr txBox="1">
            <a:spLocks noChangeArrowheads="1"/>
          </p:cNvSpPr>
          <p:nvPr/>
        </p:nvSpPr>
        <p:spPr bwMode="auto">
          <a:xfrm>
            <a:off x="7071360" y="3069431"/>
            <a:ext cx="1503522" cy="745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with</a:t>
            </a:r>
          </a:p>
        </p:txBody>
      </p:sp>
      <p:sp>
        <p:nvSpPr>
          <p:cNvPr id="16" name="Rectangle 2">
            <a:extLst>
              <a:ext uri="{FF2B5EF4-FFF2-40B4-BE49-F238E27FC236}">
                <a16:creationId xmlns:a16="http://schemas.microsoft.com/office/drawing/2014/main" id="{DB447491-10B5-8D1C-824D-7EBEDB53F158}"/>
              </a:ext>
            </a:extLst>
          </p:cNvPr>
          <p:cNvSpPr txBox="1">
            <a:spLocks noChangeArrowheads="1"/>
          </p:cNvSpPr>
          <p:nvPr/>
        </p:nvSpPr>
        <p:spPr bwMode="auto">
          <a:xfrm>
            <a:off x="940594" y="3704704"/>
            <a:ext cx="6252685" cy="822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the incorruptible beauty</a:t>
            </a:r>
          </a:p>
        </p:txBody>
      </p:sp>
      <p:sp>
        <p:nvSpPr>
          <p:cNvPr id="17" name="Rectangle 2">
            <a:extLst>
              <a:ext uri="{FF2B5EF4-FFF2-40B4-BE49-F238E27FC236}">
                <a16:creationId xmlns:a16="http://schemas.microsoft.com/office/drawing/2014/main" id="{164627FF-592E-AFAC-98A9-FA1C63A0C7CF}"/>
              </a:ext>
            </a:extLst>
          </p:cNvPr>
          <p:cNvSpPr txBox="1">
            <a:spLocks noChangeArrowheads="1"/>
          </p:cNvSpPr>
          <p:nvPr/>
        </p:nvSpPr>
        <p:spPr bwMode="auto">
          <a:xfrm>
            <a:off x="6778751" y="3719513"/>
            <a:ext cx="1374649" cy="790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of a</a:t>
            </a:r>
          </a:p>
        </p:txBody>
      </p:sp>
      <p:sp>
        <p:nvSpPr>
          <p:cNvPr id="18" name="Rectangle 2">
            <a:extLst>
              <a:ext uri="{FF2B5EF4-FFF2-40B4-BE49-F238E27FC236}">
                <a16:creationId xmlns:a16="http://schemas.microsoft.com/office/drawing/2014/main" id="{23F58621-0E96-0767-F57F-4B46F0315B99}"/>
              </a:ext>
            </a:extLst>
          </p:cNvPr>
          <p:cNvSpPr txBox="1">
            <a:spLocks noChangeArrowheads="1"/>
          </p:cNvSpPr>
          <p:nvPr/>
        </p:nvSpPr>
        <p:spPr bwMode="auto">
          <a:xfrm>
            <a:off x="714375" y="4414222"/>
            <a:ext cx="5576696" cy="738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gentle and quiet spirit</a:t>
            </a:r>
          </a:p>
        </p:txBody>
      </p:sp>
      <p:sp>
        <p:nvSpPr>
          <p:cNvPr id="19" name="TextBox 18">
            <a:extLst>
              <a:ext uri="{FF2B5EF4-FFF2-40B4-BE49-F238E27FC236}">
                <a16:creationId xmlns:a16="http://schemas.microsoft.com/office/drawing/2014/main" id="{085AFFFD-8278-68F9-9DC0-DC0711A02414}"/>
              </a:ext>
            </a:extLst>
          </p:cNvPr>
          <p:cNvSpPr txBox="1"/>
          <p:nvPr/>
        </p:nvSpPr>
        <p:spPr>
          <a:xfrm>
            <a:off x="4206240" y="1231392"/>
            <a:ext cx="707136" cy="769441"/>
          </a:xfrm>
          <a:prstGeom prst="rect">
            <a:avLst/>
          </a:prstGeom>
          <a:noFill/>
        </p:spPr>
        <p:txBody>
          <a:bodyPr wrap="square" rtlCol="0">
            <a:spAutoFit/>
          </a:bodyPr>
          <a:lstStyle/>
          <a:p>
            <a:r>
              <a:rPr lang="en-US" sz="4400" b="1" kern="0" dirty="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latin typeface="Calibri" panose="020F0502020204030204" pitchFamily="34" charset="0"/>
              </a:rPr>
              <a:t>↓</a:t>
            </a:r>
          </a:p>
        </p:txBody>
      </p:sp>
      <p:sp>
        <p:nvSpPr>
          <p:cNvPr id="20" name="in">
            <a:extLst>
              <a:ext uri="{FF2B5EF4-FFF2-40B4-BE49-F238E27FC236}">
                <a16:creationId xmlns:a16="http://schemas.microsoft.com/office/drawing/2014/main" id="{AABE2651-4372-2C82-7935-05C1139E5DB5}"/>
              </a:ext>
            </a:extLst>
          </p:cNvPr>
          <p:cNvSpPr>
            <a:spLocks noChangeArrowheads="1"/>
          </p:cNvSpPr>
          <p:nvPr/>
        </p:nvSpPr>
        <p:spPr bwMode="auto">
          <a:xfrm>
            <a:off x="3912038" y="630581"/>
            <a:ext cx="726609"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sz="4400" b="1" dirty="0">
                <a:ln w="11430"/>
                <a:solidFill>
                  <a:srgbClr val="FF0000"/>
                </a:solidFill>
                <a:effectLst>
                  <a:glow rad="63500">
                    <a:srgbClr val="000000"/>
                  </a:glow>
                  <a:outerShdw blurRad="50800" dist="39000" dir="5460000" algn="tl">
                    <a:srgbClr val="000000">
                      <a:alpha val="38000"/>
                    </a:srgbClr>
                  </a:outerShdw>
                </a:effectLst>
                <a:latin typeface="Calibri" panose="020F0502020204030204" pitchFamily="34" charset="0"/>
              </a:rPr>
              <a:t>in</a:t>
            </a:r>
          </a:p>
        </p:txBody>
      </p:sp>
      <p:sp>
        <p:nvSpPr>
          <p:cNvPr id="21" name="Arrow: Right 20">
            <a:extLst>
              <a:ext uri="{FF2B5EF4-FFF2-40B4-BE49-F238E27FC236}">
                <a16:creationId xmlns:a16="http://schemas.microsoft.com/office/drawing/2014/main" id="{7AE1E15E-8BD6-1713-A7AC-290829D46E11}"/>
              </a:ext>
            </a:extLst>
          </p:cNvPr>
          <p:cNvSpPr/>
          <p:nvPr/>
        </p:nvSpPr>
        <p:spPr>
          <a:xfrm rot="1800000">
            <a:off x="243840" y="5218176"/>
            <a:ext cx="670560" cy="914400"/>
          </a:xfrm>
          <a:prstGeom prst="rightArrow">
            <a:avLst/>
          </a:prstGeom>
          <a:solidFill>
            <a:srgbClr val="00FFFF"/>
          </a:solidFill>
          <a:ln w="25400" cap="flat" cmpd="sng" algn="ctr">
            <a:solidFill>
              <a:srgbClr val="BBE0E3">
                <a:shade val="50000"/>
              </a:srgbClr>
            </a:solidFill>
            <a:prstDash val="solid"/>
          </a:ln>
          <a:effectLst>
            <a:glow rad="63500">
              <a:srgbClr val="000000"/>
            </a:glow>
          </a:effectLst>
          <a:scene3d>
            <a:camera prst="orthographicFront"/>
            <a:lightRig rig="morning" dir="t"/>
          </a:scene3d>
          <a:sp3d prstMaterial="plastic">
            <a:bevelT w="152400" h="152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2" name="Arrow: Right 21">
            <a:extLst>
              <a:ext uri="{FF2B5EF4-FFF2-40B4-BE49-F238E27FC236}">
                <a16:creationId xmlns:a16="http://schemas.microsoft.com/office/drawing/2014/main" id="{7677B1B2-01A3-0214-5BB5-0CC5704FE493}"/>
              </a:ext>
            </a:extLst>
          </p:cNvPr>
          <p:cNvSpPr/>
          <p:nvPr/>
        </p:nvSpPr>
        <p:spPr>
          <a:xfrm rot="9000000">
            <a:off x="8272272" y="5212080"/>
            <a:ext cx="670560" cy="914400"/>
          </a:xfrm>
          <a:prstGeom prst="rightArrow">
            <a:avLst/>
          </a:prstGeom>
          <a:solidFill>
            <a:srgbClr val="00FFFF"/>
          </a:solidFill>
          <a:ln w="25400" cap="flat" cmpd="sng" algn="ctr">
            <a:solidFill>
              <a:srgbClr val="BBE0E3">
                <a:shade val="50000"/>
              </a:srgbClr>
            </a:solidFill>
            <a:prstDash val="solid"/>
          </a:ln>
          <a:effectLst>
            <a:glow rad="63500">
              <a:srgbClr val="000000"/>
            </a:glow>
          </a:effectLst>
          <a:scene3d>
            <a:camera prst="orthographicFront"/>
            <a:lightRig rig="morning" dir="t"/>
          </a:scene3d>
          <a:sp3d prstMaterial="plastic">
            <a:bevelT w="152400" h="152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0088913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5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5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5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5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5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50"/>
                                        <p:tgtEl>
                                          <p:spTgt spid="1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250"/>
                                        <p:tgtEl>
                                          <p:spTgt spid="1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25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250"/>
                                        <p:tgtEl>
                                          <p:spTgt spid="18"/>
                                        </p:tgtEl>
                                      </p:cBhvr>
                                    </p:animEffect>
                                  </p:childTnLst>
                                </p:cTn>
                              </p:par>
                              <p:par>
                                <p:cTn id="40" presetID="42" presetClass="path" presetSubtype="0" accel="50000" decel="50000" fill="hold" grpId="2" nodeType="withEffect">
                                  <p:stCondLst>
                                    <p:cond delay="0"/>
                                  </p:stCondLst>
                                  <p:childTnLst>
                                    <p:animMotion origin="layout" path="M -2.77778E-7 -3.33333E-6 L 0.00851 -0.65139 " pathEditMode="relative" rAng="0" ptsTypes="AA">
                                      <p:cBhvr>
                                        <p:cTn id="41" dur="2000" fill="hold"/>
                                        <p:tgtEl>
                                          <p:spTgt spid="10"/>
                                        </p:tgtEl>
                                        <p:attrNameLst>
                                          <p:attrName>ppt_x</p:attrName>
                                          <p:attrName>ppt_y</p:attrName>
                                        </p:attrNameLst>
                                      </p:cBhvr>
                                      <p:rCtr x="417" y="-32569"/>
                                    </p:animMotion>
                                  </p:childTnLst>
                                </p:cTn>
                              </p:par>
                              <p:par>
                                <p:cTn id="42" presetID="42" presetClass="path" presetSubtype="0" accel="50000" decel="50000" fill="hold" grpId="2" nodeType="withEffect">
                                  <p:stCondLst>
                                    <p:cond delay="0"/>
                                  </p:stCondLst>
                                  <p:childTnLst>
                                    <p:animMotion origin="layout" path="M -4.72222E-6 3.33333E-6 L 0.04063 0.2206 " pathEditMode="relative" rAng="0" ptsTypes="AA">
                                      <p:cBhvr>
                                        <p:cTn id="43" dur="2000" fill="hold"/>
                                        <p:tgtEl>
                                          <p:spTgt spid="11"/>
                                        </p:tgtEl>
                                        <p:attrNameLst>
                                          <p:attrName>ppt_x</p:attrName>
                                          <p:attrName>ppt_y</p:attrName>
                                        </p:attrNameLst>
                                      </p:cBhvr>
                                      <p:rCtr x="2031" y="11019"/>
                                    </p:animMotion>
                                  </p:childTnLst>
                                </p:cTn>
                              </p:par>
                              <p:par>
                                <p:cTn id="44" presetID="42" presetClass="path" presetSubtype="0" accel="50000" decel="50000" fill="hold" grpId="2" nodeType="withEffect">
                                  <p:stCondLst>
                                    <p:cond delay="0"/>
                                  </p:stCondLst>
                                  <p:childTnLst>
                                    <p:animMotion origin="layout" path="M 2.5E-6 -4.81481E-6 L 0.23906 0.12292 " pathEditMode="relative" rAng="0" ptsTypes="AA">
                                      <p:cBhvr>
                                        <p:cTn id="45" dur="2000" fill="hold"/>
                                        <p:tgtEl>
                                          <p:spTgt spid="12"/>
                                        </p:tgtEl>
                                        <p:attrNameLst>
                                          <p:attrName>ppt_x</p:attrName>
                                          <p:attrName>ppt_y</p:attrName>
                                        </p:attrNameLst>
                                      </p:cBhvr>
                                      <p:rCtr x="11944" y="6134"/>
                                    </p:animMotion>
                                  </p:childTnLst>
                                </p:cTn>
                              </p:par>
                              <p:par>
                                <p:cTn id="46" presetID="42" presetClass="path" presetSubtype="0" accel="50000" decel="50000" fill="hold" grpId="2" nodeType="withEffect">
                                  <p:stCondLst>
                                    <p:cond delay="0"/>
                                  </p:stCondLst>
                                  <p:childTnLst>
                                    <p:animMotion origin="layout" path="M -8.33333E-7 3.33333E-6 L -0.72309 0.31852 " pathEditMode="relative" rAng="0" ptsTypes="AA">
                                      <p:cBhvr>
                                        <p:cTn id="47" dur="2000" fill="hold"/>
                                        <p:tgtEl>
                                          <p:spTgt spid="13"/>
                                        </p:tgtEl>
                                        <p:attrNameLst>
                                          <p:attrName>ppt_x</p:attrName>
                                          <p:attrName>ppt_y</p:attrName>
                                        </p:attrNameLst>
                                      </p:cBhvr>
                                      <p:rCtr x="-36163" y="15926"/>
                                    </p:animMotion>
                                  </p:childTnLst>
                                </p:cTn>
                              </p:par>
                              <p:par>
                                <p:cTn id="48" presetID="42" presetClass="path" presetSubtype="0" accel="50000" decel="50000" fill="hold" grpId="2" nodeType="withEffect">
                                  <p:stCondLst>
                                    <p:cond delay="0"/>
                                  </p:stCondLst>
                                  <p:childTnLst>
                                    <p:animMotion origin="layout" path="M -1.38889E-6 -4.81481E-6 L 0.12118 0.21991 " pathEditMode="relative" rAng="0" ptsTypes="AA">
                                      <p:cBhvr>
                                        <p:cTn id="49" dur="2000" fill="hold"/>
                                        <p:tgtEl>
                                          <p:spTgt spid="14"/>
                                        </p:tgtEl>
                                        <p:attrNameLst>
                                          <p:attrName>ppt_x</p:attrName>
                                          <p:attrName>ppt_y</p:attrName>
                                        </p:attrNameLst>
                                      </p:cBhvr>
                                      <p:rCtr x="6059" y="10995"/>
                                    </p:animMotion>
                                  </p:childTnLst>
                                </p:cTn>
                              </p:par>
                              <p:par>
                                <p:cTn id="50" presetID="42" presetClass="path" presetSubtype="0" accel="50000" decel="50000" fill="hold" grpId="2" nodeType="withEffect">
                                  <p:stCondLst>
                                    <p:cond delay="0"/>
                                  </p:stCondLst>
                                  <p:childTnLst>
                                    <p:animMotion origin="layout" path="M 4.44444E-6 -1.85185E-6 L -0.66476 0.31806 " pathEditMode="relative" rAng="0" ptsTypes="AA">
                                      <p:cBhvr>
                                        <p:cTn id="51" dur="2000" fill="hold"/>
                                        <p:tgtEl>
                                          <p:spTgt spid="15"/>
                                        </p:tgtEl>
                                        <p:attrNameLst>
                                          <p:attrName>ppt_x</p:attrName>
                                          <p:attrName>ppt_y</p:attrName>
                                        </p:attrNameLst>
                                      </p:cBhvr>
                                      <p:rCtr x="-33247" y="15903"/>
                                    </p:animMotion>
                                  </p:childTnLst>
                                </p:cTn>
                              </p:par>
                              <p:par>
                                <p:cTn id="52" presetID="42" presetClass="path" presetSubtype="0" accel="50000" decel="50000" fill="hold" grpId="2" nodeType="withEffect">
                                  <p:stCondLst>
                                    <p:cond delay="0"/>
                                  </p:stCondLst>
                                  <p:childTnLst>
                                    <p:animMotion origin="layout" path="M -1.66667E-6 -1.48148E-6 L 0.12656 0.21968 " pathEditMode="relative" rAng="0" ptsTypes="AA">
                                      <p:cBhvr>
                                        <p:cTn id="53" dur="2000" fill="hold"/>
                                        <p:tgtEl>
                                          <p:spTgt spid="16"/>
                                        </p:tgtEl>
                                        <p:attrNameLst>
                                          <p:attrName>ppt_x</p:attrName>
                                          <p:attrName>ppt_y</p:attrName>
                                        </p:attrNameLst>
                                      </p:cBhvr>
                                      <p:rCtr x="6319" y="10972"/>
                                    </p:animMotion>
                                  </p:childTnLst>
                                </p:cTn>
                              </p:par>
                              <p:par>
                                <p:cTn id="54" presetID="42" presetClass="path" presetSubtype="0" accel="50000" decel="50000" fill="hold" grpId="2" nodeType="withEffect">
                                  <p:stCondLst>
                                    <p:cond delay="0"/>
                                  </p:stCondLst>
                                  <p:childTnLst>
                                    <p:animMotion origin="layout" path="M -3.05556E-6 1.11022E-16 L -0.60312 0.31806 " pathEditMode="relative" rAng="0" ptsTypes="AA">
                                      <p:cBhvr>
                                        <p:cTn id="55" dur="2000" fill="hold"/>
                                        <p:tgtEl>
                                          <p:spTgt spid="17"/>
                                        </p:tgtEl>
                                        <p:attrNameLst>
                                          <p:attrName>ppt_x</p:attrName>
                                          <p:attrName>ppt_y</p:attrName>
                                        </p:attrNameLst>
                                      </p:cBhvr>
                                      <p:rCtr x="-30156" y="15903"/>
                                    </p:animMotion>
                                  </p:childTnLst>
                                </p:cTn>
                              </p:par>
                              <p:par>
                                <p:cTn id="56" presetID="42" presetClass="path" presetSubtype="0" accel="50000" decel="50000" fill="hold" grpId="2" nodeType="withEffect">
                                  <p:stCondLst>
                                    <p:cond delay="0"/>
                                  </p:stCondLst>
                                  <p:childTnLst>
                                    <p:animMotion origin="layout" path="M 3.88889E-6 -3.7037E-6 L 0.17257 0.22037 " pathEditMode="relative" rAng="0" ptsTypes="AA">
                                      <p:cBhvr>
                                        <p:cTn id="57" dur="2000" fill="hold"/>
                                        <p:tgtEl>
                                          <p:spTgt spid="18"/>
                                        </p:tgtEl>
                                        <p:attrNameLst>
                                          <p:attrName>ppt_x</p:attrName>
                                          <p:attrName>ppt_y</p:attrName>
                                        </p:attrNameLst>
                                      </p:cBhvr>
                                      <p:rCtr x="8628" y="11019"/>
                                    </p:animMotion>
                                  </p:childTnLst>
                                </p:cTn>
                              </p:par>
                              <p:par>
                                <p:cTn id="58" presetID="10" presetClass="exit" presetSubtype="0" fill="hold" grpId="1" nodeType="withEffect">
                                  <p:stCondLst>
                                    <p:cond delay="0"/>
                                  </p:stCondLst>
                                  <p:childTnLst>
                                    <p:animEffect transition="out" filter="fade">
                                      <p:cBhvr>
                                        <p:cTn id="59" dur="1250"/>
                                        <p:tgtEl>
                                          <p:spTgt spid="9"/>
                                        </p:tgtEl>
                                      </p:cBhvr>
                                    </p:animEffect>
                                    <p:set>
                                      <p:cBhvr>
                                        <p:cTn id="60" dur="1" fill="hold">
                                          <p:stCondLst>
                                            <p:cond delay="1249"/>
                                          </p:stCondLst>
                                        </p:cTn>
                                        <p:tgtEl>
                                          <p:spTgt spid="9"/>
                                        </p:tgtEl>
                                        <p:attrNameLst>
                                          <p:attrName>style.visibility</p:attrName>
                                        </p:attrNameLst>
                                      </p:cBhvr>
                                      <p:to>
                                        <p:strVal val="hidden"/>
                                      </p:to>
                                    </p:set>
                                  </p:childTnLst>
                                </p:cTn>
                              </p:par>
                            </p:childTnLst>
                          </p:cTn>
                        </p:par>
                        <p:par>
                          <p:cTn id="61" fill="hold">
                            <p:stCondLst>
                              <p:cond delay="2000"/>
                            </p:stCondLst>
                            <p:childTnLst>
                              <p:par>
                                <p:cTn id="62" presetID="10" presetClass="entr" presetSubtype="0" fill="hold" grpId="0" nodeType="after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250"/>
                                        <p:tgtEl>
                                          <p:spTgt spid="8"/>
                                        </p:tgtEl>
                                      </p:cBhvr>
                                    </p:animEffect>
                                  </p:childTnLst>
                                </p:cTn>
                              </p:par>
                              <p:par>
                                <p:cTn id="65" presetID="10" presetClass="exit" presetSubtype="0" fill="hold" grpId="1" nodeType="withEffect">
                                  <p:stCondLst>
                                    <p:cond delay="0"/>
                                  </p:stCondLst>
                                  <p:childTnLst>
                                    <p:animEffect transition="out" filter="fade">
                                      <p:cBhvr>
                                        <p:cTn id="66" dur="500"/>
                                        <p:tgtEl>
                                          <p:spTgt spid="10"/>
                                        </p:tgtEl>
                                      </p:cBhvr>
                                    </p:animEffect>
                                    <p:set>
                                      <p:cBhvr>
                                        <p:cTn id="67" dur="1" fill="hold">
                                          <p:stCondLst>
                                            <p:cond delay="499"/>
                                          </p:stCondLst>
                                        </p:cTn>
                                        <p:tgtEl>
                                          <p:spTgt spid="10"/>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1"/>
                                        </p:tgtEl>
                                      </p:cBhvr>
                                    </p:animEffect>
                                    <p:set>
                                      <p:cBhvr>
                                        <p:cTn id="70" dur="1" fill="hold">
                                          <p:stCondLst>
                                            <p:cond delay="499"/>
                                          </p:stCondLst>
                                        </p:cTn>
                                        <p:tgtEl>
                                          <p:spTgt spid="11"/>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2"/>
                                        </p:tgtEl>
                                      </p:cBhvr>
                                    </p:animEffect>
                                    <p:set>
                                      <p:cBhvr>
                                        <p:cTn id="73" dur="1" fill="hold">
                                          <p:stCondLst>
                                            <p:cond delay="499"/>
                                          </p:stCondLst>
                                        </p:cTn>
                                        <p:tgtEl>
                                          <p:spTgt spid="12"/>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3"/>
                                        </p:tgtEl>
                                      </p:cBhvr>
                                    </p:animEffect>
                                    <p:set>
                                      <p:cBhvr>
                                        <p:cTn id="76" dur="1" fill="hold">
                                          <p:stCondLst>
                                            <p:cond delay="499"/>
                                          </p:stCondLst>
                                        </p:cTn>
                                        <p:tgtEl>
                                          <p:spTgt spid="13"/>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4"/>
                                        </p:tgtEl>
                                      </p:cBhvr>
                                    </p:animEffect>
                                    <p:set>
                                      <p:cBhvr>
                                        <p:cTn id="79" dur="1" fill="hold">
                                          <p:stCondLst>
                                            <p:cond delay="499"/>
                                          </p:stCondLst>
                                        </p:cTn>
                                        <p:tgtEl>
                                          <p:spTgt spid="14"/>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5"/>
                                        </p:tgtEl>
                                      </p:cBhvr>
                                    </p:animEffect>
                                    <p:set>
                                      <p:cBhvr>
                                        <p:cTn id="82" dur="1" fill="hold">
                                          <p:stCondLst>
                                            <p:cond delay="499"/>
                                          </p:stCondLst>
                                        </p:cTn>
                                        <p:tgtEl>
                                          <p:spTgt spid="15"/>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7"/>
                                        </p:tgtEl>
                                      </p:cBhvr>
                                    </p:animEffect>
                                    <p:set>
                                      <p:cBhvr>
                                        <p:cTn id="88" dur="1" fill="hold">
                                          <p:stCondLst>
                                            <p:cond delay="499"/>
                                          </p:stCondLst>
                                        </p:cTn>
                                        <p:tgtEl>
                                          <p:spTgt spid="17"/>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0" presetClass="entr" presetSubtype="0" fill="hold" grpId="0" nodeType="clickEffect">
                                  <p:stCondLst>
                                    <p:cond delay="0"/>
                                  </p:stCondLst>
                                  <p:childTnLst>
                                    <p:set>
                                      <p:cBhvr>
                                        <p:cTn id="95" dur="1" fill="hold">
                                          <p:stCondLst>
                                            <p:cond delay="0"/>
                                          </p:stCondLst>
                                        </p:cTn>
                                        <p:tgtEl>
                                          <p:spTgt spid="20"/>
                                        </p:tgtEl>
                                        <p:attrNameLst>
                                          <p:attrName>style.visibility</p:attrName>
                                        </p:attrNameLst>
                                      </p:cBhvr>
                                      <p:to>
                                        <p:strVal val="visible"/>
                                      </p:to>
                                    </p:set>
                                    <p:animEffect transition="in" filter="dissolve">
                                      <p:cBhvr>
                                        <p:cTn id="96" dur="500">
                                          <p:stCondLst>
                                            <p:cond delay="0"/>
                                          </p:stCondLst>
                                        </p:cTn>
                                        <p:tgtEl>
                                          <p:spTgt spid="20"/>
                                        </p:tgtEl>
                                      </p:cBhvr>
                                    </p:animEffect>
                                    <p:anim to="" calcmode="lin" valueType="num">
                                      <p:cBhvr>
                                        <p:cTn id="97" dur="500" fill="hold">
                                          <p:stCondLst>
                                            <p:cond delay="0"/>
                                          </p:stCondLst>
                                        </p:cTn>
                                        <p:tgtEl>
                                          <p:spTgt spid="20"/>
                                        </p:tgtEl>
                                        <p:attrNameLst>
                                          <p:attrName>ppt_w</p:attrName>
                                        </p:attrNameLst>
                                      </p:cBhvr>
                                      <p:tavLst>
                                        <p:tav tm="0">
                                          <p:val>
                                            <p:strVal val="#ppt_w*4"/>
                                          </p:val>
                                        </p:tav>
                                        <p:tav tm="100000">
                                          <p:val>
                                            <p:strVal val="#ppt_w"/>
                                          </p:val>
                                        </p:tav>
                                      </p:tavLst>
                                    </p:anim>
                                    <p:anim to="" calcmode="lin" valueType="num">
                                      <p:cBhvr>
                                        <p:cTn id="98" dur="500" fill="hold">
                                          <p:stCondLst>
                                            <p:cond delay="0"/>
                                          </p:stCondLst>
                                        </p:cTn>
                                        <p:tgtEl>
                                          <p:spTgt spid="20"/>
                                        </p:tgtEl>
                                        <p:attrNameLst>
                                          <p:attrName>ppt_h</p:attrName>
                                        </p:attrNameLst>
                                      </p:cBhvr>
                                      <p:tavLst>
                                        <p:tav tm="0">
                                          <p:val>
                                            <p:strVal val="#ppt_h*4"/>
                                          </p:val>
                                        </p:tav>
                                        <p:tav tm="100000">
                                          <p:val>
                                            <p:strVal val="#ppt_h"/>
                                          </p:val>
                                        </p:tav>
                                      </p:tavLst>
                                    </p:anim>
                                  </p:childTnLst>
                                </p:cTn>
                              </p:par>
                              <p:par>
                                <p:cTn id="99" presetID="22" presetClass="entr" presetSubtype="1" fill="hold" grpId="0" nodeType="withEffect">
                                  <p:stCondLst>
                                    <p:cond delay="400"/>
                                  </p:stCondLst>
                                  <p:childTnLst>
                                    <p:set>
                                      <p:cBhvr>
                                        <p:cTn id="100" dur="1" fill="hold">
                                          <p:stCondLst>
                                            <p:cond delay="0"/>
                                          </p:stCondLst>
                                        </p:cTn>
                                        <p:tgtEl>
                                          <p:spTgt spid="19"/>
                                        </p:tgtEl>
                                        <p:attrNameLst>
                                          <p:attrName>style.visibility</p:attrName>
                                        </p:attrNameLst>
                                      </p:cBhvr>
                                      <p:to>
                                        <p:strVal val="visible"/>
                                      </p:to>
                                    </p:set>
                                    <p:animEffect transition="in" filter="wipe(up)">
                                      <p:cBhvr>
                                        <p:cTn id="101" dur="500"/>
                                        <p:tgtEl>
                                          <p:spTgt spid="19"/>
                                        </p:tgtEl>
                                      </p:cBhvr>
                                    </p:animEffect>
                                  </p:childTnLst>
                                </p:cTn>
                              </p:par>
                            </p:childTnLst>
                          </p:cTn>
                        </p:par>
                      </p:childTnLst>
                    </p:cTn>
                  </p:par>
                  <p:par>
                    <p:cTn id="102" fill="hold">
                      <p:stCondLst>
                        <p:cond delay="indefinite"/>
                      </p:stCondLst>
                      <p:childTnLst>
                        <p:par>
                          <p:cTn id="103" fill="hold">
                            <p:stCondLst>
                              <p:cond delay="0"/>
                            </p:stCondLst>
                            <p:childTnLst>
                              <p:par>
                                <p:cTn id="104" presetID="18" presetClass="entr" presetSubtype="12" fill="hold" grpId="0" nodeType="clickEffect">
                                  <p:stCondLst>
                                    <p:cond delay="0"/>
                                  </p:stCondLst>
                                  <p:childTnLst>
                                    <p:set>
                                      <p:cBhvr>
                                        <p:cTn id="105" dur="1" fill="hold">
                                          <p:stCondLst>
                                            <p:cond delay="0"/>
                                          </p:stCondLst>
                                        </p:cTn>
                                        <p:tgtEl>
                                          <p:spTgt spid="22"/>
                                        </p:tgtEl>
                                        <p:attrNameLst>
                                          <p:attrName>style.visibility</p:attrName>
                                        </p:attrNameLst>
                                      </p:cBhvr>
                                      <p:to>
                                        <p:strVal val="visible"/>
                                      </p:to>
                                    </p:set>
                                    <p:animEffect transition="in" filter="strips(downLeft)">
                                      <p:cBhvr>
                                        <p:cTn id="106" dur="500"/>
                                        <p:tgtEl>
                                          <p:spTgt spid="22"/>
                                        </p:tgtEl>
                                      </p:cBhvr>
                                    </p:animEffect>
                                  </p:childTnLst>
                                </p:cTn>
                              </p:par>
                              <p:par>
                                <p:cTn id="107" presetID="18" presetClass="entr" presetSubtype="6" fill="hold" grpId="0" nodeType="withEffect">
                                  <p:stCondLst>
                                    <p:cond delay="0"/>
                                  </p:stCondLst>
                                  <p:childTnLst>
                                    <p:set>
                                      <p:cBhvr>
                                        <p:cTn id="108" dur="1" fill="hold">
                                          <p:stCondLst>
                                            <p:cond delay="0"/>
                                          </p:stCondLst>
                                        </p:cTn>
                                        <p:tgtEl>
                                          <p:spTgt spid="21"/>
                                        </p:tgtEl>
                                        <p:attrNameLst>
                                          <p:attrName>style.visibility</p:attrName>
                                        </p:attrNameLst>
                                      </p:cBhvr>
                                      <p:to>
                                        <p:strVal val="visible"/>
                                      </p:to>
                                    </p:set>
                                    <p:animEffect transition="in" filter="strips(downRight)">
                                      <p:cBhvr>
                                        <p:cTn id="10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20" grpId="0"/>
      <p:bldP spid="21" grpId="0" animBg="1"/>
      <p:bldP spid="2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04772508-131A-C4F9-692C-E865A36913FD}"/>
              </a:ext>
            </a:extLst>
          </p:cNvPr>
          <p:cNvSpPr/>
          <p:nvPr/>
        </p:nvSpPr>
        <p:spPr>
          <a:xfrm>
            <a:off x="1" y="1"/>
            <a:ext cx="457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Rectangle 4">
            <a:extLst>
              <a:ext uri="{FF2B5EF4-FFF2-40B4-BE49-F238E27FC236}">
                <a16:creationId xmlns:a16="http://schemas.microsoft.com/office/drawing/2014/main" id="{9E3176EE-64BE-AC3F-7ED4-E9ECE424BF45}"/>
              </a:ext>
            </a:extLst>
          </p:cNvPr>
          <p:cNvSpPr/>
          <p:nvPr/>
        </p:nvSpPr>
        <p:spPr>
          <a:xfrm>
            <a:off x="0" y="3429000"/>
            <a:ext cx="457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5">
            <a:extLst>
              <a:ext uri="{FF2B5EF4-FFF2-40B4-BE49-F238E27FC236}">
                <a16:creationId xmlns:a16="http://schemas.microsoft.com/office/drawing/2014/main" id="{F04A2E45-8E41-A196-B582-AD65723C890C}"/>
              </a:ext>
            </a:extLst>
          </p:cNvPr>
          <p:cNvSpPr/>
          <p:nvPr/>
        </p:nvSpPr>
        <p:spPr>
          <a:xfrm>
            <a:off x="4572000" y="3429000"/>
            <a:ext cx="457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6">
            <a:extLst>
              <a:ext uri="{FF2B5EF4-FFF2-40B4-BE49-F238E27FC236}">
                <a16:creationId xmlns:a16="http://schemas.microsoft.com/office/drawing/2014/main" id="{379F3127-B954-D97C-6F9C-B2739CFED721}"/>
              </a:ext>
            </a:extLst>
          </p:cNvPr>
          <p:cNvSpPr/>
          <p:nvPr/>
        </p:nvSpPr>
        <p:spPr>
          <a:xfrm>
            <a:off x="4572000" y="0"/>
            <a:ext cx="457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inal 2">
            <a:extLst>
              <a:ext uri="{FF2B5EF4-FFF2-40B4-BE49-F238E27FC236}">
                <a16:creationId xmlns:a16="http://schemas.microsoft.com/office/drawing/2014/main" id="{FEE85F87-4F96-9038-02CE-CB71053D5285}"/>
              </a:ext>
            </a:extLst>
          </p:cNvPr>
          <p:cNvSpPr txBox="1">
            <a:spLocks noChangeArrowheads="1"/>
          </p:cNvSpPr>
          <p:nvPr/>
        </p:nvSpPr>
        <p:spPr bwMode="auto">
          <a:xfrm>
            <a:off x="621265" y="779318"/>
            <a:ext cx="4023471" cy="2649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ts val="9900"/>
              </a:lnSpc>
              <a:spcBef>
                <a:spcPct val="0"/>
              </a:spcBef>
              <a:spcAft>
                <a:spcPct val="0"/>
              </a:spcAft>
              <a:buClrTx/>
              <a:buSzTx/>
              <a:buFontTx/>
              <a:buNone/>
              <a:tabLst/>
              <a:defRPr/>
            </a:pPr>
            <a:r>
              <a:rPr kumimoji="0" lang="en-US" altLang="en-US" sz="88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Accept Truth</a:t>
            </a:r>
            <a:endParaRPr kumimoji="0" lang="en-US" altLang="en-US" sz="6600" b="1" i="1" u="none" strike="noStrike" kern="0" cap="none" spc="0" normalizeH="0" baseline="0" noProof="0" dirty="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Final 1">
            <a:extLst>
              <a:ext uri="{FF2B5EF4-FFF2-40B4-BE49-F238E27FC236}">
                <a16:creationId xmlns:a16="http://schemas.microsoft.com/office/drawing/2014/main" id="{DB0A4D9B-9B92-6432-672D-12AE12A11A0F}"/>
              </a:ext>
            </a:extLst>
          </p:cNvPr>
          <p:cNvSpPr txBox="1">
            <a:spLocks noChangeArrowheads="1"/>
          </p:cNvSpPr>
          <p:nvPr/>
        </p:nvSpPr>
        <p:spPr bwMode="auto">
          <a:xfrm>
            <a:off x="4416135" y="3938155"/>
            <a:ext cx="3679087" cy="2418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ts val="9900"/>
              </a:lnSpc>
              <a:spcBef>
                <a:spcPct val="0"/>
              </a:spcBef>
              <a:spcAft>
                <a:spcPct val="0"/>
              </a:spcAft>
              <a:buClrTx/>
              <a:buSzTx/>
              <a:buFontTx/>
              <a:buNone/>
              <a:tabLst/>
              <a:defRPr/>
            </a:pPr>
            <a:r>
              <a:rPr kumimoji="0" lang="en-US" altLang="en-US" sz="8800" b="1" i="0" u="none" strike="noStrike" kern="0" cap="none" spc="0" normalizeH="0" baseline="0" noProof="0" dirty="0">
                <a:ln w="17780" cmpd="sng">
                  <a:solidFill>
                    <a:srgbClr val="FFFFFF"/>
                  </a:solidFill>
                  <a:prstDash val="solid"/>
                  <a:miter lim="800000"/>
                </a:ln>
                <a:solidFill>
                  <a:srgbClr val="000000">
                    <a:lumMod val="85000"/>
                    <a:lumOff val="15000"/>
                  </a:srgbClr>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Deny Truth</a:t>
            </a:r>
            <a:endParaRPr kumimoji="0" lang="en-US" altLang="en-US" sz="6600" b="1" i="1" u="none" strike="noStrike" kern="0" cap="none" spc="0" normalizeH="0" baseline="0" noProof="0" dirty="0">
              <a:ln w="17780" cmpd="sng">
                <a:solidFill>
                  <a:srgbClr val="FFFFFF"/>
                </a:solidFill>
                <a:prstDash val="solid"/>
                <a:miter lim="800000"/>
              </a:ln>
              <a:solidFill>
                <a:srgbClr val="000000">
                  <a:lumMod val="85000"/>
                  <a:lumOff val="15000"/>
                </a:srgbClr>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Final2">
            <a:extLst>
              <a:ext uri="{FF2B5EF4-FFF2-40B4-BE49-F238E27FC236}">
                <a16:creationId xmlns:a16="http://schemas.microsoft.com/office/drawing/2014/main" id="{2A7C2FA2-ED4D-8D76-4F92-BF014EB314F0}"/>
              </a:ext>
            </a:extLst>
          </p:cNvPr>
          <p:cNvSpPr txBox="1">
            <a:spLocks noChangeArrowheads="1"/>
          </p:cNvSpPr>
          <p:nvPr/>
        </p:nvSpPr>
        <p:spPr bwMode="auto">
          <a:xfrm>
            <a:off x="174456" y="276720"/>
            <a:ext cx="5065453" cy="3609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do not </a:t>
            </a:r>
          </a:p>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commend ourselves</a:t>
            </a:r>
          </a:p>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give you opportunity to boast on </a:t>
            </a:r>
          </a:p>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an answer</a:t>
            </a:r>
            <a:endParaRPr lang="en-US" altLang="en-US" sz="32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11" name="Final1">
            <a:extLst>
              <a:ext uri="{FF2B5EF4-FFF2-40B4-BE49-F238E27FC236}">
                <a16:creationId xmlns:a16="http://schemas.microsoft.com/office/drawing/2014/main" id="{150E0F5C-DEBC-E76D-5579-F514866C941C}"/>
              </a:ext>
            </a:extLst>
          </p:cNvPr>
          <p:cNvSpPr txBox="1">
            <a:spLocks noChangeArrowheads="1"/>
          </p:cNvSpPr>
          <p:nvPr/>
        </p:nvSpPr>
        <p:spPr bwMode="auto">
          <a:xfrm>
            <a:off x="4172770" y="4162926"/>
            <a:ext cx="4140662" cy="2006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tx2">
                    <a:lumMod val="85000"/>
                    <a:lumOff val="15000"/>
                  </a:schemeClr>
                </a:solidFill>
                <a:effectLst>
                  <a:glow rad="101600">
                    <a:schemeClr val="tx1"/>
                  </a:glow>
                  <a:outerShdw blurRad="50800" algn="tl" rotWithShape="0">
                    <a:srgbClr val="000000"/>
                  </a:outerShdw>
                </a:effectLst>
                <a:latin typeface="Calibri" panose="020F0502020204030204" pitchFamily="34" charset="0"/>
              </a:rPr>
              <a:t>those who boast in appearance and not in heart</a:t>
            </a:r>
            <a:endParaRPr lang="en-US" altLang="en-US" sz="3200" b="1" i="1" kern="0" dirty="0">
              <a:ln w="17780" cmpd="sng">
                <a:solidFill>
                  <a:srgbClr val="FFFFFF"/>
                </a:solidFill>
                <a:prstDash val="solid"/>
                <a:miter lim="800000"/>
              </a:ln>
              <a:solidFill>
                <a:schemeClr val="tx2">
                  <a:lumMod val="85000"/>
                  <a:lumOff val="15000"/>
                </a:schemeClr>
              </a:solidFill>
              <a:effectLst>
                <a:glow rad="101600">
                  <a:schemeClr val="tx1"/>
                </a:glow>
                <a:outerShdw blurRad="50800" algn="tl" rotWithShape="0">
                  <a:srgbClr val="000000"/>
                </a:outerShdw>
              </a:effectLst>
              <a:latin typeface="Calibri" panose="020F0502020204030204" pitchFamily="34" charset="0"/>
            </a:endParaRPr>
          </a:p>
        </p:txBody>
      </p:sp>
      <p:sp>
        <p:nvSpPr>
          <p:cNvPr id="12" name="Main">
            <a:extLst>
              <a:ext uri="{FF2B5EF4-FFF2-40B4-BE49-F238E27FC236}">
                <a16:creationId xmlns:a16="http://schemas.microsoft.com/office/drawing/2014/main" id="{6CC2609A-3716-53C5-E570-C57CD2C9D4DC}"/>
              </a:ext>
            </a:extLst>
          </p:cNvPr>
          <p:cNvSpPr>
            <a:spLocks noGrp="1" noChangeArrowheads="1"/>
          </p:cNvSpPr>
          <p:nvPr>
            <p:ph type="title"/>
          </p:nvPr>
        </p:nvSpPr>
        <p:spPr>
          <a:xfrm>
            <a:off x="604520" y="885893"/>
            <a:ext cx="7934960" cy="498824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we do not commend ourselves again to you, but give you opportunity to boast on our behalf, that you may have an answer for those who boast in appearance and not in heart.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5:12</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3" name="TextBox 18">
            <a:extLst>
              <a:ext uri="{FF2B5EF4-FFF2-40B4-BE49-F238E27FC236}">
                <a16:creationId xmlns:a16="http://schemas.microsoft.com/office/drawing/2014/main" id="{856FCEC0-2F80-F493-AFF9-16A9E362D2E2}"/>
              </a:ext>
            </a:extLst>
          </p:cNvPr>
          <p:cNvSpPr txBox="1"/>
          <p:nvPr/>
        </p:nvSpPr>
        <p:spPr>
          <a:xfrm>
            <a:off x="3809198" y="3577550"/>
            <a:ext cx="707136" cy="769441"/>
          </a:xfrm>
          <a:prstGeom prst="rect">
            <a:avLst/>
          </a:prstGeom>
          <a:noFill/>
        </p:spPr>
        <p:txBody>
          <a:bodyPr wrap="square" rtlCol="0">
            <a:spAutoFit/>
          </a:bodyPr>
          <a:lstStyle/>
          <a:p>
            <a:r>
              <a:rPr lang="en-US" sz="4400" b="1" kern="0" dirty="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latin typeface="Calibri" panose="020F0502020204030204" pitchFamily="34" charset="0"/>
              </a:rPr>
              <a:t>↘</a:t>
            </a:r>
          </a:p>
        </p:txBody>
      </p:sp>
      <p:sp>
        <p:nvSpPr>
          <p:cNvPr id="14" name="Rectangle 2">
            <a:extLst>
              <a:ext uri="{FF2B5EF4-FFF2-40B4-BE49-F238E27FC236}">
                <a16:creationId xmlns:a16="http://schemas.microsoft.com/office/drawing/2014/main" id="{F2E73A22-FD32-159A-4349-AD52809745BB}"/>
              </a:ext>
            </a:extLst>
          </p:cNvPr>
          <p:cNvSpPr txBox="1">
            <a:spLocks noChangeArrowheads="1"/>
          </p:cNvSpPr>
          <p:nvPr/>
        </p:nvSpPr>
        <p:spPr bwMode="auto">
          <a:xfrm>
            <a:off x="3236119" y="1040606"/>
            <a:ext cx="1933138" cy="712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 not</a:t>
            </a:r>
          </a:p>
        </p:txBody>
      </p:sp>
      <p:sp>
        <p:nvSpPr>
          <p:cNvPr id="15" name="Rectangle 2">
            <a:extLst>
              <a:ext uri="{FF2B5EF4-FFF2-40B4-BE49-F238E27FC236}">
                <a16:creationId xmlns:a16="http://schemas.microsoft.com/office/drawing/2014/main" id="{01CAD260-AD29-BD8D-6B2B-55963054AD3A}"/>
              </a:ext>
            </a:extLst>
          </p:cNvPr>
          <p:cNvSpPr txBox="1">
            <a:spLocks noChangeArrowheads="1"/>
          </p:cNvSpPr>
          <p:nvPr/>
        </p:nvSpPr>
        <p:spPr bwMode="auto">
          <a:xfrm>
            <a:off x="4774407" y="1014413"/>
            <a:ext cx="2945546" cy="763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commend</a:t>
            </a:r>
          </a:p>
        </p:txBody>
      </p:sp>
      <p:sp>
        <p:nvSpPr>
          <p:cNvPr id="16" name="Rectangle 2">
            <a:extLst>
              <a:ext uri="{FF2B5EF4-FFF2-40B4-BE49-F238E27FC236}">
                <a16:creationId xmlns:a16="http://schemas.microsoft.com/office/drawing/2014/main" id="{9C53DF89-1947-7435-FF6C-73F132AB7B03}"/>
              </a:ext>
            </a:extLst>
          </p:cNvPr>
          <p:cNvSpPr txBox="1">
            <a:spLocks noChangeArrowheads="1"/>
          </p:cNvSpPr>
          <p:nvPr/>
        </p:nvSpPr>
        <p:spPr bwMode="auto">
          <a:xfrm>
            <a:off x="709862" y="1671639"/>
            <a:ext cx="2590551" cy="791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ourselves</a:t>
            </a:r>
          </a:p>
        </p:txBody>
      </p:sp>
      <p:sp>
        <p:nvSpPr>
          <p:cNvPr id="17" name="Rectangle 2">
            <a:extLst>
              <a:ext uri="{FF2B5EF4-FFF2-40B4-BE49-F238E27FC236}">
                <a16:creationId xmlns:a16="http://schemas.microsoft.com/office/drawing/2014/main" id="{B8E91528-0A3B-7AB1-7D5C-6DB75AD09662}"/>
              </a:ext>
            </a:extLst>
          </p:cNvPr>
          <p:cNvSpPr txBox="1">
            <a:spLocks noChangeArrowheads="1"/>
          </p:cNvSpPr>
          <p:nvPr/>
        </p:nvSpPr>
        <p:spPr bwMode="auto">
          <a:xfrm>
            <a:off x="6979444" y="1674020"/>
            <a:ext cx="1581150" cy="789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give</a:t>
            </a:r>
          </a:p>
        </p:txBody>
      </p:sp>
      <p:sp>
        <p:nvSpPr>
          <p:cNvPr id="18" name="Rectangle 2">
            <a:extLst>
              <a:ext uri="{FF2B5EF4-FFF2-40B4-BE49-F238E27FC236}">
                <a16:creationId xmlns:a16="http://schemas.microsoft.com/office/drawing/2014/main" id="{E12909D4-03A7-BA15-91D7-0E7CF5873FC7}"/>
              </a:ext>
            </a:extLst>
          </p:cNvPr>
          <p:cNvSpPr txBox="1">
            <a:spLocks noChangeArrowheads="1"/>
          </p:cNvSpPr>
          <p:nvPr/>
        </p:nvSpPr>
        <p:spPr bwMode="auto">
          <a:xfrm>
            <a:off x="603941" y="2333625"/>
            <a:ext cx="4239522" cy="815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 opportunity</a:t>
            </a:r>
          </a:p>
        </p:txBody>
      </p:sp>
      <p:sp>
        <p:nvSpPr>
          <p:cNvPr id="19" name="Rectangle 2">
            <a:extLst>
              <a:ext uri="{FF2B5EF4-FFF2-40B4-BE49-F238E27FC236}">
                <a16:creationId xmlns:a16="http://schemas.microsoft.com/office/drawing/2014/main" id="{EFE7BE9E-2375-6E82-8431-8EFF0CF154DC}"/>
              </a:ext>
            </a:extLst>
          </p:cNvPr>
          <p:cNvSpPr txBox="1">
            <a:spLocks noChangeArrowheads="1"/>
          </p:cNvSpPr>
          <p:nvPr/>
        </p:nvSpPr>
        <p:spPr bwMode="auto">
          <a:xfrm>
            <a:off x="4523874" y="2328863"/>
            <a:ext cx="3072314" cy="820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boast on</a:t>
            </a:r>
          </a:p>
        </p:txBody>
      </p:sp>
      <p:sp>
        <p:nvSpPr>
          <p:cNvPr id="20" name="Rectangle 2">
            <a:extLst>
              <a:ext uri="{FF2B5EF4-FFF2-40B4-BE49-F238E27FC236}">
                <a16:creationId xmlns:a16="http://schemas.microsoft.com/office/drawing/2014/main" id="{7D3731AA-21D1-EA59-BAB6-F3942D9B437E}"/>
              </a:ext>
            </a:extLst>
          </p:cNvPr>
          <p:cNvSpPr txBox="1">
            <a:spLocks noChangeArrowheads="1"/>
          </p:cNvSpPr>
          <p:nvPr/>
        </p:nvSpPr>
        <p:spPr bwMode="auto">
          <a:xfrm>
            <a:off x="7215188" y="3005138"/>
            <a:ext cx="913838" cy="805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a:t>
            </a:r>
          </a:p>
        </p:txBody>
      </p:sp>
      <p:sp>
        <p:nvSpPr>
          <p:cNvPr id="21" name="Rectangle 2">
            <a:extLst>
              <a:ext uri="{FF2B5EF4-FFF2-40B4-BE49-F238E27FC236}">
                <a16:creationId xmlns:a16="http://schemas.microsoft.com/office/drawing/2014/main" id="{4D3CA5A7-CF8F-A374-CDA0-6369CB9A9565}"/>
              </a:ext>
            </a:extLst>
          </p:cNvPr>
          <p:cNvSpPr txBox="1">
            <a:spLocks noChangeArrowheads="1"/>
          </p:cNvSpPr>
          <p:nvPr/>
        </p:nvSpPr>
        <p:spPr bwMode="auto">
          <a:xfrm>
            <a:off x="897354" y="3681414"/>
            <a:ext cx="1998246" cy="798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answer</a:t>
            </a:r>
          </a:p>
        </p:txBody>
      </p:sp>
      <p:sp>
        <p:nvSpPr>
          <p:cNvPr id="22" name="Rectangle 2">
            <a:extLst>
              <a:ext uri="{FF2B5EF4-FFF2-40B4-BE49-F238E27FC236}">
                <a16:creationId xmlns:a16="http://schemas.microsoft.com/office/drawing/2014/main" id="{9248785E-8D01-3787-A4E2-950C7C654423}"/>
              </a:ext>
            </a:extLst>
          </p:cNvPr>
          <p:cNvSpPr txBox="1">
            <a:spLocks noChangeArrowheads="1"/>
          </p:cNvSpPr>
          <p:nvPr/>
        </p:nvSpPr>
        <p:spPr bwMode="auto">
          <a:xfrm>
            <a:off x="3503553" y="3700463"/>
            <a:ext cx="4192647" cy="760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those who boast</a:t>
            </a:r>
          </a:p>
        </p:txBody>
      </p:sp>
      <p:sp>
        <p:nvSpPr>
          <p:cNvPr id="23" name="Rectangle 2">
            <a:extLst>
              <a:ext uri="{FF2B5EF4-FFF2-40B4-BE49-F238E27FC236}">
                <a16:creationId xmlns:a16="http://schemas.microsoft.com/office/drawing/2014/main" id="{BE825495-26FC-AAB1-D545-E047629989F3}"/>
              </a:ext>
            </a:extLst>
          </p:cNvPr>
          <p:cNvSpPr txBox="1">
            <a:spLocks noChangeArrowheads="1"/>
          </p:cNvSpPr>
          <p:nvPr/>
        </p:nvSpPr>
        <p:spPr bwMode="auto">
          <a:xfrm>
            <a:off x="7483642" y="3676651"/>
            <a:ext cx="786439" cy="80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a:t>
            </a:r>
          </a:p>
        </p:txBody>
      </p:sp>
      <p:sp>
        <p:nvSpPr>
          <p:cNvPr id="24" name="Rectangle 2">
            <a:extLst>
              <a:ext uri="{FF2B5EF4-FFF2-40B4-BE49-F238E27FC236}">
                <a16:creationId xmlns:a16="http://schemas.microsoft.com/office/drawing/2014/main" id="{F3FAF0E2-7CF4-DB17-B969-E655C2014105}"/>
              </a:ext>
            </a:extLst>
          </p:cNvPr>
          <p:cNvSpPr txBox="1">
            <a:spLocks noChangeArrowheads="1"/>
          </p:cNvSpPr>
          <p:nvPr/>
        </p:nvSpPr>
        <p:spPr bwMode="auto">
          <a:xfrm>
            <a:off x="998621" y="4360069"/>
            <a:ext cx="3128086" cy="786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appearance</a:t>
            </a:r>
          </a:p>
        </p:txBody>
      </p:sp>
      <p:sp>
        <p:nvSpPr>
          <p:cNvPr id="25" name="Rectangle 2">
            <a:extLst>
              <a:ext uri="{FF2B5EF4-FFF2-40B4-BE49-F238E27FC236}">
                <a16:creationId xmlns:a16="http://schemas.microsoft.com/office/drawing/2014/main" id="{4E4D201D-3BEA-21C8-585E-867053B4C6B3}"/>
              </a:ext>
            </a:extLst>
          </p:cNvPr>
          <p:cNvSpPr txBox="1">
            <a:spLocks noChangeArrowheads="1"/>
          </p:cNvSpPr>
          <p:nvPr/>
        </p:nvSpPr>
        <p:spPr bwMode="auto">
          <a:xfrm>
            <a:off x="3821905" y="4380043"/>
            <a:ext cx="4203211" cy="739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not in heart</a:t>
            </a:r>
          </a:p>
        </p:txBody>
      </p:sp>
    </p:spTree>
    <p:extLst>
      <p:ext uri="{BB962C8B-B14F-4D97-AF65-F5344CB8AC3E}">
        <p14:creationId xmlns:p14="http://schemas.microsoft.com/office/powerpoint/2010/main" val="691188510"/>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ppt_w/2"/>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ppt_w</p:attrName>
                                        </p:attrNameLst>
                                      </p:cBhvr>
                                      <p:tavLst>
                                        <p:tav tm="0">
                                          <p:val>
                                            <p:fltVal val="0"/>
                                          </p:val>
                                        </p:tav>
                                        <p:tav tm="100000">
                                          <p:val>
                                            <p:strVal val="#ppt_w"/>
                                          </p:val>
                                        </p:tav>
                                      </p:tavLst>
                                    </p:anim>
                                    <p:anim calcmode="lin" valueType="num">
                                      <p:cBhvr>
                                        <p:cTn id="10"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5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25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25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25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25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25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250"/>
                                        <p:tgtEl>
                                          <p:spTgt spid="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250"/>
                                        <p:tgtEl>
                                          <p:spTgt spid="2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250"/>
                                        <p:tgtEl>
                                          <p:spTgt spid="2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250"/>
                                        <p:tgtEl>
                                          <p:spTgt spid="2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250"/>
                                        <p:tgtEl>
                                          <p:spTgt spid="25"/>
                                        </p:tgtEl>
                                      </p:cBhvr>
                                    </p:animEffect>
                                  </p:childTnLst>
                                </p:cTn>
                              </p:par>
                              <p:par>
                                <p:cTn id="49" presetID="42" presetClass="path" presetSubtype="0" accel="50000" decel="50000" fill="hold" grpId="2" nodeType="withEffect">
                                  <p:stCondLst>
                                    <p:cond delay="0"/>
                                  </p:stCondLst>
                                  <p:childTnLst>
                                    <p:animMotion origin="layout" path="M 1.38889E-6 -3.7037E-6 L -0.16372 -0.09606 " pathEditMode="relative" rAng="0" ptsTypes="AA">
                                      <p:cBhvr>
                                        <p:cTn id="50" dur="2000" fill="hold"/>
                                        <p:tgtEl>
                                          <p:spTgt spid="14"/>
                                        </p:tgtEl>
                                        <p:attrNameLst>
                                          <p:attrName>ppt_x</p:attrName>
                                          <p:attrName>ppt_y</p:attrName>
                                        </p:attrNameLst>
                                      </p:cBhvr>
                                      <p:rCtr x="-8194" y="-4815"/>
                                    </p:animMotion>
                                  </p:childTnLst>
                                </p:cTn>
                              </p:par>
                              <p:par>
                                <p:cTn id="51" presetID="42" presetClass="path" presetSubtype="0" accel="50000" decel="50000" fill="hold" grpId="2" nodeType="withEffect">
                                  <p:stCondLst>
                                    <p:cond delay="0"/>
                                  </p:stCondLst>
                                  <p:childTnLst>
                                    <p:animMotion origin="layout" path="M 2.77778E-7 -2.22222E-6 L -0.51458 0.00185 " pathEditMode="relative" rAng="0" ptsTypes="AA">
                                      <p:cBhvr>
                                        <p:cTn id="52" dur="2000" fill="hold"/>
                                        <p:tgtEl>
                                          <p:spTgt spid="15"/>
                                        </p:tgtEl>
                                        <p:attrNameLst>
                                          <p:attrName>ppt_x</p:attrName>
                                          <p:attrName>ppt_y</p:attrName>
                                        </p:attrNameLst>
                                      </p:cBhvr>
                                      <p:rCtr x="-25729" y="93"/>
                                    </p:animMotion>
                                  </p:childTnLst>
                                </p:cTn>
                              </p:par>
                              <p:par>
                                <p:cTn id="53" presetID="42" presetClass="path" presetSubtype="0" accel="50000" decel="50000" fill="hold" grpId="2" nodeType="withEffect">
                                  <p:stCondLst>
                                    <p:cond delay="0"/>
                                  </p:stCondLst>
                                  <p:childTnLst>
                                    <p:animMotion origin="layout" path="M -8.33333E-7 1.11111E-6 L 0.21111 -0.09607 " pathEditMode="relative" rAng="0" ptsTypes="AA">
                                      <p:cBhvr>
                                        <p:cTn id="54" dur="2000" fill="hold"/>
                                        <p:tgtEl>
                                          <p:spTgt spid="16"/>
                                        </p:tgtEl>
                                        <p:attrNameLst>
                                          <p:attrName>ppt_x</p:attrName>
                                          <p:attrName>ppt_y</p:attrName>
                                        </p:attrNameLst>
                                      </p:cBhvr>
                                      <p:rCtr x="10556" y="-4815"/>
                                    </p:animMotion>
                                  </p:childTnLst>
                                </p:cTn>
                              </p:par>
                              <p:par>
                                <p:cTn id="55" presetID="42" presetClass="path" presetSubtype="0" accel="50000" decel="50000" fill="hold" grpId="2" nodeType="withEffect">
                                  <p:stCondLst>
                                    <p:cond delay="0"/>
                                  </p:stCondLst>
                                  <p:childTnLst>
                                    <p:animMotion origin="layout" path="M 3.61111E-6 -3.7037E-7 L -0.76736 0.00139 " pathEditMode="relative" rAng="0" ptsTypes="AA">
                                      <p:cBhvr>
                                        <p:cTn id="56" dur="2000" fill="hold"/>
                                        <p:tgtEl>
                                          <p:spTgt spid="17"/>
                                        </p:tgtEl>
                                        <p:attrNameLst>
                                          <p:attrName>ppt_x</p:attrName>
                                          <p:attrName>ppt_y</p:attrName>
                                        </p:attrNameLst>
                                      </p:cBhvr>
                                      <p:rCtr x="-38368" y="69"/>
                                    </p:animMotion>
                                  </p:childTnLst>
                                </p:cTn>
                              </p:par>
                              <p:par>
                                <p:cTn id="57" presetID="42" presetClass="path" presetSubtype="0" accel="50000" decel="50000" fill="hold" grpId="2" nodeType="withEffect">
                                  <p:stCondLst>
                                    <p:cond delay="0"/>
                                  </p:stCondLst>
                                  <p:childTnLst>
                                    <p:animMotion origin="layout" path="M -3.05556E-6 1.48148E-6 L 0.05747 -0.09676 " pathEditMode="relative" rAng="0" ptsTypes="AA">
                                      <p:cBhvr>
                                        <p:cTn id="58" dur="2000" fill="hold"/>
                                        <p:tgtEl>
                                          <p:spTgt spid="18"/>
                                        </p:tgtEl>
                                        <p:attrNameLst>
                                          <p:attrName>ppt_x</p:attrName>
                                          <p:attrName>ppt_y</p:attrName>
                                        </p:attrNameLst>
                                      </p:cBhvr>
                                      <p:rCtr x="2865" y="-4838"/>
                                    </p:animMotion>
                                  </p:childTnLst>
                                </p:cTn>
                              </p:par>
                              <p:par>
                                <p:cTn id="59" presetID="42" presetClass="path" presetSubtype="0" accel="50000" decel="50000" fill="hold" grpId="2" nodeType="withEffect">
                                  <p:stCondLst>
                                    <p:cond delay="0"/>
                                  </p:stCondLst>
                                  <p:childTnLst>
                                    <p:animMotion origin="layout" path="M -3.61111E-6 4.44444E-6 L -0.36666 0.00138 " pathEditMode="relative" rAng="0" ptsTypes="AA">
                                      <p:cBhvr>
                                        <p:cTn id="60" dur="2000" fill="hold"/>
                                        <p:tgtEl>
                                          <p:spTgt spid="19"/>
                                        </p:tgtEl>
                                        <p:attrNameLst>
                                          <p:attrName>ppt_x</p:attrName>
                                          <p:attrName>ppt_y</p:attrName>
                                        </p:attrNameLst>
                                      </p:cBhvr>
                                      <p:rCtr x="-18333" y="69"/>
                                    </p:animMotion>
                                  </p:childTnLst>
                                </p:cTn>
                              </p:par>
                              <p:par>
                                <p:cTn id="61" presetID="42" presetClass="path" presetSubtype="0" accel="50000" decel="50000" fill="hold" grpId="2" nodeType="withEffect">
                                  <p:stCondLst>
                                    <p:cond delay="0"/>
                                  </p:stCondLst>
                                  <p:childTnLst>
                                    <p:animMotion origin="layout" path="M -2.5E-6 -7.40741E-7 L -0.64236 0.00185 " pathEditMode="relative" rAng="0" ptsTypes="AA">
                                      <p:cBhvr>
                                        <p:cTn id="62" dur="2000" fill="hold"/>
                                        <p:tgtEl>
                                          <p:spTgt spid="20"/>
                                        </p:tgtEl>
                                        <p:attrNameLst>
                                          <p:attrName>ppt_x</p:attrName>
                                          <p:attrName>ppt_y</p:attrName>
                                        </p:attrNameLst>
                                      </p:cBhvr>
                                      <p:rCtr x="-32118" y="93"/>
                                    </p:animMotion>
                                  </p:childTnLst>
                                </p:cTn>
                              </p:par>
                              <p:par>
                                <p:cTn id="63" presetID="42" presetClass="path" presetSubtype="0" accel="50000" decel="50000" fill="hold" grpId="2" nodeType="withEffect">
                                  <p:stCondLst>
                                    <p:cond delay="0"/>
                                  </p:stCondLst>
                                  <p:childTnLst>
                                    <p:animMotion origin="layout" path="M -1.66667E-6 2.59259E-6 L 0.12726 -0.0956 " pathEditMode="relative" rAng="0" ptsTypes="AA">
                                      <p:cBhvr>
                                        <p:cTn id="64" dur="2000" fill="hold"/>
                                        <p:tgtEl>
                                          <p:spTgt spid="21"/>
                                        </p:tgtEl>
                                        <p:attrNameLst>
                                          <p:attrName>ppt_x</p:attrName>
                                          <p:attrName>ppt_y</p:attrName>
                                        </p:attrNameLst>
                                      </p:cBhvr>
                                      <p:rCtr x="6354" y="-4792"/>
                                    </p:animMotion>
                                  </p:childTnLst>
                                </p:cTn>
                              </p:par>
                              <p:par>
                                <p:cTn id="65" presetID="42" presetClass="path" presetSubtype="0" accel="50000" decel="50000" fill="hold" grpId="2" nodeType="withEffect">
                                  <p:stCondLst>
                                    <p:cond delay="0"/>
                                  </p:stCondLst>
                                  <p:childTnLst>
                                    <p:animMotion origin="layout" path="M 3.61111E-6 2.59259E-6 L 0.07083 0.06041 " pathEditMode="relative" rAng="0" ptsTypes="AA">
                                      <p:cBhvr>
                                        <p:cTn id="66" dur="2000" fill="hold"/>
                                        <p:tgtEl>
                                          <p:spTgt spid="22"/>
                                        </p:tgtEl>
                                        <p:attrNameLst>
                                          <p:attrName>ppt_x</p:attrName>
                                          <p:attrName>ppt_y</p:attrName>
                                        </p:attrNameLst>
                                      </p:cBhvr>
                                      <p:rCtr x="3542" y="3009"/>
                                    </p:animMotion>
                                  </p:childTnLst>
                                </p:cTn>
                              </p:par>
                              <p:par>
                                <p:cTn id="67" presetID="42" presetClass="path" presetSubtype="0" accel="50000" decel="50000" fill="hold" grpId="2" nodeType="withEffect">
                                  <p:stCondLst>
                                    <p:cond delay="0"/>
                                  </p:stCondLst>
                                  <p:childTnLst>
                                    <p:animMotion origin="layout" path="M -4.72222E-6 2.59259E-6 L -0.3342 0.1581 " pathEditMode="relative" rAng="0" ptsTypes="AA">
                                      <p:cBhvr>
                                        <p:cTn id="68" dur="2000" fill="hold"/>
                                        <p:tgtEl>
                                          <p:spTgt spid="23"/>
                                        </p:tgtEl>
                                        <p:attrNameLst>
                                          <p:attrName>ppt_x</p:attrName>
                                          <p:attrName>ppt_y</p:attrName>
                                        </p:attrNameLst>
                                      </p:cBhvr>
                                      <p:rCtr x="-16719" y="7894"/>
                                    </p:animMotion>
                                  </p:childTnLst>
                                </p:cTn>
                              </p:par>
                              <p:par>
                                <p:cTn id="69" presetID="42" presetClass="path" presetSubtype="0" accel="50000" decel="50000" fill="hold" grpId="2" nodeType="withEffect">
                                  <p:stCondLst>
                                    <p:cond delay="0"/>
                                  </p:stCondLst>
                                  <p:childTnLst>
                                    <p:animMotion origin="layout" path="M 1.66667E-6 4.44444E-6 L 0.43351 0.05972 " pathEditMode="relative" rAng="0" ptsTypes="AA">
                                      <p:cBhvr>
                                        <p:cTn id="70" dur="2000" fill="hold"/>
                                        <p:tgtEl>
                                          <p:spTgt spid="24"/>
                                        </p:tgtEl>
                                        <p:attrNameLst>
                                          <p:attrName>ppt_x</p:attrName>
                                          <p:attrName>ppt_y</p:attrName>
                                        </p:attrNameLst>
                                      </p:cBhvr>
                                      <p:rCtr x="21667" y="2986"/>
                                    </p:animMotion>
                                  </p:childTnLst>
                                </p:cTn>
                              </p:par>
                              <p:par>
                                <p:cTn id="71" presetID="42" presetClass="path" presetSubtype="0" accel="50000" decel="50000" fill="hold" grpId="2" nodeType="withEffect">
                                  <p:stCondLst>
                                    <p:cond delay="0"/>
                                  </p:stCondLst>
                                  <p:childTnLst>
                                    <p:animMotion origin="layout" path="M -3.05556E-6 -2.59259E-6 L 0.03507 0.15857 " pathEditMode="relative" rAng="0" ptsTypes="AA">
                                      <p:cBhvr>
                                        <p:cTn id="72" dur="2000" fill="hold"/>
                                        <p:tgtEl>
                                          <p:spTgt spid="25"/>
                                        </p:tgtEl>
                                        <p:attrNameLst>
                                          <p:attrName>ppt_x</p:attrName>
                                          <p:attrName>ppt_y</p:attrName>
                                        </p:attrNameLst>
                                      </p:cBhvr>
                                      <p:rCtr x="1753" y="7917"/>
                                    </p:animMotion>
                                  </p:childTnLst>
                                </p:cTn>
                              </p:par>
                              <p:par>
                                <p:cTn id="73" presetID="10" presetClass="exit" presetSubtype="0" fill="hold" grpId="1" nodeType="withEffect">
                                  <p:stCondLst>
                                    <p:cond delay="0"/>
                                  </p:stCondLst>
                                  <p:childTnLst>
                                    <p:animEffect transition="out" filter="fade">
                                      <p:cBhvr>
                                        <p:cTn id="74" dur="1250"/>
                                        <p:tgtEl>
                                          <p:spTgt spid="12"/>
                                        </p:tgtEl>
                                      </p:cBhvr>
                                    </p:animEffect>
                                    <p:set>
                                      <p:cBhvr>
                                        <p:cTn id="75" dur="1" fill="hold">
                                          <p:stCondLst>
                                            <p:cond delay="1249"/>
                                          </p:stCondLst>
                                        </p:cTn>
                                        <p:tgtEl>
                                          <p:spTgt spid="12"/>
                                        </p:tgtEl>
                                        <p:attrNameLst>
                                          <p:attrName>style.visibility</p:attrName>
                                        </p:attrNameLst>
                                      </p:cBhvr>
                                      <p:to>
                                        <p:strVal val="hidden"/>
                                      </p:to>
                                    </p:set>
                                  </p:childTnLst>
                                </p:cTn>
                              </p:par>
                            </p:childTnLst>
                          </p:cTn>
                        </p:par>
                        <p:par>
                          <p:cTn id="76" fill="hold">
                            <p:stCondLst>
                              <p:cond delay="2000"/>
                            </p:stCondLst>
                            <p:childTnLst>
                              <p:par>
                                <p:cTn id="77" presetID="10" presetClass="entr" presetSubtype="0" fill="hold" grpId="0" nodeType="after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fade">
                                      <p:cBhvr>
                                        <p:cTn id="79" dur="250"/>
                                        <p:tgtEl>
                                          <p:spTgt spid="10"/>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fade">
                                      <p:cBhvr>
                                        <p:cTn id="82" dur="250"/>
                                        <p:tgtEl>
                                          <p:spTgt spid="11"/>
                                        </p:tgtEl>
                                      </p:cBhvr>
                                    </p:animEffect>
                                  </p:childTnLst>
                                </p:cTn>
                              </p:par>
                              <p:par>
                                <p:cTn id="83" presetID="10" presetClass="exit" presetSubtype="0" fill="hold" grpId="1" nodeType="withEffect">
                                  <p:stCondLst>
                                    <p:cond delay="0"/>
                                  </p:stCondLst>
                                  <p:childTnLst>
                                    <p:animEffect transition="out" filter="fade">
                                      <p:cBhvr>
                                        <p:cTn id="84" dur="500"/>
                                        <p:tgtEl>
                                          <p:spTgt spid="14"/>
                                        </p:tgtEl>
                                      </p:cBhvr>
                                    </p:animEffect>
                                    <p:set>
                                      <p:cBhvr>
                                        <p:cTn id="85" dur="1" fill="hold">
                                          <p:stCondLst>
                                            <p:cond delay="499"/>
                                          </p:stCondLst>
                                        </p:cTn>
                                        <p:tgtEl>
                                          <p:spTgt spid="14"/>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6"/>
                                        </p:tgtEl>
                                      </p:cBhvr>
                                    </p:animEffect>
                                    <p:set>
                                      <p:cBhvr>
                                        <p:cTn id="91" dur="1" fill="hold">
                                          <p:stCondLst>
                                            <p:cond delay="499"/>
                                          </p:stCondLst>
                                        </p:cTn>
                                        <p:tgtEl>
                                          <p:spTgt spid="16"/>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7"/>
                                        </p:tgtEl>
                                      </p:cBhvr>
                                    </p:animEffect>
                                    <p:set>
                                      <p:cBhvr>
                                        <p:cTn id="94" dur="1" fill="hold">
                                          <p:stCondLst>
                                            <p:cond delay="499"/>
                                          </p:stCondLst>
                                        </p:cTn>
                                        <p:tgtEl>
                                          <p:spTgt spid="17"/>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8"/>
                                        </p:tgtEl>
                                      </p:cBhvr>
                                    </p:animEffect>
                                    <p:set>
                                      <p:cBhvr>
                                        <p:cTn id="97" dur="1" fill="hold">
                                          <p:stCondLst>
                                            <p:cond delay="499"/>
                                          </p:stCondLst>
                                        </p:cTn>
                                        <p:tgtEl>
                                          <p:spTgt spid="18"/>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9"/>
                                        </p:tgtEl>
                                      </p:cBhvr>
                                    </p:animEffect>
                                    <p:set>
                                      <p:cBhvr>
                                        <p:cTn id="100" dur="1" fill="hold">
                                          <p:stCondLst>
                                            <p:cond delay="499"/>
                                          </p:stCondLst>
                                        </p:cTn>
                                        <p:tgtEl>
                                          <p:spTgt spid="19"/>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20"/>
                                        </p:tgtEl>
                                      </p:cBhvr>
                                    </p:animEffect>
                                    <p:set>
                                      <p:cBhvr>
                                        <p:cTn id="103" dur="1" fill="hold">
                                          <p:stCondLst>
                                            <p:cond delay="499"/>
                                          </p:stCondLst>
                                        </p:cTn>
                                        <p:tgtEl>
                                          <p:spTgt spid="20"/>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21"/>
                                        </p:tgtEl>
                                      </p:cBhvr>
                                    </p:animEffect>
                                    <p:set>
                                      <p:cBhvr>
                                        <p:cTn id="106" dur="1" fill="hold">
                                          <p:stCondLst>
                                            <p:cond delay="499"/>
                                          </p:stCondLst>
                                        </p:cTn>
                                        <p:tgtEl>
                                          <p:spTgt spid="21"/>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22"/>
                                        </p:tgtEl>
                                      </p:cBhvr>
                                    </p:animEffect>
                                    <p:set>
                                      <p:cBhvr>
                                        <p:cTn id="109" dur="1" fill="hold">
                                          <p:stCondLst>
                                            <p:cond delay="499"/>
                                          </p:stCondLst>
                                        </p:cTn>
                                        <p:tgtEl>
                                          <p:spTgt spid="22"/>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23"/>
                                        </p:tgtEl>
                                      </p:cBhvr>
                                    </p:animEffect>
                                    <p:set>
                                      <p:cBhvr>
                                        <p:cTn id="112" dur="1" fill="hold">
                                          <p:stCondLst>
                                            <p:cond delay="499"/>
                                          </p:stCondLst>
                                        </p:cTn>
                                        <p:tgtEl>
                                          <p:spTgt spid="23"/>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24"/>
                                        </p:tgtEl>
                                      </p:cBhvr>
                                    </p:animEffect>
                                    <p:set>
                                      <p:cBhvr>
                                        <p:cTn id="115" dur="1" fill="hold">
                                          <p:stCondLst>
                                            <p:cond delay="499"/>
                                          </p:stCondLst>
                                        </p:cTn>
                                        <p:tgtEl>
                                          <p:spTgt spid="24"/>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25"/>
                                        </p:tgtEl>
                                      </p:cBhvr>
                                    </p:animEffect>
                                    <p:set>
                                      <p:cBhvr>
                                        <p:cTn id="118" dur="1" fill="hold">
                                          <p:stCondLst>
                                            <p:cond delay="499"/>
                                          </p:stCondLst>
                                        </p:cTn>
                                        <p:tgtEl>
                                          <p:spTgt spid="25"/>
                                        </p:tgtEl>
                                        <p:attrNameLst>
                                          <p:attrName>style.visibility</p:attrName>
                                        </p:attrNameLst>
                                      </p:cBhvr>
                                      <p:to>
                                        <p:strVal val="hidden"/>
                                      </p:to>
                                    </p:set>
                                  </p:childTnLst>
                                </p:cTn>
                              </p:par>
                              <p:par>
                                <p:cTn id="119" presetID="18" presetClass="entr" presetSubtype="6" fill="hold" grpId="0" nodeType="withEffect">
                                  <p:stCondLst>
                                    <p:cond delay="400"/>
                                  </p:stCondLst>
                                  <p:childTnLst>
                                    <p:set>
                                      <p:cBhvr>
                                        <p:cTn id="120" dur="1" fill="hold">
                                          <p:stCondLst>
                                            <p:cond delay="0"/>
                                          </p:stCondLst>
                                        </p:cTn>
                                        <p:tgtEl>
                                          <p:spTgt spid="13"/>
                                        </p:tgtEl>
                                        <p:attrNameLst>
                                          <p:attrName>style.visibility</p:attrName>
                                        </p:attrNameLst>
                                      </p:cBhvr>
                                      <p:to>
                                        <p:strVal val="visible"/>
                                      </p:to>
                                    </p:set>
                                    <p:animEffect transition="in" filter="strips(downRight)">
                                      <p:cBhvr>
                                        <p:cTn id="121" dur="500"/>
                                        <p:tgtEl>
                                          <p:spTgt spid="13"/>
                                        </p:tgtEl>
                                      </p:cBhvr>
                                    </p:animEffect>
                                  </p:childTnLst>
                                </p:cTn>
                              </p:par>
                            </p:childTnLst>
                          </p:cTn>
                        </p:par>
                      </p:childTnLst>
                    </p:cTn>
                  </p:par>
                  <p:par>
                    <p:cTn id="122" fill="hold">
                      <p:stCondLst>
                        <p:cond delay="indefinite"/>
                      </p:stCondLst>
                      <p:childTnLst>
                        <p:par>
                          <p:cTn id="123" fill="hold">
                            <p:stCondLst>
                              <p:cond delay="0"/>
                            </p:stCondLst>
                            <p:childTnLst>
                              <p:par>
                                <p:cTn id="124" presetID="23" presetClass="entr" presetSubtype="16" fill="hold" grpId="0" nodeType="clickEffect">
                                  <p:stCondLst>
                                    <p:cond delay="400"/>
                                  </p:stCondLst>
                                  <p:childTnLst>
                                    <p:set>
                                      <p:cBhvr>
                                        <p:cTn id="125" dur="1" fill="hold">
                                          <p:stCondLst>
                                            <p:cond delay="0"/>
                                          </p:stCondLst>
                                        </p:cTn>
                                        <p:tgtEl>
                                          <p:spTgt spid="8"/>
                                        </p:tgtEl>
                                        <p:attrNameLst>
                                          <p:attrName>style.visibility</p:attrName>
                                        </p:attrNameLst>
                                      </p:cBhvr>
                                      <p:to>
                                        <p:strVal val="visible"/>
                                      </p:to>
                                    </p:set>
                                    <p:anim calcmode="lin" valueType="num">
                                      <p:cBhvr>
                                        <p:cTn id="126" dur="500" fill="hold"/>
                                        <p:tgtEl>
                                          <p:spTgt spid="8"/>
                                        </p:tgtEl>
                                        <p:attrNameLst>
                                          <p:attrName>ppt_w</p:attrName>
                                        </p:attrNameLst>
                                      </p:cBhvr>
                                      <p:tavLst>
                                        <p:tav tm="0">
                                          <p:val>
                                            <p:fltVal val="0"/>
                                          </p:val>
                                        </p:tav>
                                        <p:tav tm="100000">
                                          <p:val>
                                            <p:strVal val="#ppt_w"/>
                                          </p:val>
                                        </p:tav>
                                      </p:tavLst>
                                    </p:anim>
                                    <p:anim calcmode="lin" valueType="num">
                                      <p:cBhvr>
                                        <p:cTn id="127" dur="500" fill="hold"/>
                                        <p:tgtEl>
                                          <p:spTgt spid="8"/>
                                        </p:tgtEl>
                                        <p:attrNameLst>
                                          <p:attrName>ppt_h</p:attrName>
                                        </p:attrNameLst>
                                      </p:cBhvr>
                                      <p:tavLst>
                                        <p:tav tm="0">
                                          <p:val>
                                            <p:fltVal val="0"/>
                                          </p:val>
                                        </p:tav>
                                        <p:tav tm="100000">
                                          <p:val>
                                            <p:strVal val="#ppt_h"/>
                                          </p:val>
                                        </p:tav>
                                      </p:tavLst>
                                    </p:anim>
                                  </p:childTnLst>
                                </p:cTn>
                              </p:par>
                              <p:par>
                                <p:cTn id="128" presetID="23" presetClass="entr" presetSubtype="16" fill="hold" grpId="0" nodeType="withEffect">
                                  <p:stCondLst>
                                    <p:cond delay="400"/>
                                  </p:stCondLst>
                                  <p:childTnLst>
                                    <p:set>
                                      <p:cBhvr>
                                        <p:cTn id="129" dur="1" fill="hold">
                                          <p:stCondLst>
                                            <p:cond delay="0"/>
                                          </p:stCondLst>
                                        </p:cTn>
                                        <p:tgtEl>
                                          <p:spTgt spid="9"/>
                                        </p:tgtEl>
                                        <p:attrNameLst>
                                          <p:attrName>style.visibility</p:attrName>
                                        </p:attrNameLst>
                                      </p:cBhvr>
                                      <p:to>
                                        <p:strVal val="visible"/>
                                      </p:to>
                                    </p:set>
                                    <p:anim calcmode="lin" valueType="num">
                                      <p:cBhvr>
                                        <p:cTn id="130" dur="500" fill="hold"/>
                                        <p:tgtEl>
                                          <p:spTgt spid="9"/>
                                        </p:tgtEl>
                                        <p:attrNameLst>
                                          <p:attrName>ppt_w</p:attrName>
                                        </p:attrNameLst>
                                      </p:cBhvr>
                                      <p:tavLst>
                                        <p:tav tm="0">
                                          <p:val>
                                            <p:fltVal val="0"/>
                                          </p:val>
                                        </p:tav>
                                        <p:tav tm="100000">
                                          <p:val>
                                            <p:strVal val="#ppt_w"/>
                                          </p:val>
                                        </p:tav>
                                      </p:tavLst>
                                    </p:anim>
                                    <p:anim calcmode="lin" valueType="num">
                                      <p:cBhvr>
                                        <p:cTn id="131" dur="500" fill="hold"/>
                                        <p:tgtEl>
                                          <p:spTgt spid="9"/>
                                        </p:tgtEl>
                                        <p:attrNameLst>
                                          <p:attrName>ppt_h</p:attrName>
                                        </p:attrNameLst>
                                      </p:cBhvr>
                                      <p:tavLst>
                                        <p:tav tm="0">
                                          <p:val>
                                            <p:fltVal val="0"/>
                                          </p:val>
                                        </p:tav>
                                        <p:tav tm="100000">
                                          <p:val>
                                            <p:strVal val="#ppt_h"/>
                                          </p:val>
                                        </p:tav>
                                      </p:tavLst>
                                    </p:anim>
                                  </p:childTnLst>
                                </p:cTn>
                              </p:par>
                              <p:par>
                                <p:cTn id="132" presetID="23" presetClass="exit" presetSubtype="32" fill="hold" grpId="1" nodeType="withEffect">
                                  <p:stCondLst>
                                    <p:cond delay="0"/>
                                  </p:stCondLst>
                                  <p:childTnLst>
                                    <p:anim calcmode="lin" valueType="num">
                                      <p:cBhvr>
                                        <p:cTn id="133" dur="500"/>
                                        <p:tgtEl>
                                          <p:spTgt spid="10"/>
                                        </p:tgtEl>
                                        <p:attrNameLst>
                                          <p:attrName>ppt_w</p:attrName>
                                        </p:attrNameLst>
                                      </p:cBhvr>
                                      <p:tavLst>
                                        <p:tav tm="0">
                                          <p:val>
                                            <p:strVal val="ppt_w"/>
                                          </p:val>
                                        </p:tav>
                                        <p:tav tm="100000">
                                          <p:val>
                                            <p:fltVal val="0"/>
                                          </p:val>
                                        </p:tav>
                                      </p:tavLst>
                                    </p:anim>
                                    <p:anim calcmode="lin" valueType="num">
                                      <p:cBhvr>
                                        <p:cTn id="134" dur="500"/>
                                        <p:tgtEl>
                                          <p:spTgt spid="10"/>
                                        </p:tgtEl>
                                        <p:attrNameLst>
                                          <p:attrName>ppt_h</p:attrName>
                                        </p:attrNameLst>
                                      </p:cBhvr>
                                      <p:tavLst>
                                        <p:tav tm="0">
                                          <p:val>
                                            <p:strVal val="ppt_h"/>
                                          </p:val>
                                        </p:tav>
                                        <p:tav tm="100000">
                                          <p:val>
                                            <p:fltVal val="0"/>
                                          </p:val>
                                        </p:tav>
                                      </p:tavLst>
                                    </p:anim>
                                    <p:set>
                                      <p:cBhvr>
                                        <p:cTn id="135" dur="1" fill="hold">
                                          <p:stCondLst>
                                            <p:cond delay="499"/>
                                          </p:stCondLst>
                                        </p:cTn>
                                        <p:tgtEl>
                                          <p:spTgt spid="10"/>
                                        </p:tgtEl>
                                        <p:attrNameLst>
                                          <p:attrName>style.visibility</p:attrName>
                                        </p:attrNameLst>
                                      </p:cBhvr>
                                      <p:to>
                                        <p:strVal val="hidden"/>
                                      </p:to>
                                    </p:set>
                                  </p:childTnLst>
                                </p:cTn>
                              </p:par>
                              <p:par>
                                <p:cTn id="136" presetID="23" presetClass="exit" presetSubtype="32" fill="hold" grpId="1" nodeType="withEffect">
                                  <p:stCondLst>
                                    <p:cond delay="0"/>
                                  </p:stCondLst>
                                  <p:childTnLst>
                                    <p:anim calcmode="lin" valueType="num">
                                      <p:cBhvr>
                                        <p:cTn id="137" dur="500"/>
                                        <p:tgtEl>
                                          <p:spTgt spid="11"/>
                                        </p:tgtEl>
                                        <p:attrNameLst>
                                          <p:attrName>ppt_w</p:attrName>
                                        </p:attrNameLst>
                                      </p:cBhvr>
                                      <p:tavLst>
                                        <p:tav tm="0">
                                          <p:val>
                                            <p:strVal val="ppt_w"/>
                                          </p:val>
                                        </p:tav>
                                        <p:tav tm="100000">
                                          <p:val>
                                            <p:fltVal val="0"/>
                                          </p:val>
                                        </p:tav>
                                      </p:tavLst>
                                    </p:anim>
                                    <p:anim calcmode="lin" valueType="num">
                                      <p:cBhvr>
                                        <p:cTn id="138" dur="500"/>
                                        <p:tgtEl>
                                          <p:spTgt spid="11"/>
                                        </p:tgtEl>
                                        <p:attrNameLst>
                                          <p:attrName>ppt_h</p:attrName>
                                        </p:attrNameLst>
                                      </p:cBhvr>
                                      <p:tavLst>
                                        <p:tav tm="0">
                                          <p:val>
                                            <p:strVal val="ppt_h"/>
                                          </p:val>
                                        </p:tav>
                                        <p:tav tm="100000">
                                          <p:val>
                                            <p:fltVal val="0"/>
                                          </p:val>
                                        </p:tav>
                                      </p:tavLst>
                                    </p:anim>
                                    <p:set>
                                      <p:cBhvr>
                                        <p:cTn id="139" dur="1" fill="hold">
                                          <p:stCondLst>
                                            <p:cond delay="499"/>
                                          </p:stCondLst>
                                        </p:cTn>
                                        <p:tgtEl>
                                          <p:spTgt spid="11"/>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13"/>
                                        </p:tgtEl>
                                      </p:cBhvr>
                                    </p:animEffect>
                                    <p:set>
                                      <p:cBhvr>
                                        <p:cTn id="14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0" grpId="1"/>
      <p:bldP spid="11" grpId="0"/>
      <p:bldP spid="11" grpId="1"/>
      <p:bldP spid="12" grpId="0"/>
      <p:bldP spid="12" grpId="1"/>
      <p:bldP spid="13" grpId="0"/>
      <p:bldP spid="13" grpId="1"/>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04772508-131A-C4F9-692C-E865A36913FD}"/>
              </a:ext>
            </a:extLst>
          </p:cNvPr>
          <p:cNvSpPr/>
          <p:nvPr/>
        </p:nvSpPr>
        <p:spPr>
          <a:xfrm flipH="1">
            <a:off x="1" y="1"/>
            <a:ext cx="457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useBgFill="1">
        <p:nvSpPr>
          <p:cNvPr id="5" name="Rectangle 4">
            <a:extLst>
              <a:ext uri="{FF2B5EF4-FFF2-40B4-BE49-F238E27FC236}">
                <a16:creationId xmlns:a16="http://schemas.microsoft.com/office/drawing/2014/main" id="{9E3176EE-64BE-AC3F-7ED4-E9ECE424BF45}"/>
              </a:ext>
            </a:extLst>
          </p:cNvPr>
          <p:cNvSpPr/>
          <p:nvPr/>
        </p:nvSpPr>
        <p:spPr>
          <a:xfrm rot="10800000">
            <a:off x="0" y="3429000"/>
            <a:ext cx="457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useBgFill="1">
        <p:nvSpPr>
          <p:cNvPr id="6" name="Rectangle 5">
            <a:extLst>
              <a:ext uri="{FF2B5EF4-FFF2-40B4-BE49-F238E27FC236}">
                <a16:creationId xmlns:a16="http://schemas.microsoft.com/office/drawing/2014/main" id="{F04A2E45-8E41-A196-B582-AD65723C890C}"/>
              </a:ext>
            </a:extLst>
          </p:cNvPr>
          <p:cNvSpPr/>
          <p:nvPr/>
        </p:nvSpPr>
        <p:spPr>
          <a:xfrm flipH="1">
            <a:off x="4572000" y="3429000"/>
            <a:ext cx="457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useBgFill="1">
        <p:nvSpPr>
          <p:cNvPr id="7" name="Rectangle 6">
            <a:extLst>
              <a:ext uri="{FF2B5EF4-FFF2-40B4-BE49-F238E27FC236}">
                <a16:creationId xmlns:a16="http://schemas.microsoft.com/office/drawing/2014/main" id="{379F3127-B954-D97C-6F9C-B2739CFED721}"/>
              </a:ext>
            </a:extLst>
          </p:cNvPr>
          <p:cNvSpPr/>
          <p:nvPr/>
        </p:nvSpPr>
        <p:spPr>
          <a:xfrm rot="10800000">
            <a:off x="4572000" y="0"/>
            <a:ext cx="457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Final">
            <a:extLst>
              <a:ext uri="{FF2B5EF4-FFF2-40B4-BE49-F238E27FC236}">
                <a16:creationId xmlns:a16="http://schemas.microsoft.com/office/drawing/2014/main" id="{7B056714-6368-0746-32D0-644F6A79689A}"/>
              </a:ext>
            </a:extLst>
          </p:cNvPr>
          <p:cNvSpPr txBox="1">
            <a:spLocks noChangeArrowheads="1"/>
          </p:cNvSpPr>
          <p:nvPr/>
        </p:nvSpPr>
        <p:spPr bwMode="auto">
          <a:xfrm>
            <a:off x="543560" y="362145"/>
            <a:ext cx="8056880" cy="6133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Do you look at things according to the outward appearance? </a:t>
            </a: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convinced Christ in you? </a:t>
            </a: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consider this in you</a:t>
            </a:r>
          </a:p>
          <a:p>
            <a:pPr eaLnBrk="1" hangingPunct="1"/>
            <a:r>
              <a:rPr lang="en-US" altLang="en-US" b="1" kern="0"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 that just as you are Christ's</a:t>
            </a:r>
          </a:p>
          <a:p>
            <a:pPr eaLnBrk="1" hangingPunct="1"/>
            <a:r>
              <a:rPr lang="en-US" altLang="en-US" b="1" kern="0"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even so we all are Christ's</a:t>
            </a:r>
            <a:endParaRPr lang="en-US" altLang="en-US" sz="3200" b="1" i="1" kern="0"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endParaRPr>
          </a:p>
        </p:txBody>
      </p:sp>
      <p:sp>
        <p:nvSpPr>
          <p:cNvPr id="9" name="Main">
            <a:extLst>
              <a:ext uri="{FF2B5EF4-FFF2-40B4-BE49-F238E27FC236}">
                <a16:creationId xmlns:a16="http://schemas.microsoft.com/office/drawing/2014/main" id="{2B5675B2-068C-86D5-6EDB-93BD50FB4761}"/>
              </a:ext>
            </a:extLst>
          </p:cNvPr>
          <p:cNvSpPr>
            <a:spLocks noGrp="1" noChangeArrowheads="1"/>
          </p:cNvSpPr>
          <p:nvPr>
            <p:ph type="title"/>
          </p:nvPr>
        </p:nvSpPr>
        <p:spPr>
          <a:xfrm>
            <a:off x="543560" y="751999"/>
            <a:ext cx="8056880" cy="535400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 you look at things according to the outward appearance? If anyone is convinced in himself that he is Christ's, let him again consider this in himself, that just as he is Christ's, even so we        are Christ's.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10:7 </a:t>
            </a:r>
          </a:p>
        </p:txBody>
      </p:sp>
      <p:sp>
        <p:nvSpPr>
          <p:cNvPr id="10" name="Rectangle 2">
            <a:extLst>
              <a:ext uri="{FF2B5EF4-FFF2-40B4-BE49-F238E27FC236}">
                <a16:creationId xmlns:a16="http://schemas.microsoft.com/office/drawing/2014/main" id="{19219C79-ADCF-A0B1-4FF5-5C6CB69EDDB1}"/>
              </a:ext>
            </a:extLst>
          </p:cNvPr>
          <p:cNvSpPr txBox="1">
            <a:spLocks noChangeArrowheads="1"/>
          </p:cNvSpPr>
          <p:nvPr/>
        </p:nvSpPr>
        <p:spPr bwMode="auto">
          <a:xfrm>
            <a:off x="818147" y="2374106"/>
            <a:ext cx="705853" cy="76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a:t>
            </a:r>
          </a:p>
        </p:txBody>
      </p:sp>
      <p:sp>
        <p:nvSpPr>
          <p:cNvPr id="11" name="Rectangle 2">
            <a:extLst>
              <a:ext uri="{FF2B5EF4-FFF2-40B4-BE49-F238E27FC236}">
                <a16:creationId xmlns:a16="http://schemas.microsoft.com/office/drawing/2014/main" id="{28207996-698D-8A10-1E44-7261A8E2B086}"/>
              </a:ext>
            </a:extLst>
          </p:cNvPr>
          <p:cNvSpPr txBox="1">
            <a:spLocks noChangeArrowheads="1"/>
          </p:cNvSpPr>
          <p:nvPr/>
        </p:nvSpPr>
        <p:spPr bwMode="auto">
          <a:xfrm>
            <a:off x="5510464" y="3721363"/>
            <a:ext cx="764975" cy="757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l</a:t>
            </a:r>
            <a:endPar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5BEF1BAA-C2A8-F544-C26C-A4A022D47D34}"/>
              </a:ext>
            </a:extLst>
          </p:cNvPr>
          <p:cNvSpPr txBox="1">
            <a:spLocks noChangeArrowheads="1"/>
          </p:cNvSpPr>
          <p:nvPr/>
        </p:nvSpPr>
        <p:spPr bwMode="auto">
          <a:xfrm>
            <a:off x="7483643" y="2409922"/>
            <a:ext cx="775454" cy="689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l</a:t>
            </a:r>
            <a:endPar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F3EC025C-429F-6EC5-7AE4-BA9930AA396F}"/>
              </a:ext>
            </a:extLst>
          </p:cNvPr>
          <p:cNvSpPr txBox="1">
            <a:spLocks noChangeArrowheads="1"/>
          </p:cNvSpPr>
          <p:nvPr/>
        </p:nvSpPr>
        <p:spPr bwMode="auto">
          <a:xfrm>
            <a:off x="672951" y="1034845"/>
            <a:ext cx="779999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 you look at things according</a:t>
            </a:r>
          </a:p>
        </p:txBody>
      </p:sp>
      <p:sp>
        <p:nvSpPr>
          <p:cNvPr id="14" name="Rectangle 2">
            <a:extLst>
              <a:ext uri="{FF2B5EF4-FFF2-40B4-BE49-F238E27FC236}">
                <a16:creationId xmlns:a16="http://schemas.microsoft.com/office/drawing/2014/main" id="{3D729D45-144F-1E6A-0B71-D62EE27A0B07}"/>
              </a:ext>
            </a:extLst>
          </p:cNvPr>
          <p:cNvSpPr txBox="1">
            <a:spLocks noChangeArrowheads="1"/>
          </p:cNvSpPr>
          <p:nvPr/>
        </p:nvSpPr>
        <p:spPr bwMode="auto">
          <a:xfrm>
            <a:off x="748146" y="1699146"/>
            <a:ext cx="7203694" cy="778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the outward appearance?</a:t>
            </a:r>
          </a:p>
        </p:txBody>
      </p:sp>
      <p:sp>
        <p:nvSpPr>
          <p:cNvPr id="15" name="Rectangle 2">
            <a:extLst>
              <a:ext uri="{FF2B5EF4-FFF2-40B4-BE49-F238E27FC236}">
                <a16:creationId xmlns:a16="http://schemas.microsoft.com/office/drawing/2014/main" id="{16E9DB67-ADB1-3D3C-19A7-6D2CAE592039}"/>
              </a:ext>
            </a:extLst>
          </p:cNvPr>
          <p:cNvSpPr txBox="1">
            <a:spLocks noChangeArrowheads="1"/>
          </p:cNvSpPr>
          <p:nvPr/>
        </p:nvSpPr>
        <p:spPr bwMode="auto">
          <a:xfrm>
            <a:off x="3200399" y="2352368"/>
            <a:ext cx="2681749" cy="807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convinced</a:t>
            </a:r>
          </a:p>
        </p:txBody>
      </p:sp>
      <p:sp>
        <p:nvSpPr>
          <p:cNvPr id="16" name="Rectangle 2">
            <a:extLst>
              <a:ext uri="{FF2B5EF4-FFF2-40B4-BE49-F238E27FC236}">
                <a16:creationId xmlns:a16="http://schemas.microsoft.com/office/drawing/2014/main" id="{0B166745-4CFB-23E0-81E1-F7FF6C9D8607}"/>
              </a:ext>
            </a:extLst>
          </p:cNvPr>
          <p:cNvSpPr txBox="1">
            <a:spLocks noChangeArrowheads="1"/>
          </p:cNvSpPr>
          <p:nvPr/>
        </p:nvSpPr>
        <p:spPr bwMode="auto">
          <a:xfrm>
            <a:off x="3030310" y="3018503"/>
            <a:ext cx="1738335" cy="817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Christ</a:t>
            </a:r>
          </a:p>
        </p:txBody>
      </p:sp>
      <p:sp>
        <p:nvSpPr>
          <p:cNvPr id="17" name="Rectangle 2">
            <a:extLst>
              <a:ext uri="{FF2B5EF4-FFF2-40B4-BE49-F238E27FC236}">
                <a16:creationId xmlns:a16="http://schemas.microsoft.com/office/drawing/2014/main" id="{F1DE25F3-518F-2923-C80D-1D5069976F44}"/>
              </a:ext>
            </a:extLst>
          </p:cNvPr>
          <p:cNvSpPr txBox="1">
            <a:spLocks noChangeArrowheads="1"/>
          </p:cNvSpPr>
          <p:nvPr/>
        </p:nvSpPr>
        <p:spPr bwMode="auto">
          <a:xfrm>
            <a:off x="5680586" y="2374490"/>
            <a:ext cx="766023" cy="76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a:t>
            </a:r>
          </a:p>
        </p:txBody>
      </p:sp>
      <p:sp>
        <p:nvSpPr>
          <p:cNvPr id="18" name="Rectangle 2">
            <a:extLst>
              <a:ext uri="{FF2B5EF4-FFF2-40B4-BE49-F238E27FC236}">
                <a16:creationId xmlns:a16="http://schemas.microsoft.com/office/drawing/2014/main" id="{1C753E20-2554-1421-A6AA-A493F06EAD2E}"/>
              </a:ext>
            </a:extLst>
          </p:cNvPr>
          <p:cNvSpPr txBox="1">
            <a:spLocks noChangeArrowheads="1"/>
          </p:cNvSpPr>
          <p:nvPr/>
        </p:nvSpPr>
        <p:spPr bwMode="auto">
          <a:xfrm>
            <a:off x="1592826" y="1015182"/>
            <a:ext cx="1090635" cy="803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a:t>
            </a:r>
          </a:p>
        </p:txBody>
      </p:sp>
      <p:sp>
        <p:nvSpPr>
          <p:cNvPr id="19" name="Rectangle 2">
            <a:extLst>
              <a:ext uri="{FF2B5EF4-FFF2-40B4-BE49-F238E27FC236}">
                <a16:creationId xmlns:a16="http://schemas.microsoft.com/office/drawing/2014/main" id="{38223E38-A6B5-18BC-2012-17326BD6F5C1}"/>
              </a:ext>
            </a:extLst>
          </p:cNvPr>
          <p:cNvSpPr txBox="1">
            <a:spLocks noChangeArrowheads="1"/>
          </p:cNvSpPr>
          <p:nvPr/>
        </p:nvSpPr>
        <p:spPr bwMode="auto">
          <a:xfrm>
            <a:off x="7211291" y="1700981"/>
            <a:ext cx="629935" cy="773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p>
        </p:txBody>
      </p:sp>
      <p:sp>
        <p:nvSpPr>
          <p:cNvPr id="20" name="Rectangle 2">
            <a:extLst>
              <a:ext uri="{FF2B5EF4-FFF2-40B4-BE49-F238E27FC236}">
                <a16:creationId xmlns:a16="http://schemas.microsoft.com/office/drawing/2014/main" id="{A10DA868-932C-ED20-F487-9E2CA38AE0E3}"/>
              </a:ext>
            </a:extLst>
          </p:cNvPr>
          <p:cNvSpPr txBox="1">
            <a:spLocks noChangeArrowheads="1"/>
          </p:cNvSpPr>
          <p:nvPr/>
        </p:nvSpPr>
        <p:spPr bwMode="auto">
          <a:xfrm>
            <a:off x="437534" y="3699386"/>
            <a:ext cx="4211447" cy="801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consider this in</a:t>
            </a:r>
          </a:p>
        </p:txBody>
      </p:sp>
      <p:sp>
        <p:nvSpPr>
          <p:cNvPr id="21" name="Rectangle 2">
            <a:extLst>
              <a:ext uri="{FF2B5EF4-FFF2-40B4-BE49-F238E27FC236}">
                <a16:creationId xmlns:a16="http://schemas.microsoft.com/office/drawing/2014/main" id="{42509D27-1E3F-7038-B1AE-112EC4B731D8}"/>
              </a:ext>
            </a:extLst>
          </p:cNvPr>
          <p:cNvSpPr txBox="1">
            <a:spLocks noChangeArrowheads="1"/>
          </p:cNvSpPr>
          <p:nvPr/>
        </p:nvSpPr>
        <p:spPr bwMode="auto">
          <a:xfrm>
            <a:off x="1580535" y="1064342"/>
            <a:ext cx="1117273" cy="709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a:t>
            </a:r>
          </a:p>
        </p:txBody>
      </p:sp>
      <p:sp>
        <p:nvSpPr>
          <p:cNvPr id="22" name="Rectangle 2">
            <a:extLst>
              <a:ext uri="{FF2B5EF4-FFF2-40B4-BE49-F238E27FC236}">
                <a16:creationId xmlns:a16="http://schemas.microsoft.com/office/drawing/2014/main" id="{079C8672-FFF7-B362-2695-4D9858BA36A5}"/>
              </a:ext>
            </a:extLst>
          </p:cNvPr>
          <p:cNvSpPr txBox="1">
            <a:spLocks noChangeArrowheads="1"/>
          </p:cNvSpPr>
          <p:nvPr/>
        </p:nvSpPr>
        <p:spPr bwMode="auto">
          <a:xfrm>
            <a:off x="6265718" y="3711519"/>
            <a:ext cx="224164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that just</a:t>
            </a:r>
          </a:p>
        </p:txBody>
      </p:sp>
      <p:sp>
        <p:nvSpPr>
          <p:cNvPr id="23" name="Rectangle 2">
            <a:extLst>
              <a:ext uri="{FF2B5EF4-FFF2-40B4-BE49-F238E27FC236}">
                <a16:creationId xmlns:a16="http://schemas.microsoft.com/office/drawing/2014/main" id="{4088AAA8-13D2-EE1D-950E-B2549B5827E0}"/>
              </a:ext>
            </a:extLst>
          </p:cNvPr>
          <p:cNvSpPr txBox="1">
            <a:spLocks noChangeArrowheads="1"/>
          </p:cNvSpPr>
          <p:nvPr/>
        </p:nvSpPr>
        <p:spPr bwMode="auto">
          <a:xfrm>
            <a:off x="1234136" y="4369594"/>
            <a:ext cx="785163" cy="798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as</a:t>
            </a:r>
          </a:p>
        </p:txBody>
      </p:sp>
      <p:sp>
        <p:nvSpPr>
          <p:cNvPr id="24" name="Rectangle 2">
            <a:extLst>
              <a:ext uri="{FF2B5EF4-FFF2-40B4-BE49-F238E27FC236}">
                <a16:creationId xmlns:a16="http://schemas.microsoft.com/office/drawing/2014/main" id="{0F141211-65FA-9190-ABB0-15C80A48E10F}"/>
              </a:ext>
            </a:extLst>
          </p:cNvPr>
          <p:cNvSpPr txBox="1">
            <a:spLocks noChangeArrowheads="1"/>
          </p:cNvSpPr>
          <p:nvPr/>
        </p:nvSpPr>
        <p:spPr bwMode="auto">
          <a:xfrm>
            <a:off x="1605117" y="1025014"/>
            <a:ext cx="1065348" cy="782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a:t>
            </a:r>
          </a:p>
        </p:txBody>
      </p:sp>
      <p:sp>
        <p:nvSpPr>
          <p:cNvPr id="25" name="Rectangle 2">
            <a:extLst>
              <a:ext uri="{FF2B5EF4-FFF2-40B4-BE49-F238E27FC236}">
                <a16:creationId xmlns:a16="http://schemas.microsoft.com/office/drawing/2014/main" id="{4AB6EC89-9C46-B659-F664-B50FD00F278D}"/>
              </a:ext>
            </a:extLst>
          </p:cNvPr>
          <p:cNvSpPr txBox="1">
            <a:spLocks noChangeArrowheads="1"/>
          </p:cNvSpPr>
          <p:nvPr/>
        </p:nvSpPr>
        <p:spPr bwMode="auto">
          <a:xfrm>
            <a:off x="1007917" y="5072728"/>
            <a:ext cx="3055263" cy="740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are Christ's</a:t>
            </a:r>
          </a:p>
        </p:txBody>
      </p:sp>
      <p:sp>
        <p:nvSpPr>
          <p:cNvPr id="26" name="Rectangle 2">
            <a:extLst>
              <a:ext uri="{FF2B5EF4-FFF2-40B4-BE49-F238E27FC236}">
                <a16:creationId xmlns:a16="http://schemas.microsoft.com/office/drawing/2014/main" id="{DF64FCF9-E0F3-9595-F1F2-38077F04B382}"/>
              </a:ext>
            </a:extLst>
          </p:cNvPr>
          <p:cNvSpPr txBox="1">
            <a:spLocks noChangeArrowheads="1"/>
          </p:cNvSpPr>
          <p:nvPr/>
        </p:nvSpPr>
        <p:spPr bwMode="auto">
          <a:xfrm>
            <a:off x="5017169" y="4375078"/>
            <a:ext cx="291661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even so we</a:t>
            </a:r>
          </a:p>
        </p:txBody>
      </p:sp>
      <p:sp>
        <p:nvSpPr>
          <p:cNvPr id="27" name="Rectangle 2">
            <a:extLst>
              <a:ext uri="{FF2B5EF4-FFF2-40B4-BE49-F238E27FC236}">
                <a16:creationId xmlns:a16="http://schemas.microsoft.com/office/drawing/2014/main" id="{B839C818-8584-1CA4-D108-3369E7FB8A8E}"/>
              </a:ext>
            </a:extLst>
          </p:cNvPr>
          <p:cNvSpPr txBox="1">
            <a:spLocks noChangeArrowheads="1"/>
          </p:cNvSpPr>
          <p:nvPr/>
        </p:nvSpPr>
        <p:spPr bwMode="auto">
          <a:xfrm>
            <a:off x="1079090" y="5060878"/>
            <a:ext cx="2912807" cy="762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are Christ's</a:t>
            </a:r>
            <a:endPar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8" name="TextBox 18">
            <a:extLst>
              <a:ext uri="{FF2B5EF4-FFF2-40B4-BE49-F238E27FC236}">
                <a16:creationId xmlns:a16="http://schemas.microsoft.com/office/drawing/2014/main" id="{51D09613-8252-F980-4734-324EC7F2A593}"/>
              </a:ext>
            </a:extLst>
          </p:cNvPr>
          <p:cNvSpPr txBox="1"/>
          <p:nvPr/>
        </p:nvSpPr>
        <p:spPr>
          <a:xfrm>
            <a:off x="964277" y="3091364"/>
            <a:ext cx="707136" cy="769441"/>
          </a:xfrm>
          <a:prstGeom prst="rect">
            <a:avLst/>
          </a:prstGeom>
          <a:noFill/>
        </p:spPr>
        <p:txBody>
          <a:bodyPr wrap="square" rtlCol="0">
            <a:spAutoFit/>
          </a:bodyPr>
          <a:lstStyle/>
          <a:p>
            <a:r>
              <a:rPr lang="en-US" sz="4400" b="1" kern="0" dirty="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latin typeface="Calibri" panose="020F0502020204030204" pitchFamily="34" charset="0"/>
              </a:rPr>
              <a:t>→</a:t>
            </a:r>
          </a:p>
        </p:txBody>
      </p:sp>
      <p:sp>
        <p:nvSpPr>
          <p:cNvPr id="3" name="Rectangle 2">
            <a:extLst>
              <a:ext uri="{FF2B5EF4-FFF2-40B4-BE49-F238E27FC236}">
                <a16:creationId xmlns:a16="http://schemas.microsoft.com/office/drawing/2014/main" id="{6093F8D5-46B3-697F-1154-B13286000522}"/>
              </a:ext>
            </a:extLst>
          </p:cNvPr>
          <p:cNvSpPr txBox="1">
            <a:spLocks noChangeArrowheads="1"/>
          </p:cNvSpPr>
          <p:nvPr/>
        </p:nvSpPr>
        <p:spPr bwMode="auto">
          <a:xfrm>
            <a:off x="3876675" y="3031959"/>
            <a:ext cx="2054893" cy="792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3175">
                  <a:solidFill>
                    <a:sysClr val="windowText" lastClr="000000"/>
                  </a:solidFill>
                </a:ln>
                <a:solidFill>
                  <a:prstClr val="white"/>
                </a:solidFill>
                <a:effectLst>
                  <a:glow rad="139700">
                    <a:srgbClr val="FF9004">
                      <a:alpha val="40000"/>
                    </a:srgbClr>
                  </a:glow>
                </a:effectLst>
                <a:latin typeface="Calibri"/>
              </a:rPr>
              <a:t>Christ</a:t>
            </a:r>
          </a:p>
        </p:txBody>
      </p:sp>
      <p:sp>
        <p:nvSpPr>
          <p:cNvPr id="33" name="Rectangle 2">
            <a:extLst>
              <a:ext uri="{FF2B5EF4-FFF2-40B4-BE49-F238E27FC236}">
                <a16:creationId xmlns:a16="http://schemas.microsoft.com/office/drawing/2014/main" id="{BB1233C2-5CC7-41CA-E818-B0575B4B9E53}"/>
              </a:ext>
            </a:extLst>
          </p:cNvPr>
          <p:cNvSpPr txBox="1">
            <a:spLocks noChangeArrowheads="1"/>
          </p:cNvSpPr>
          <p:nvPr/>
        </p:nvSpPr>
        <p:spPr bwMode="auto">
          <a:xfrm>
            <a:off x="5741428" y="5041107"/>
            <a:ext cx="2016686" cy="803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3175">
                  <a:solidFill>
                    <a:sysClr val="windowText" lastClr="000000"/>
                  </a:solidFill>
                </a:ln>
                <a:solidFill>
                  <a:prstClr val="white"/>
                </a:solidFill>
                <a:effectLst>
                  <a:glow rad="139700">
                    <a:srgbClr val="FF9004">
                      <a:alpha val="40000"/>
                    </a:srgbClr>
                  </a:glow>
                </a:effectLst>
                <a:latin typeface="Calibri"/>
              </a:rPr>
              <a:t>Christ</a:t>
            </a:r>
          </a:p>
        </p:txBody>
      </p:sp>
      <p:sp>
        <p:nvSpPr>
          <p:cNvPr id="34" name="Rectangle 2">
            <a:extLst>
              <a:ext uri="{FF2B5EF4-FFF2-40B4-BE49-F238E27FC236}">
                <a16:creationId xmlns:a16="http://schemas.microsoft.com/office/drawing/2014/main" id="{4BAC77DB-4741-5CCE-BB1B-C12DDFD00F3A}"/>
              </a:ext>
            </a:extLst>
          </p:cNvPr>
          <p:cNvSpPr txBox="1">
            <a:spLocks noChangeArrowheads="1"/>
          </p:cNvSpPr>
          <p:nvPr/>
        </p:nvSpPr>
        <p:spPr bwMode="auto">
          <a:xfrm>
            <a:off x="5536891" y="5715000"/>
            <a:ext cx="2002147" cy="790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3175">
                  <a:solidFill>
                    <a:sysClr val="windowText" lastClr="000000"/>
                  </a:solidFill>
                </a:ln>
                <a:solidFill>
                  <a:prstClr val="white"/>
                </a:solidFill>
                <a:effectLst>
                  <a:glow rad="139700">
                    <a:srgbClr val="FF9004">
                      <a:alpha val="40000"/>
                    </a:srgbClr>
                  </a:glow>
                </a:effectLst>
                <a:latin typeface="Calibri"/>
              </a:rPr>
              <a:t>Christ</a:t>
            </a:r>
          </a:p>
        </p:txBody>
      </p:sp>
      <p:sp>
        <p:nvSpPr>
          <p:cNvPr id="29" name="Rectangle 9">
            <a:extLst>
              <a:ext uri="{FF2B5EF4-FFF2-40B4-BE49-F238E27FC236}">
                <a16:creationId xmlns:a16="http://schemas.microsoft.com/office/drawing/2014/main" id="{2D86AE5E-B581-A1B5-EA82-CB0BE15BA156}"/>
              </a:ext>
            </a:extLst>
          </p:cNvPr>
          <p:cNvSpPr>
            <a:spLocks noChangeArrowheads="1"/>
          </p:cNvSpPr>
          <p:nvPr/>
        </p:nvSpPr>
        <p:spPr bwMode="auto">
          <a:xfrm>
            <a:off x="4012518" y="3071276"/>
            <a:ext cx="1781063"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30" name="Rectangle 9">
            <a:extLst>
              <a:ext uri="{FF2B5EF4-FFF2-40B4-BE49-F238E27FC236}">
                <a16:creationId xmlns:a16="http://schemas.microsoft.com/office/drawing/2014/main" id="{2289ECBB-01CA-1CE5-FAB4-5D01F485B90C}"/>
              </a:ext>
            </a:extLst>
          </p:cNvPr>
          <p:cNvSpPr>
            <a:spLocks noChangeArrowheads="1"/>
          </p:cNvSpPr>
          <p:nvPr/>
        </p:nvSpPr>
        <p:spPr bwMode="auto">
          <a:xfrm>
            <a:off x="5810145" y="5097503"/>
            <a:ext cx="2238479" cy="686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a:defRPr/>
            </a:pPr>
            <a:r>
              <a:rPr lang="en-US" sz="4410" b="1" dirty="0">
                <a:solidFill>
                  <a:srgbClr val="CC9900"/>
                </a:solidFill>
                <a:latin typeface="Calibri" panose="020F0502020204030204" pitchFamily="34" charset="0"/>
                <a:cs typeface="Calibri" panose="020F0502020204030204" pitchFamily="34" charset="0"/>
              </a:rPr>
              <a:t>Christ's</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31" name="Rectangle 9">
            <a:extLst>
              <a:ext uri="{FF2B5EF4-FFF2-40B4-BE49-F238E27FC236}">
                <a16:creationId xmlns:a16="http://schemas.microsoft.com/office/drawing/2014/main" id="{E9F9D0D1-065D-C67A-1BA9-8B2E1C34D7B4}"/>
              </a:ext>
            </a:extLst>
          </p:cNvPr>
          <p:cNvSpPr>
            <a:spLocks noChangeArrowheads="1"/>
          </p:cNvSpPr>
          <p:nvPr/>
        </p:nvSpPr>
        <p:spPr bwMode="auto">
          <a:xfrm>
            <a:off x="5612719" y="5783304"/>
            <a:ext cx="2209687" cy="65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a:defRPr/>
            </a:pPr>
            <a:r>
              <a:rPr lang="en-US" sz="4410" b="1" dirty="0">
                <a:solidFill>
                  <a:srgbClr val="CC9900"/>
                </a:solidFill>
                <a:latin typeface="Calibri" panose="020F0502020204030204" pitchFamily="34" charset="0"/>
                <a:cs typeface="Calibri" panose="020F0502020204030204" pitchFamily="34" charset="0"/>
              </a:rPr>
              <a:t>Christ's</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32" name="TextBox 18">
            <a:extLst>
              <a:ext uri="{FF2B5EF4-FFF2-40B4-BE49-F238E27FC236}">
                <a16:creationId xmlns:a16="http://schemas.microsoft.com/office/drawing/2014/main" id="{2A90AE86-FA05-0EF6-0A4F-C09C3FCD9BA7}"/>
              </a:ext>
            </a:extLst>
          </p:cNvPr>
          <p:cNvSpPr txBox="1"/>
          <p:nvPr/>
        </p:nvSpPr>
        <p:spPr>
          <a:xfrm>
            <a:off x="7631777" y="5758365"/>
            <a:ext cx="707136" cy="769441"/>
          </a:xfrm>
          <a:prstGeom prst="rect">
            <a:avLst/>
          </a:prstGeom>
          <a:noFill/>
        </p:spPr>
        <p:txBody>
          <a:bodyPr wrap="square" rtlCol="0">
            <a:spAutoFit/>
          </a:bodyPr>
          <a:lstStyle/>
          <a:p>
            <a:r>
              <a:rPr lang="en-US" sz="4400" b="1" kern="0" dirty="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latin typeface="Calibri" panose="020F0502020204030204" pitchFamily="34" charset="0"/>
              </a:rPr>
              <a:t>←</a:t>
            </a:r>
          </a:p>
        </p:txBody>
      </p:sp>
      <p:sp>
        <p:nvSpPr>
          <p:cNvPr id="35" name="Rectangle 2">
            <a:extLst>
              <a:ext uri="{FF2B5EF4-FFF2-40B4-BE49-F238E27FC236}">
                <a16:creationId xmlns:a16="http://schemas.microsoft.com/office/drawing/2014/main" id="{E62DC95D-E312-8808-FEAC-CF343923BEC9}"/>
              </a:ext>
            </a:extLst>
          </p:cNvPr>
          <p:cNvSpPr txBox="1">
            <a:spLocks noChangeArrowheads="1"/>
          </p:cNvSpPr>
          <p:nvPr/>
        </p:nvSpPr>
        <p:spPr bwMode="auto">
          <a:xfrm>
            <a:off x="4120056" y="5728139"/>
            <a:ext cx="923554" cy="764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spc="50" dirty="0">
                <a:ln w="11430"/>
                <a:gradFill>
                  <a:gsLst>
                    <a:gs pos="0">
                      <a:srgbClr val="FF3399"/>
                    </a:gs>
                    <a:gs pos="25000">
                      <a:srgbClr val="FF6633"/>
                    </a:gs>
                    <a:gs pos="50000">
                      <a:srgbClr val="FFFF00"/>
                    </a:gs>
                    <a:gs pos="75000">
                      <a:srgbClr val="01A78F"/>
                    </a:gs>
                    <a:gs pos="100000">
                      <a:srgbClr val="3366FF"/>
                    </a:gs>
                  </a:gsLst>
                  <a:lin ang="5400000" scaled="0"/>
                </a:gra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all</a:t>
            </a:r>
          </a:p>
        </p:txBody>
      </p:sp>
      <p:sp>
        <p:nvSpPr>
          <p:cNvPr id="2" name="ChristRED" hidden="1">
            <a:extLst>
              <a:ext uri="{FF2B5EF4-FFF2-40B4-BE49-F238E27FC236}">
                <a16:creationId xmlns:a16="http://schemas.microsoft.com/office/drawing/2014/main" id="{D6B8B894-96E0-B212-F825-DC52FD8CB076}"/>
              </a:ext>
            </a:extLst>
          </p:cNvPr>
          <p:cNvSpPr txBox="1">
            <a:spLocks/>
          </p:cNvSpPr>
          <p:nvPr/>
        </p:nvSpPr>
        <p:spPr>
          <a:xfrm>
            <a:off x="3948545" y="2289464"/>
            <a:ext cx="1929245" cy="8070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3175">
                  <a:noFill/>
                </a:ln>
                <a:solidFill>
                  <a:srgbClr val="FF0000"/>
                </a:solidFill>
                <a:effectLst/>
                <a:uLnTx/>
                <a:uFillTx/>
                <a:latin typeface="Calibri"/>
                <a:ea typeface="+mj-ea"/>
                <a:cs typeface="+mj-cs"/>
              </a:rPr>
              <a:t>Christ</a:t>
            </a:r>
            <a:endParaRPr kumimoji="0" lang="en-US" sz="4400" b="1" i="1" u="none" strike="noStrike" kern="1200" cap="none" spc="0" normalizeH="0" baseline="0" noProof="0" dirty="0">
              <a:ln w="3175">
                <a:noFill/>
              </a:ln>
              <a:solidFill>
                <a:srgbClr val="FF0000"/>
              </a:solidFill>
              <a:effectLst/>
              <a:uLnTx/>
              <a:uFillTx/>
              <a:latin typeface="Calibri"/>
              <a:ea typeface="+mj-ea"/>
              <a:cs typeface="+mj-cs"/>
            </a:endParaRPr>
          </a:p>
        </p:txBody>
      </p:sp>
    </p:spTree>
    <p:extLst>
      <p:ext uri="{BB962C8B-B14F-4D97-AF65-F5344CB8AC3E}">
        <p14:creationId xmlns:p14="http://schemas.microsoft.com/office/powerpoint/2010/main" val="2382188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upRigh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5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5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25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25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25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25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25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250"/>
                                        <p:tgtEl>
                                          <p:spTgt spid="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250"/>
                                        <p:tgtEl>
                                          <p:spTgt spid="2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250"/>
                                        <p:tgtEl>
                                          <p:spTgt spid="2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250"/>
                                        <p:tgtEl>
                                          <p:spTgt spid="2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250"/>
                                        <p:tgtEl>
                                          <p:spTgt spid="2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250"/>
                                        <p:tgtEl>
                                          <p:spTgt spid="2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250"/>
                                        <p:tgtEl>
                                          <p:spTgt spid="2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250"/>
                                        <p:tgtEl>
                                          <p:spTgt spid="1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250"/>
                                        <p:tgtEl>
                                          <p:spTgt spid="1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250"/>
                                        <p:tgtEl>
                                          <p:spTgt spid="12"/>
                                        </p:tgtEl>
                                      </p:cBhvr>
                                    </p:animEffect>
                                  </p:childTnLst>
                                </p:cTn>
                              </p:par>
                              <p:par>
                                <p:cTn id="64" presetID="42" presetClass="path" presetSubtype="0" accel="50000" decel="50000" fill="hold" grpId="2" nodeType="withEffect">
                                  <p:stCondLst>
                                    <p:cond delay="0"/>
                                  </p:stCondLst>
                                  <p:childTnLst>
                                    <p:animMotion origin="layout" path="M 0 -1.48148E-6 L 0.00052 -0.09792 " pathEditMode="relative" rAng="0" ptsTypes="AA">
                                      <p:cBhvr>
                                        <p:cTn id="65" dur="2000" fill="hold"/>
                                        <p:tgtEl>
                                          <p:spTgt spid="13"/>
                                        </p:tgtEl>
                                        <p:attrNameLst>
                                          <p:attrName>ppt_x</p:attrName>
                                          <p:attrName>ppt_y</p:attrName>
                                        </p:attrNameLst>
                                      </p:cBhvr>
                                      <p:rCtr x="17" y="-4907"/>
                                    </p:animMotion>
                                  </p:childTnLst>
                                </p:cTn>
                              </p:par>
                              <p:par>
                                <p:cTn id="66" presetID="42" presetClass="path" presetSubtype="0" accel="50000" decel="50000" fill="hold" grpId="2" nodeType="withEffect">
                                  <p:stCondLst>
                                    <p:cond delay="0"/>
                                  </p:stCondLst>
                                  <p:childTnLst>
                                    <p:animMotion origin="layout" path="M -4.44444E-6 1.85185E-6 L 0.02483 -0.09792 " pathEditMode="relative" rAng="0" ptsTypes="AA">
                                      <p:cBhvr>
                                        <p:cTn id="67" dur="2000" fill="hold"/>
                                        <p:tgtEl>
                                          <p:spTgt spid="14"/>
                                        </p:tgtEl>
                                        <p:attrNameLst>
                                          <p:attrName>ppt_x</p:attrName>
                                          <p:attrName>ppt_y</p:attrName>
                                        </p:attrNameLst>
                                      </p:cBhvr>
                                      <p:rCtr x="1233" y="-4907"/>
                                    </p:animMotion>
                                  </p:childTnLst>
                                </p:cTn>
                              </p:par>
                              <p:par>
                                <p:cTn id="68" presetID="42" presetClass="path" presetSubtype="0" accel="50000" decel="50000" fill="hold" grpId="2" nodeType="withEffect">
                                  <p:stCondLst>
                                    <p:cond delay="0"/>
                                  </p:stCondLst>
                                  <p:childTnLst>
                                    <p:animMotion origin="layout" path="M 2.22222E-6 -1.85185E-6 L -0.17622 0.09792 " pathEditMode="relative" rAng="0" ptsTypes="AA">
                                      <p:cBhvr>
                                        <p:cTn id="69" dur="2000" fill="hold"/>
                                        <p:tgtEl>
                                          <p:spTgt spid="15"/>
                                        </p:tgtEl>
                                        <p:attrNameLst>
                                          <p:attrName>ppt_x</p:attrName>
                                          <p:attrName>ppt_y</p:attrName>
                                        </p:attrNameLst>
                                      </p:cBhvr>
                                      <p:rCtr x="-8819" y="4884"/>
                                    </p:animMotion>
                                  </p:childTnLst>
                                </p:cTn>
                              </p:par>
                              <p:par>
                                <p:cTn id="70" presetID="42" presetClass="path" presetSubtype="0" accel="50000" decel="50000" fill="hold" grpId="2" nodeType="withEffect">
                                  <p:stCondLst>
                                    <p:cond delay="0"/>
                                  </p:stCondLst>
                                  <p:childTnLst>
                                    <p:animMotion origin="layout" path="M 1.11111E-6 2.96296E-6 L 0.11007 0.00046 " pathEditMode="relative" rAng="0" ptsTypes="AA">
                                      <p:cBhvr>
                                        <p:cTn id="71" dur="2000" fill="hold"/>
                                        <p:tgtEl>
                                          <p:spTgt spid="16"/>
                                        </p:tgtEl>
                                        <p:attrNameLst>
                                          <p:attrName>ppt_x</p:attrName>
                                          <p:attrName>ppt_y</p:attrName>
                                        </p:attrNameLst>
                                      </p:cBhvr>
                                      <p:rCtr x="5503" y="23"/>
                                    </p:animMotion>
                                  </p:childTnLst>
                                </p:cTn>
                              </p:par>
                              <p:par>
                                <p:cTn id="72" presetID="42" presetClass="path" presetSubtype="0" accel="50000" decel="50000" fill="hold" grpId="2" nodeType="withEffect">
                                  <p:stCondLst>
                                    <p:cond delay="0"/>
                                  </p:stCondLst>
                                  <p:childTnLst>
                                    <p:animMotion origin="layout" path="M -8.33333E-7 -3.33333E-6 L -0.01493 0.09769 " pathEditMode="relative" rAng="0" ptsTypes="AA">
                                      <p:cBhvr>
                                        <p:cTn id="73" dur="2000" fill="hold"/>
                                        <p:tgtEl>
                                          <p:spTgt spid="17"/>
                                        </p:tgtEl>
                                        <p:attrNameLst>
                                          <p:attrName>ppt_x</p:attrName>
                                          <p:attrName>ppt_y</p:attrName>
                                        </p:attrNameLst>
                                      </p:cBhvr>
                                      <p:rCtr x="-747" y="4884"/>
                                    </p:animMotion>
                                  </p:childTnLst>
                                </p:cTn>
                              </p:par>
                              <p:par>
                                <p:cTn id="74" presetID="42" presetClass="path" presetSubtype="0" accel="50000" decel="50000" fill="hold" grpId="2" nodeType="withEffect">
                                  <p:stCondLst>
                                    <p:cond delay="0"/>
                                  </p:stCondLst>
                                  <p:childTnLst>
                                    <p:animMotion origin="layout" path="M -5.55556E-7 -1.48148E-6 L 0.49879 0.29352 " pathEditMode="relative" rAng="0" ptsTypes="AA">
                                      <p:cBhvr>
                                        <p:cTn id="75" dur="2000" fill="hold"/>
                                        <p:tgtEl>
                                          <p:spTgt spid="18"/>
                                        </p:tgtEl>
                                        <p:attrNameLst>
                                          <p:attrName>ppt_x</p:attrName>
                                          <p:attrName>ppt_y</p:attrName>
                                        </p:attrNameLst>
                                      </p:cBhvr>
                                      <p:rCtr x="24931" y="14676"/>
                                    </p:animMotion>
                                  </p:childTnLst>
                                </p:cTn>
                              </p:par>
                              <p:par>
                                <p:cTn id="76" presetID="42" presetClass="path" presetSubtype="0" accel="50000" decel="50000" fill="hold" grpId="2" nodeType="withEffect">
                                  <p:stCondLst>
                                    <p:cond delay="0"/>
                                  </p:stCondLst>
                                  <p:childTnLst>
                                    <p:animMotion origin="layout" path="M -2.77778E-7 1.85185E-6 L -0.02812 0.19444 " pathEditMode="relative" rAng="0" ptsTypes="AA">
                                      <p:cBhvr>
                                        <p:cTn id="77" dur="2000" fill="hold"/>
                                        <p:tgtEl>
                                          <p:spTgt spid="19"/>
                                        </p:tgtEl>
                                        <p:attrNameLst>
                                          <p:attrName>ppt_x</p:attrName>
                                          <p:attrName>ppt_y</p:attrName>
                                        </p:attrNameLst>
                                      </p:cBhvr>
                                      <p:rCtr x="-1406" y="9722"/>
                                    </p:animMotion>
                                  </p:childTnLst>
                                </p:cTn>
                              </p:par>
                              <p:par>
                                <p:cTn id="78" presetID="42" presetClass="path" presetSubtype="0" accel="50000" decel="50000" fill="hold" grpId="2" nodeType="withEffect">
                                  <p:stCondLst>
                                    <p:cond delay="0"/>
                                  </p:stCondLst>
                                  <p:childTnLst>
                                    <p:animMotion origin="layout" path="M 5E-6 4.81481E-6 L 0.16754 0.09768 " pathEditMode="relative" rAng="0" ptsTypes="AA">
                                      <p:cBhvr>
                                        <p:cTn id="79" dur="2000" fill="hold"/>
                                        <p:tgtEl>
                                          <p:spTgt spid="20"/>
                                        </p:tgtEl>
                                        <p:attrNameLst>
                                          <p:attrName>ppt_x</p:attrName>
                                          <p:attrName>ppt_y</p:attrName>
                                        </p:attrNameLst>
                                      </p:cBhvr>
                                      <p:rCtr x="8368" y="4884"/>
                                    </p:animMotion>
                                  </p:childTnLst>
                                </p:cTn>
                              </p:par>
                              <p:par>
                                <p:cTn id="80" presetID="42" presetClass="path" presetSubtype="0" accel="50000" decel="50000" fill="hold" grpId="2" nodeType="withEffect">
                                  <p:stCondLst>
                                    <p:cond delay="0"/>
                                  </p:stCondLst>
                                  <p:childTnLst>
                                    <p:animMotion origin="layout" path="M -4.16667E-6 -2.96296E-6 L 0.46528 0.48843 " pathEditMode="relative" rAng="0" ptsTypes="AA">
                                      <p:cBhvr>
                                        <p:cTn id="81" dur="2000" fill="hold"/>
                                        <p:tgtEl>
                                          <p:spTgt spid="21"/>
                                        </p:tgtEl>
                                        <p:attrNameLst>
                                          <p:attrName>ppt_x</p:attrName>
                                          <p:attrName>ppt_y</p:attrName>
                                        </p:attrNameLst>
                                      </p:cBhvr>
                                      <p:rCtr x="23264" y="24421"/>
                                    </p:animMotion>
                                  </p:childTnLst>
                                </p:cTn>
                              </p:par>
                              <p:par>
                                <p:cTn id="82" presetID="42" presetClass="path" presetSubtype="0" accel="50000" decel="50000" fill="hold" grpId="2" nodeType="withEffect">
                                  <p:stCondLst>
                                    <p:cond delay="0"/>
                                  </p:stCondLst>
                                  <p:childTnLst>
                                    <p:animMotion origin="layout" path="M -2.5E-6 3.33333E-6 L -0.53698 0.19583 " pathEditMode="relative" rAng="0" ptsTypes="AA">
                                      <p:cBhvr>
                                        <p:cTn id="83" dur="2000" fill="hold"/>
                                        <p:tgtEl>
                                          <p:spTgt spid="22"/>
                                        </p:tgtEl>
                                        <p:attrNameLst>
                                          <p:attrName>ppt_x</p:attrName>
                                          <p:attrName>ppt_y</p:attrName>
                                        </p:attrNameLst>
                                      </p:cBhvr>
                                      <p:rCtr x="-26858" y="9792"/>
                                    </p:animMotion>
                                  </p:childTnLst>
                                </p:cTn>
                              </p:par>
                              <p:par>
                                <p:cTn id="84" presetID="42" presetClass="path" presetSubtype="0" accel="50000" decel="50000" fill="hold" grpId="2" nodeType="withEffect">
                                  <p:stCondLst>
                                    <p:cond delay="0"/>
                                  </p:stCondLst>
                                  <p:childTnLst>
                                    <p:animMotion origin="layout" path="M 2.22222E-6 -3.7037E-7 L 0.2401 0.09838 " pathEditMode="relative" rAng="0" ptsTypes="AA">
                                      <p:cBhvr>
                                        <p:cTn id="85" dur="2000" fill="hold"/>
                                        <p:tgtEl>
                                          <p:spTgt spid="23"/>
                                        </p:tgtEl>
                                        <p:attrNameLst>
                                          <p:attrName>ppt_x</p:attrName>
                                          <p:attrName>ppt_y</p:attrName>
                                        </p:attrNameLst>
                                      </p:cBhvr>
                                      <p:rCtr x="11997" y="4907"/>
                                    </p:animMotion>
                                  </p:childTnLst>
                                </p:cTn>
                              </p:par>
                              <p:par>
                                <p:cTn id="86" presetID="42" presetClass="path" presetSubtype="0" accel="50000" decel="50000" fill="hold" grpId="2" nodeType="withEffect">
                                  <p:stCondLst>
                                    <p:cond delay="0"/>
                                  </p:stCondLst>
                                  <p:childTnLst>
                                    <p:animMotion origin="layout" path="M -5.55556E-7 -1.48148E-6 L 0.27309 0.58681 " pathEditMode="relative" rAng="0" ptsTypes="AA">
                                      <p:cBhvr>
                                        <p:cTn id="87" dur="2000" fill="hold"/>
                                        <p:tgtEl>
                                          <p:spTgt spid="24"/>
                                        </p:tgtEl>
                                        <p:attrNameLst>
                                          <p:attrName>ppt_x</p:attrName>
                                          <p:attrName>ppt_y</p:attrName>
                                        </p:attrNameLst>
                                      </p:cBhvr>
                                      <p:rCtr x="13646" y="29329"/>
                                    </p:animMotion>
                                  </p:childTnLst>
                                </p:cTn>
                              </p:par>
                              <p:par>
                                <p:cTn id="88" presetID="42" presetClass="path" presetSubtype="0" accel="50000" decel="50000" fill="hold" grpId="2" nodeType="withEffect">
                                  <p:stCondLst>
                                    <p:cond delay="0"/>
                                  </p:stCondLst>
                                  <p:childTnLst>
                                    <p:animMotion origin="layout" path="M 3.05556E-6 1.48148E-6 L 0.43212 -0.00023 " pathEditMode="relative" rAng="0" ptsTypes="AA">
                                      <p:cBhvr>
                                        <p:cTn id="89" dur="2000" fill="hold"/>
                                        <p:tgtEl>
                                          <p:spTgt spid="25"/>
                                        </p:tgtEl>
                                        <p:attrNameLst>
                                          <p:attrName>ppt_x</p:attrName>
                                          <p:attrName>ppt_y</p:attrName>
                                        </p:attrNameLst>
                                      </p:cBhvr>
                                      <p:rCtr x="21597" y="-23"/>
                                    </p:animMotion>
                                  </p:childTnLst>
                                </p:cTn>
                              </p:par>
                              <p:par>
                                <p:cTn id="90" presetID="42" presetClass="path" presetSubtype="0" accel="50000" decel="50000" fill="hold" grpId="2" nodeType="withEffect">
                                  <p:stCondLst>
                                    <p:cond delay="0"/>
                                  </p:stCondLst>
                                  <p:childTnLst>
                                    <p:animMotion origin="layout" path="M 2.77778E-7 4.07407E-6 L -0.39271 0.19606 " pathEditMode="relative" rAng="0" ptsTypes="AA">
                                      <p:cBhvr>
                                        <p:cTn id="91" dur="2000" fill="hold"/>
                                        <p:tgtEl>
                                          <p:spTgt spid="26"/>
                                        </p:tgtEl>
                                        <p:attrNameLst>
                                          <p:attrName>ppt_x</p:attrName>
                                          <p:attrName>ppt_y</p:attrName>
                                        </p:attrNameLst>
                                      </p:cBhvr>
                                      <p:rCtr x="-19635" y="9792"/>
                                    </p:animMotion>
                                  </p:childTnLst>
                                </p:cTn>
                              </p:par>
                              <p:par>
                                <p:cTn id="92" presetID="42" presetClass="path" presetSubtype="0" accel="50000" decel="50000" fill="hold" grpId="2" nodeType="withEffect">
                                  <p:stCondLst>
                                    <p:cond delay="0"/>
                                  </p:stCondLst>
                                  <p:childTnLst>
                                    <p:animMotion origin="layout" path="M 3.05556E-6 1.48148E-6 L 0.4092 0.09699 " pathEditMode="relative" rAng="0" ptsTypes="AA">
                                      <p:cBhvr>
                                        <p:cTn id="93" dur="2000" fill="hold"/>
                                        <p:tgtEl>
                                          <p:spTgt spid="27"/>
                                        </p:tgtEl>
                                        <p:attrNameLst>
                                          <p:attrName>ppt_x</p:attrName>
                                          <p:attrName>ppt_y</p:attrName>
                                        </p:attrNameLst>
                                      </p:cBhvr>
                                      <p:rCtr x="20451" y="4838"/>
                                    </p:animMotion>
                                  </p:childTnLst>
                                </p:cTn>
                              </p:par>
                              <p:par>
                                <p:cTn id="94" presetID="42" presetClass="path" presetSubtype="0" accel="50000" decel="50000" fill="hold" grpId="2" nodeType="withEffect">
                                  <p:stCondLst>
                                    <p:cond delay="0"/>
                                  </p:stCondLst>
                                  <p:childTnLst>
                                    <p:animMotion origin="layout" path="M -1.38889E-6 -1.85185E-6 L 0.35851 0.48866 " pathEditMode="relative" rAng="0" ptsTypes="AA">
                                      <p:cBhvr>
                                        <p:cTn id="95" dur="2000" fill="hold"/>
                                        <p:tgtEl>
                                          <p:spTgt spid="10"/>
                                        </p:tgtEl>
                                        <p:attrNameLst>
                                          <p:attrName>ppt_x</p:attrName>
                                          <p:attrName>ppt_y</p:attrName>
                                        </p:attrNameLst>
                                      </p:cBhvr>
                                      <p:rCtr x="17917" y="24421"/>
                                    </p:animMotion>
                                  </p:childTnLst>
                                </p:cTn>
                              </p:par>
                              <p:par>
                                <p:cTn id="96" presetID="42" presetClass="path" presetSubtype="0" accel="50000" decel="50000" fill="hold" grpId="2" nodeType="withEffect">
                                  <p:stCondLst>
                                    <p:cond delay="0"/>
                                  </p:stCondLst>
                                  <p:childTnLst>
                                    <p:animMotion origin="layout" path="M -4.44444E-6 4.81481E-6 L -0.13559 0.29328 " pathEditMode="relative" rAng="0" ptsTypes="AA">
                                      <p:cBhvr>
                                        <p:cTn id="97" dur="2000" fill="hold"/>
                                        <p:tgtEl>
                                          <p:spTgt spid="11"/>
                                        </p:tgtEl>
                                        <p:attrNameLst>
                                          <p:attrName>ppt_x</p:attrName>
                                          <p:attrName>ppt_y</p:attrName>
                                        </p:attrNameLst>
                                      </p:cBhvr>
                                      <p:rCtr x="-6788" y="14653"/>
                                    </p:animMotion>
                                  </p:childTnLst>
                                </p:cTn>
                              </p:par>
                              <p:par>
                                <p:cTn id="98" presetID="42" presetClass="path" presetSubtype="0" accel="50000" decel="50000" fill="hold" grpId="2" nodeType="withEffect">
                                  <p:stCondLst>
                                    <p:cond delay="0"/>
                                  </p:stCondLst>
                                  <p:childTnLst>
                                    <p:animMotion origin="layout" path="M -3.88889E-6 -3.7037E-7 L -0.33698 0.48889 " pathEditMode="relative" rAng="0" ptsTypes="AA">
                                      <p:cBhvr>
                                        <p:cTn id="99" dur="2000" fill="hold"/>
                                        <p:tgtEl>
                                          <p:spTgt spid="12"/>
                                        </p:tgtEl>
                                        <p:attrNameLst>
                                          <p:attrName>ppt_x</p:attrName>
                                          <p:attrName>ppt_y</p:attrName>
                                        </p:attrNameLst>
                                      </p:cBhvr>
                                      <p:rCtr x="-16858" y="24444"/>
                                    </p:animMotion>
                                  </p:childTnLst>
                                </p:cTn>
                              </p:par>
                              <p:par>
                                <p:cTn id="100" presetID="10" presetClass="exit" presetSubtype="0" fill="hold" grpId="1" nodeType="withEffect">
                                  <p:stCondLst>
                                    <p:cond delay="0"/>
                                  </p:stCondLst>
                                  <p:childTnLst>
                                    <p:animEffect transition="out" filter="fade">
                                      <p:cBhvr>
                                        <p:cTn id="101" dur="1250"/>
                                        <p:tgtEl>
                                          <p:spTgt spid="9"/>
                                        </p:tgtEl>
                                      </p:cBhvr>
                                    </p:animEffect>
                                    <p:set>
                                      <p:cBhvr>
                                        <p:cTn id="102" dur="1" fill="hold">
                                          <p:stCondLst>
                                            <p:cond delay="1249"/>
                                          </p:stCondLst>
                                        </p:cTn>
                                        <p:tgtEl>
                                          <p:spTgt spid="9"/>
                                        </p:tgtEl>
                                        <p:attrNameLst>
                                          <p:attrName>style.visibility</p:attrName>
                                        </p:attrNameLst>
                                      </p:cBhvr>
                                      <p:to>
                                        <p:strVal val="hidden"/>
                                      </p:to>
                                    </p:set>
                                  </p:childTnLst>
                                </p:cTn>
                              </p:par>
                            </p:childTnLst>
                          </p:cTn>
                        </p:par>
                        <p:par>
                          <p:cTn id="103" fill="hold">
                            <p:stCondLst>
                              <p:cond delay="2000"/>
                            </p:stCondLst>
                            <p:childTnLst>
                              <p:par>
                                <p:cTn id="104" presetID="10" presetClass="entr" presetSubtype="0" fill="hold" grpId="0" nodeType="afterEffect">
                                  <p:stCondLst>
                                    <p:cond delay="0"/>
                                  </p:stCondLst>
                                  <p:childTnLst>
                                    <p:set>
                                      <p:cBhvr>
                                        <p:cTn id="105" dur="1" fill="hold">
                                          <p:stCondLst>
                                            <p:cond delay="0"/>
                                          </p:stCondLst>
                                        </p:cTn>
                                        <p:tgtEl>
                                          <p:spTgt spid="8"/>
                                        </p:tgtEl>
                                        <p:attrNameLst>
                                          <p:attrName>style.visibility</p:attrName>
                                        </p:attrNameLst>
                                      </p:cBhvr>
                                      <p:to>
                                        <p:strVal val="visible"/>
                                      </p:to>
                                    </p:set>
                                    <p:animEffect transition="in" filter="fade">
                                      <p:cBhvr>
                                        <p:cTn id="106" dur="250"/>
                                        <p:tgtEl>
                                          <p:spTgt spid="8"/>
                                        </p:tgtEl>
                                      </p:cBhvr>
                                    </p:animEffect>
                                  </p:childTnLst>
                                </p:cTn>
                              </p:par>
                              <p:par>
                                <p:cTn id="107" presetID="10" presetClass="exit" presetSubtype="0" fill="hold" grpId="1" nodeType="withEffect">
                                  <p:stCondLst>
                                    <p:cond delay="0"/>
                                  </p:stCondLst>
                                  <p:childTnLst>
                                    <p:animEffect transition="out" filter="fade">
                                      <p:cBhvr>
                                        <p:cTn id="108" dur="500"/>
                                        <p:tgtEl>
                                          <p:spTgt spid="13"/>
                                        </p:tgtEl>
                                      </p:cBhvr>
                                    </p:animEffect>
                                    <p:set>
                                      <p:cBhvr>
                                        <p:cTn id="109" dur="1" fill="hold">
                                          <p:stCondLst>
                                            <p:cond delay="499"/>
                                          </p:stCondLst>
                                        </p:cTn>
                                        <p:tgtEl>
                                          <p:spTgt spid="13"/>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14"/>
                                        </p:tgtEl>
                                      </p:cBhvr>
                                    </p:animEffect>
                                    <p:set>
                                      <p:cBhvr>
                                        <p:cTn id="112" dur="1" fill="hold">
                                          <p:stCondLst>
                                            <p:cond delay="499"/>
                                          </p:stCondLst>
                                        </p:cTn>
                                        <p:tgtEl>
                                          <p:spTgt spid="14"/>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15"/>
                                        </p:tgtEl>
                                      </p:cBhvr>
                                    </p:animEffect>
                                    <p:set>
                                      <p:cBhvr>
                                        <p:cTn id="115" dur="1" fill="hold">
                                          <p:stCondLst>
                                            <p:cond delay="499"/>
                                          </p:stCondLst>
                                        </p:cTn>
                                        <p:tgtEl>
                                          <p:spTgt spid="15"/>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16"/>
                                        </p:tgtEl>
                                      </p:cBhvr>
                                    </p:animEffect>
                                    <p:set>
                                      <p:cBhvr>
                                        <p:cTn id="118" dur="1" fill="hold">
                                          <p:stCondLst>
                                            <p:cond delay="499"/>
                                          </p:stCondLst>
                                        </p:cTn>
                                        <p:tgtEl>
                                          <p:spTgt spid="16"/>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17"/>
                                        </p:tgtEl>
                                      </p:cBhvr>
                                    </p:animEffect>
                                    <p:set>
                                      <p:cBhvr>
                                        <p:cTn id="121" dur="1" fill="hold">
                                          <p:stCondLst>
                                            <p:cond delay="499"/>
                                          </p:stCondLst>
                                        </p:cTn>
                                        <p:tgtEl>
                                          <p:spTgt spid="17"/>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18"/>
                                        </p:tgtEl>
                                      </p:cBhvr>
                                    </p:animEffect>
                                    <p:set>
                                      <p:cBhvr>
                                        <p:cTn id="124" dur="1" fill="hold">
                                          <p:stCondLst>
                                            <p:cond delay="499"/>
                                          </p:stCondLst>
                                        </p:cTn>
                                        <p:tgtEl>
                                          <p:spTgt spid="18"/>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19"/>
                                        </p:tgtEl>
                                      </p:cBhvr>
                                    </p:animEffect>
                                    <p:set>
                                      <p:cBhvr>
                                        <p:cTn id="127" dur="1" fill="hold">
                                          <p:stCondLst>
                                            <p:cond delay="499"/>
                                          </p:stCondLst>
                                        </p:cTn>
                                        <p:tgtEl>
                                          <p:spTgt spid="19"/>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20"/>
                                        </p:tgtEl>
                                      </p:cBhvr>
                                    </p:animEffect>
                                    <p:set>
                                      <p:cBhvr>
                                        <p:cTn id="130" dur="1" fill="hold">
                                          <p:stCondLst>
                                            <p:cond delay="499"/>
                                          </p:stCondLst>
                                        </p:cTn>
                                        <p:tgtEl>
                                          <p:spTgt spid="20"/>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21"/>
                                        </p:tgtEl>
                                      </p:cBhvr>
                                    </p:animEffect>
                                    <p:set>
                                      <p:cBhvr>
                                        <p:cTn id="133" dur="1" fill="hold">
                                          <p:stCondLst>
                                            <p:cond delay="499"/>
                                          </p:stCondLst>
                                        </p:cTn>
                                        <p:tgtEl>
                                          <p:spTgt spid="21"/>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22"/>
                                        </p:tgtEl>
                                      </p:cBhvr>
                                    </p:animEffect>
                                    <p:set>
                                      <p:cBhvr>
                                        <p:cTn id="136" dur="1" fill="hold">
                                          <p:stCondLst>
                                            <p:cond delay="499"/>
                                          </p:stCondLst>
                                        </p:cTn>
                                        <p:tgtEl>
                                          <p:spTgt spid="22"/>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23"/>
                                        </p:tgtEl>
                                      </p:cBhvr>
                                    </p:animEffect>
                                    <p:set>
                                      <p:cBhvr>
                                        <p:cTn id="139" dur="1" fill="hold">
                                          <p:stCondLst>
                                            <p:cond delay="499"/>
                                          </p:stCondLst>
                                        </p:cTn>
                                        <p:tgtEl>
                                          <p:spTgt spid="23"/>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24"/>
                                        </p:tgtEl>
                                      </p:cBhvr>
                                    </p:animEffect>
                                    <p:set>
                                      <p:cBhvr>
                                        <p:cTn id="142" dur="1" fill="hold">
                                          <p:stCondLst>
                                            <p:cond delay="499"/>
                                          </p:stCondLst>
                                        </p:cTn>
                                        <p:tgtEl>
                                          <p:spTgt spid="24"/>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25"/>
                                        </p:tgtEl>
                                      </p:cBhvr>
                                    </p:animEffect>
                                    <p:set>
                                      <p:cBhvr>
                                        <p:cTn id="145" dur="1" fill="hold">
                                          <p:stCondLst>
                                            <p:cond delay="499"/>
                                          </p:stCondLst>
                                        </p:cTn>
                                        <p:tgtEl>
                                          <p:spTgt spid="25"/>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26"/>
                                        </p:tgtEl>
                                      </p:cBhvr>
                                    </p:animEffect>
                                    <p:set>
                                      <p:cBhvr>
                                        <p:cTn id="148" dur="1" fill="hold">
                                          <p:stCondLst>
                                            <p:cond delay="499"/>
                                          </p:stCondLst>
                                        </p:cTn>
                                        <p:tgtEl>
                                          <p:spTgt spid="26"/>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27"/>
                                        </p:tgtEl>
                                      </p:cBhvr>
                                    </p:animEffect>
                                    <p:set>
                                      <p:cBhvr>
                                        <p:cTn id="151" dur="1" fill="hold">
                                          <p:stCondLst>
                                            <p:cond delay="499"/>
                                          </p:stCondLst>
                                        </p:cTn>
                                        <p:tgtEl>
                                          <p:spTgt spid="27"/>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10"/>
                                        </p:tgtEl>
                                      </p:cBhvr>
                                    </p:animEffect>
                                    <p:set>
                                      <p:cBhvr>
                                        <p:cTn id="154" dur="1" fill="hold">
                                          <p:stCondLst>
                                            <p:cond delay="499"/>
                                          </p:stCondLst>
                                        </p:cTn>
                                        <p:tgtEl>
                                          <p:spTgt spid="10"/>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11"/>
                                        </p:tgtEl>
                                      </p:cBhvr>
                                    </p:animEffect>
                                    <p:set>
                                      <p:cBhvr>
                                        <p:cTn id="157" dur="1" fill="hold">
                                          <p:stCondLst>
                                            <p:cond delay="499"/>
                                          </p:stCondLst>
                                        </p:cTn>
                                        <p:tgtEl>
                                          <p:spTgt spid="11"/>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12"/>
                                        </p:tgtEl>
                                      </p:cBhvr>
                                    </p:animEffect>
                                    <p:set>
                                      <p:cBhvr>
                                        <p:cTn id="160" dur="1" fill="hold">
                                          <p:stCondLst>
                                            <p:cond delay="499"/>
                                          </p:stCondLst>
                                        </p:cTn>
                                        <p:tgtEl>
                                          <p:spTgt spid="12"/>
                                        </p:tgtEl>
                                        <p:attrNameLst>
                                          <p:attrName>style.visibility</p:attrName>
                                        </p:attrNameLst>
                                      </p:cBhvr>
                                      <p:to>
                                        <p:strVal val="hidden"/>
                                      </p:to>
                                    </p:set>
                                  </p:childTnLst>
                                </p:cTn>
                              </p:par>
                              <p:par>
                                <p:cTn id="161" presetID="2" presetClass="entr" presetSubtype="8" fill="hold" grpId="0" nodeType="withEffect">
                                  <p:stCondLst>
                                    <p:cond delay="500"/>
                                  </p:stCondLst>
                                  <p:childTnLst>
                                    <p:set>
                                      <p:cBhvr>
                                        <p:cTn id="162" dur="1" fill="hold">
                                          <p:stCondLst>
                                            <p:cond delay="0"/>
                                          </p:stCondLst>
                                        </p:cTn>
                                        <p:tgtEl>
                                          <p:spTgt spid="28"/>
                                        </p:tgtEl>
                                        <p:attrNameLst>
                                          <p:attrName>style.visibility</p:attrName>
                                        </p:attrNameLst>
                                      </p:cBhvr>
                                      <p:to>
                                        <p:strVal val="visible"/>
                                      </p:to>
                                    </p:set>
                                    <p:anim calcmode="lin" valueType="num">
                                      <p:cBhvr additive="base">
                                        <p:cTn id="163" dur="500" fill="hold"/>
                                        <p:tgtEl>
                                          <p:spTgt spid="28"/>
                                        </p:tgtEl>
                                        <p:attrNameLst>
                                          <p:attrName>ppt_x</p:attrName>
                                        </p:attrNameLst>
                                      </p:cBhvr>
                                      <p:tavLst>
                                        <p:tav tm="0">
                                          <p:val>
                                            <p:strVal val="0-#ppt_w/2"/>
                                          </p:val>
                                        </p:tav>
                                        <p:tav tm="100000">
                                          <p:val>
                                            <p:strVal val="#ppt_x"/>
                                          </p:val>
                                        </p:tav>
                                      </p:tavLst>
                                    </p:anim>
                                    <p:anim calcmode="lin" valueType="num">
                                      <p:cBhvr additive="base">
                                        <p:cTn id="164" dur="500" fill="hold"/>
                                        <p:tgtEl>
                                          <p:spTgt spid="28"/>
                                        </p:tgtEl>
                                        <p:attrNameLst>
                                          <p:attrName>ppt_y</p:attrName>
                                        </p:attrNameLst>
                                      </p:cBhvr>
                                      <p:tavLst>
                                        <p:tav tm="0">
                                          <p:val>
                                            <p:strVal val="#ppt_y"/>
                                          </p:val>
                                        </p:tav>
                                        <p:tav tm="100000">
                                          <p:val>
                                            <p:strVal val="#ppt_y"/>
                                          </p:val>
                                        </p:tav>
                                      </p:tavLst>
                                    </p:anim>
                                  </p:childTnLst>
                                </p:cTn>
                              </p:par>
                              <p:par>
                                <p:cTn id="165" presetID="0" presetClass="entr" presetSubtype="0" fill="hold" grpId="0" nodeType="withEffect">
                                  <p:stCondLst>
                                    <p:cond delay="1000"/>
                                  </p:stCondLst>
                                  <p:iterate type="lt">
                                    <p:tmPct val="10000"/>
                                  </p:iterate>
                                  <p:childTnLst>
                                    <p:set>
                                      <p:cBhvr>
                                        <p:cTn id="166" dur="1" fill="hold">
                                          <p:stCondLst>
                                            <p:cond delay="0"/>
                                          </p:stCondLst>
                                        </p:cTn>
                                        <p:tgtEl>
                                          <p:spTgt spid="29"/>
                                        </p:tgtEl>
                                        <p:attrNameLst>
                                          <p:attrName>style.visibility</p:attrName>
                                        </p:attrNameLst>
                                      </p:cBhvr>
                                      <p:to>
                                        <p:strVal val="visible"/>
                                      </p:to>
                                    </p:set>
                                    <p:animEffect transition="in" filter="dissolve">
                                      <p:cBhvr>
                                        <p:cTn id="167" dur="500">
                                          <p:stCondLst>
                                            <p:cond delay="0"/>
                                          </p:stCondLst>
                                        </p:cTn>
                                        <p:tgtEl>
                                          <p:spTgt spid="29"/>
                                        </p:tgtEl>
                                      </p:cBhvr>
                                    </p:animEffect>
                                    <p:anim to="" calcmode="lin" valueType="num">
                                      <p:cBhvr>
                                        <p:cTn id="168" dur="500" fill="hold">
                                          <p:stCondLst>
                                            <p:cond delay="0"/>
                                          </p:stCondLst>
                                        </p:cTn>
                                        <p:tgtEl>
                                          <p:spTgt spid="29"/>
                                        </p:tgtEl>
                                        <p:attrNameLst>
                                          <p:attrName>ppt_w</p:attrName>
                                        </p:attrNameLst>
                                      </p:cBhvr>
                                      <p:tavLst>
                                        <p:tav tm="0">
                                          <p:val>
                                            <p:strVal val="#ppt_w*4"/>
                                          </p:val>
                                        </p:tav>
                                        <p:tav tm="100000">
                                          <p:val>
                                            <p:strVal val="#ppt_w"/>
                                          </p:val>
                                        </p:tav>
                                      </p:tavLst>
                                    </p:anim>
                                    <p:anim to="" calcmode="lin" valueType="num">
                                      <p:cBhvr>
                                        <p:cTn id="169" dur="500" fill="hold">
                                          <p:stCondLst>
                                            <p:cond delay="0"/>
                                          </p:stCondLst>
                                        </p:cTn>
                                        <p:tgtEl>
                                          <p:spTgt spid="29"/>
                                        </p:tgtEl>
                                        <p:attrNameLst>
                                          <p:attrName>ppt_h</p:attrName>
                                        </p:attrNameLst>
                                      </p:cBhvr>
                                      <p:tavLst>
                                        <p:tav tm="0">
                                          <p:val>
                                            <p:strVal val="#ppt_h*4"/>
                                          </p:val>
                                        </p:tav>
                                        <p:tav tm="100000">
                                          <p:val>
                                            <p:strVal val="#ppt_h"/>
                                          </p:val>
                                        </p:tav>
                                      </p:tavLst>
                                    </p:anim>
                                  </p:childTnLst>
                                </p:cTn>
                              </p:par>
                              <p:par>
                                <p:cTn id="170" presetID="26" presetClass="emph" presetSubtype="0" fill="hold" grpId="1" nodeType="withEffect">
                                  <p:stCondLst>
                                    <p:cond delay="1750"/>
                                  </p:stCondLst>
                                  <p:iterate type="lt">
                                    <p:tmPct val="0"/>
                                  </p:iterate>
                                  <p:childTnLst>
                                    <p:animEffect transition="out" filter="fade">
                                      <p:cBhvr>
                                        <p:cTn id="171" dur="500" tmFilter="0, 0; .2, .5; .8, .5; 1, 0"/>
                                        <p:tgtEl>
                                          <p:spTgt spid="29"/>
                                        </p:tgtEl>
                                      </p:cBhvr>
                                    </p:animEffect>
                                    <p:animScale>
                                      <p:cBhvr>
                                        <p:cTn id="172" dur="250" autoRev="1" fill="hold"/>
                                        <p:tgtEl>
                                          <p:spTgt spid="29"/>
                                        </p:tgtEl>
                                      </p:cBhvr>
                                      <p:by x="105000" y="105000"/>
                                    </p:animScale>
                                  </p:childTnLst>
                                </p:cTn>
                              </p:par>
                            </p:childTnLst>
                          </p:cTn>
                        </p:par>
                      </p:childTnLst>
                    </p:cTn>
                  </p:par>
                  <p:par>
                    <p:cTn id="173" fill="hold">
                      <p:stCondLst>
                        <p:cond delay="indefinite"/>
                      </p:stCondLst>
                      <p:childTnLst>
                        <p:par>
                          <p:cTn id="174" fill="hold">
                            <p:stCondLst>
                              <p:cond delay="0"/>
                            </p:stCondLst>
                            <p:childTnLst>
                              <p:par>
                                <p:cTn id="175" presetID="50" presetClass="path" presetSubtype="0" accel="50000" decel="50000" fill="hold" grpId="1" nodeType="clickEffect">
                                  <p:stCondLst>
                                    <p:cond delay="0"/>
                                  </p:stCondLst>
                                  <p:childTnLst>
                                    <p:animMotion origin="layout" path="M 3.61111E-6 -3.7037E-7 C -0.00018 0.00694 -0.00052 0.08009 0.00017 0.09028 C 0.00086 0.09954 0.0052 0.15046 0.0184 0.16713 C 0.03159 0.18403 0.04566 0.19306 0.0651 0.19421 " pathEditMode="relative" rAng="0" ptsTypes="AAAA">
                                      <p:cBhvr>
                                        <p:cTn id="176" dur="1250" fill="hold"/>
                                        <p:tgtEl>
                                          <p:spTgt spid="28"/>
                                        </p:tgtEl>
                                        <p:attrNameLst>
                                          <p:attrName>ppt_x</p:attrName>
                                          <p:attrName>ppt_y</p:attrName>
                                        </p:attrNameLst>
                                      </p:cBhvr>
                                      <p:rCtr x="3247" y="9699"/>
                                    </p:animMotion>
                                  </p:childTnLst>
                                </p:cTn>
                              </p:par>
                              <p:par>
                                <p:cTn id="177" presetID="0" presetClass="entr" presetSubtype="0" fill="hold" grpId="0" nodeType="withEffect">
                                  <p:stCondLst>
                                    <p:cond delay="1000"/>
                                  </p:stCondLst>
                                  <p:iterate type="lt">
                                    <p:tmPct val="10000"/>
                                  </p:iterate>
                                  <p:childTnLst>
                                    <p:set>
                                      <p:cBhvr>
                                        <p:cTn id="178" dur="1" fill="hold">
                                          <p:stCondLst>
                                            <p:cond delay="0"/>
                                          </p:stCondLst>
                                        </p:cTn>
                                        <p:tgtEl>
                                          <p:spTgt spid="30"/>
                                        </p:tgtEl>
                                        <p:attrNameLst>
                                          <p:attrName>style.visibility</p:attrName>
                                        </p:attrNameLst>
                                      </p:cBhvr>
                                      <p:to>
                                        <p:strVal val="visible"/>
                                      </p:to>
                                    </p:set>
                                    <p:animEffect transition="in" filter="dissolve">
                                      <p:cBhvr>
                                        <p:cTn id="179" dur="500">
                                          <p:stCondLst>
                                            <p:cond delay="0"/>
                                          </p:stCondLst>
                                        </p:cTn>
                                        <p:tgtEl>
                                          <p:spTgt spid="30"/>
                                        </p:tgtEl>
                                      </p:cBhvr>
                                    </p:animEffect>
                                    <p:anim to="" calcmode="lin" valueType="num">
                                      <p:cBhvr>
                                        <p:cTn id="180" dur="500" fill="hold">
                                          <p:stCondLst>
                                            <p:cond delay="0"/>
                                          </p:stCondLst>
                                        </p:cTn>
                                        <p:tgtEl>
                                          <p:spTgt spid="30"/>
                                        </p:tgtEl>
                                        <p:attrNameLst>
                                          <p:attrName>ppt_w</p:attrName>
                                        </p:attrNameLst>
                                      </p:cBhvr>
                                      <p:tavLst>
                                        <p:tav tm="0">
                                          <p:val>
                                            <p:strVal val="#ppt_w*4"/>
                                          </p:val>
                                        </p:tav>
                                        <p:tav tm="100000">
                                          <p:val>
                                            <p:strVal val="#ppt_w"/>
                                          </p:val>
                                        </p:tav>
                                      </p:tavLst>
                                    </p:anim>
                                    <p:anim to="" calcmode="lin" valueType="num">
                                      <p:cBhvr>
                                        <p:cTn id="181" dur="500" fill="hold">
                                          <p:stCondLst>
                                            <p:cond delay="0"/>
                                          </p:stCondLst>
                                        </p:cTn>
                                        <p:tgtEl>
                                          <p:spTgt spid="30"/>
                                        </p:tgtEl>
                                        <p:attrNameLst>
                                          <p:attrName>ppt_h</p:attrName>
                                        </p:attrNameLst>
                                      </p:cBhvr>
                                      <p:tavLst>
                                        <p:tav tm="0">
                                          <p:val>
                                            <p:strVal val="#ppt_h*4"/>
                                          </p:val>
                                        </p:tav>
                                        <p:tav tm="100000">
                                          <p:val>
                                            <p:strVal val="#ppt_h"/>
                                          </p:val>
                                        </p:tav>
                                      </p:tavLst>
                                    </p:anim>
                                  </p:childTnLst>
                                </p:cTn>
                              </p:par>
                            </p:childTnLst>
                          </p:cTn>
                        </p:par>
                        <p:par>
                          <p:cTn id="182" fill="hold">
                            <p:stCondLst>
                              <p:cond delay="1850"/>
                            </p:stCondLst>
                            <p:childTnLst>
                              <p:par>
                                <p:cTn id="183" presetID="26" presetClass="emph" presetSubtype="0" fill="hold" grpId="1" nodeType="afterEffect">
                                  <p:stCondLst>
                                    <p:cond delay="0"/>
                                  </p:stCondLst>
                                  <p:iterate type="lt">
                                    <p:tmPct val="0"/>
                                  </p:iterate>
                                  <p:childTnLst>
                                    <p:animEffect transition="out" filter="fade">
                                      <p:cBhvr>
                                        <p:cTn id="184" dur="500" tmFilter="0, 0; .2, .5; .8, .5; 1, 0"/>
                                        <p:tgtEl>
                                          <p:spTgt spid="30"/>
                                        </p:tgtEl>
                                      </p:cBhvr>
                                    </p:animEffect>
                                    <p:animScale>
                                      <p:cBhvr>
                                        <p:cTn id="185" dur="250" autoRev="1" fill="hold"/>
                                        <p:tgtEl>
                                          <p:spTgt spid="30"/>
                                        </p:tgtEl>
                                      </p:cBhvr>
                                      <p:by x="105000" y="105000"/>
                                    </p:animScale>
                                  </p:childTnLst>
                                </p:cTn>
                              </p:par>
                            </p:childTnLst>
                          </p:cTn>
                        </p:par>
                      </p:childTnLst>
                    </p:cTn>
                  </p:par>
                  <p:par>
                    <p:cTn id="186" fill="hold">
                      <p:stCondLst>
                        <p:cond delay="indefinite"/>
                      </p:stCondLst>
                      <p:childTnLst>
                        <p:par>
                          <p:cTn id="187" fill="hold">
                            <p:stCondLst>
                              <p:cond delay="0"/>
                            </p:stCondLst>
                            <p:childTnLst>
                              <p:par>
                                <p:cTn id="188" presetID="2" presetClass="entr" presetSubtype="2" fill="hold" grpId="0" nodeType="clickEffect">
                                  <p:stCondLst>
                                    <p:cond delay="0"/>
                                  </p:stCondLst>
                                  <p:childTnLst>
                                    <p:set>
                                      <p:cBhvr>
                                        <p:cTn id="189" dur="1" fill="hold">
                                          <p:stCondLst>
                                            <p:cond delay="0"/>
                                          </p:stCondLst>
                                        </p:cTn>
                                        <p:tgtEl>
                                          <p:spTgt spid="32"/>
                                        </p:tgtEl>
                                        <p:attrNameLst>
                                          <p:attrName>style.visibility</p:attrName>
                                        </p:attrNameLst>
                                      </p:cBhvr>
                                      <p:to>
                                        <p:strVal val="visible"/>
                                      </p:to>
                                    </p:set>
                                    <p:anim calcmode="lin" valueType="num">
                                      <p:cBhvr additive="base">
                                        <p:cTn id="190" dur="500" fill="hold"/>
                                        <p:tgtEl>
                                          <p:spTgt spid="32"/>
                                        </p:tgtEl>
                                        <p:attrNameLst>
                                          <p:attrName>ppt_x</p:attrName>
                                        </p:attrNameLst>
                                      </p:cBhvr>
                                      <p:tavLst>
                                        <p:tav tm="0">
                                          <p:val>
                                            <p:strVal val="1+#ppt_w/2"/>
                                          </p:val>
                                        </p:tav>
                                        <p:tav tm="100000">
                                          <p:val>
                                            <p:strVal val="#ppt_x"/>
                                          </p:val>
                                        </p:tav>
                                      </p:tavLst>
                                    </p:anim>
                                    <p:anim calcmode="lin" valueType="num">
                                      <p:cBhvr additive="base">
                                        <p:cTn id="191" dur="500" fill="hold"/>
                                        <p:tgtEl>
                                          <p:spTgt spid="32"/>
                                        </p:tgtEl>
                                        <p:attrNameLst>
                                          <p:attrName>ppt_y</p:attrName>
                                        </p:attrNameLst>
                                      </p:cBhvr>
                                      <p:tavLst>
                                        <p:tav tm="0">
                                          <p:val>
                                            <p:strVal val="#ppt_y"/>
                                          </p:val>
                                        </p:tav>
                                        <p:tav tm="100000">
                                          <p:val>
                                            <p:strVal val="#ppt_y"/>
                                          </p:val>
                                        </p:tav>
                                      </p:tavLst>
                                    </p:anim>
                                  </p:childTnLst>
                                </p:cTn>
                              </p:par>
                              <p:par>
                                <p:cTn id="192" presetID="0" presetClass="entr" presetSubtype="0" fill="hold" grpId="0" nodeType="withEffect">
                                  <p:stCondLst>
                                    <p:cond delay="250"/>
                                  </p:stCondLst>
                                  <p:iterate type="lt">
                                    <p:tmPct val="10000"/>
                                  </p:iterate>
                                  <p:childTnLst>
                                    <p:set>
                                      <p:cBhvr>
                                        <p:cTn id="193" dur="1" fill="hold">
                                          <p:stCondLst>
                                            <p:cond delay="0"/>
                                          </p:stCondLst>
                                        </p:cTn>
                                        <p:tgtEl>
                                          <p:spTgt spid="31"/>
                                        </p:tgtEl>
                                        <p:attrNameLst>
                                          <p:attrName>style.visibility</p:attrName>
                                        </p:attrNameLst>
                                      </p:cBhvr>
                                      <p:to>
                                        <p:strVal val="visible"/>
                                      </p:to>
                                    </p:set>
                                    <p:animEffect transition="in" filter="dissolve">
                                      <p:cBhvr>
                                        <p:cTn id="194" dur="500">
                                          <p:stCondLst>
                                            <p:cond delay="0"/>
                                          </p:stCondLst>
                                        </p:cTn>
                                        <p:tgtEl>
                                          <p:spTgt spid="31"/>
                                        </p:tgtEl>
                                      </p:cBhvr>
                                    </p:animEffect>
                                    <p:anim to="" calcmode="lin" valueType="num">
                                      <p:cBhvr>
                                        <p:cTn id="195" dur="500" fill="hold">
                                          <p:stCondLst>
                                            <p:cond delay="0"/>
                                          </p:stCondLst>
                                        </p:cTn>
                                        <p:tgtEl>
                                          <p:spTgt spid="31"/>
                                        </p:tgtEl>
                                        <p:attrNameLst>
                                          <p:attrName>ppt_w</p:attrName>
                                        </p:attrNameLst>
                                      </p:cBhvr>
                                      <p:tavLst>
                                        <p:tav tm="0">
                                          <p:val>
                                            <p:strVal val="#ppt_w*4"/>
                                          </p:val>
                                        </p:tav>
                                        <p:tav tm="100000">
                                          <p:val>
                                            <p:strVal val="#ppt_w"/>
                                          </p:val>
                                        </p:tav>
                                      </p:tavLst>
                                    </p:anim>
                                    <p:anim to="" calcmode="lin" valueType="num">
                                      <p:cBhvr>
                                        <p:cTn id="196" dur="500" fill="hold">
                                          <p:stCondLst>
                                            <p:cond delay="0"/>
                                          </p:stCondLst>
                                        </p:cTn>
                                        <p:tgtEl>
                                          <p:spTgt spid="31"/>
                                        </p:tgtEl>
                                        <p:attrNameLst>
                                          <p:attrName>ppt_h</p:attrName>
                                        </p:attrNameLst>
                                      </p:cBhvr>
                                      <p:tavLst>
                                        <p:tav tm="0">
                                          <p:val>
                                            <p:strVal val="#ppt_h*4"/>
                                          </p:val>
                                        </p:tav>
                                        <p:tav tm="100000">
                                          <p:val>
                                            <p:strVal val="#ppt_h"/>
                                          </p:val>
                                        </p:tav>
                                      </p:tavLst>
                                    </p:anim>
                                  </p:childTnLst>
                                </p:cTn>
                              </p:par>
                            </p:childTnLst>
                          </p:cTn>
                        </p:par>
                        <p:par>
                          <p:cTn id="197" fill="hold">
                            <p:stCondLst>
                              <p:cond delay="1100"/>
                            </p:stCondLst>
                            <p:childTnLst>
                              <p:par>
                                <p:cTn id="198" presetID="26" presetClass="emph" presetSubtype="0" fill="hold" grpId="1" nodeType="afterEffect">
                                  <p:stCondLst>
                                    <p:cond delay="0"/>
                                  </p:stCondLst>
                                  <p:iterate type="lt">
                                    <p:tmPct val="0"/>
                                  </p:iterate>
                                  <p:childTnLst>
                                    <p:animEffect transition="out" filter="fade">
                                      <p:cBhvr>
                                        <p:cTn id="199" dur="500" tmFilter="0, 0; .2, .5; .8, .5; 1, 0"/>
                                        <p:tgtEl>
                                          <p:spTgt spid="31"/>
                                        </p:tgtEl>
                                      </p:cBhvr>
                                    </p:animEffect>
                                    <p:animScale>
                                      <p:cBhvr>
                                        <p:cTn id="200" dur="250" autoRev="1" fill="hold"/>
                                        <p:tgtEl>
                                          <p:spTgt spid="31"/>
                                        </p:tgtEl>
                                      </p:cBhvr>
                                      <p:by x="105000" y="105000"/>
                                    </p:animScale>
                                  </p:childTnLst>
                                </p:cTn>
                              </p:par>
                            </p:childTnLst>
                          </p:cTn>
                        </p:par>
                        <p:par>
                          <p:cTn id="201" fill="hold">
                            <p:stCondLst>
                              <p:cond delay="1600"/>
                            </p:stCondLst>
                            <p:childTnLst>
                              <p:par>
                                <p:cTn id="202" presetID="21" presetClass="entr" presetSubtype="8" fill="hold" grpId="0" nodeType="afterEffect">
                                  <p:stCondLst>
                                    <p:cond delay="0"/>
                                  </p:stCondLst>
                                  <p:childTnLst>
                                    <p:set>
                                      <p:cBhvr>
                                        <p:cTn id="203" dur="1" fill="hold">
                                          <p:stCondLst>
                                            <p:cond delay="0"/>
                                          </p:stCondLst>
                                        </p:cTn>
                                        <p:tgtEl>
                                          <p:spTgt spid="35"/>
                                        </p:tgtEl>
                                        <p:attrNameLst>
                                          <p:attrName>style.visibility</p:attrName>
                                        </p:attrNameLst>
                                      </p:cBhvr>
                                      <p:to>
                                        <p:strVal val="visible"/>
                                      </p:to>
                                    </p:set>
                                    <p:animEffect transition="in" filter="wheel(8)">
                                      <p:cBhvr>
                                        <p:cTn id="204" dur="2000"/>
                                        <p:tgtEl>
                                          <p:spTgt spid="35"/>
                                        </p:tgtEl>
                                      </p:cBhvr>
                                    </p:animEffect>
                                  </p:childTnLst>
                                </p:cTn>
                              </p:par>
                            </p:childTnLst>
                          </p:cTn>
                        </p:par>
                      </p:childTnLst>
                    </p:cTn>
                  </p:par>
                  <p:par>
                    <p:cTn id="205" fill="hold">
                      <p:stCondLst>
                        <p:cond delay="indefinite"/>
                      </p:stCondLst>
                      <p:childTnLst>
                        <p:par>
                          <p:cTn id="206" fill="hold">
                            <p:stCondLst>
                              <p:cond delay="0"/>
                            </p:stCondLst>
                            <p:childTnLst>
                              <p:par>
                                <p:cTn id="207" presetID="10" presetClass="entr" presetSubtype="0" fill="hold" grpId="0" nodeType="clickEffect">
                                  <p:stCondLst>
                                    <p:cond delay="0"/>
                                  </p:stCondLst>
                                  <p:childTnLst>
                                    <p:set>
                                      <p:cBhvr>
                                        <p:cTn id="208" dur="1" fill="hold">
                                          <p:stCondLst>
                                            <p:cond delay="0"/>
                                          </p:stCondLst>
                                        </p:cTn>
                                        <p:tgtEl>
                                          <p:spTgt spid="3"/>
                                        </p:tgtEl>
                                        <p:attrNameLst>
                                          <p:attrName>style.visibility</p:attrName>
                                        </p:attrNameLst>
                                      </p:cBhvr>
                                      <p:to>
                                        <p:strVal val="visible"/>
                                      </p:to>
                                    </p:set>
                                    <p:animEffect transition="in" filter="fade">
                                      <p:cBhvr>
                                        <p:cTn id="209" dur="250"/>
                                        <p:tgtEl>
                                          <p:spTgt spid="3"/>
                                        </p:tgtEl>
                                      </p:cBhvr>
                                    </p:animEffect>
                                  </p:childTnLst>
                                </p:cTn>
                              </p:par>
                              <p:par>
                                <p:cTn id="210" presetID="10" presetClass="entr" presetSubtype="0" fill="hold" grpId="0" nodeType="withEffect">
                                  <p:stCondLst>
                                    <p:cond delay="0"/>
                                  </p:stCondLst>
                                  <p:childTnLst>
                                    <p:set>
                                      <p:cBhvr>
                                        <p:cTn id="211" dur="1" fill="hold">
                                          <p:stCondLst>
                                            <p:cond delay="0"/>
                                          </p:stCondLst>
                                        </p:cTn>
                                        <p:tgtEl>
                                          <p:spTgt spid="33"/>
                                        </p:tgtEl>
                                        <p:attrNameLst>
                                          <p:attrName>style.visibility</p:attrName>
                                        </p:attrNameLst>
                                      </p:cBhvr>
                                      <p:to>
                                        <p:strVal val="visible"/>
                                      </p:to>
                                    </p:set>
                                    <p:animEffect transition="in" filter="fade">
                                      <p:cBhvr>
                                        <p:cTn id="212" dur="250"/>
                                        <p:tgtEl>
                                          <p:spTgt spid="33"/>
                                        </p:tgtEl>
                                      </p:cBhvr>
                                    </p:animEffect>
                                  </p:childTnLst>
                                </p:cTn>
                              </p:par>
                              <p:par>
                                <p:cTn id="213" presetID="10" presetClass="entr" presetSubtype="0" fill="hold" grpId="0" nodeType="withEffect">
                                  <p:stCondLst>
                                    <p:cond delay="0"/>
                                  </p:stCondLst>
                                  <p:childTnLst>
                                    <p:set>
                                      <p:cBhvr>
                                        <p:cTn id="214" dur="1" fill="hold">
                                          <p:stCondLst>
                                            <p:cond delay="0"/>
                                          </p:stCondLst>
                                        </p:cTn>
                                        <p:tgtEl>
                                          <p:spTgt spid="34"/>
                                        </p:tgtEl>
                                        <p:attrNameLst>
                                          <p:attrName>style.visibility</p:attrName>
                                        </p:attrNameLst>
                                      </p:cBhvr>
                                      <p:to>
                                        <p:strVal val="visible"/>
                                      </p:to>
                                    </p:set>
                                    <p:animEffect transition="in" filter="fade">
                                      <p:cBhvr>
                                        <p:cTn id="215" dur="250"/>
                                        <p:tgtEl>
                                          <p:spTgt spid="34"/>
                                        </p:tgtEl>
                                      </p:cBhvr>
                                    </p:animEffect>
                                  </p:childTnLst>
                                </p:cTn>
                              </p:par>
                              <p:par>
                                <p:cTn id="216" presetID="50" presetClass="path" presetSubtype="0" accel="50000" decel="50000" fill="hold" grpId="2" nodeType="withEffect">
                                  <p:stCondLst>
                                    <p:cond delay="0"/>
                                  </p:stCondLst>
                                  <p:childTnLst>
                                    <p:animMotion origin="layout" path="M -0.00069 -0.00046 C -0.02847 -0.01829 -0.11111 -0.07037 -0.13107 -0.12546 C -0.14531 -0.17408 -0.14479 -0.27685 -0.12795 -0.32616 C -0.11093 -0.3757 -0.0651 -0.40972 -0.03003 -0.42222 C 0.0106 -0.42755 0.08039 -0.41065 0.08091 -0.36736 C 0.09306 -0.33287 0.1007 -0.24746 0.08056 -0.20463 C 0.0606 -0.16227 0.01598 -0.12083 0.00105 -0.10671 " pathEditMode="relative" rAng="0" ptsTypes="AAAAAAA">
                                      <p:cBhvr>
                                        <p:cTn id="217" dur="2000" fill="hold"/>
                                        <p:tgtEl>
                                          <p:spTgt spid="3"/>
                                        </p:tgtEl>
                                        <p:attrNameLst>
                                          <p:attrName>ppt_x</p:attrName>
                                          <p:attrName>ppt_y</p:attrName>
                                        </p:attrNameLst>
                                      </p:cBhvr>
                                      <p:rCtr x="-2344" y="-21134"/>
                                    </p:animMotion>
                                  </p:childTnLst>
                                </p:cTn>
                              </p:par>
                              <p:par>
                                <p:cTn id="218" presetID="50" presetClass="path" presetSubtype="0" accel="50000" decel="50000" fill="hold" grpId="2" nodeType="withEffect">
                                  <p:stCondLst>
                                    <p:cond delay="0"/>
                                  </p:stCondLst>
                                  <p:childTnLst>
                                    <p:animMotion origin="layout" path="M -0.00052 1.48148E-6 C 0.04028 -0.0419 0.10869 -0.10162 0.1316 -0.16991 C 0.15469 -0.23912 0.15764 -0.34121 0.13785 -0.41273 C 0.11789 -0.48403 0.07744 -0.58403 0.02813 -0.58796 C -0.01302 -0.60185 -0.0927 -0.57593 -0.12777 -0.54445 C -0.16267 -0.51296 -0.19409 -0.43241 -0.20121 -0.40139 " pathEditMode="relative" rAng="0" ptsTypes="AAAAAA">
                                      <p:cBhvr>
                                        <p:cTn id="219" dur="2000" fill="hold"/>
                                        <p:tgtEl>
                                          <p:spTgt spid="33"/>
                                        </p:tgtEl>
                                        <p:attrNameLst>
                                          <p:attrName>ppt_x</p:attrName>
                                          <p:attrName>ppt_y</p:attrName>
                                        </p:attrNameLst>
                                      </p:cBhvr>
                                      <p:rCtr x="-2465" y="-29583"/>
                                    </p:animMotion>
                                  </p:childTnLst>
                                </p:cTn>
                              </p:par>
                              <p:par>
                                <p:cTn id="220" presetID="50" presetClass="path" presetSubtype="0" accel="50000" decel="50000" fill="hold" grpId="2" nodeType="withEffect">
                                  <p:stCondLst>
                                    <p:cond delay="0"/>
                                  </p:stCondLst>
                                  <p:childTnLst>
                                    <p:animMotion origin="layout" path="M -0.00017 -2.22222E-6 C -0.08628 -0.0081 -0.2342 -0.01782 -0.31458 -0.06759 C -0.3743 -0.11574 -0.47986 -0.19352 -0.51215 -0.26412 C -0.54427 -0.33449 -0.53142 -0.43449 -0.50729 -0.49143 C -0.48351 -0.54838 -0.41684 -0.59861 -0.36805 -0.60578 C -0.30538 -0.61828 -0.23472 -0.5618 -0.17743 -0.49838 " pathEditMode="relative" rAng="0" ptsTypes="AAAAAA">
                                      <p:cBhvr>
                                        <p:cTn id="221" dur="2000" fill="hold"/>
                                        <p:tgtEl>
                                          <p:spTgt spid="34"/>
                                        </p:tgtEl>
                                        <p:attrNameLst>
                                          <p:attrName>ppt_x</p:attrName>
                                          <p:attrName>ppt_y</p:attrName>
                                        </p:attrNameLst>
                                      </p:cBhvr>
                                      <p:rCtr x="-26563" y="-30370"/>
                                    </p:animMotion>
                                  </p:childTnLst>
                                </p:cTn>
                              </p:par>
                              <p:par>
                                <p:cTn id="222" presetID="10" presetClass="exit" presetSubtype="0" fill="hold" grpId="1" nodeType="withEffect">
                                  <p:stCondLst>
                                    <p:cond delay="0"/>
                                  </p:stCondLst>
                                  <p:childTnLst>
                                    <p:animEffect transition="out" filter="fade">
                                      <p:cBhvr>
                                        <p:cTn id="223" dur="1250"/>
                                        <p:tgtEl>
                                          <p:spTgt spid="8"/>
                                        </p:tgtEl>
                                      </p:cBhvr>
                                    </p:animEffect>
                                    <p:set>
                                      <p:cBhvr>
                                        <p:cTn id="224" dur="1" fill="hold">
                                          <p:stCondLst>
                                            <p:cond delay="1249"/>
                                          </p:stCondLst>
                                        </p:cTn>
                                        <p:tgtEl>
                                          <p:spTgt spid="8"/>
                                        </p:tgtEl>
                                        <p:attrNameLst>
                                          <p:attrName>style.visibility</p:attrName>
                                        </p:attrNameLst>
                                      </p:cBhvr>
                                      <p:to>
                                        <p:strVal val="hidden"/>
                                      </p:to>
                                    </p:set>
                                  </p:childTnLst>
                                </p:cTn>
                              </p:par>
                              <p:par>
                                <p:cTn id="225" presetID="10" presetClass="exit" presetSubtype="0" fill="hold" grpId="2" nodeType="withEffect">
                                  <p:stCondLst>
                                    <p:cond delay="0"/>
                                  </p:stCondLst>
                                  <p:iterate type="lt">
                                    <p:tmPct val="0"/>
                                  </p:iterate>
                                  <p:childTnLst>
                                    <p:animEffect transition="out" filter="fade">
                                      <p:cBhvr>
                                        <p:cTn id="226" dur="500"/>
                                        <p:tgtEl>
                                          <p:spTgt spid="29"/>
                                        </p:tgtEl>
                                      </p:cBhvr>
                                    </p:animEffect>
                                    <p:set>
                                      <p:cBhvr>
                                        <p:cTn id="227" dur="1" fill="hold">
                                          <p:stCondLst>
                                            <p:cond delay="499"/>
                                          </p:stCondLst>
                                        </p:cTn>
                                        <p:tgtEl>
                                          <p:spTgt spid="29"/>
                                        </p:tgtEl>
                                        <p:attrNameLst>
                                          <p:attrName>style.visibility</p:attrName>
                                        </p:attrNameLst>
                                      </p:cBhvr>
                                      <p:to>
                                        <p:strVal val="hidden"/>
                                      </p:to>
                                    </p:set>
                                  </p:childTnLst>
                                </p:cTn>
                              </p:par>
                              <p:par>
                                <p:cTn id="228" presetID="10" presetClass="exit" presetSubtype="0" fill="hold" grpId="2" nodeType="withEffect">
                                  <p:stCondLst>
                                    <p:cond delay="0"/>
                                  </p:stCondLst>
                                  <p:iterate type="lt">
                                    <p:tmPct val="0"/>
                                  </p:iterate>
                                  <p:childTnLst>
                                    <p:animEffect transition="out" filter="fade">
                                      <p:cBhvr>
                                        <p:cTn id="229" dur="500"/>
                                        <p:tgtEl>
                                          <p:spTgt spid="30"/>
                                        </p:tgtEl>
                                      </p:cBhvr>
                                    </p:animEffect>
                                    <p:set>
                                      <p:cBhvr>
                                        <p:cTn id="230" dur="1" fill="hold">
                                          <p:stCondLst>
                                            <p:cond delay="499"/>
                                          </p:stCondLst>
                                        </p:cTn>
                                        <p:tgtEl>
                                          <p:spTgt spid="30"/>
                                        </p:tgtEl>
                                        <p:attrNameLst>
                                          <p:attrName>style.visibility</p:attrName>
                                        </p:attrNameLst>
                                      </p:cBhvr>
                                      <p:to>
                                        <p:strVal val="hidden"/>
                                      </p:to>
                                    </p:set>
                                  </p:childTnLst>
                                </p:cTn>
                              </p:par>
                              <p:par>
                                <p:cTn id="231" presetID="10" presetClass="exit" presetSubtype="0" fill="hold" grpId="2" nodeType="withEffect">
                                  <p:stCondLst>
                                    <p:cond delay="0"/>
                                  </p:stCondLst>
                                  <p:iterate type="lt">
                                    <p:tmPct val="0"/>
                                  </p:iterate>
                                  <p:childTnLst>
                                    <p:animEffect transition="out" filter="fade">
                                      <p:cBhvr>
                                        <p:cTn id="232" dur="500"/>
                                        <p:tgtEl>
                                          <p:spTgt spid="31"/>
                                        </p:tgtEl>
                                      </p:cBhvr>
                                    </p:animEffect>
                                    <p:set>
                                      <p:cBhvr>
                                        <p:cTn id="233" dur="1" fill="hold">
                                          <p:stCondLst>
                                            <p:cond delay="499"/>
                                          </p:stCondLst>
                                        </p:cTn>
                                        <p:tgtEl>
                                          <p:spTgt spid="31"/>
                                        </p:tgtEl>
                                        <p:attrNameLst>
                                          <p:attrName>style.visibility</p:attrName>
                                        </p:attrNameLst>
                                      </p:cBhvr>
                                      <p:to>
                                        <p:strVal val="hidden"/>
                                      </p:to>
                                    </p:set>
                                  </p:childTnLst>
                                </p:cTn>
                              </p:par>
                              <p:par>
                                <p:cTn id="234" presetID="10" presetClass="exit" presetSubtype="0" fill="hold" grpId="2" nodeType="withEffect">
                                  <p:stCondLst>
                                    <p:cond delay="0"/>
                                  </p:stCondLst>
                                  <p:childTnLst>
                                    <p:animEffect transition="out" filter="fade">
                                      <p:cBhvr>
                                        <p:cTn id="235" dur="500"/>
                                        <p:tgtEl>
                                          <p:spTgt spid="28"/>
                                        </p:tgtEl>
                                      </p:cBhvr>
                                    </p:animEffect>
                                    <p:set>
                                      <p:cBhvr>
                                        <p:cTn id="236" dur="1" fill="hold">
                                          <p:stCondLst>
                                            <p:cond delay="499"/>
                                          </p:stCondLst>
                                        </p:cTn>
                                        <p:tgtEl>
                                          <p:spTgt spid="28"/>
                                        </p:tgtEl>
                                        <p:attrNameLst>
                                          <p:attrName>style.visibility</p:attrName>
                                        </p:attrNameLst>
                                      </p:cBhvr>
                                      <p:to>
                                        <p:strVal val="hidden"/>
                                      </p:to>
                                    </p:set>
                                  </p:childTnLst>
                                </p:cTn>
                              </p:par>
                              <p:par>
                                <p:cTn id="237" presetID="10" presetClass="exit" presetSubtype="0" fill="hold" grpId="1" nodeType="withEffect">
                                  <p:stCondLst>
                                    <p:cond delay="0"/>
                                  </p:stCondLst>
                                  <p:childTnLst>
                                    <p:animEffect transition="out" filter="fade">
                                      <p:cBhvr>
                                        <p:cTn id="238" dur="500"/>
                                        <p:tgtEl>
                                          <p:spTgt spid="35"/>
                                        </p:tgtEl>
                                      </p:cBhvr>
                                    </p:animEffect>
                                    <p:set>
                                      <p:cBhvr>
                                        <p:cTn id="239" dur="1" fill="hold">
                                          <p:stCondLst>
                                            <p:cond delay="499"/>
                                          </p:stCondLst>
                                        </p:cTn>
                                        <p:tgtEl>
                                          <p:spTgt spid="35"/>
                                        </p:tgtEl>
                                        <p:attrNameLst>
                                          <p:attrName>style.visibility</p:attrName>
                                        </p:attrNameLst>
                                      </p:cBhvr>
                                      <p:to>
                                        <p:strVal val="hidden"/>
                                      </p:to>
                                    </p:set>
                                  </p:childTnLst>
                                </p:cTn>
                              </p:par>
                            </p:childTnLst>
                          </p:cTn>
                        </p:par>
                        <p:par>
                          <p:cTn id="240" fill="hold">
                            <p:stCondLst>
                              <p:cond delay="2000"/>
                            </p:stCondLst>
                            <p:childTnLst>
                              <p:par>
                                <p:cTn id="241" presetID="10" presetClass="exit" presetSubtype="0" fill="hold" grpId="1" nodeType="afterEffect">
                                  <p:stCondLst>
                                    <p:cond delay="0"/>
                                  </p:stCondLst>
                                  <p:childTnLst>
                                    <p:animEffect transition="out" filter="fade">
                                      <p:cBhvr>
                                        <p:cTn id="242" dur="500"/>
                                        <p:tgtEl>
                                          <p:spTgt spid="3"/>
                                        </p:tgtEl>
                                      </p:cBhvr>
                                    </p:animEffect>
                                    <p:set>
                                      <p:cBhvr>
                                        <p:cTn id="243" dur="1" fill="hold">
                                          <p:stCondLst>
                                            <p:cond delay="499"/>
                                          </p:stCondLst>
                                        </p:cTn>
                                        <p:tgtEl>
                                          <p:spTgt spid="3"/>
                                        </p:tgtEl>
                                        <p:attrNameLst>
                                          <p:attrName>style.visibility</p:attrName>
                                        </p:attrNameLst>
                                      </p:cBhvr>
                                      <p:to>
                                        <p:strVal val="hidden"/>
                                      </p:to>
                                    </p:set>
                                  </p:childTnLst>
                                </p:cTn>
                              </p:par>
                              <p:par>
                                <p:cTn id="244" presetID="10" presetClass="exit" presetSubtype="0" fill="hold" grpId="1" nodeType="withEffect">
                                  <p:stCondLst>
                                    <p:cond delay="0"/>
                                  </p:stCondLst>
                                  <p:childTnLst>
                                    <p:animEffect transition="out" filter="fade">
                                      <p:cBhvr>
                                        <p:cTn id="245" dur="500"/>
                                        <p:tgtEl>
                                          <p:spTgt spid="33"/>
                                        </p:tgtEl>
                                      </p:cBhvr>
                                    </p:animEffect>
                                    <p:set>
                                      <p:cBhvr>
                                        <p:cTn id="246"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P spid="27" grpId="2"/>
      <p:bldP spid="28" grpId="0"/>
      <p:bldP spid="28" grpId="1"/>
      <p:bldP spid="28" grpId="2"/>
      <p:bldP spid="3" grpId="0"/>
      <p:bldP spid="3" grpId="1"/>
      <p:bldP spid="3" grpId="2"/>
      <p:bldP spid="33" grpId="0"/>
      <p:bldP spid="33" grpId="1"/>
      <p:bldP spid="33" grpId="2"/>
      <p:bldP spid="34" grpId="0"/>
      <p:bldP spid="34" grpId="2"/>
      <p:bldP spid="29" grpId="0"/>
      <p:bldP spid="29" grpId="1"/>
      <p:bldP spid="29" grpId="2"/>
      <p:bldP spid="30" grpId="0"/>
      <p:bldP spid="30" grpId="1"/>
      <p:bldP spid="30" grpId="2"/>
      <p:bldP spid="31" grpId="0"/>
      <p:bldP spid="31" grpId="1"/>
      <p:bldP spid="31" grpId="2"/>
      <p:bldP spid="32" grpId="0"/>
      <p:bldP spid="35" grpId="0"/>
      <p:bldP spid="3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04322A-71FC-616D-6EFC-6359228305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inal">
            <a:extLst>
              <a:ext uri="{FF2B5EF4-FFF2-40B4-BE49-F238E27FC236}">
                <a16:creationId xmlns:a16="http://schemas.microsoft.com/office/drawing/2014/main" id="{A23FDB6B-1F97-695B-ADE4-442A36CE953C}"/>
              </a:ext>
            </a:extLst>
          </p:cNvPr>
          <p:cNvSpPr txBox="1">
            <a:spLocks noChangeArrowheads="1"/>
          </p:cNvSpPr>
          <p:nvPr/>
        </p:nvSpPr>
        <p:spPr bwMode="auto">
          <a:xfrm>
            <a:off x="329330" y="37532"/>
            <a:ext cx="8588758" cy="67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lnSpc>
                <a:spcPts val="5500"/>
              </a:lnSpc>
            </a:pPr>
            <a:r>
              <a:rPr lang="en-US" altLang="en-US" b="1" kern="0" dirty="0">
                <a:ln w="17780"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	        surpasses all understanding</a:t>
            </a:r>
          </a:p>
          <a:p>
            <a:pPr algn="l" eaLnBrk="1" hangingPunct="1">
              <a:lnSpc>
                <a:spcPts val="5500"/>
              </a:lnSpc>
            </a:pPr>
            <a:r>
              <a:rPr lang="en-US" altLang="en-US" b="1" kern="0" dirty="0">
                <a:ln w="17780"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the peace of God </a:t>
            </a:r>
          </a:p>
          <a:p>
            <a:pPr algn="l" eaLnBrk="1" hangingPunct="1">
              <a:lnSpc>
                <a:spcPts val="4500"/>
              </a:lnSpc>
            </a:pPr>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lnSpc>
                <a:spcPts val="4500"/>
              </a:lnSpc>
            </a:pP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will guard your hearts and minds</a:t>
            </a:r>
            <a:endParaRPr lang="en-US" altLang="en-US" sz="66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through Christ Jesus</a:t>
            </a:r>
          </a:p>
          <a:p>
            <a:pPr algn="l" eaLnBrk="1" hangingPunct="1"/>
            <a:endParaRPr lang="en-US" altLang="en-US" sz="32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in everything: </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 by prayer and supplication</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 with thanksgiving requests made</a:t>
            </a:r>
          </a:p>
          <a:p>
            <a:pPr algn="l" eaLnBrk="1" hangingPunct="1"/>
            <a:endParaRPr lang="en-US" altLang="en-US" sz="1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chemeClr val="bg2">
                    <a:lumMod val="75000"/>
                  </a:schemeClr>
                </a:solidFill>
                <a:effectLst>
                  <a:glow rad="101600">
                    <a:schemeClr val="tx1"/>
                  </a:glow>
                  <a:outerShdw blurRad="50800" algn="tl" rotWithShape="0">
                    <a:srgbClr val="000000"/>
                  </a:outerShdw>
                </a:effectLst>
                <a:latin typeface="Calibri" panose="020F0502020204030204" pitchFamily="34" charset="0"/>
              </a:rPr>
              <a:t>Be anxious for nothing</a:t>
            </a:r>
          </a:p>
        </p:txBody>
      </p:sp>
      <p:sp>
        <p:nvSpPr>
          <p:cNvPr id="6" name="FinalSide">
            <a:extLst>
              <a:ext uri="{FF2B5EF4-FFF2-40B4-BE49-F238E27FC236}">
                <a16:creationId xmlns:a16="http://schemas.microsoft.com/office/drawing/2014/main" id="{9C5C5A25-A771-9BFE-E363-F1F5C670A5F8}"/>
              </a:ext>
            </a:extLst>
          </p:cNvPr>
          <p:cNvSpPr txBox="1">
            <a:spLocks noChangeArrowheads="1"/>
          </p:cNvSpPr>
          <p:nvPr/>
        </p:nvSpPr>
        <p:spPr bwMode="auto">
          <a:xfrm>
            <a:off x="6864825" y="3368139"/>
            <a:ext cx="2006221" cy="1763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to God</a:t>
            </a:r>
          </a:p>
          <a:p>
            <a:pPr eaLnBrk="1" hangingPunct="1"/>
            <a:endParaRPr lang="en-US" altLang="en-US" sz="8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t>
            </a:r>
          </a:p>
        </p:txBody>
      </p:sp>
      <p:sp>
        <p:nvSpPr>
          <p:cNvPr id="3074" name="Main"/>
          <p:cNvSpPr>
            <a:spLocks noGrp="1" noChangeArrowheads="1"/>
          </p:cNvSpPr>
          <p:nvPr>
            <p:ph type="title"/>
          </p:nvPr>
        </p:nvSpPr>
        <p:spPr>
          <a:xfrm>
            <a:off x="361604" y="659838"/>
            <a:ext cx="8420793" cy="553832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 anxious for nothing, but             in everything by prayer and supplication, with thanksgiving,   let your requests be made known to God;  and the peace of God, which surpasses all understanding, will guard your hearts and minds through Christ Jesus.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Philippians 4:6-7 </a:t>
            </a:r>
          </a:p>
        </p:txBody>
      </p:sp>
      <p:sp>
        <p:nvSpPr>
          <p:cNvPr id="4" name="hearts">
            <a:extLst>
              <a:ext uri="{FF2B5EF4-FFF2-40B4-BE49-F238E27FC236}">
                <a16:creationId xmlns:a16="http://schemas.microsoft.com/office/drawing/2014/main" id="{13F657F2-EA71-0E37-63A9-74D6DF8A0470}"/>
              </a:ext>
            </a:extLst>
          </p:cNvPr>
          <p:cNvSpPr txBox="1">
            <a:spLocks noChangeArrowheads="1"/>
          </p:cNvSpPr>
          <p:nvPr/>
        </p:nvSpPr>
        <p:spPr bwMode="auto">
          <a:xfrm>
            <a:off x="3646841" y="2774223"/>
            <a:ext cx="201613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hearts</a:t>
            </a:r>
          </a:p>
        </p:txBody>
      </p:sp>
      <p:sp>
        <p:nvSpPr>
          <p:cNvPr id="7" name="Arrow: Bent-Up 9">
            <a:extLst>
              <a:ext uri="{FF2B5EF4-FFF2-40B4-BE49-F238E27FC236}">
                <a16:creationId xmlns:a16="http://schemas.microsoft.com/office/drawing/2014/main" id="{947CD2BA-F116-1988-C218-A92DE6BF20D2}"/>
              </a:ext>
            </a:extLst>
          </p:cNvPr>
          <p:cNvSpPr/>
          <p:nvPr/>
        </p:nvSpPr>
        <p:spPr>
          <a:xfrm rot="5400000">
            <a:off x="1810246" y="2764809"/>
            <a:ext cx="349096" cy="352845"/>
          </a:xfrm>
          <a:prstGeom prst="bentUpArrow">
            <a:avLst>
              <a:gd name="adj1" fmla="val 26365"/>
              <a:gd name="adj2" fmla="val 32031"/>
              <a:gd name="adj3" fmla="val 35155"/>
            </a:avLst>
          </a:prstGeom>
          <a:solidFill>
            <a:srgbClr val="FFC000"/>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C000"/>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C000"/>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C000"/>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C000"/>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C000"/>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C000"/>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C000"/>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C000"/>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C000"/>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C000"/>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C000"/>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C000"/>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C000"/>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C000"/>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C000"/>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C000"/>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C000"/>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C000"/>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C000"/>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C000"/>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C000"/>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C000"/>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C000"/>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C000"/>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C000"/>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C000"/>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Arial"/>
              <a:ea typeface="+mn-ea"/>
              <a:cs typeface="+mn-cs"/>
            </a:endParaRPr>
          </a:p>
        </p:txBody>
      </p:sp>
      <p:sp>
        <p:nvSpPr>
          <p:cNvPr id="8" name="Rectangle 2">
            <a:extLst>
              <a:ext uri="{FF2B5EF4-FFF2-40B4-BE49-F238E27FC236}">
                <a16:creationId xmlns:a16="http://schemas.microsoft.com/office/drawing/2014/main" id="{7CA15FD3-7DCF-6182-592D-22992D528577}"/>
              </a:ext>
            </a:extLst>
          </p:cNvPr>
          <p:cNvSpPr txBox="1">
            <a:spLocks noChangeArrowheads="1"/>
          </p:cNvSpPr>
          <p:nvPr/>
        </p:nvSpPr>
        <p:spPr bwMode="auto">
          <a:xfrm>
            <a:off x="1024258" y="5947196"/>
            <a:ext cx="925772" cy="88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a:t>
            </a:r>
            <a:endPar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6C425D50-8991-315A-D689-EA9ED9319491}"/>
              </a:ext>
            </a:extLst>
          </p:cNvPr>
          <p:cNvSpPr txBox="1">
            <a:spLocks noChangeArrowheads="1"/>
          </p:cNvSpPr>
          <p:nvPr/>
        </p:nvSpPr>
        <p:spPr bwMode="auto">
          <a:xfrm>
            <a:off x="7272655" y="5947196"/>
            <a:ext cx="807493" cy="955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a:t>
            </a:r>
            <a:endPar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DDA845C8-09F7-4BAA-5FB9-0BD001EFA447}"/>
              </a:ext>
            </a:extLst>
          </p:cNvPr>
          <p:cNvSpPr txBox="1">
            <a:spLocks noChangeArrowheads="1"/>
          </p:cNvSpPr>
          <p:nvPr/>
        </p:nvSpPr>
        <p:spPr bwMode="auto">
          <a:xfrm>
            <a:off x="1452080" y="1267777"/>
            <a:ext cx="807493" cy="955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a:t>
            </a:r>
            <a:endPar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1" name="Arrow: Bent-Up 9">
            <a:extLst>
              <a:ext uri="{FF2B5EF4-FFF2-40B4-BE49-F238E27FC236}">
                <a16:creationId xmlns:a16="http://schemas.microsoft.com/office/drawing/2014/main" id="{5B6680C2-C65A-9CE7-AF34-1F43756A6BC0}"/>
              </a:ext>
            </a:extLst>
          </p:cNvPr>
          <p:cNvSpPr/>
          <p:nvPr/>
        </p:nvSpPr>
        <p:spPr>
          <a:xfrm>
            <a:off x="7208538" y="2725812"/>
            <a:ext cx="349096" cy="352845"/>
          </a:xfrm>
          <a:prstGeom prst="bentUpArrow">
            <a:avLst>
              <a:gd name="adj1" fmla="val 26365"/>
              <a:gd name="adj2" fmla="val 32031"/>
              <a:gd name="adj3" fmla="val 35155"/>
            </a:avLst>
          </a:prstGeom>
          <a:solidFill>
            <a:srgbClr val="FFC000"/>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C000"/>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C000"/>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C000"/>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C000"/>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C000"/>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C000"/>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C000"/>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C000"/>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C000"/>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C000"/>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C000"/>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Arial"/>
              <a:ea typeface="+mn-ea"/>
              <a:cs typeface="+mn-cs"/>
            </a:endParaRPr>
          </a:p>
        </p:txBody>
      </p:sp>
      <p:sp>
        <p:nvSpPr>
          <p:cNvPr id="12" name="Arrow: Bent-Up 9">
            <a:extLst>
              <a:ext uri="{FF2B5EF4-FFF2-40B4-BE49-F238E27FC236}">
                <a16:creationId xmlns:a16="http://schemas.microsoft.com/office/drawing/2014/main" id="{46E98FE1-7DCD-1650-5C45-8CCC498CC308}"/>
              </a:ext>
            </a:extLst>
          </p:cNvPr>
          <p:cNvSpPr/>
          <p:nvPr/>
        </p:nvSpPr>
        <p:spPr>
          <a:xfrm rot="5400000" flipH="1">
            <a:off x="1807815" y="412901"/>
            <a:ext cx="360436" cy="352845"/>
          </a:xfrm>
          <a:prstGeom prst="bentUpArrow">
            <a:avLst>
              <a:gd name="adj1" fmla="val 26365"/>
              <a:gd name="adj2" fmla="val 32031"/>
              <a:gd name="adj3" fmla="val 50000"/>
            </a:avLst>
          </a:prstGeom>
          <a:solidFill>
            <a:srgbClr val="CC6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CC66FF"/>
              </a:solidFill>
              <a:effectLst/>
              <a:uLnTx/>
              <a:uFillTx/>
              <a:latin typeface="Arial"/>
              <a:ea typeface="+mn-ea"/>
              <a:cs typeface="+mn-cs"/>
            </a:endParaRPr>
          </a:p>
        </p:txBody>
      </p:sp>
      <p:sp>
        <p:nvSpPr>
          <p:cNvPr id="13" name="Rectangle 2">
            <a:extLst>
              <a:ext uri="{FF2B5EF4-FFF2-40B4-BE49-F238E27FC236}">
                <a16:creationId xmlns:a16="http://schemas.microsoft.com/office/drawing/2014/main" id="{B270A313-42CD-6A9B-3FD1-6DDD80F8C84B}"/>
              </a:ext>
            </a:extLst>
          </p:cNvPr>
          <p:cNvSpPr txBox="1">
            <a:spLocks noChangeArrowheads="1"/>
          </p:cNvSpPr>
          <p:nvPr/>
        </p:nvSpPr>
        <p:spPr bwMode="auto">
          <a:xfrm>
            <a:off x="1824038" y="4035248"/>
            <a:ext cx="6862762" cy="798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surpasses all understanding</a:t>
            </a:r>
          </a:p>
        </p:txBody>
      </p:sp>
      <p:sp>
        <p:nvSpPr>
          <p:cNvPr id="14" name="Rectangle 2">
            <a:extLst>
              <a:ext uri="{FF2B5EF4-FFF2-40B4-BE49-F238E27FC236}">
                <a16:creationId xmlns:a16="http://schemas.microsoft.com/office/drawing/2014/main" id="{0DA63FDE-E5FB-9A13-C75A-3D3CDB8241E9}"/>
              </a:ext>
            </a:extLst>
          </p:cNvPr>
          <p:cNvSpPr txBox="1">
            <a:spLocks noChangeArrowheads="1"/>
          </p:cNvSpPr>
          <p:nvPr/>
        </p:nvSpPr>
        <p:spPr bwMode="auto">
          <a:xfrm>
            <a:off x="3746877" y="3367089"/>
            <a:ext cx="4489867" cy="792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peace of God</a:t>
            </a:r>
          </a:p>
        </p:txBody>
      </p:sp>
      <p:sp>
        <p:nvSpPr>
          <p:cNvPr id="15" name="Rectangle 2">
            <a:extLst>
              <a:ext uri="{FF2B5EF4-FFF2-40B4-BE49-F238E27FC236}">
                <a16:creationId xmlns:a16="http://schemas.microsoft.com/office/drawing/2014/main" id="{0F12BB85-F643-75D7-805F-67004F47F3E3}"/>
              </a:ext>
            </a:extLst>
          </p:cNvPr>
          <p:cNvSpPr txBox="1">
            <a:spLocks noChangeArrowheads="1"/>
          </p:cNvSpPr>
          <p:nvPr/>
        </p:nvSpPr>
        <p:spPr bwMode="auto">
          <a:xfrm>
            <a:off x="490538" y="4725868"/>
            <a:ext cx="8160167" cy="75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will guard your hearts and minds</a:t>
            </a:r>
          </a:p>
        </p:txBody>
      </p:sp>
      <p:sp>
        <p:nvSpPr>
          <p:cNvPr id="16" name="Rectangle 2">
            <a:extLst>
              <a:ext uri="{FF2B5EF4-FFF2-40B4-BE49-F238E27FC236}">
                <a16:creationId xmlns:a16="http://schemas.microsoft.com/office/drawing/2014/main" id="{DA5CEFE8-0C39-F194-8447-940FC07982BB}"/>
              </a:ext>
            </a:extLst>
          </p:cNvPr>
          <p:cNvSpPr txBox="1">
            <a:spLocks noChangeArrowheads="1"/>
          </p:cNvSpPr>
          <p:nvPr/>
        </p:nvSpPr>
        <p:spPr bwMode="auto">
          <a:xfrm>
            <a:off x="209550" y="5402017"/>
            <a:ext cx="5192628" cy="751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through Christ Jesus</a:t>
            </a:r>
          </a:p>
        </p:txBody>
      </p:sp>
      <p:sp>
        <p:nvSpPr>
          <p:cNvPr id="17" name="Rectangle 2">
            <a:extLst>
              <a:ext uri="{FF2B5EF4-FFF2-40B4-BE49-F238E27FC236}">
                <a16:creationId xmlns:a16="http://schemas.microsoft.com/office/drawing/2014/main" id="{DAD385AB-CAEC-92D1-BADE-ADCA83AB0408}"/>
              </a:ext>
            </a:extLst>
          </p:cNvPr>
          <p:cNvSpPr txBox="1">
            <a:spLocks noChangeArrowheads="1"/>
          </p:cNvSpPr>
          <p:nvPr/>
        </p:nvSpPr>
        <p:spPr bwMode="auto">
          <a:xfrm>
            <a:off x="830178" y="3368680"/>
            <a:ext cx="1965410" cy="791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God</a:t>
            </a:r>
          </a:p>
        </p:txBody>
      </p:sp>
      <p:sp>
        <p:nvSpPr>
          <p:cNvPr id="18" name="Rectangle 2">
            <a:extLst>
              <a:ext uri="{FF2B5EF4-FFF2-40B4-BE49-F238E27FC236}">
                <a16:creationId xmlns:a16="http://schemas.microsoft.com/office/drawing/2014/main" id="{2D76E4C0-56CC-FE2D-37EA-AF69E3BB37C0}"/>
              </a:ext>
            </a:extLst>
          </p:cNvPr>
          <p:cNvSpPr txBox="1">
            <a:spLocks noChangeArrowheads="1"/>
          </p:cNvSpPr>
          <p:nvPr/>
        </p:nvSpPr>
        <p:spPr bwMode="auto">
          <a:xfrm>
            <a:off x="1179095" y="1343026"/>
            <a:ext cx="3438149" cy="81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everything</a:t>
            </a:r>
          </a:p>
        </p:txBody>
      </p:sp>
      <p:sp>
        <p:nvSpPr>
          <p:cNvPr id="19" name="Rectangle 2">
            <a:extLst>
              <a:ext uri="{FF2B5EF4-FFF2-40B4-BE49-F238E27FC236}">
                <a16:creationId xmlns:a16="http://schemas.microsoft.com/office/drawing/2014/main" id="{7815C1D8-4F2A-3CF1-E9B2-E255133BC398}"/>
              </a:ext>
            </a:extLst>
          </p:cNvPr>
          <p:cNvSpPr txBox="1">
            <a:spLocks noChangeArrowheads="1"/>
          </p:cNvSpPr>
          <p:nvPr/>
        </p:nvSpPr>
        <p:spPr bwMode="auto">
          <a:xfrm>
            <a:off x="2454442" y="3368680"/>
            <a:ext cx="46020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p>
        </p:txBody>
      </p:sp>
      <p:sp>
        <p:nvSpPr>
          <p:cNvPr id="20" name="Rectangle 2">
            <a:extLst>
              <a:ext uri="{FF2B5EF4-FFF2-40B4-BE49-F238E27FC236}">
                <a16:creationId xmlns:a16="http://schemas.microsoft.com/office/drawing/2014/main" id="{2FA329D1-087C-185C-E0F5-59961121CFFB}"/>
              </a:ext>
            </a:extLst>
          </p:cNvPr>
          <p:cNvSpPr txBox="1">
            <a:spLocks noChangeArrowheads="1"/>
          </p:cNvSpPr>
          <p:nvPr/>
        </p:nvSpPr>
        <p:spPr bwMode="auto">
          <a:xfrm>
            <a:off x="4451685" y="1376363"/>
            <a:ext cx="3420728" cy="749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by prayer and</a:t>
            </a:r>
          </a:p>
        </p:txBody>
      </p:sp>
      <p:sp>
        <p:nvSpPr>
          <p:cNvPr id="21" name="Rectangle 2">
            <a:extLst>
              <a:ext uri="{FF2B5EF4-FFF2-40B4-BE49-F238E27FC236}">
                <a16:creationId xmlns:a16="http://schemas.microsoft.com/office/drawing/2014/main" id="{9DC0EB19-533F-55EB-AA6E-85356BFCD645}"/>
              </a:ext>
            </a:extLst>
          </p:cNvPr>
          <p:cNvSpPr txBox="1">
            <a:spLocks noChangeArrowheads="1"/>
          </p:cNvSpPr>
          <p:nvPr/>
        </p:nvSpPr>
        <p:spPr bwMode="auto">
          <a:xfrm>
            <a:off x="613609" y="2035969"/>
            <a:ext cx="3396415" cy="776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supplication</a:t>
            </a:r>
          </a:p>
        </p:txBody>
      </p:sp>
      <p:sp>
        <p:nvSpPr>
          <p:cNvPr id="22" name="Rectangle 2">
            <a:extLst>
              <a:ext uri="{FF2B5EF4-FFF2-40B4-BE49-F238E27FC236}">
                <a16:creationId xmlns:a16="http://schemas.microsoft.com/office/drawing/2014/main" id="{EEB1B364-832D-0C6C-3720-D96CC31DDFC4}"/>
              </a:ext>
            </a:extLst>
          </p:cNvPr>
          <p:cNvSpPr txBox="1">
            <a:spLocks noChangeArrowheads="1"/>
          </p:cNvSpPr>
          <p:nvPr/>
        </p:nvSpPr>
        <p:spPr bwMode="auto">
          <a:xfrm>
            <a:off x="3638550" y="2021143"/>
            <a:ext cx="4833938" cy="803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with thanksgiving</a:t>
            </a:r>
          </a:p>
        </p:txBody>
      </p:sp>
      <p:sp>
        <p:nvSpPr>
          <p:cNvPr id="23" name="Rectangle 2">
            <a:extLst>
              <a:ext uri="{FF2B5EF4-FFF2-40B4-BE49-F238E27FC236}">
                <a16:creationId xmlns:a16="http://schemas.microsoft.com/office/drawing/2014/main" id="{742D75A4-8B01-2684-B6E7-A460E45D9F9C}"/>
              </a:ext>
            </a:extLst>
          </p:cNvPr>
          <p:cNvSpPr txBox="1">
            <a:spLocks noChangeArrowheads="1"/>
          </p:cNvSpPr>
          <p:nvPr/>
        </p:nvSpPr>
        <p:spPr bwMode="auto">
          <a:xfrm>
            <a:off x="2421730" y="2676526"/>
            <a:ext cx="2377241" cy="833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requests</a:t>
            </a:r>
          </a:p>
        </p:txBody>
      </p:sp>
      <p:sp>
        <p:nvSpPr>
          <p:cNvPr id="24" name="Rectangle 2">
            <a:extLst>
              <a:ext uri="{FF2B5EF4-FFF2-40B4-BE49-F238E27FC236}">
                <a16:creationId xmlns:a16="http://schemas.microsoft.com/office/drawing/2014/main" id="{F0D758B8-E327-02AD-E5C8-185F68F504BB}"/>
              </a:ext>
            </a:extLst>
          </p:cNvPr>
          <p:cNvSpPr txBox="1">
            <a:spLocks noChangeArrowheads="1"/>
          </p:cNvSpPr>
          <p:nvPr/>
        </p:nvSpPr>
        <p:spPr bwMode="auto">
          <a:xfrm>
            <a:off x="5245766" y="2718975"/>
            <a:ext cx="1707483" cy="748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made</a:t>
            </a:r>
          </a:p>
        </p:txBody>
      </p:sp>
      <p:sp>
        <p:nvSpPr>
          <p:cNvPr id="25" name="Rectangle 2">
            <a:extLst>
              <a:ext uri="{FF2B5EF4-FFF2-40B4-BE49-F238E27FC236}">
                <a16:creationId xmlns:a16="http://schemas.microsoft.com/office/drawing/2014/main" id="{544E2B02-42F2-8E0B-2EA9-776647E14C12}"/>
              </a:ext>
            </a:extLst>
          </p:cNvPr>
          <p:cNvSpPr txBox="1">
            <a:spLocks noChangeArrowheads="1"/>
          </p:cNvSpPr>
          <p:nvPr/>
        </p:nvSpPr>
        <p:spPr bwMode="auto">
          <a:xfrm>
            <a:off x="1169739" y="697706"/>
            <a:ext cx="5735886" cy="76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 anxious for nothing</a:t>
            </a:r>
          </a:p>
        </p:txBody>
      </p:sp>
      <p:sp>
        <p:nvSpPr>
          <p:cNvPr id="26" name="Rectangle 6">
            <a:extLst>
              <a:ext uri="{FF2B5EF4-FFF2-40B4-BE49-F238E27FC236}">
                <a16:creationId xmlns:a16="http://schemas.microsoft.com/office/drawing/2014/main" id="{4C01BCFF-96AC-D9C0-92BC-C3D9694B1087}"/>
              </a:ext>
            </a:extLst>
          </p:cNvPr>
          <p:cNvSpPr>
            <a:spLocks noChangeArrowheads="1"/>
          </p:cNvSpPr>
          <p:nvPr/>
        </p:nvSpPr>
        <p:spPr bwMode="auto">
          <a:xfrm>
            <a:off x="250722" y="3773129"/>
            <a:ext cx="776157" cy="724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27" name="Rectangle 9">
            <a:extLst>
              <a:ext uri="{FF2B5EF4-FFF2-40B4-BE49-F238E27FC236}">
                <a16:creationId xmlns:a16="http://schemas.microsoft.com/office/drawing/2014/main" id="{53DA62B6-0B24-3F59-6D6E-ABDE6F0034A2}"/>
              </a:ext>
            </a:extLst>
          </p:cNvPr>
          <p:cNvSpPr>
            <a:spLocks noChangeArrowheads="1"/>
          </p:cNvSpPr>
          <p:nvPr/>
        </p:nvSpPr>
        <p:spPr bwMode="auto">
          <a:xfrm>
            <a:off x="4096399" y="2605793"/>
            <a:ext cx="3167248" cy="739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 Jesus</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3072" name="Rounded Rectangle 3071">
            <a:extLst>
              <a:ext uri="{FF2B5EF4-FFF2-40B4-BE49-F238E27FC236}">
                <a16:creationId xmlns:a16="http://schemas.microsoft.com/office/drawing/2014/main" id="{7831FF22-7AB6-6A45-A6C9-F74B88F23EB0}"/>
              </a:ext>
            </a:extLst>
          </p:cNvPr>
          <p:cNvSpPr>
            <a:spLocks noChangeAspect="1"/>
          </p:cNvSpPr>
          <p:nvPr/>
        </p:nvSpPr>
        <p:spPr>
          <a:xfrm>
            <a:off x="513102" y="2004080"/>
            <a:ext cx="5941990" cy="748342"/>
          </a:xfrm>
          <a:prstGeom prst="roundRect">
            <a:avLst/>
          </a:prstGeom>
          <a:blipFill>
            <a:blip r:embed="rId3"/>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8">
            <a:extLst>
              <a:ext uri="{FF2B5EF4-FFF2-40B4-BE49-F238E27FC236}">
                <a16:creationId xmlns:a16="http://schemas.microsoft.com/office/drawing/2014/main" id="{4E89AEB3-848B-4160-E20D-9AA8F3FBE27F}"/>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8" name="Rounded Rectangle 3114">
            <a:extLst>
              <a:ext uri="{FF2B5EF4-FFF2-40B4-BE49-F238E27FC236}">
                <a16:creationId xmlns:a16="http://schemas.microsoft.com/office/drawing/2014/main" id="{583C025D-D2C7-89FF-DE91-0B5414470219}"/>
              </a:ext>
            </a:extLst>
          </p:cNvPr>
          <p:cNvSpPr/>
          <p:nvPr/>
        </p:nvSpPr>
        <p:spPr>
          <a:xfrm>
            <a:off x="264405" y="3811836"/>
            <a:ext cx="3503364" cy="738129"/>
          </a:xfrm>
          <a:prstGeom prst="roundRect">
            <a:avLst/>
          </a:prstGeom>
          <a:blipFill>
            <a:blip r:embed="rId5"/>
            <a:stretch>
              <a:fillRect/>
            </a:stretch>
          </a:blipFill>
          <a:ln w="25400" cap="flat" cmpd="sng" algn="ctr">
            <a:noFill/>
            <a:prstDash val="solid"/>
          </a:ln>
          <a:effectLst>
            <a:softEdge rad="110719"/>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3115">
            <a:extLst>
              <a:ext uri="{FF2B5EF4-FFF2-40B4-BE49-F238E27FC236}">
                <a16:creationId xmlns:a16="http://schemas.microsoft.com/office/drawing/2014/main" id="{0C09D065-EBC5-D21E-4160-4831F230718B}"/>
              </a:ext>
            </a:extLst>
          </p:cNvPr>
          <p:cNvSpPr/>
          <p:nvPr/>
        </p:nvSpPr>
        <p:spPr>
          <a:xfrm>
            <a:off x="396606" y="4483865"/>
            <a:ext cx="6940628" cy="716096"/>
          </a:xfrm>
          <a:prstGeom prst="roundRect">
            <a:avLst/>
          </a:prstGeom>
          <a:blipFill>
            <a:blip r:embed="rId6"/>
            <a:stretch>
              <a:fillRect/>
            </a:stretch>
          </a:blipFill>
          <a:ln w="25400" cap="flat" cmpd="sng" algn="ctr">
            <a:noFill/>
            <a:prstDash val="solid"/>
          </a:ln>
          <a:effectLst>
            <a:softEdge rad="107414"/>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3116">
            <a:extLst>
              <a:ext uri="{FF2B5EF4-FFF2-40B4-BE49-F238E27FC236}">
                <a16:creationId xmlns:a16="http://schemas.microsoft.com/office/drawing/2014/main" id="{BB79DE59-3D18-4BC6-E0E8-6F83A4AD95C6}"/>
              </a:ext>
            </a:extLst>
          </p:cNvPr>
          <p:cNvSpPr/>
          <p:nvPr/>
        </p:nvSpPr>
        <p:spPr>
          <a:xfrm>
            <a:off x="407624" y="5122843"/>
            <a:ext cx="8405870" cy="771181"/>
          </a:xfrm>
          <a:prstGeom prst="roundRect">
            <a:avLst/>
          </a:prstGeom>
          <a:blipFill>
            <a:blip r:embed="rId7"/>
            <a:stretch>
              <a:fillRect/>
            </a:stretch>
          </a:blipFill>
          <a:ln w="25400" cap="flat" cmpd="sng" algn="ctr">
            <a:noFill/>
            <a:prstDash val="solid"/>
          </a:ln>
          <a:effectLst>
            <a:softEdge rad="115677"/>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117">
            <a:extLst>
              <a:ext uri="{FF2B5EF4-FFF2-40B4-BE49-F238E27FC236}">
                <a16:creationId xmlns:a16="http://schemas.microsoft.com/office/drawing/2014/main" id="{797132DA-5D10-8DEB-D088-F220A10E1A2D}"/>
              </a:ext>
            </a:extLst>
          </p:cNvPr>
          <p:cNvSpPr/>
          <p:nvPr/>
        </p:nvSpPr>
        <p:spPr>
          <a:xfrm>
            <a:off x="7557570" y="4175393"/>
            <a:ext cx="616945" cy="848637"/>
          </a:xfrm>
          <a:prstGeom prst="roundRect">
            <a:avLst/>
          </a:prstGeom>
          <a:blipFill>
            <a:blip r:embed="rId8"/>
            <a:stretch>
              <a:fillRect/>
            </a:stretch>
          </a:blipFill>
          <a:ln w="25400" cap="flat" cmpd="sng" algn="ctr">
            <a:noFill/>
            <a:prstDash val="solid"/>
          </a:ln>
          <a:effectLst>
            <a:softEdge rad="92542"/>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3" name="Rounded Rectangle 3118">
            <a:extLst>
              <a:ext uri="{FF2B5EF4-FFF2-40B4-BE49-F238E27FC236}">
                <a16:creationId xmlns:a16="http://schemas.microsoft.com/office/drawing/2014/main" id="{6303527B-9F02-E844-E863-2B2A07E20F16}"/>
              </a:ext>
            </a:extLst>
          </p:cNvPr>
          <p:cNvSpPr/>
          <p:nvPr/>
        </p:nvSpPr>
        <p:spPr>
          <a:xfrm>
            <a:off x="6940627" y="3530599"/>
            <a:ext cx="1817783" cy="666827"/>
          </a:xfrm>
          <a:prstGeom prst="roundRect">
            <a:avLst/>
          </a:prstGeom>
          <a:blipFill>
            <a:blip r:embed="rId9"/>
            <a:stretch>
              <a:fillRect/>
            </a:stretch>
          </a:blipFill>
          <a:ln w="25400" cap="flat" cmpd="sng" algn="ctr">
            <a:noFill/>
            <a:prstDash val="solid"/>
          </a:ln>
          <a:effectLst>
            <a:softEdge rad="100024"/>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5" name="Title 1">
            <a:extLst>
              <a:ext uri="{FF2B5EF4-FFF2-40B4-BE49-F238E27FC236}">
                <a16:creationId xmlns:a16="http://schemas.microsoft.com/office/drawing/2014/main" id="{45AD0FD5-514A-4D74-F386-C52F5FFED14A}"/>
              </a:ext>
            </a:extLst>
          </p:cNvPr>
          <p:cNvSpPr txBox="1">
            <a:spLocks/>
          </p:cNvSpPr>
          <p:nvPr/>
        </p:nvSpPr>
        <p:spPr>
          <a:xfrm>
            <a:off x="1530990" y="4478162"/>
            <a:ext cx="1868128"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4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prayer</a:t>
            </a:r>
          </a:p>
        </p:txBody>
      </p:sp>
      <p:sp>
        <p:nvSpPr>
          <p:cNvPr id="3076" name="Rectangle 2">
            <a:extLst>
              <a:ext uri="{FF2B5EF4-FFF2-40B4-BE49-F238E27FC236}">
                <a16:creationId xmlns:a16="http://schemas.microsoft.com/office/drawing/2014/main" id="{B4040631-2C55-D7B4-2AE5-3901B31E636B}"/>
              </a:ext>
            </a:extLst>
          </p:cNvPr>
          <p:cNvSpPr txBox="1">
            <a:spLocks noChangeArrowheads="1"/>
          </p:cNvSpPr>
          <p:nvPr/>
        </p:nvSpPr>
        <p:spPr bwMode="auto">
          <a:xfrm>
            <a:off x="1468905" y="4416152"/>
            <a:ext cx="1991300" cy="770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prayer</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77" name="Title 1">
            <a:extLst>
              <a:ext uri="{FF2B5EF4-FFF2-40B4-BE49-F238E27FC236}">
                <a16:creationId xmlns:a16="http://schemas.microsoft.com/office/drawing/2014/main" id="{D1976274-AA96-19F1-7841-7B21DB95006E}"/>
              </a:ext>
            </a:extLst>
          </p:cNvPr>
          <p:cNvSpPr txBox="1">
            <a:spLocks/>
          </p:cNvSpPr>
          <p:nvPr/>
        </p:nvSpPr>
        <p:spPr>
          <a:xfrm>
            <a:off x="2059800" y="5157853"/>
            <a:ext cx="317913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thanksgiving</a:t>
            </a:r>
          </a:p>
        </p:txBody>
      </p:sp>
      <p:sp>
        <p:nvSpPr>
          <p:cNvPr id="3078" name="Rectangle 2">
            <a:extLst>
              <a:ext uri="{FF2B5EF4-FFF2-40B4-BE49-F238E27FC236}">
                <a16:creationId xmlns:a16="http://schemas.microsoft.com/office/drawing/2014/main" id="{D4CF846B-C029-75CA-2001-307982BAED42}"/>
              </a:ext>
            </a:extLst>
          </p:cNvPr>
          <p:cNvSpPr txBox="1">
            <a:spLocks noChangeArrowheads="1"/>
          </p:cNvSpPr>
          <p:nvPr/>
        </p:nvSpPr>
        <p:spPr bwMode="auto">
          <a:xfrm>
            <a:off x="2015412" y="5104237"/>
            <a:ext cx="3279621" cy="758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thanksgiving</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79" name="Rectangle 2">
            <a:extLst>
              <a:ext uri="{FF2B5EF4-FFF2-40B4-BE49-F238E27FC236}">
                <a16:creationId xmlns:a16="http://schemas.microsoft.com/office/drawing/2014/main" id="{219B93D2-7B1F-D8A9-983A-6E2190640BCF}"/>
              </a:ext>
            </a:extLst>
          </p:cNvPr>
          <p:cNvSpPr txBox="1">
            <a:spLocks noChangeArrowheads="1"/>
          </p:cNvSpPr>
          <p:nvPr/>
        </p:nvSpPr>
        <p:spPr bwMode="auto">
          <a:xfrm>
            <a:off x="233680" y="751840"/>
            <a:ext cx="4333323" cy="76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the peace of God</a:t>
            </a:r>
          </a:p>
        </p:txBody>
      </p:sp>
    </p:spTree>
    <p:extLst>
      <p:ext uri="{BB962C8B-B14F-4D97-AF65-F5344CB8AC3E}">
        <p14:creationId xmlns:p14="http://schemas.microsoft.com/office/powerpoint/2010/main" val="3102798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75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par>
                                <p:cTn id="15" presetID="42" presetClass="path" presetSubtype="0" accel="50000" decel="50000" fill="hold" grpId="1" nodeType="withEffect">
                                  <p:stCondLst>
                                    <p:cond delay="0"/>
                                  </p:stCondLst>
                                  <p:childTnLst>
                                    <p:animMotion origin="layout" path="M 2.22222E-6 -2.59259E-6 L 0.0493 0.28357 " pathEditMode="relative" rAng="0" ptsTypes="AA">
                                      <p:cBhvr>
                                        <p:cTn id="16" dur="1250" fill="hold"/>
                                        <p:tgtEl>
                                          <p:spTgt spid="4"/>
                                        </p:tgtEl>
                                        <p:attrNameLst>
                                          <p:attrName>ppt_x</p:attrName>
                                          <p:attrName>ppt_y</p:attrName>
                                        </p:attrNameLst>
                                      </p:cBhvr>
                                      <p:rCtr x="2465" y="14167"/>
                                    </p:animMotion>
                                  </p:childTnLst>
                                </p:cTn>
                              </p:par>
                            </p:childTnLst>
                          </p:cTn>
                        </p:par>
                        <p:par>
                          <p:cTn id="17" fill="hold">
                            <p:stCondLst>
                              <p:cond delay="1750"/>
                            </p:stCondLst>
                            <p:childTnLst>
                              <p:par>
                                <p:cTn id="18" presetID="10" presetClass="exit" presetSubtype="0" fill="hold" grpId="0" nodeType="afterEffect">
                                  <p:stCondLst>
                                    <p:cond delay="0"/>
                                  </p:stCondLst>
                                  <p:childTnLst>
                                    <p:animEffect transition="out" filter="fade">
                                      <p:cBhvr>
                                        <p:cTn id="19" dur="250"/>
                                        <p:tgtEl>
                                          <p:spTgt spid="4"/>
                                        </p:tgtEl>
                                      </p:cBhvr>
                                    </p:animEffect>
                                    <p:set>
                                      <p:cBhvr>
                                        <p:cTn id="20" dur="1" fill="hold">
                                          <p:stCondLst>
                                            <p:cond delay="24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25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25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25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250"/>
                                        <p:tgtEl>
                                          <p:spTgt spid="1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250"/>
                                        <p:tgtEl>
                                          <p:spTgt spid="1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250"/>
                                        <p:tgtEl>
                                          <p:spTgt spid="1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250"/>
                                        <p:tgtEl>
                                          <p:spTgt spid="2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250"/>
                                        <p:tgtEl>
                                          <p:spTgt spid="2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250"/>
                                        <p:tgtEl>
                                          <p:spTgt spid="2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250"/>
                                        <p:tgtEl>
                                          <p:spTgt spid="2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250"/>
                                        <p:tgtEl>
                                          <p:spTgt spid="2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250"/>
                                        <p:tgtEl>
                                          <p:spTgt spid="25"/>
                                        </p:tgtEl>
                                      </p:cBhvr>
                                    </p:animEffect>
                                  </p:childTnLst>
                                </p:cTn>
                              </p:par>
                              <p:par>
                                <p:cTn id="62" presetID="42" presetClass="path" presetSubtype="0" accel="50000" decel="50000" fill="hold" grpId="2" nodeType="withEffect">
                                  <p:stCondLst>
                                    <p:cond delay="0"/>
                                  </p:stCondLst>
                                  <p:childTnLst>
                                    <p:animMotion origin="layout" path="M -2.77778E-6 2.22222E-6 L 0.0342 -0.58241 " pathEditMode="relative" rAng="0" ptsTypes="AA">
                                      <p:cBhvr>
                                        <p:cTn id="63" dur="2000" fill="hold"/>
                                        <p:tgtEl>
                                          <p:spTgt spid="13"/>
                                        </p:tgtEl>
                                        <p:attrNameLst>
                                          <p:attrName>ppt_x</p:attrName>
                                          <p:attrName>ppt_y</p:attrName>
                                        </p:attrNameLst>
                                      </p:cBhvr>
                                      <p:rCtr x="1701" y="-29120"/>
                                    </p:animMotion>
                                  </p:childTnLst>
                                </p:cTn>
                              </p:par>
                              <p:par>
                                <p:cTn id="64" presetID="42" presetClass="path" presetSubtype="0" accel="50000" decel="50000" fill="hold" grpId="2" nodeType="withEffect">
                                  <p:stCondLst>
                                    <p:cond delay="0"/>
                                  </p:stCondLst>
                                  <p:childTnLst>
                                    <p:animMotion origin="layout" path="M 1.66667E-6 -1.11111E-6 L -0.39288 -0.38287 " pathEditMode="relative" rAng="0" ptsTypes="AA">
                                      <p:cBhvr>
                                        <p:cTn id="65" dur="2000" fill="hold"/>
                                        <p:tgtEl>
                                          <p:spTgt spid="14"/>
                                        </p:tgtEl>
                                        <p:attrNameLst>
                                          <p:attrName>ppt_x</p:attrName>
                                          <p:attrName>ppt_y</p:attrName>
                                        </p:attrNameLst>
                                      </p:cBhvr>
                                      <p:rCtr x="-19653" y="-19144"/>
                                    </p:animMotion>
                                  </p:childTnLst>
                                </p:cTn>
                              </p:par>
                              <p:par>
                                <p:cTn id="66" presetID="42" presetClass="path" presetSubtype="0" accel="50000" decel="50000" fill="hold" grpId="2" nodeType="withEffect">
                                  <p:stCondLst>
                                    <p:cond delay="0"/>
                                  </p:stCondLst>
                                  <p:childTnLst>
                                    <p:animMotion origin="layout" path="M 3.61111E-6 -4.44444E-6 L -0.03698 -0.40763 " pathEditMode="relative" rAng="0" ptsTypes="AA">
                                      <p:cBhvr>
                                        <p:cTn id="67" dur="2000" fill="hold"/>
                                        <p:tgtEl>
                                          <p:spTgt spid="15"/>
                                        </p:tgtEl>
                                        <p:attrNameLst>
                                          <p:attrName>ppt_x</p:attrName>
                                          <p:attrName>ppt_y</p:attrName>
                                        </p:attrNameLst>
                                      </p:cBhvr>
                                      <p:rCtr x="-1858" y="-20394"/>
                                    </p:animMotion>
                                  </p:childTnLst>
                                </p:cTn>
                              </p:par>
                              <p:par>
                                <p:cTn id="68" presetID="42" presetClass="path" presetSubtype="0" accel="50000" decel="50000" fill="hold" grpId="2" nodeType="withEffect">
                                  <p:stCondLst>
                                    <p:cond delay="0"/>
                                  </p:stCondLst>
                                  <p:childTnLst>
                                    <p:animMotion origin="layout" path="M -8.33333E-7 -1.11111E-6 L 0.2059 -0.40833 " pathEditMode="relative" rAng="0" ptsTypes="AA">
                                      <p:cBhvr>
                                        <p:cTn id="69" dur="2000" fill="hold"/>
                                        <p:tgtEl>
                                          <p:spTgt spid="16"/>
                                        </p:tgtEl>
                                        <p:attrNameLst>
                                          <p:attrName>ppt_x</p:attrName>
                                          <p:attrName>ppt_y</p:attrName>
                                        </p:attrNameLst>
                                      </p:cBhvr>
                                      <p:rCtr x="10295" y="-20417"/>
                                    </p:animMotion>
                                  </p:childTnLst>
                                </p:cTn>
                              </p:par>
                              <p:par>
                                <p:cTn id="70" presetID="42" presetClass="path" presetSubtype="0" accel="50000" decel="50000" fill="hold" grpId="2" nodeType="withEffect">
                                  <p:stCondLst>
                                    <p:cond delay="0"/>
                                  </p:stCondLst>
                                  <p:childTnLst>
                                    <p:animMotion origin="layout" path="M -3.88889E-6 -2.59259E-6 L 0.66233 0.01297 " pathEditMode="relative" rAng="0" ptsTypes="AA">
                                      <p:cBhvr>
                                        <p:cTn id="71" dur="2000" fill="hold"/>
                                        <p:tgtEl>
                                          <p:spTgt spid="17"/>
                                        </p:tgtEl>
                                        <p:attrNameLst>
                                          <p:attrName>ppt_x</p:attrName>
                                          <p:attrName>ppt_y</p:attrName>
                                        </p:attrNameLst>
                                      </p:cBhvr>
                                      <p:rCtr x="33108" y="648"/>
                                    </p:animMotion>
                                  </p:childTnLst>
                                </p:cTn>
                              </p:par>
                              <p:par>
                                <p:cTn id="72" presetID="42" presetClass="path" presetSubtype="0" accel="50000" decel="50000" fill="hold" grpId="2" nodeType="withEffect">
                                  <p:stCondLst>
                                    <p:cond delay="0"/>
                                  </p:stCondLst>
                                  <p:childTnLst>
                                    <p:animMotion origin="layout" path="M -3.88889E-6 -2.59259E-6 L -0.10399 0.34792 " pathEditMode="relative" rAng="0" ptsTypes="AA">
                                      <p:cBhvr>
                                        <p:cTn id="73" dur="2000" fill="hold"/>
                                        <p:tgtEl>
                                          <p:spTgt spid="18"/>
                                        </p:tgtEl>
                                        <p:attrNameLst>
                                          <p:attrName>ppt_x</p:attrName>
                                          <p:attrName>ppt_y</p:attrName>
                                        </p:attrNameLst>
                                      </p:cBhvr>
                                      <p:rCtr x="-5208" y="17384"/>
                                    </p:animMotion>
                                  </p:childTnLst>
                                </p:cTn>
                              </p:par>
                              <p:par>
                                <p:cTn id="74" presetID="42" presetClass="path" presetSubtype="0" accel="50000" decel="50000" fill="hold" grpId="2" nodeType="withEffect">
                                  <p:stCondLst>
                                    <p:cond delay="0"/>
                                  </p:stCondLst>
                                  <p:childTnLst>
                                    <p:animMotion origin="layout" path="M 3.61111E-6 3.33333E-6 L 0.09461 0.05509 " pathEditMode="relative" rAng="0" ptsTypes="AA">
                                      <p:cBhvr>
                                        <p:cTn id="75" dur="2000" fill="hold"/>
                                        <p:tgtEl>
                                          <p:spTgt spid="19"/>
                                        </p:tgtEl>
                                        <p:attrNameLst>
                                          <p:attrName>ppt_x</p:attrName>
                                          <p:attrName>ppt_y</p:attrName>
                                        </p:attrNameLst>
                                      </p:cBhvr>
                                      <p:rCtr x="4722" y="2755"/>
                                    </p:animMotion>
                                  </p:childTnLst>
                                </p:cTn>
                              </p:par>
                              <p:par>
                                <p:cTn id="76" presetID="42" presetClass="path" presetSubtype="0" accel="50000" decel="50000" fill="hold" grpId="2" nodeType="withEffect">
                                  <p:stCondLst>
                                    <p:cond delay="0"/>
                                  </p:stCondLst>
                                  <p:childTnLst>
                                    <p:animMotion origin="layout" path="M -4.72222E-6 -4.07407E-6 L -0.38715 0.44537 " pathEditMode="relative" rAng="0" ptsTypes="AA">
                                      <p:cBhvr>
                                        <p:cTn id="77" dur="2000" fill="hold"/>
                                        <p:tgtEl>
                                          <p:spTgt spid="20"/>
                                        </p:tgtEl>
                                        <p:attrNameLst>
                                          <p:attrName>ppt_x</p:attrName>
                                          <p:attrName>ppt_y</p:attrName>
                                        </p:attrNameLst>
                                      </p:cBhvr>
                                      <p:rCtr x="-19358" y="22269"/>
                                    </p:animMotion>
                                  </p:childTnLst>
                                </p:cTn>
                              </p:par>
                              <p:par>
                                <p:cTn id="78" presetID="42" presetClass="path" presetSubtype="0" accel="50000" decel="50000" fill="hold" grpId="2" nodeType="withEffect">
                                  <p:stCondLst>
                                    <p:cond delay="0"/>
                                  </p:stCondLst>
                                  <p:childTnLst>
                                    <p:animMotion origin="layout" path="M 2.22222E-6 -2.22222E-6 L 0.37864 0.34722 " pathEditMode="relative" rAng="0" ptsTypes="AA">
                                      <p:cBhvr>
                                        <p:cTn id="79" dur="2000" fill="hold"/>
                                        <p:tgtEl>
                                          <p:spTgt spid="21"/>
                                        </p:tgtEl>
                                        <p:attrNameLst>
                                          <p:attrName>ppt_x</p:attrName>
                                          <p:attrName>ppt_y</p:attrName>
                                        </p:attrNameLst>
                                      </p:cBhvr>
                                      <p:rCtr x="18924" y="17361"/>
                                    </p:animMotion>
                                  </p:childTnLst>
                                </p:cTn>
                              </p:par>
                              <p:par>
                                <p:cTn id="80" presetID="42" presetClass="path" presetSubtype="0" accel="50000" decel="50000" fill="hold" grpId="2" nodeType="withEffect">
                                  <p:stCondLst>
                                    <p:cond delay="0"/>
                                  </p:stCondLst>
                                  <p:childTnLst>
                                    <p:animMotion origin="layout" path="M -2.77778E-6 -7.40741E-7 L -0.32691 0.4456 " pathEditMode="relative" rAng="0" ptsTypes="AA">
                                      <p:cBhvr>
                                        <p:cTn id="81" dur="2000" fill="hold"/>
                                        <p:tgtEl>
                                          <p:spTgt spid="22"/>
                                        </p:tgtEl>
                                        <p:attrNameLst>
                                          <p:attrName>ppt_x</p:attrName>
                                          <p:attrName>ppt_y</p:attrName>
                                        </p:attrNameLst>
                                      </p:cBhvr>
                                      <p:rCtr x="-16354" y="22269"/>
                                    </p:animMotion>
                                  </p:childTnLst>
                                </p:cTn>
                              </p:par>
                              <p:par>
                                <p:cTn id="82" presetID="42" presetClass="path" presetSubtype="0" accel="50000" decel="50000" fill="hold" grpId="2" nodeType="withEffect">
                                  <p:stCondLst>
                                    <p:cond delay="0"/>
                                  </p:stCondLst>
                                  <p:childTnLst>
                                    <p:animMotion origin="layout" path="M -1.66667E-6 4.07407E-6 L 0.28837 0.34791 " pathEditMode="relative" rAng="0" ptsTypes="AA">
                                      <p:cBhvr>
                                        <p:cTn id="83" dur="2000" fill="hold"/>
                                        <p:tgtEl>
                                          <p:spTgt spid="23"/>
                                        </p:tgtEl>
                                        <p:attrNameLst>
                                          <p:attrName>ppt_x</p:attrName>
                                          <p:attrName>ppt_y</p:attrName>
                                        </p:attrNameLst>
                                      </p:cBhvr>
                                      <p:rCtr x="14410" y="17384"/>
                                    </p:animMotion>
                                  </p:childTnLst>
                                </p:cTn>
                              </p:par>
                              <p:par>
                                <p:cTn id="84" presetID="42" presetClass="path" presetSubtype="0" accel="50000" decel="50000" fill="hold" grpId="2" nodeType="withEffect">
                                  <p:stCondLst>
                                    <p:cond delay="0"/>
                                  </p:stCondLst>
                                  <p:childTnLst>
                                    <p:animMotion origin="layout" path="M -3.88889E-6 4.07407E-6 L 0.21077 0.34791 " pathEditMode="relative" rAng="0" ptsTypes="AA">
                                      <p:cBhvr>
                                        <p:cTn id="85" dur="2000" fill="hold"/>
                                        <p:tgtEl>
                                          <p:spTgt spid="24"/>
                                        </p:tgtEl>
                                        <p:attrNameLst>
                                          <p:attrName>ppt_x</p:attrName>
                                          <p:attrName>ppt_y</p:attrName>
                                        </p:attrNameLst>
                                      </p:cBhvr>
                                      <p:rCtr x="10538" y="17384"/>
                                    </p:animMotion>
                                  </p:childTnLst>
                                </p:cTn>
                              </p:par>
                              <p:par>
                                <p:cTn id="86" presetID="42" presetClass="path" presetSubtype="0" accel="50000" decel="50000" fill="hold" grpId="2" nodeType="withEffect">
                                  <p:stCondLst>
                                    <p:cond delay="0"/>
                                  </p:stCondLst>
                                  <p:childTnLst>
                                    <p:animMotion origin="layout" path="M -3.05556E-6 1.11111E-6 L 0.06059 0.77454 " pathEditMode="relative" rAng="0" ptsTypes="AA">
                                      <p:cBhvr>
                                        <p:cTn id="87" dur="2000" fill="hold"/>
                                        <p:tgtEl>
                                          <p:spTgt spid="25"/>
                                        </p:tgtEl>
                                        <p:attrNameLst>
                                          <p:attrName>ppt_x</p:attrName>
                                          <p:attrName>ppt_y</p:attrName>
                                        </p:attrNameLst>
                                      </p:cBhvr>
                                      <p:rCtr x="3021" y="38727"/>
                                    </p:animMotion>
                                  </p:childTnLst>
                                </p:cTn>
                              </p:par>
                              <p:par>
                                <p:cTn id="88" presetID="10" presetClass="exit" presetSubtype="0" fill="hold" grpId="1" nodeType="withEffect">
                                  <p:stCondLst>
                                    <p:cond delay="0"/>
                                  </p:stCondLst>
                                  <p:childTnLst>
                                    <p:animEffect transition="out" filter="fade">
                                      <p:cBhvr>
                                        <p:cTn id="89" dur="1250"/>
                                        <p:tgtEl>
                                          <p:spTgt spid="3074"/>
                                        </p:tgtEl>
                                      </p:cBhvr>
                                    </p:animEffect>
                                    <p:set>
                                      <p:cBhvr>
                                        <p:cTn id="90" dur="1" fill="hold">
                                          <p:stCondLst>
                                            <p:cond delay="1249"/>
                                          </p:stCondLst>
                                        </p:cTn>
                                        <p:tgtEl>
                                          <p:spTgt spid="3074"/>
                                        </p:tgtEl>
                                        <p:attrNameLst>
                                          <p:attrName>style.visibility</p:attrName>
                                        </p:attrNameLst>
                                      </p:cBhvr>
                                      <p:to>
                                        <p:strVal val="hidden"/>
                                      </p:to>
                                    </p:set>
                                  </p:childTnLst>
                                </p:cTn>
                              </p:par>
                            </p:childTnLst>
                          </p:cTn>
                        </p:par>
                        <p:par>
                          <p:cTn id="91" fill="hold">
                            <p:stCondLst>
                              <p:cond delay="2000"/>
                            </p:stCondLst>
                            <p:childTnLst>
                              <p:par>
                                <p:cTn id="92" presetID="10" presetClass="entr" presetSubtype="0" fill="hold" grpId="0" nodeType="afterEffect">
                                  <p:stCondLst>
                                    <p:cond delay="0"/>
                                  </p:stCondLst>
                                  <p:childTnLst>
                                    <p:set>
                                      <p:cBhvr>
                                        <p:cTn id="93" dur="1" fill="hold">
                                          <p:stCondLst>
                                            <p:cond delay="0"/>
                                          </p:stCondLst>
                                        </p:cTn>
                                        <p:tgtEl>
                                          <p:spTgt spid="5"/>
                                        </p:tgtEl>
                                        <p:attrNameLst>
                                          <p:attrName>style.visibility</p:attrName>
                                        </p:attrNameLst>
                                      </p:cBhvr>
                                      <p:to>
                                        <p:strVal val="visible"/>
                                      </p:to>
                                    </p:set>
                                    <p:animEffect transition="in" filter="fade">
                                      <p:cBhvr>
                                        <p:cTn id="94" dur="250"/>
                                        <p:tgtEl>
                                          <p:spTgt spid="5"/>
                                        </p:tgtEl>
                                      </p:cBhvr>
                                    </p:animEffect>
                                  </p:childTnLst>
                                </p:cTn>
                              </p:par>
                              <p:par>
                                <p:cTn id="95" presetID="10" presetClass="exit" presetSubtype="0" fill="hold" grpId="1" nodeType="withEffect">
                                  <p:stCondLst>
                                    <p:cond delay="0"/>
                                  </p:stCondLst>
                                  <p:childTnLst>
                                    <p:animEffect transition="out" filter="fade">
                                      <p:cBhvr>
                                        <p:cTn id="96" dur="500"/>
                                        <p:tgtEl>
                                          <p:spTgt spid="13"/>
                                        </p:tgtEl>
                                      </p:cBhvr>
                                    </p:animEffect>
                                    <p:set>
                                      <p:cBhvr>
                                        <p:cTn id="97" dur="1" fill="hold">
                                          <p:stCondLst>
                                            <p:cond delay="499"/>
                                          </p:stCondLst>
                                        </p:cTn>
                                        <p:tgtEl>
                                          <p:spTgt spid="13"/>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4"/>
                                        </p:tgtEl>
                                      </p:cBhvr>
                                    </p:animEffect>
                                    <p:set>
                                      <p:cBhvr>
                                        <p:cTn id="100" dur="1" fill="hold">
                                          <p:stCondLst>
                                            <p:cond delay="499"/>
                                          </p:stCondLst>
                                        </p:cTn>
                                        <p:tgtEl>
                                          <p:spTgt spid="14"/>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15"/>
                                        </p:tgtEl>
                                      </p:cBhvr>
                                    </p:animEffect>
                                    <p:set>
                                      <p:cBhvr>
                                        <p:cTn id="103" dur="1" fill="hold">
                                          <p:stCondLst>
                                            <p:cond delay="499"/>
                                          </p:stCondLst>
                                        </p:cTn>
                                        <p:tgtEl>
                                          <p:spTgt spid="15"/>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16"/>
                                        </p:tgtEl>
                                      </p:cBhvr>
                                    </p:animEffect>
                                    <p:set>
                                      <p:cBhvr>
                                        <p:cTn id="106" dur="1" fill="hold">
                                          <p:stCondLst>
                                            <p:cond delay="499"/>
                                          </p:stCondLst>
                                        </p:cTn>
                                        <p:tgtEl>
                                          <p:spTgt spid="16"/>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18"/>
                                        </p:tgtEl>
                                      </p:cBhvr>
                                    </p:animEffect>
                                    <p:set>
                                      <p:cBhvr>
                                        <p:cTn id="109" dur="1" fill="hold">
                                          <p:stCondLst>
                                            <p:cond delay="499"/>
                                          </p:stCondLst>
                                        </p:cTn>
                                        <p:tgtEl>
                                          <p:spTgt spid="18"/>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19"/>
                                        </p:tgtEl>
                                      </p:cBhvr>
                                    </p:animEffect>
                                    <p:set>
                                      <p:cBhvr>
                                        <p:cTn id="112" dur="1" fill="hold">
                                          <p:stCondLst>
                                            <p:cond delay="499"/>
                                          </p:stCondLst>
                                        </p:cTn>
                                        <p:tgtEl>
                                          <p:spTgt spid="19"/>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20"/>
                                        </p:tgtEl>
                                      </p:cBhvr>
                                    </p:animEffect>
                                    <p:set>
                                      <p:cBhvr>
                                        <p:cTn id="115" dur="1" fill="hold">
                                          <p:stCondLst>
                                            <p:cond delay="499"/>
                                          </p:stCondLst>
                                        </p:cTn>
                                        <p:tgtEl>
                                          <p:spTgt spid="20"/>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21"/>
                                        </p:tgtEl>
                                      </p:cBhvr>
                                    </p:animEffect>
                                    <p:set>
                                      <p:cBhvr>
                                        <p:cTn id="118" dur="1" fill="hold">
                                          <p:stCondLst>
                                            <p:cond delay="499"/>
                                          </p:stCondLst>
                                        </p:cTn>
                                        <p:tgtEl>
                                          <p:spTgt spid="21"/>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22"/>
                                        </p:tgtEl>
                                      </p:cBhvr>
                                    </p:animEffect>
                                    <p:set>
                                      <p:cBhvr>
                                        <p:cTn id="121" dur="1" fill="hold">
                                          <p:stCondLst>
                                            <p:cond delay="499"/>
                                          </p:stCondLst>
                                        </p:cTn>
                                        <p:tgtEl>
                                          <p:spTgt spid="22"/>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23"/>
                                        </p:tgtEl>
                                      </p:cBhvr>
                                    </p:animEffect>
                                    <p:set>
                                      <p:cBhvr>
                                        <p:cTn id="124" dur="1" fill="hold">
                                          <p:stCondLst>
                                            <p:cond delay="499"/>
                                          </p:stCondLst>
                                        </p:cTn>
                                        <p:tgtEl>
                                          <p:spTgt spid="23"/>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24"/>
                                        </p:tgtEl>
                                      </p:cBhvr>
                                    </p:animEffect>
                                    <p:set>
                                      <p:cBhvr>
                                        <p:cTn id="127" dur="1" fill="hold">
                                          <p:stCondLst>
                                            <p:cond delay="499"/>
                                          </p:stCondLst>
                                        </p:cTn>
                                        <p:tgtEl>
                                          <p:spTgt spid="24"/>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25"/>
                                        </p:tgtEl>
                                      </p:cBhvr>
                                    </p:animEffect>
                                    <p:set>
                                      <p:cBhvr>
                                        <p:cTn id="130" dur="1" fill="hold">
                                          <p:stCondLst>
                                            <p:cond delay="499"/>
                                          </p:stCondLst>
                                        </p:cTn>
                                        <p:tgtEl>
                                          <p:spTgt spid="25"/>
                                        </p:tgtEl>
                                        <p:attrNameLst>
                                          <p:attrName>style.visibility</p:attrName>
                                        </p:attrNameLst>
                                      </p:cBhvr>
                                      <p:to>
                                        <p:strVal val="hidden"/>
                                      </p:to>
                                    </p:set>
                                  </p:childTnLst>
                                </p:cTn>
                              </p:par>
                            </p:childTnLst>
                          </p:cTn>
                        </p:par>
                        <p:par>
                          <p:cTn id="131" fill="hold">
                            <p:stCondLst>
                              <p:cond delay="2500"/>
                            </p:stCondLst>
                            <p:childTnLst>
                              <p:par>
                                <p:cTn id="132" presetID="22" presetClass="entr" presetSubtype="8" fill="hold" grpId="0" nodeType="afterEffect">
                                  <p:stCondLst>
                                    <p:cond delay="0"/>
                                  </p:stCondLst>
                                  <p:childTnLst>
                                    <p:set>
                                      <p:cBhvr>
                                        <p:cTn id="133" dur="1" fill="hold">
                                          <p:stCondLst>
                                            <p:cond delay="0"/>
                                          </p:stCondLst>
                                        </p:cTn>
                                        <p:tgtEl>
                                          <p:spTgt spid="12"/>
                                        </p:tgtEl>
                                        <p:attrNameLst>
                                          <p:attrName>style.visibility</p:attrName>
                                        </p:attrNameLst>
                                      </p:cBhvr>
                                      <p:to>
                                        <p:strVal val="visible"/>
                                      </p:to>
                                    </p:set>
                                    <p:animEffect transition="in" filter="wipe(left)">
                                      <p:cBhvr>
                                        <p:cTn id="134" dur="500"/>
                                        <p:tgtEl>
                                          <p:spTgt spid="12"/>
                                        </p:tgtEl>
                                      </p:cBhvr>
                                    </p:animEffect>
                                  </p:childTnLst>
                                </p:cTn>
                              </p:par>
                              <p:par>
                                <p:cTn id="135" presetID="22" presetClass="entr" presetSubtype="1" fill="hold" grpId="0" nodeType="withEffect">
                                  <p:stCondLst>
                                    <p:cond delay="500"/>
                                  </p:stCondLst>
                                  <p:childTnLst>
                                    <p:set>
                                      <p:cBhvr>
                                        <p:cTn id="136" dur="1" fill="hold">
                                          <p:stCondLst>
                                            <p:cond delay="0"/>
                                          </p:stCondLst>
                                        </p:cTn>
                                        <p:tgtEl>
                                          <p:spTgt spid="10"/>
                                        </p:tgtEl>
                                        <p:attrNameLst>
                                          <p:attrName>style.visibility</p:attrName>
                                        </p:attrNameLst>
                                      </p:cBhvr>
                                      <p:to>
                                        <p:strVal val="visible"/>
                                      </p:to>
                                    </p:set>
                                    <p:animEffect transition="in" filter="wipe(up)">
                                      <p:cBhvr>
                                        <p:cTn id="137" dur="500"/>
                                        <p:tgtEl>
                                          <p:spTgt spid="10"/>
                                        </p:tgtEl>
                                      </p:cBhvr>
                                    </p:animEffect>
                                  </p:childTnLst>
                                </p:cTn>
                              </p:par>
                              <p:par>
                                <p:cTn id="138" presetID="22" presetClass="entr" presetSubtype="8" fill="hold" grpId="0" nodeType="withEffect">
                                  <p:stCondLst>
                                    <p:cond delay="1000"/>
                                  </p:stCondLst>
                                  <p:childTnLst>
                                    <p:set>
                                      <p:cBhvr>
                                        <p:cTn id="139" dur="1" fill="hold">
                                          <p:stCondLst>
                                            <p:cond delay="0"/>
                                          </p:stCondLst>
                                        </p:cTn>
                                        <p:tgtEl>
                                          <p:spTgt spid="7"/>
                                        </p:tgtEl>
                                        <p:attrNameLst>
                                          <p:attrName>style.visibility</p:attrName>
                                        </p:attrNameLst>
                                      </p:cBhvr>
                                      <p:to>
                                        <p:strVal val="visible"/>
                                      </p:to>
                                    </p:set>
                                    <p:animEffect transition="in" filter="wipe(left)">
                                      <p:cBhvr>
                                        <p:cTn id="140" dur="500"/>
                                        <p:tgtEl>
                                          <p:spTgt spid="7"/>
                                        </p:tgtEl>
                                      </p:cBhvr>
                                    </p:animEffect>
                                  </p:childTnLst>
                                </p:cTn>
                              </p:par>
                              <p:par>
                                <p:cTn id="141" presetID="22" presetClass="entr" presetSubtype="4" fill="hold" grpId="0" nodeType="withEffect">
                                  <p:stCondLst>
                                    <p:cond delay="1500"/>
                                  </p:stCondLst>
                                  <p:childTnLst>
                                    <p:set>
                                      <p:cBhvr>
                                        <p:cTn id="142" dur="1" fill="hold">
                                          <p:stCondLst>
                                            <p:cond delay="0"/>
                                          </p:stCondLst>
                                        </p:cTn>
                                        <p:tgtEl>
                                          <p:spTgt spid="11"/>
                                        </p:tgtEl>
                                        <p:attrNameLst>
                                          <p:attrName>style.visibility</p:attrName>
                                        </p:attrNameLst>
                                      </p:cBhvr>
                                      <p:to>
                                        <p:strVal val="visible"/>
                                      </p:to>
                                    </p:set>
                                    <p:animEffect transition="in" filter="wipe(down)">
                                      <p:cBhvr>
                                        <p:cTn id="143" dur="500"/>
                                        <p:tgtEl>
                                          <p:spTgt spid="11"/>
                                        </p:tgtEl>
                                      </p:cBhvr>
                                    </p:animEffect>
                                  </p:childTnLst>
                                </p:cTn>
                              </p:par>
                            </p:childTnLst>
                          </p:cTn>
                        </p:par>
                        <p:par>
                          <p:cTn id="144" fill="hold">
                            <p:stCondLst>
                              <p:cond delay="4500"/>
                            </p:stCondLst>
                            <p:childTnLst>
                              <p:par>
                                <p:cTn id="145" presetID="22" presetClass="entr" presetSubtype="4" fill="hold" grpId="0" nodeType="afterEffect">
                                  <p:stCondLst>
                                    <p:cond delay="0"/>
                                  </p:stCondLst>
                                  <p:childTnLst>
                                    <p:set>
                                      <p:cBhvr>
                                        <p:cTn id="146" dur="1" fill="hold">
                                          <p:stCondLst>
                                            <p:cond delay="0"/>
                                          </p:stCondLst>
                                        </p:cTn>
                                        <p:tgtEl>
                                          <p:spTgt spid="6"/>
                                        </p:tgtEl>
                                        <p:attrNameLst>
                                          <p:attrName>style.visibility</p:attrName>
                                        </p:attrNameLst>
                                      </p:cBhvr>
                                      <p:to>
                                        <p:strVal val="visible"/>
                                      </p:to>
                                    </p:set>
                                    <p:animEffect transition="in" filter="wipe(down)">
                                      <p:cBhvr>
                                        <p:cTn id="147" dur="500"/>
                                        <p:tgtEl>
                                          <p:spTgt spid="6"/>
                                        </p:tgtEl>
                                      </p:cBhvr>
                                    </p:animEffect>
                                  </p:childTnLst>
                                </p:cTn>
                              </p:par>
                              <p:par>
                                <p:cTn id="148" presetID="3" presetClass="emph" presetSubtype="6" fill="hold" grpId="3" nodeType="withEffect">
                                  <p:stCondLst>
                                    <p:cond delay="250"/>
                                  </p:stCondLst>
                                  <p:childTnLst>
                                    <p:animClr clrSpc="hsl" dir="cw">
                                      <p:cBhvr override="childStyle">
                                        <p:cTn id="149" dur="500" fill="hold"/>
                                        <p:tgtEl>
                                          <p:spTgt spid="17"/>
                                        </p:tgtEl>
                                        <p:attrNameLst>
                                          <p:attrName>style.color</p:attrName>
                                        </p:attrNameLst>
                                      </p:cBhvr>
                                      <p:to>
                                        <a:schemeClr val="bg1"/>
                                      </p:to>
                                    </p:animClr>
                                  </p:childTnLst>
                                </p:cTn>
                              </p:par>
                            </p:childTnLst>
                          </p:cTn>
                        </p:par>
                        <p:par>
                          <p:cTn id="150" fill="hold">
                            <p:stCondLst>
                              <p:cond delay="5250"/>
                            </p:stCondLst>
                            <p:childTnLst>
                              <p:par>
                                <p:cTn id="151" presetID="0" presetClass="entr" presetSubtype="0" fill="hold" grpId="0" nodeType="afterEffect">
                                  <p:stCondLst>
                                    <p:cond delay="0"/>
                                  </p:stCondLst>
                                  <p:iterate type="lt">
                                    <p:tmPct val="10000"/>
                                  </p:iterate>
                                  <p:childTnLst>
                                    <p:set>
                                      <p:cBhvr>
                                        <p:cTn id="152" dur="1" fill="hold">
                                          <p:stCondLst>
                                            <p:cond delay="0"/>
                                          </p:stCondLst>
                                        </p:cTn>
                                        <p:tgtEl>
                                          <p:spTgt spid="27"/>
                                        </p:tgtEl>
                                        <p:attrNameLst>
                                          <p:attrName>style.visibility</p:attrName>
                                        </p:attrNameLst>
                                      </p:cBhvr>
                                      <p:to>
                                        <p:strVal val="visible"/>
                                      </p:to>
                                    </p:set>
                                    <p:animEffect transition="in" filter="dissolve">
                                      <p:cBhvr>
                                        <p:cTn id="153" dur="500">
                                          <p:stCondLst>
                                            <p:cond delay="0"/>
                                          </p:stCondLst>
                                        </p:cTn>
                                        <p:tgtEl>
                                          <p:spTgt spid="27"/>
                                        </p:tgtEl>
                                      </p:cBhvr>
                                    </p:animEffect>
                                    <p:anim to="" calcmode="lin" valueType="num">
                                      <p:cBhvr>
                                        <p:cTn id="154" dur="500" fill="hold">
                                          <p:stCondLst>
                                            <p:cond delay="0"/>
                                          </p:stCondLst>
                                        </p:cTn>
                                        <p:tgtEl>
                                          <p:spTgt spid="27"/>
                                        </p:tgtEl>
                                        <p:attrNameLst>
                                          <p:attrName>ppt_w</p:attrName>
                                        </p:attrNameLst>
                                      </p:cBhvr>
                                      <p:tavLst>
                                        <p:tav tm="0">
                                          <p:val>
                                            <p:strVal val="#ppt_w*4"/>
                                          </p:val>
                                        </p:tav>
                                        <p:tav tm="100000">
                                          <p:val>
                                            <p:strVal val="#ppt_w"/>
                                          </p:val>
                                        </p:tav>
                                      </p:tavLst>
                                    </p:anim>
                                    <p:anim to="" calcmode="lin" valueType="num">
                                      <p:cBhvr>
                                        <p:cTn id="155" dur="500" fill="hold">
                                          <p:stCondLst>
                                            <p:cond delay="0"/>
                                          </p:stCondLst>
                                        </p:cTn>
                                        <p:tgtEl>
                                          <p:spTgt spid="27"/>
                                        </p:tgtEl>
                                        <p:attrNameLst>
                                          <p:attrName>ppt_h</p:attrName>
                                        </p:attrNameLst>
                                      </p:cBhvr>
                                      <p:tavLst>
                                        <p:tav tm="0">
                                          <p:val>
                                            <p:strVal val="#ppt_h*4"/>
                                          </p:val>
                                        </p:tav>
                                        <p:tav tm="100000">
                                          <p:val>
                                            <p:strVal val="#ppt_h"/>
                                          </p:val>
                                        </p:tav>
                                      </p:tavLst>
                                    </p:anim>
                                  </p:childTnLst>
                                </p:cTn>
                              </p:par>
                              <p:par>
                                <p:cTn id="156" presetID="10" presetClass="exit" presetSubtype="0" fill="hold" grpId="1" nodeType="withEffect">
                                  <p:stCondLst>
                                    <p:cond delay="0"/>
                                  </p:stCondLst>
                                  <p:childTnLst>
                                    <p:animEffect transition="out" filter="fade">
                                      <p:cBhvr>
                                        <p:cTn id="157" dur="250"/>
                                        <p:tgtEl>
                                          <p:spTgt spid="17"/>
                                        </p:tgtEl>
                                      </p:cBhvr>
                                    </p:animEffect>
                                    <p:set>
                                      <p:cBhvr>
                                        <p:cTn id="158" dur="1" fill="hold">
                                          <p:stCondLst>
                                            <p:cond delay="249"/>
                                          </p:stCondLst>
                                        </p:cTn>
                                        <p:tgtEl>
                                          <p:spTgt spid="17"/>
                                        </p:tgtEl>
                                        <p:attrNameLst>
                                          <p:attrName>style.visibility</p:attrName>
                                        </p:attrNameLst>
                                      </p:cBhvr>
                                      <p:to>
                                        <p:strVal val="hidden"/>
                                      </p:to>
                                    </p:set>
                                  </p:childTnLst>
                                </p:cTn>
                              </p:par>
                            </p:childTnLst>
                          </p:cTn>
                        </p:par>
                        <p:par>
                          <p:cTn id="159" fill="hold">
                            <p:stCondLst>
                              <p:cond delay="6250"/>
                            </p:stCondLst>
                            <p:childTnLst>
                              <p:par>
                                <p:cTn id="160" presetID="26" presetClass="emph" presetSubtype="0" fill="hold" grpId="1" nodeType="afterEffect">
                                  <p:stCondLst>
                                    <p:cond delay="0"/>
                                  </p:stCondLst>
                                  <p:iterate type="lt">
                                    <p:tmPct val="0"/>
                                  </p:iterate>
                                  <p:childTnLst>
                                    <p:animEffect transition="out" filter="fade">
                                      <p:cBhvr>
                                        <p:cTn id="161" dur="500" tmFilter="0, 0; .2, .5; .8, .5; 1, 0"/>
                                        <p:tgtEl>
                                          <p:spTgt spid="27"/>
                                        </p:tgtEl>
                                      </p:cBhvr>
                                    </p:animEffect>
                                    <p:animScale>
                                      <p:cBhvr>
                                        <p:cTn id="162" dur="250" autoRev="1" fill="hold"/>
                                        <p:tgtEl>
                                          <p:spTgt spid="27"/>
                                        </p:tgtEl>
                                      </p:cBhvr>
                                      <p:by x="105000" y="105000"/>
                                    </p:animScale>
                                  </p:childTnLst>
                                </p:cTn>
                              </p:par>
                            </p:childTnLst>
                          </p:cTn>
                        </p:par>
                      </p:childTnLst>
                    </p:cTn>
                  </p:par>
                  <p:par>
                    <p:cTn id="163" fill="hold">
                      <p:stCondLst>
                        <p:cond delay="indefinite"/>
                      </p:stCondLst>
                      <p:childTnLst>
                        <p:par>
                          <p:cTn id="164" fill="hold">
                            <p:stCondLst>
                              <p:cond delay="0"/>
                            </p:stCondLst>
                            <p:childTnLst>
                              <p:par>
                                <p:cTn id="165" presetID="0" presetClass="entr" presetSubtype="0" fill="hold" grpId="0" nodeType="clickEffect">
                                  <p:stCondLst>
                                    <p:cond delay="0"/>
                                  </p:stCondLst>
                                  <p:childTnLst>
                                    <p:set>
                                      <p:cBhvr>
                                        <p:cTn id="166" dur="1" fill="hold">
                                          <p:stCondLst>
                                            <p:cond delay="0"/>
                                          </p:stCondLst>
                                        </p:cTn>
                                        <p:tgtEl>
                                          <p:spTgt spid="26"/>
                                        </p:tgtEl>
                                        <p:attrNameLst>
                                          <p:attrName>style.visibility</p:attrName>
                                        </p:attrNameLst>
                                      </p:cBhvr>
                                      <p:to>
                                        <p:strVal val="visible"/>
                                      </p:to>
                                    </p:set>
                                    <p:animEffect transition="in" filter="dissolve">
                                      <p:cBhvr>
                                        <p:cTn id="167" dur="500">
                                          <p:stCondLst>
                                            <p:cond delay="0"/>
                                          </p:stCondLst>
                                        </p:cTn>
                                        <p:tgtEl>
                                          <p:spTgt spid="26"/>
                                        </p:tgtEl>
                                      </p:cBhvr>
                                    </p:animEffect>
                                    <p:anim to="" calcmode="lin" valueType="num">
                                      <p:cBhvr>
                                        <p:cTn id="168" dur="500" fill="hold">
                                          <p:stCondLst>
                                            <p:cond delay="0"/>
                                          </p:stCondLst>
                                        </p:cTn>
                                        <p:tgtEl>
                                          <p:spTgt spid="26"/>
                                        </p:tgtEl>
                                        <p:attrNameLst>
                                          <p:attrName>ppt_w</p:attrName>
                                        </p:attrNameLst>
                                      </p:cBhvr>
                                      <p:tavLst>
                                        <p:tav tm="0">
                                          <p:val>
                                            <p:strVal val="#ppt_w*4"/>
                                          </p:val>
                                        </p:tav>
                                        <p:tav tm="100000">
                                          <p:val>
                                            <p:strVal val="#ppt_w"/>
                                          </p:val>
                                        </p:tav>
                                      </p:tavLst>
                                    </p:anim>
                                    <p:anim to="" calcmode="lin" valueType="num">
                                      <p:cBhvr>
                                        <p:cTn id="169" dur="500" fill="hold">
                                          <p:stCondLst>
                                            <p:cond delay="0"/>
                                          </p:stCondLst>
                                        </p:cTn>
                                        <p:tgtEl>
                                          <p:spTgt spid="26"/>
                                        </p:tgtEl>
                                        <p:attrNameLst>
                                          <p:attrName>ppt_h</p:attrName>
                                        </p:attrNameLst>
                                      </p:cBhvr>
                                      <p:tavLst>
                                        <p:tav tm="0">
                                          <p:val>
                                            <p:strVal val="#ppt_h*4"/>
                                          </p:val>
                                        </p:tav>
                                        <p:tav tm="100000">
                                          <p:val>
                                            <p:strVal val="#ppt_h"/>
                                          </p:val>
                                        </p:tav>
                                      </p:tavLst>
                                    </p:anim>
                                  </p:childTnLst>
                                </p:cTn>
                              </p:par>
                              <p:par>
                                <p:cTn id="170" presetID="2" presetClass="entr" presetSubtype="8" fill="hold" grpId="0" nodeType="withEffect">
                                  <p:stCondLst>
                                    <p:cond delay="400"/>
                                  </p:stCondLst>
                                  <p:childTnLst>
                                    <p:set>
                                      <p:cBhvr>
                                        <p:cTn id="171" dur="1" fill="hold">
                                          <p:stCondLst>
                                            <p:cond delay="0"/>
                                          </p:stCondLst>
                                        </p:cTn>
                                        <p:tgtEl>
                                          <p:spTgt spid="8"/>
                                        </p:tgtEl>
                                        <p:attrNameLst>
                                          <p:attrName>style.visibility</p:attrName>
                                        </p:attrNameLst>
                                      </p:cBhvr>
                                      <p:to>
                                        <p:strVal val="visible"/>
                                      </p:to>
                                    </p:set>
                                    <p:anim calcmode="lin" valueType="num">
                                      <p:cBhvr additive="base">
                                        <p:cTn id="172" dur="500" fill="hold"/>
                                        <p:tgtEl>
                                          <p:spTgt spid="8"/>
                                        </p:tgtEl>
                                        <p:attrNameLst>
                                          <p:attrName>ppt_x</p:attrName>
                                        </p:attrNameLst>
                                      </p:cBhvr>
                                      <p:tavLst>
                                        <p:tav tm="0">
                                          <p:val>
                                            <p:strVal val="0-#ppt_w/2"/>
                                          </p:val>
                                        </p:tav>
                                        <p:tav tm="100000">
                                          <p:val>
                                            <p:strVal val="#ppt_x"/>
                                          </p:val>
                                        </p:tav>
                                      </p:tavLst>
                                    </p:anim>
                                    <p:anim calcmode="lin" valueType="num">
                                      <p:cBhvr additive="base">
                                        <p:cTn id="173" dur="500" fill="hold"/>
                                        <p:tgtEl>
                                          <p:spTgt spid="8"/>
                                        </p:tgtEl>
                                        <p:attrNameLst>
                                          <p:attrName>ppt_y</p:attrName>
                                        </p:attrNameLst>
                                      </p:cBhvr>
                                      <p:tavLst>
                                        <p:tav tm="0">
                                          <p:val>
                                            <p:strVal val="#ppt_y"/>
                                          </p:val>
                                        </p:tav>
                                        <p:tav tm="100000">
                                          <p:val>
                                            <p:strVal val="#ppt_y"/>
                                          </p:val>
                                        </p:tav>
                                      </p:tavLst>
                                    </p:anim>
                                  </p:childTnLst>
                                </p:cTn>
                              </p:par>
                              <p:par>
                                <p:cTn id="174" presetID="2" presetClass="entr" presetSubtype="2" fill="hold" grpId="0" nodeType="withEffect">
                                  <p:stCondLst>
                                    <p:cond delay="400"/>
                                  </p:stCondLst>
                                  <p:childTnLst>
                                    <p:set>
                                      <p:cBhvr>
                                        <p:cTn id="175" dur="1" fill="hold">
                                          <p:stCondLst>
                                            <p:cond delay="0"/>
                                          </p:stCondLst>
                                        </p:cTn>
                                        <p:tgtEl>
                                          <p:spTgt spid="9"/>
                                        </p:tgtEl>
                                        <p:attrNameLst>
                                          <p:attrName>style.visibility</p:attrName>
                                        </p:attrNameLst>
                                      </p:cBhvr>
                                      <p:to>
                                        <p:strVal val="visible"/>
                                      </p:to>
                                    </p:set>
                                    <p:anim calcmode="lin" valueType="num">
                                      <p:cBhvr additive="base">
                                        <p:cTn id="176" dur="500" fill="hold"/>
                                        <p:tgtEl>
                                          <p:spTgt spid="9"/>
                                        </p:tgtEl>
                                        <p:attrNameLst>
                                          <p:attrName>ppt_x</p:attrName>
                                        </p:attrNameLst>
                                      </p:cBhvr>
                                      <p:tavLst>
                                        <p:tav tm="0">
                                          <p:val>
                                            <p:strVal val="1+#ppt_w/2"/>
                                          </p:val>
                                        </p:tav>
                                        <p:tav tm="100000">
                                          <p:val>
                                            <p:strVal val="#ppt_x"/>
                                          </p:val>
                                        </p:tav>
                                      </p:tavLst>
                                    </p:anim>
                                    <p:anim calcmode="lin" valueType="num">
                                      <p:cBhvr additive="base">
                                        <p:cTn id="177" dur="500" fill="hold"/>
                                        <p:tgtEl>
                                          <p:spTgt spid="9"/>
                                        </p:tgtEl>
                                        <p:attrNameLst>
                                          <p:attrName>ppt_y</p:attrName>
                                        </p:attrNameLst>
                                      </p:cBhvr>
                                      <p:tavLst>
                                        <p:tav tm="0">
                                          <p:val>
                                            <p:strVal val="#ppt_y"/>
                                          </p:val>
                                        </p:tav>
                                        <p:tav tm="100000">
                                          <p:val>
                                            <p:strVal val="#ppt_y"/>
                                          </p:val>
                                        </p:tav>
                                      </p:tavLst>
                                    </p:anim>
                                  </p:childTnLst>
                                </p:cTn>
                              </p:par>
                              <p:par>
                                <p:cTn id="178" presetID="6" presetClass="entr" presetSubtype="32" fill="hold" grpId="0" nodeType="withEffect">
                                  <p:stCondLst>
                                    <p:cond delay="1000"/>
                                  </p:stCondLst>
                                  <p:childTnLst>
                                    <p:set>
                                      <p:cBhvr>
                                        <p:cTn id="179" dur="1" fill="hold">
                                          <p:stCondLst>
                                            <p:cond delay="0"/>
                                          </p:stCondLst>
                                        </p:cTn>
                                        <p:tgtEl>
                                          <p:spTgt spid="3072"/>
                                        </p:tgtEl>
                                        <p:attrNameLst>
                                          <p:attrName>style.visibility</p:attrName>
                                        </p:attrNameLst>
                                      </p:cBhvr>
                                      <p:to>
                                        <p:strVal val="visible"/>
                                      </p:to>
                                    </p:set>
                                    <p:animEffect transition="in" filter="circle(out)">
                                      <p:cBhvr>
                                        <p:cTn id="180" dur="1000"/>
                                        <p:tgtEl>
                                          <p:spTgt spid="3072"/>
                                        </p:tgtEl>
                                      </p:cBhvr>
                                    </p:animEffect>
                                  </p:childTnLst>
                                </p:cTn>
                              </p:par>
                            </p:childTnLst>
                          </p:cTn>
                        </p:par>
                        <p:par>
                          <p:cTn id="181" fill="hold">
                            <p:stCondLst>
                              <p:cond delay="2000"/>
                            </p:stCondLst>
                            <p:childTnLst>
                              <p:par>
                                <p:cTn id="182" presetID="26" presetClass="emph" presetSubtype="0" fill="hold" grpId="1" nodeType="afterEffect">
                                  <p:stCondLst>
                                    <p:cond delay="0"/>
                                  </p:stCondLst>
                                  <p:childTnLst>
                                    <p:animEffect transition="out" filter="fade">
                                      <p:cBhvr>
                                        <p:cTn id="183" dur="500" tmFilter="0, 0; .2, .5; .8, .5; 1, 0"/>
                                        <p:tgtEl>
                                          <p:spTgt spid="3072"/>
                                        </p:tgtEl>
                                      </p:cBhvr>
                                    </p:animEffect>
                                    <p:animScale>
                                      <p:cBhvr>
                                        <p:cTn id="184" dur="250" autoRev="1" fill="hold"/>
                                        <p:tgtEl>
                                          <p:spTgt spid="3072"/>
                                        </p:tgtEl>
                                      </p:cBhvr>
                                      <p:by x="105000" y="105000"/>
                                    </p:animScale>
                                  </p:childTnLst>
                                </p:cTn>
                              </p:par>
                            </p:childTnLst>
                          </p:cTn>
                        </p:par>
                        <p:par>
                          <p:cTn id="185" fill="hold">
                            <p:stCondLst>
                              <p:cond delay="2500"/>
                            </p:stCondLst>
                            <p:childTnLst>
                              <p:par>
                                <p:cTn id="186" presetID="10" presetClass="entr" presetSubtype="0" fill="hold" grpId="0" nodeType="afterEffect">
                                  <p:stCondLst>
                                    <p:cond delay="0"/>
                                  </p:stCondLst>
                                  <p:iterate type="lt">
                                    <p:tmPct val="0"/>
                                  </p:iterate>
                                  <p:childTnLst>
                                    <p:set>
                                      <p:cBhvr>
                                        <p:cTn id="187" dur="1" fill="hold">
                                          <p:stCondLst>
                                            <p:cond delay="0"/>
                                          </p:stCondLst>
                                        </p:cTn>
                                        <p:tgtEl>
                                          <p:spTgt spid="3079"/>
                                        </p:tgtEl>
                                        <p:attrNameLst>
                                          <p:attrName>style.visibility</p:attrName>
                                        </p:attrNameLst>
                                      </p:cBhvr>
                                      <p:to>
                                        <p:strVal val="visible"/>
                                      </p:to>
                                    </p:set>
                                    <p:animEffect transition="in" filter="fade">
                                      <p:cBhvr>
                                        <p:cTn id="188" dur="10"/>
                                        <p:tgtEl>
                                          <p:spTgt spid="3079"/>
                                        </p:tgtEl>
                                      </p:cBhvr>
                                    </p:animEffect>
                                  </p:childTnLst>
                                </p:cTn>
                              </p:par>
                              <p:par>
                                <p:cTn id="189" presetID="34" presetClass="emph" presetSubtype="0" fill="hold" grpId="2" nodeType="withEffect">
                                  <p:stCondLst>
                                    <p:cond delay="0"/>
                                  </p:stCondLst>
                                  <p:iterate type="lt">
                                    <p:tmPct val="10000"/>
                                  </p:iterate>
                                  <p:childTnLst>
                                    <p:animMotion origin="layout" path="M 0.0 0.0 L 0.0 -0.07213" pathEditMode="relative" ptsTypes="">
                                      <p:cBhvr>
                                        <p:cTn id="190" dur="250" accel="50000" decel="50000" autoRev="1" fill="hold">
                                          <p:stCondLst>
                                            <p:cond delay="0"/>
                                          </p:stCondLst>
                                        </p:cTn>
                                        <p:tgtEl>
                                          <p:spTgt spid="3079"/>
                                        </p:tgtEl>
                                        <p:attrNameLst>
                                          <p:attrName>ppt_x</p:attrName>
                                          <p:attrName>ppt_y</p:attrName>
                                        </p:attrNameLst>
                                      </p:cBhvr>
                                    </p:animMotion>
                                    <p:animRot by="1500000">
                                      <p:cBhvr>
                                        <p:cTn id="191" dur="125" fill="hold">
                                          <p:stCondLst>
                                            <p:cond delay="0"/>
                                          </p:stCondLst>
                                        </p:cTn>
                                        <p:tgtEl>
                                          <p:spTgt spid="3079"/>
                                        </p:tgtEl>
                                        <p:attrNameLst>
                                          <p:attrName>r</p:attrName>
                                        </p:attrNameLst>
                                      </p:cBhvr>
                                    </p:animRot>
                                    <p:animRot by="-1500000">
                                      <p:cBhvr>
                                        <p:cTn id="192" dur="125" fill="hold">
                                          <p:stCondLst>
                                            <p:cond delay="125"/>
                                          </p:stCondLst>
                                        </p:cTn>
                                        <p:tgtEl>
                                          <p:spTgt spid="3079"/>
                                        </p:tgtEl>
                                        <p:attrNameLst>
                                          <p:attrName>r</p:attrName>
                                        </p:attrNameLst>
                                      </p:cBhvr>
                                    </p:animRot>
                                    <p:animRot by="-1500000">
                                      <p:cBhvr>
                                        <p:cTn id="193" dur="125" fill="hold">
                                          <p:stCondLst>
                                            <p:cond delay="250"/>
                                          </p:stCondLst>
                                        </p:cTn>
                                        <p:tgtEl>
                                          <p:spTgt spid="3079"/>
                                        </p:tgtEl>
                                        <p:attrNameLst>
                                          <p:attrName>r</p:attrName>
                                        </p:attrNameLst>
                                      </p:cBhvr>
                                    </p:animRot>
                                    <p:animRot by="1500000">
                                      <p:cBhvr>
                                        <p:cTn id="194" dur="125" fill="hold">
                                          <p:stCondLst>
                                            <p:cond delay="375"/>
                                          </p:stCondLst>
                                        </p:cTn>
                                        <p:tgtEl>
                                          <p:spTgt spid="3079"/>
                                        </p:tgtEl>
                                        <p:attrNameLst>
                                          <p:attrName>r</p:attrName>
                                        </p:attrNameLst>
                                      </p:cBhvr>
                                    </p:animRot>
                                  </p:childTnLst>
                                </p:cTn>
                              </p:par>
                            </p:childTnLst>
                          </p:cTn>
                        </p:par>
                        <p:par>
                          <p:cTn id="195" fill="hold">
                            <p:stCondLst>
                              <p:cond delay="3600"/>
                            </p:stCondLst>
                            <p:childTnLst>
                              <p:par>
                                <p:cTn id="196" presetID="10" presetClass="exit" presetSubtype="0" fill="hold" grpId="1" nodeType="afterEffect">
                                  <p:stCondLst>
                                    <p:cond delay="0"/>
                                  </p:stCondLst>
                                  <p:iterate type="lt">
                                    <p:tmPct val="0"/>
                                  </p:iterate>
                                  <p:childTnLst>
                                    <p:animEffect transition="out" filter="fade">
                                      <p:cBhvr>
                                        <p:cTn id="197" dur="10"/>
                                        <p:tgtEl>
                                          <p:spTgt spid="3079"/>
                                        </p:tgtEl>
                                      </p:cBhvr>
                                    </p:animEffect>
                                    <p:set>
                                      <p:cBhvr>
                                        <p:cTn id="198" dur="1" fill="hold">
                                          <p:stCondLst>
                                            <p:cond delay="9"/>
                                          </p:stCondLst>
                                        </p:cTn>
                                        <p:tgtEl>
                                          <p:spTgt spid="3079"/>
                                        </p:tgtEl>
                                        <p:attrNameLst>
                                          <p:attrName>style.visibility</p:attrName>
                                        </p:attrNameLst>
                                      </p:cBhvr>
                                      <p:to>
                                        <p:strVal val="hidden"/>
                                      </p:to>
                                    </p:set>
                                  </p:childTnLst>
                                </p:cTn>
                              </p:par>
                            </p:childTnLst>
                          </p:cTn>
                        </p:par>
                      </p:childTnLst>
                    </p:cTn>
                  </p:par>
                  <p:par>
                    <p:cTn id="199" fill="hold">
                      <p:stCondLst>
                        <p:cond delay="indefinite"/>
                      </p:stCondLst>
                      <p:childTnLst>
                        <p:par>
                          <p:cTn id="200" fill="hold">
                            <p:stCondLst>
                              <p:cond delay="0"/>
                            </p:stCondLst>
                            <p:childTnLst>
                              <p:par>
                                <p:cTn id="201" presetID="10" presetClass="entr" presetSubtype="0" fill="hold" grpId="0" nodeType="clickEffect">
                                  <p:stCondLst>
                                    <p:cond delay="0"/>
                                  </p:stCondLst>
                                  <p:childTnLst>
                                    <p:set>
                                      <p:cBhvr>
                                        <p:cTn id="202" dur="1" fill="hold">
                                          <p:stCondLst>
                                            <p:cond delay="0"/>
                                          </p:stCondLst>
                                        </p:cTn>
                                        <p:tgtEl>
                                          <p:spTgt spid="28"/>
                                        </p:tgtEl>
                                        <p:attrNameLst>
                                          <p:attrName>style.visibility</p:attrName>
                                        </p:attrNameLst>
                                      </p:cBhvr>
                                      <p:to>
                                        <p:strVal val="visible"/>
                                      </p:to>
                                    </p:set>
                                    <p:animEffect transition="in" filter="fade">
                                      <p:cBhvr>
                                        <p:cTn id="203" dur="500"/>
                                        <p:tgtEl>
                                          <p:spTgt spid="28"/>
                                        </p:tgtEl>
                                      </p:cBhvr>
                                    </p:animEffect>
                                  </p:childTnLst>
                                </p:cTn>
                              </p:par>
                              <p:par>
                                <p:cTn id="204" presetID="10" presetClass="entr" presetSubtype="0" fill="hold" grpId="0" nodeType="withEffect">
                                  <p:stCondLst>
                                    <p:cond delay="0"/>
                                  </p:stCondLst>
                                  <p:childTnLst>
                                    <p:set>
                                      <p:cBhvr>
                                        <p:cTn id="205" dur="1" fill="hold">
                                          <p:stCondLst>
                                            <p:cond delay="0"/>
                                          </p:stCondLst>
                                        </p:cTn>
                                        <p:tgtEl>
                                          <p:spTgt spid="29"/>
                                        </p:tgtEl>
                                        <p:attrNameLst>
                                          <p:attrName>style.visibility</p:attrName>
                                        </p:attrNameLst>
                                      </p:cBhvr>
                                      <p:to>
                                        <p:strVal val="visible"/>
                                      </p:to>
                                    </p:set>
                                    <p:animEffect transition="in" filter="fade">
                                      <p:cBhvr>
                                        <p:cTn id="206" dur="500"/>
                                        <p:tgtEl>
                                          <p:spTgt spid="29"/>
                                        </p:tgtEl>
                                      </p:cBhvr>
                                    </p:animEffect>
                                  </p:childTnLst>
                                </p:cTn>
                              </p:par>
                              <p:par>
                                <p:cTn id="207" presetID="10" presetClass="entr" presetSubtype="0" fill="hold" grpId="0" nodeType="withEffect">
                                  <p:stCondLst>
                                    <p:cond delay="0"/>
                                  </p:stCondLst>
                                  <p:childTnLst>
                                    <p:set>
                                      <p:cBhvr>
                                        <p:cTn id="208" dur="1" fill="hold">
                                          <p:stCondLst>
                                            <p:cond delay="0"/>
                                          </p:stCondLst>
                                        </p:cTn>
                                        <p:tgtEl>
                                          <p:spTgt spid="30"/>
                                        </p:tgtEl>
                                        <p:attrNameLst>
                                          <p:attrName>style.visibility</p:attrName>
                                        </p:attrNameLst>
                                      </p:cBhvr>
                                      <p:to>
                                        <p:strVal val="visible"/>
                                      </p:to>
                                    </p:set>
                                    <p:animEffect transition="in" filter="fade">
                                      <p:cBhvr>
                                        <p:cTn id="209" dur="500"/>
                                        <p:tgtEl>
                                          <p:spTgt spid="30"/>
                                        </p:tgtEl>
                                      </p:cBhvr>
                                    </p:animEffect>
                                  </p:childTnLst>
                                </p:cTn>
                              </p:par>
                              <p:par>
                                <p:cTn id="210" presetID="10" presetClass="entr" presetSubtype="0" fill="hold" grpId="0" nodeType="withEffect">
                                  <p:stCondLst>
                                    <p:cond delay="0"/>
                                  </p:stCondLst>
                                  <p:childTnLst>
                                    <p:set>
                                      <p:cBhvr>
                                        <p:cTn id="211" dur="1" fill="hold">
                                          <p:stCondLst>
                                            <p:cond delay="0"/>
                                          </p:stCondLst>
                                        </p:cTn>
                                        <p:tgtEl>
                                          <p:spTgt spid="31"/>
                                        </p:tgtEl>
                                        <p:attrNameLst>
                                          <p:attrName>style.visibility</p:attrName>
                                        </p:attrNameLst>
                                      </p:cBhvr>
                                      <p:to>
                                        <p:strVal val="visible"/>
                                      </p:to>
                                    </p:set>
                                    <p:animEffect transition="in" filter="fade">
                                      <p:cBhvr>
                                        <p:cTn id="212" dur="500"/>
                                        <p:tgtEl>
                                          <p:spTgt spid="31"/>
                                        </p:tgtEl>
                                      </p:cBhvr>
                                    </p:animEffect>
                                  </p:childTnLst>
                                </p:cTn>
                              </p:par>
                              <p:par>
                                <p:cTn id="213" presetID="10" presetClass="entr" presetSubtype="0" fill="hold" grpId="0" nodeType="withEffect">
                                  <p:stCondLst>
                                    <p:cond delay="0"/>
                                  </p:stCondLst>
                                  <p:childTnLst>
                                    <p:set>
                                      <p:cBhvr>
                                        <p:cTn id="214" dur="1" fill="hold">
                                          <p:stCondLst>
                                            <p:cond delay="0"/>
                                          </p:stCondLst>
                                        </p:cTn>
                                        <p:tgtEl>
                                          <p:spTgt spid="3073"/>
                                        </p:tgtEl>
                                        <p:attrNameLst>
                                          <p:attrName>style.visibility</p:attrName>
                                        </p:attrNameLst>
                                      </p:cBhvr>
                                      <p:to>
                                        <p:strVal val="visible"/>
                                      </p:to>
                                    </p:set>
                                    <p:animEffect transition="in" filter="fade">
                                      <p:cBhvr>
                                        <p:cTn id="215" dur="500"/>
                                        <p:tgtEl>
                                          <p:spTgt spid="3073"/>
                                        </p:tgtEl>
                                      </p:cBhvr>
                                    </p:animEffect>
                                  </p:childTnLst>
                                </p:cTn>
                              </p:par>
                              <p:par>
                                <p:cTn id="216" presetID="10" presetClass="entr" presetSubtype="0" fill="hold" nodeType="withEffect">
                                  <p:stCondLst>
                                    <p:cond delay="0"/>
                                  </p:stCondLst>
                                  <p:childTnLst>
                                    <p:set>
                                      <p:cBhvr>
                                        <p:cTn id="217" dur="1" fill="hold">
                                          <p:stCondLst>
                                            <p:cond delay="0"/>
                                          </p:stCondLst>
                                        </p:cTn>
                                        <p:tgtEl>
                                          <p:spTgt spid="2"/>
                                        </p:tgtEl>
                                        <p:attrNameLst>
                                          <p:attrName>style.visibility</p:attrName>
                                        </p:attrNameLst>
                                      </p:cBhvr>
                                      <p:to>
                                        <p:strVal val="visible"/>
                                      </p:to>
                                    </p:set>
                                    <p:animEffect transition="in" filter="fade">
                                      <p:cBhvr>
                                        <p:cTn id="218" dur="500"/>
                                        <p:tgtEl>
                                          <p:spTgt spid="2"/>
                                        </p:tgtEl>
                                      </p:cBhvr>
                                    </p:animEffect>
                                  </p:childTnLst>
                                </p:cTn>
                              </p:par>
                            </p:childTnLst>
                          </p:cTn>
                        </p:par>
                      </p:childTnLst>
                    </p:cTn>
                  </p:par>
                  <p:par>
                    <p:cTn id="219" fill="hold">
                      <p:stCondLst>
                        <p:cond delay="indefinite"/>
                      </p:stCondLst>
                      <p:childTnLst>
                        <p:par>
                          <p:cTn id="220" fill="hold">
                            <p:stCondLst>
                              <p:cond delay="0"/>
                            </p:stCondLst>
                            <p:childTnLst>
                              <p:par>
                                <p:cTn id="221" presetID="22" presetClass="entr" presetSubtype="8" fill="hold" grpId="0" nodeType="clickEffect">
                                  <p:stCondLst>
                                    <p:cond delay="0"/>
                                  </p:stCondLst>
                                  <p:childTnLst>
                                    <p:set>
                                      <p:cBhvr>
                                        <p:cTn id="222" dur="1" fill="hold">
                                          <p:stCondLst>
                                            <p:cond delay="0"/>
                                          </p:stCondLst>
                                        </p:cTn>
                                        <p:tgtEl>
                                          <p:spTgt spid="3075"/>
                                        </p:tgtEl>
                                        <p:attrNameLst>
                                          <p:attrName>style.visibility</p:attrName>
                                        </p:attrNameLst>
                                      </p:cBhvr>
                                      <p:to>
                                        <p:strVal val="visible"/>
                                      </p:to>
                                    </p:set>
                                    <p:animEffect transition="in" filter="wipe(left)">
                                      <p:cBhvr>
                                        <p:cTn id="223" dur="500"/>
                                        <p:tgtEl>
                                          <p:spTgt spid="3075"/>
                                        </p:tgtEl>
                                      </p:cBhvr>
                                    </p:animEffect>
                                  </p:childTnLst>
                                </p:cTn>
                              </p:par>
                              <p:par>
                                <p:cTn id="224" presetID="18" presetClass="emph" presetSubtype="0" fill="hold" grpId="1" nodeType="withEffect">
                                  <p:stCondLst>
                                    <p:cond delay="0"/>
                                  </p:stCondLst>
                                  <p:childTnLst>
                                    <p:set>
                                      <p:cBhvr override="childStyle">
                                        <p:cTn id="225" dur="500" fill="hold"/>
                                        <p:tgtEl>
                                          <p:spTgt spid="3075"/>
                                        </p:tgtEl>
                                        <p:attrNameLst>
                                          <p:attrName>style.textDecorationUnderline</p:attrName>
                                        </p:attrNameLst>
                                      </p:cBhvr>
                                      <p:to>
                                        <p:strVal val="true"/>
                                      </p:to>
                                    </p:set>
                                  </p:childTnLst>
                                </p:cTn>
                              </p:par>
                              <p:par>
                                <p:cTn id="226" presetID="22" presetClass="entr" presetSubtype="8" fill="hold" grpId="0" nodeType="withEffect">
                                  <p:stCondLst>
                                    <p:cond delay="0"/>
                                  </p:stCondLst>
                                  <p:childTnLst>
                                    <p:set>
                                      <p:cBhvr>
                                        <p:cTn id="227" dur="1" fill="hold">
                                          <p:stCondLst>
                                            <p:cond delay="0"/>
                                          </p:stCondLst>
                                        </p:cTn>
                                        <p:tgtEl>
                                          <p:spTgt spid="3076"/>
                                        </p:tgtEl>
                                        <p:attrNameLst>
                                          <p:attrName>style.visibility</p:attrName>
                                        </p:attrNameLst>
                                      </p:cBhvr>
                                      <p:to>
                                        <p:strVal val="visible"/>
                                      </p:to>
                                    </p:set>
                                    <p:animEffect transition="in" filter="wipe(left)">
                                      <p:cBhvr>
                                        <p:cTn id="228" dur="500"/>
                                        <p:tgtEl>
                                          <p:spTgt spid="3076"/>
                                        </p:tgtEl>
                                      </p:cBhvr>
                                    </p:animEffect>
                                  </p:childTnLst>
                                </p:cTn>
                              </p:par>
                              <p:par>
                                <p:cTn id="229" presetID="22" presetClass="entr" presetSubtype="8" fill="hold" grpId="0" nodeType="withEffect">
                                  <p:stCondLst>
                                    <p:cond delay="500"/>
                                  </p:stCondLst>
                                  <p:childTnLst>
                                    <p:set>
                                      <p:cBhvr>
                                        <p:cTn id="230" dur="1" fill="hold">
                                          <p:stCondLst>
                                            <p:cond delay="0"/>
                                          </p:stCondLst>
                                        </p:cTn>
                                        <p:tgtEl>
                                          <p:spTgt spid="3077"/>
                                        </p:tgtEl>
                                        <p:attrNameLst>
                                          <p:attrName>style.visibility</p:attrName>
                                        </p:attrNameLst>
                                      </p:cBhvr>
                                      <p:to>
                                        <p:strVal val="visible"/>
                                      </p:to>
                                    </p:set>
                                    <p:animEffect transition="in" filter="wipe(left)">
                                      <p:cBhvr>
                                        <p:cTn id="231" dur="500"/>
                                        <p:tgtEl>
                                          <p:spTgt spid="3077"/>
                                        </p:tgtEl>
                                      </p:cBhvr>
                                    </p:animEffect>
                                  </p:childTnLst>
                                </p:cTn>
                              </p:par>
                              <p:par>
                                <p:cTn id="232" presetID="18" presetClass="emph" presetSubtype="0" fill="hold" grpId="1" nodeType="withEffect">
                                  <p:stCondLst>
                                    <p:cond delay="500"/>
                                  </p:stCondLst>
                                  <p:childTnLst>
                                    <p:set>
                                      <p:cBhvr override="childStyle">
                                        <p:cTn id="233" dur="500" fill="hold"/>
                                        <p:tgtEl>
                                          <p:spTgt spid="3077"/>
                                        </p:tgtEl>
                                        <p:attrNameLst>
                                          <p:attrName>style.textDecorationUnderline</p:attrName>
                                        </p:attrNameLst>
                                      </p:cBhvr>
                                      <p:to>
                                        <p:strVal val="true"/>
                                      </p:to>
                                    </p:set>
                                  </p:childTnLst>
                                </p:cTn>
                              </p:par>
                              <p:par>
                                <p:cTn id="234" presetID="22" presetClass="entr" presetSubtype="8" fill="hold" grpId="0" nodeType="withEffect">
                                  <p:stCondLst>
                                    <p:cond delay="500"/>
                                  </p:stCondLst>
                                  <p:childTnLst>
                                    <p:set>
                                      <p:cBhvr>
                                        <p:cTn id="235" dur="1" fill="hold">
                                          <p:stCondLst>
                                            <p:cond delay="0"/>
                                          </p:stCondLst>
                                        </p:cTn>
                                        <p:tgtEl>
                                          <p:spTgt spid="3078"/>
                                        </p:tgtEl>
                                        <p:attrNameLst>
                                          <p:attrName>style.visibility</p:attrName>
                                        </p:attrNameLst>
                                      </p:cBhvr>
                                      <p:to>
                                        <p:strVal val="visible"/>
                                      </p:to>
                                    </p:set>
                                    <p:animEffect transition="in" filter="wipe(left)">
                                      <p:cBhvr>
                                        <p:cTn id="236"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074" grpId="0"/>
      <p:bldP spid="3074" grpId="1"/>
      <p:bldP spid="4" grpId="0"/>
      <p:bldP spid="4" grpId="1"/>
      <p:bldP spid="7" grpId="0" animBg="1"/>
      <p:bldP spid="8" grpId="0"/>
      <p:bldP spid="9" grpId="0"/>
      <p:bldP spid="10" grpId="0"/>
      <p:bldP spid="11" grpId="0" animBg="1"/>
      <p:bldP spid="12" grpId="0" animBg="1"/>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7" grpId="3"/>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7" grpId="0"/>
      <p:bldP spid="27" grpId="1"/>
      <p:bldP spid="3072" grpId="0" animBg="1"/>
      <p:bldP spid="3072" grpId="1" animBg="1"/>
      <p:bldP spid="28" grpId="0" animBg="1"/>
      <p:bldP spid="29" grpId="0" animBg="1"/>
      <p:bldP spid="30" grpId="0" animBg="1"/>
      <p:bldP spid="31" grpId="0" animBg="1"/>
      <p:bldP spid="3073" grpId="0" animBg="1"/>
      <p:bldP spid="3075" grpId="0"/>
      <p:bldP spid="3075" grpId="1"/>
      <p:bldP spid="3076" grpId="0"/>
      <p:bldP spid="3077" grpId="0"/>
      <p:bldP spid="3077" grpId="1"/>
      <p:bldP spid="3078" grpId="0"/>
      <p:bldP spid="3079" grpId="0"/>
      <p:bldP spid="3079" grpId="1"/>
      <p:bldP spid="3079" grpId="2"/>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19" name="Rectangle 3">
            <a:extLst>
              <a:ext uri="{FF2B5EF4-FFF2-40B4-BE49-F238E27FC236}">
                <a16:creationId xmlns:a16="http://schemas.microsoft.com/office/drawing/2014/main" id="{622BD966-4599-6144-64D1-46F4E0B78476}"/>
              </a:ext>
            </a:extLst>
          </p:cNvPr>
          <p:cNvSpPr/>
          <p:nvPr/>
        </p:nvSpPr>
        <p:spPr>
          <a:xfrm>
            <a:off x="4011606" y="2106868"/>
            <a:ext cx="914400" cy="914400"/>
          </a:xfrm>
          <a:prstGeom prst="rect">
            <a:avLst/>
          </a:prstGeom>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4">
            <a:extLst>
              <a:ext uri="{FF2B5EF4-FFF2-40B4-BE49-F238E27FC236}">
                <a16:creationId xmlns:a16="http://schemas.microsoft.com/office/drawing/2014/main" id="{60FE5BC6-2A6C-B686-A9C8-D85F13629B58}"/>
              </a:ext>
            </a:extLst>
          </p:cNvPr>
          <p:cNvSpPr/>
          <p:nvPr/>
        </p:nvSpPr>
        <p:spPr>
          <a:xfrm>
            <a:off x="4009107" y="3014666"/>
            <a:ext cx="914400" cy="914400"/>
          </a:xfrm>
          <a:prstGeom prst="rect">
            <a:avLst/>
          </a:prstGeom>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5">
            <a:extLst>
              <a:ext uri="{FF2B5EF4-FFF2-40B4-BE49-F238E27FC236}">
                <a16:creationId xmlns:a16="http://schemas.microsoft.com/office/drawing/2014/main" id="{FAE4B392-38A6-F355-3B75-2065F1C1F10E}"/>
              </a:ext>
            </a:extLst>
          </p:cNvPr>
          <p:cNvSpPr/>
          <p:nvPr/>
        </p:nvSpPr>
        <p:spPr>
          <a:xfrm>
            <a:off x="4925849" y="3019663"/>
            <a:ext cx="914400" cy="914400"/>
          </a:xfrm>
          <a:prstGeom prst="rect">
            <a:avLst/>
          </a:prstGeom>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6">
            <a:extLst>
              <a:ext uri="{FF2B5EF4-FFF2-40B4-BE49-F238E27FC236}">
                <a16:creationId xmlns:a16="http://schemas.microsoft.com/office/drawing/2014/main" id="{325ED60D-7639-FABC-421E-84E2F1C8B64B}"/>
              </a:ext>
            </a:extLst>
          </p:cNvPr>
          <p:cNvSpPr/>
          <p:nvPr/>
        </p:nvSpPr>
        <p:spPr>
          <a:xfrm>
            <a:off x="4928348" y="2106868"/>
            <a:ext cx="914400" cy="914400"/>
          </a:xfrm>
          <a:prstGeom prst="rect">
            <a:avLst/>
          </a:prstGeom>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ain 3"/>
          <p:cNvSpPr txBox="1">
            <a:spLocks/>
          </p:cNvSpPr>
          <p:nvPr/>
        </p:nvSpPr>
        <p:spPr>
          <a:xfrm>
            <a:off x="100483" y="5402664"/>
            <a:ext cx="4228681" cy="8382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1" u="none" strike="noStrike" kern="1200" cap="none" spc="0" normalizeH="0" baseline="0" noProof="0" dirty="0">
                <a:ln w="11430"/>
                <a:solidFill>
                  <a:srgbClr val="990033"/>
                </a:solidFill>
                <a:effectLst>
                  <a:outerShdw blurRad="50800" dist="39000" dir="5460000" algn="tl">
                    <a:srgbClr val="000000">
                      <a:alpha val="38000"/>
                    </a:srgbClr>
                  </a:outerShdw>
                </a:effectLst>
                <a:uLnTx/>
                <a:uFillTx/>
                <a:latin typeface="Calibri"/>
                <a:ea typeface="+mj-ea"/>
                <a:cs typeface="+mj-cs"/>
              </a:rPr>
              <a:t>– 1</a:t>
            </a:r>
            <a:r>
              <a:rPr kumimoji="0" lang="en-US" sz="3200" b="1" i="1" u="none" strike="noStrike" kern="1200" cap="none" spc="0" normalizeH="0" baseline="30000" noProof="0" dirty="0">
                <a:ln w="11430"/>
                <a:solidFill>
                  <a:srgbClr val="990033"/>
                </a:solidFill>
                <a:effectLst>
                  <a:outerShdw blurRad="50800" dist="39000" dir="5460000" algn="tl">
                    <a:srgbClr val="000000">
                      <a:alpha val="38000"/>
                    </a:srgbClr>
                  </a:outerShdw>
                </a:effectLst>
                <a:uLnTx/>
                <a:uFillTx/>
                <a:latin typeface="Calibri"/>
                <a:ea typeface="+mj-ea"/>
                <a:cs typeface="+mj-cs"/>
              </a:rPr>
              <a:t>st</a:t>
            </a:r>
            <a:r>
              <a:rPr kumimoji="0" lang="en-US" sz="3200" b="1" i="1" u="none" strike="noStrike" kern="1200" cap="none" spc="0" normalizeH="0" baseline="0" noProof="0" dirty="0">
                <a:ln w="11430"/>
                <a:solidFill>
                  <a:srgbClr val="990033"/>
                </a:solidFill>
                <a:effectLst>
                  <a:outerShdw blurRad="50800" dist="39000" dir="5460000" algn="tl">
                    <a:srgbClr val="000000">
                      <a:alpha val="38000"/>
                    </a:srgbClr>
                  </a:outerShdw>
                </a:effectLst>
                <a:uLnTx/>
                <a:uFillTx/>
                <a:latin typeface="Calibri"/>
                <a:ea typeface="+mj-ea"/>
                <a:cs typeface="+mj-cs"/>
              </a:rPr>
              <a:t> Corinthians 3:23 </a:t>
            </a:r>
          </a:p>
        </p:txBody>
      </p:sp>
      <p:sp>
        <p:nvSpPr>
          <p:cNvPr id="12" name="Main 2"/>
          <p:cNvSpPr txBox="1">
            <a:spLocks/>
          </p:cNvSpPr>
          <p:nvPr/>
        </p:nvSpPr>
        <p:spPr>
          <a:xfrm>
            <a:off x="6324600" y="3966407"/>
            <a:ext cx="2819400" cy="16764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11430"/>
                <a:solidFill>
                  <a:srgbClr val="990033"/>
                </a:solidFill>
                <a:effectLst>
                  <a:outerShdw blurRad="50800" dist="39000" dir="5460000" algn="tl">
                    <a:srgbClr val="000000">
                      <a:alpha val="38000"/>
                    </a:srgbClr>
                  </a:outerShdw>
                </a:effectLst>
                <a:uLnTx/>
                <a:uFillTx/>
                <a:latin typeface="Calibri"/>
                <a:ea typeface="+mj-ea"/>
                <a:cs typeface="+mj-cs"/>
              </a:rPr>
              <a:t>and Christ is God's</a:t>
            </a:r>
            <a:endParaRPr kumimoji="0" lang="en-US" sz="3200" b="1" i="1" u="none" strike="noStrike" kern="1200" cap="none" spc="0" normalizeH="0" baseline="0" noProof="0" dirty="0">
              <a:ln w="11430"/>
              <a:solidFill>
                <a:srgbClr val="990033"/>
              </a:solidFill>
              <a:effectLst>
                <a:outerShdw blurRad="50800" dist="39000" dir="5460000" algn="tl">
                  <a:srgbClr val="000000">
                    <a:alpha val="38000"/>
                  </a:srgbClr>
                </a:outerShdw>
              </a:effectLst>
              <a:uLnTx/>
              <a:uFillTx/>
              <a:latin typeface="Calibri"/>
              <a:ea typeface="+mj-ea"/>
              <a:cs typeface="+mj-cs"/>
            </a:endParaRPr>
          </a:p>
        </p:txBody>
      </p:sp>
      <p:sp>
        <p:nvSpPr>
          <p:cNvPr id="11" name="Main 1"/>
          <p:cNvSpPr txBox="1">
            <a:spLocks/>
          </p:cNvSpPr>
          <p:nvPr/>
        </p:nvSpPr>
        <p:spPr>
          <a:xfrm>
            <a:off x="417662" y="3892320"/>
            <a:ext cx="2971800" cy="1750487"/>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11430"/>
                <a:solidFill>
                  <a:srgbClr val="990033"/>
                </a:solidFill>
                <a:effectLst>
                  <a:outerShdw blurRad="50800" dist="39000" dir="5460000" algn="tl">
                    <a:srgbClr val="000000">
                      <a:alpha val="38000"/>
                    </a:srgbClr>
                  </a:outerShdw>
                </a:effectLst>
                <a:uLnTx/>
                <a:uFillTx/>
                <a:latin typeface="Calibri"/>
                <a:ea typeface="+mj-ea"/>
                <a:cs typeface="+mj-cs"/>
              </a:rPr>
              <a:t>And you are Christ's</a:t>
            </a:r>
            <a:r>
              <a:rPr kumimoji="0" lang="en-US" sz="3200" b="1" i="0" u="none" strike="noStrike" kern="1200" cap="none" spc="0" normalizeH="0" baseline="0" noProof="0" dirty="0">
                <a:ln w="11430"/>
                <a:solidFill>
                  <a:srgbClr val="990033"/>
                </a:solidFill>
                <a:effectLst>
                  <a:outerShdw blurRad="50800" dist="39000" dir="5460000" algn="tl">
                    <a:srgbClr val="000000">
                      <a:alpha val="38000"/>
                    </a:srgbClr>
                  </a:outerShdw>
                </a:effectLst>
                <a:uLnTx/>
                <a:uFillTx/>
                <a:latin typeface="Calibri"/>
                <a:ea typeface="+mj-ea"/>
                <a:cs typeface="+mj-cs"/>
              </a:rPr>
              <a:t>,</a:t>
            </a:r>
            <a:endParaRPr kumimoji="0" lang="en-US" sz="3200" b="1" i="1" u="none" strike="noStrike" kern="1200" cap="none" spc="0" normalizeH="0" baseline="0" noProof="0" dirty="0">
              <a:ln w="11430"/>
              <a:solidFill>
                <a:srgbClr val="990033"/>
              </a:solidFill>
              <a:effectLst>
                <a:outerShdw blurRad="50800" dist="39000" dir="5460000" algn="tl">
                  <a:srgbClr val="000000">
                    <a:alpha val="38000"/>
                  </a:srgbClr>
                </a:outerShdw>
              </a:effectLst>
              <a:uLnTx/>
              <a:uFillTx/>
              <a:latin typeface="Calibri"/>
              <a:ea typeface="+mj-ea"/>
              <a:cs typeface="+mj-cs"/>
            </a:endParaRPr>
          </a:p>
        </p:txBody>
      </p:sp>
      <p:pic>
        <p:nvPicPr>
          <p:cNvPr id="10" name="Picture 9"/>
          <p:cNvPicPr>
            <a:picLocks noChangeAspect="1"/>
          </p:cNvPicPr>
          <p:nvPr/>
        </p:nvPicPr>
        <p:blipFill>
          <a:blip r:embed="rId4" cstate="print">
            <a:clrChange>
              <a:clrFrom>
                <a:srgbClr val="FEAEC9"/>
              </a:clrFrom>
              <a:clrTo>
                <a:srgbClr val="FEAEC9">
                  <a:alpha val="0"/>
                </a:srgbClr>
              </a:clrTo>
            </a:clrChange>
            <a:extLst>
              <a:ext uri="{28A0092B-C50C-407E-A947-70E740481C1C}">
                <a14:useLocalDpi xmlns:a14="http://schemas.microsoft.com/office/drawing/2010/main" val="0"/>
              </a:ext>
            </a:extLst>
          </a:blip>
          <a:stretch>
            <a:fillRect/>
          </a:stretch>
        </p:blipFill>
        <p:spPr>
          <a:xfrm rot="21433589">
            <a:off x="1902965" y="306850"/>
            <a:ext cx="5799703" cy="6172199"/>
          </a:xfrm>
          <a:prstGeom prst="rect">
            <a:avLst/>
          </a:prstGeom>
          <a:noFill/>
          <a:ln>
            <a:noFill/>
          </a:ln>
          <a:scene3d>
            <a:camera prst="obliqueBottomLeft">
              <a:rot lat="21599991" lon="20099970" rev="0"/>
            </a:camera>
            <a:lightRig rig="threePt" dir="t"/>
          </a:scene3d>
        </p:spPr>
      </p:pic>
      <p:sp>
        <p:nvSpPr>
          <p:cNvPr id="6" name="Christ"/>
          <p:cNvSpPr txBox="1">
            <a:spLocks/>
          </p:cNvSpPr>
          <p:nvPr/>
        </p:nvSpPr>
        <p:spPr>
          <a:xfrm>
            <a:off x="3948545" y="2289464"/>
            <a:ext cx="1929245" cy="8070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3175">
                  <a:solidFill>
                    <a:sysClr val="windowText" lastClr="000000"/>
                  </a:solidFill>
                </a:ln>
                <a:solidFill>
                  <a:prstClr val="white"/>
                </a:solidFill>
                <a:effectLst>
                  <a:glow rad="139700">
                    <a:schemeClr val="accent6">
                      <a:satMod val="175000"/>
                      <a:alpha val="40000"/>
                    </a:schemeClr>
                  </a:glow>
                </a:effectLst>
                <a:uLnTx/>
                <a:uFillTx/>
                <a:latin typeface="Calibri"/>
                <a:ea typeface="+mj-ea"/>
                <a:cs typeface="+mj-cs"/>
              </a:rPr>
              <a:t>Christ</a:t>
            </a:r>
            <a:endParaRPr kumimoji="0" lang="en-US" sz="4400" b="1" i="1" u="none" strike="noStrike" kern="1200" cap="none" spc="0" normalizeH="0" baseline="0" noProof="0" dirty="0">
              <a:ln w="3175">
                <a:solidFill>
                  <a:sysClr val="windowText" lastClr="000000"/>
                </a:solidFill>
              </a:ln>
              <a:solidFill>
                <a:prstClr val="white"/>
              </a:solidFill>
              <a:effectLst>
                <a:glow rad="139700">
                  <a:schemeClr val="accent6">
                    <a:satMod val="175000"/>
                    <a:alpha val="40000"/>
                  </a:schemeClr>
                </a:glow>
              </a:effectLst>
              <a:uLnTx/>
              <a:uFillTx/>
              <a:latin typeface="Calibri"/>
              <a:ea typeface="+mj-ea"/>
              <a:cs typeface="+mj-cs"/>
            </a:endParaRPr>
          </a:p>
        </p:txBody>
      </p:sp>
      <p:sp>
        <p:nvSpPr>
          <p:cNvPr id="5" name="Christ">
            <a:extLst>
              <a:ext uri="{FF2B5EF4-FFF2-40B4-BE49-F238E27FC236}">
                <a16:creationId xmlns:a16="http://schemas.microsoft.com/office/drawing/2014/main" id="{7C627473-2F94-7552-953D-4E8FAB5EC204}"/>
              </a:ext>
            </a:extLst>
          </p:cNvPr>
          <p:cNvSpPr txBox="1">
            <a:spLocks/>
          </p:cNvSpPr>
          <p:nvPr/>
        </p:nvSpPr>
        <p:spPr>
          <a:xfrm>
            <a:off x="3948545" y="2289464"/>
            <a:ext cx="1929245" cy="8070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3175">
                  <a:solidFill>
                    <a:sysClr val="windowText" lastClr="000000"/>
                  </a:solidFill>
                </a:ln>
                <a:solidFill>
                  <a:prstClr val="white"/>
                </a:solidFill>
                <a:effectLst>
                  <a:glow rad="139700">
                    <a:schemeClr val="accent6">
                      <a:satMod val="175000"/>
                      <a:alpha val="40000"/>
                    </a:schemeClr>
                  </a:glow>
                </a:effectLst>
                <a:uLnTx/>
                <a:uFillTx/>
                <a:latin typeface="Calibri"/>
                <a:ea typeface="+mj-ea"/>
                <a:cs typeface="+mj-cs"/>
              </a:rPr>
              <a:t>Christ</a:t>
            </a:r>
            <a:endParaRPr kumimoji="0" lang="en-US" sz="4400" b="1" i="1" u="none" strike="noStrike" kern="1200" cap="none" spc="0" normalizeH="0" baseline="0" noProof="0" dirty="0">
              <a:ln w="3175">
                <a:solidFill>
                  <a:sysClr val="windowText" lastClr="000000"/>
                </a:solidFill>
              </a:ln>
              <a:solidFill>
                <a:prstClr val="white"/>
              </a:solidFill>
              <a:effectLst>
                <a:glow rad="139700">
                  <a:schemeClr val="accent6">
                    <a:satMod val="175000"/>
                    <a:alpha val="40000"/>
                  </a:schemeClr>
                </a:glow>
              </a:effectLst>
              <a:uLnTx/>
              <a:uFillTx/>
              <a:latin typeface="Calibri"/>
              <a:ea typeface="+mj-ea"/>
              <a:cs typeface="+mj-cs"/>
            </a:endParaRPr>
          </a:p>
        </p:txBody>
      </p:sp>
      <p:sp>
        <p:nvSpPr>
          <p:cNvPr id="8" name="Heart 7"/>
          <p:cNvSpPr/>
          <p:nvPr/>
        </p:nvSpPr>
        <p:spPr>
          <a:xfrm>
            <a:off x="4778613" y="2668865"/>
            <a:ext cx="262843" cy="228600"/>
          </a:xfrm>
          <a:prstGeom prst="heart">
            <a:avLst/>
          </a:prstGeom>
          <a:solidFill>
            <a:srgbClr val="FF0000"/>
          </a:solidFill>
          <a:ln w="3175">
            <a:solidFill>
              <a:srgbClr val="FFFF00"/>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mn-ea"/>
              <a:cs typeface="+mn-cs"/>
            </a:endParaRPr>
          </a:p>
        </p:txBody>
      </p:sp>
      <p:sp>
        <p:nvSpPr>
          <p:cNvPr id="15" name="Title 1"/>
          <p:cNvSpPr txBox="1">
            <a:spLocks/>
          </p:cNvSpPr>
          <p:nvPr/>
        </p:nvSpPr>
        <p:spPr>
          <a:xfrm>
            <a:off x="7060583" y="4680208"/>
            <a:ext cx="1828800" cy="9144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11430"/>
                <a:solidFill>
                  <a:prstClr val="white"/>
                </a:solidFill>
                <a:effectLst>
                  <a:outerShdw blurRad="50800" dist="39000" dir="5460000" algn="tl">
                    <a:srgbClr val="000000">
                      <a:alpha val="38000"/>
                    </a:srgbClr>
                  </a:outerShdw>
                </a:effectLst>
                <a:uLnTx/>
                <a:uFillTx/>
                <a:latin typeface="Calibri"/>
                <a:ea typeface="+mj-ea"/>
                <a:cs typeface="+mj-cs"/>
              </a:rPr>
              <a:t>God's</a:t>
            </a:r>
            <a:endParaRPr kumimoji="0" lang="en-US" sz="3200" b="1" i="1" u="none" strike="noStrike" kern="1200" cap="none" spc="0" normalizeH="0" baseline="0" noProof="0" dirty="0">
              <a:ln w="11430"/>
              <a:solidFill>
                <a:prstClr val="white"/>
              </a:solidFill>
              <a:effectLst>
                <a:outerShdw blurRad="50800" dist="39000" dir="5460000" algn="tl">
                  <a:srgbClr val="000000">
                    <a:alpha val="38000"/>
                  </a:srgbClr>
                </a:outerShdw>
              </a:effectLst>
              <a:uLnTx/>
              <a:uFillTx/>
              <a:latin typeface="Calibri"/>
              <a:ea typeface="+mj-ea"/>
              <a:cs typeface="+mj-cs"/>
            </a:endParaRPr>
          </a:p>
        </p:txBody>
      </p:sp>
      <p:sp>
        <p:nvSpPr>
          <p:cNvPr id="14" name="Title 1"/>
          <p:cNvSpPr txBox="1">
            <a:spLocks/>
          </p:cNvSpPr>
          <p:nvPr/>
        </p:nvSpPr>
        <p:spPr>
          <a:xfrm>
            <a:off x="7060583" y="4680208"/>
            <a:ext cx="1828800" cy="9144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11430"/>
                <a:solidFill>
                  <a:prstClr val="white"/>
                </a:solidFill>
                <a:effectLst>
                  <a:outerShdw blurRad="50800" dist="39000" dir="5460000" algn="tl">
                    <a:srgbClr val="000000">
                      <a:alpha val="38000"/>
                    </a:srgbClr>
                  </a:outerShdw>
                </a:effectLst>
                <a:uLnTx/>
                <a:uFillTx/>
                <a:latin typeface="Calibri"/>
                <a:ea typeface="+mj-ea"/>
                <a:cs typeface="+mj-cs"/>
              </a:rPr>
              <a:t>God's</a:t>
            </a:r>
            <a:endParaRPr kumimoji="0" lang="en-US" sz="3200" b="1" i="1" u="none" strike="noStrike" kern="1200" cap="none" spc="0" normalizeH="0" baseline="0" noProof="0" dirty="0">
              <a:ln w="11430"/>
              <a:solidFill>
                <a:prstClr val="white"/>
              </a:solidFill>
              <a:effectLst>
                <a:outerShdw blurRad="50800" dist="39000" dir="5460000" algn="tl">
                  <a:srgbClr val="000000">
                    <a:alpha val="38000"/>
                  </a:srgbClr>
                </a:outerShdw>
              </a:effectLst>
              <a:uLnTx/>
              <a:uFillTx/>
              <a:latin typeface="Calibri"/>
              <a:ea typeface="+mj-ea"/>
              <a:cs typeface="+mj-cs"/>
            </a:endParaRPr>
          </a:p>
        </p:txBody>
      </p:sp>
      <p:sp>
        <p:nvSpPr>
          <p:cNvPr id="16" name="Title 1"/>
          <p:cNvSpPr txBox="1">
            <a:spLocks/>
          </p:cNvSpPr>
          <p:nvPr/>
        </p:nvSpPr>
        <p:spPr>
          <a:xfrm>
            <a:off x="7060583" y="4680208"/>
            <a:ext cx="1828800" cy="9144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11430"/>
                <a:solidFill>
                  <a:prstClr val="white"/>
                </a:solidFill>
                <a:effectLst>
                  <a:outerShdw blurRad="50800" dist="39000" dir="5460000" algn="tl">
                    <a:srgbClr val="000000">
                      <a:alpha val="38000"/>
                    </a:srgbClr>
                  </a:outerShdw>
                </a:effectLst>
                <a:uLnTx/>
                <a:uFillTx/>
                <a:latin typeface="Calibri"/>
                <a:ea typeface="+mj-ea"/>
                <a:cs typeface="+mj-cs"/>
              </a:rPr>
              <a:t>God's</a:t>
            </a:r>
            <a:endParaRPr kumimoji="0" lang="en-US" sz="3200" b="1" i="1" u="none" strike="noStrike" kern="1200" cap="none" spc="0" normalizeH="0" baseline="0" noProof="0" dirty="0">
              <a:ln w="11430"/>
              <a:solidFill>
                <a:prstClr val="white"/>
              </a:solidFill>
              <a:effectLst>
                <a:outerShdw blurRad="50800" dist="39000" dir="5460000" algn="tl">
                  <a:srgbClr val="000000">
                    <a:alpha val="38000"/>
                  </a:srgbClr>
                </a:outerShdw>
              </a:effectLst>
              <a:uLnTx/>
              <a:uFillTx/>
              <a:latin typeface="Calibri"/>
              <a:ea typeface="+mj-ea"/>
              <a:cs typeface="+mj-cs"/>
            </a:endParaRPr>
          </a:p>
        </p:txBody>
      </p:sp>
    </p:spTree>
    <p:extLst>
      <p:ext uri="{BB962C8B-B14F-4D97-AF65-F5344CB8AC3E}">
        <p14:creationId xmlns:p14="http://schemas.microsoft.com/office/powerpoint/2010/main" val="1060596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750"/>
                                        <p:tgtEl>
                                          <p:spTgt spid="11"/>
                                        </p:tgtEl>
                                      </p:cBhvr>
                                    </p:animEffect>
                                  </p:childTnLst>
                                </p:cTn>
                              </p:par>
                              <p:par>
                                <p:cTn id="8" presetID="22" presetClass="entr" presetSubtype="8" fill="hold" grpId="0" nodeType="withEffect">
                                  <p:stCondLst>
                                    <p:cond delay="75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750"/>
                                        <p:tgtEl>
                                          <p:spTgt spid="12"/>
                                        </p:tgtEl>
                                      </p:cBhvr>
                                    </p:animEffect>
                                  </p:childTnLst>
                                </p:cTn>
                              </p:par>
                              <p:par>
                                <p:cTn id="11" presetID="42" presetClass="entr" presetSubtype="0" fill="hold" grpId="0" nodeType="withEffect">
                                  <p:stCondLst>
                                    <p:cond delay="125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grpId="1" nodeType="clickEffect">
                                  <p:stCondLst>
                                    <p:cond delay="0"/>
                                  </p:stCondLst>
                                  <p:childTnLst>
                                    <p:animMotion origin="layout" path="M 3.61111E-6 -2.59259E-6 L 0.36354 0.2588 " pathEditMode="relative" rAng="0" ptsTypes="AA">
                                      <p:cBhvr>
                                        <p:cTn id="19" dur="2000" fill="hold"/>
                                        <p:tgtEl>
                                          <p:spTgt spid="5"/>
                                        </p:tgtEl>
                                        <p:attrNameLst>
                                          <p:attrName>ppt_x</p:attrName>
                                          <p:attrName>ppt_y</p:attrName>
                                        </p:attrNameLst>
                                      </p:cBhvr>
                                      <p:rCtr x="18177" y="12940"/>
                                    </p:animMotion>
                                  </p:childTnLst>
                                </p:cTn>
                              </p:par>
                              <p:par>
                                <p:cTn id="20" presetID="0" presetClass="path" presetSubtype="0" accel="50000" decel="50000" fill="hold" grpId="1" nodeType="withEffect">
                                  <p:stCondLst>
                                    <p:cond delay="0"/>
                                  </p:stCondLst>
                                  <p:childTnLst>
                                    <p:animMotion origin="layout" path="M 3.61111E-6 -2.59259E-6 L -0.30643 0.35116 " pathEditMode="relative" rAng="0" ptsTypes="AA">
                                      <p:cBhvr>
                                        <p:cTn id="21" dur="2000" fill="hold"/>
                                        <p:tgtEl>
                                          <p:spTgt spid="6"/>
                                        </p:tgtEl>
                                        <p:attrNameLst>
                                          <p:attrName>ppt_x</p:attrName>
                                          <p:attrName>ppt_y</p:attrName>
                                        </p:attrNameLst>
                                      </p:cBhvr>
                                      <p:rCtr x="-15330" y="17546"/>
                                    </p:animMotion>
                                  </p:childTnLst>
                                </p:cTn>
                              </p:par>
                              <p:par>
                                <p:cTn id="22" presetID="23" presetClass="entr" presetSubtype="16" fill="hold" grpId="0" nodeType="withEffect">
                                  <p:stCondLst>
                                    <p:cond delay="1600"/>
                                  </p:stCondLst>
                                  <p:childTnLst>
                                    <p:set>
                                      <p:cBhvr>
                                        <p:cTn id="23" dur="1" fill="hold">
                                          <p:stCondLst>
                                            <p:cond delay="0"/>
                                          </p:stCondLst>
                                        </p:cTn>
                                        <p:tgtEl>
                                          <p:spTgt spid="8"/>
                                        </p:tgtEl>
                                        <p:attrNameLst>
                                          <p:attrName>style.visibility</p:attrName>
                                        </p:attrNameLst>
                                      </p:cBhvr>
                                      <p:to>
                                        <p:strVal val="visible"/>
                                      </p:to>
                                    </p:set>
                                    <p:anim calcmode="lin" valueType="num">
                                      <p:cBhvr>
                                        <p:cTn id="24" dur="750" fill="hold"/>
                                        <p:tgtEl>
                                          <p:spTgt spid="8"/>
                                        </p:tgtEl>
                                        <p:attrNameLst>
                                          <p:attrName>ppt_w</p:attrName>
                                        </p:attrNameLst>
                                      </p:cBhvr>
                                      <p:tavLst>
                                        <p:tav tm="0">
                                          <p:val>
                                            <p:fltVal val="0"/>
                                          </p:val>
                                        </p:tav>
                                        <p:tav tm="100000">
                                          <p:val>
                                            <p:strVal val="#ppt_w"/>
                                          </p:val>
                                        </p:tav>
                                      </p:tavLst>
                                    </p:anim>
                                    <p:anim calcmode="lin" valueType="num">
                                      <p:cBhvr>
                                        <p:cTn id="25" dur="750" fill="hold"/>
                                        <p:tgtEl>
                                          <p:spTgt spid="8"/>
                                        </p:tgtEl>
                                        <p:attrNameLst>
                                          <p:attrName>ppt_h</p:attrName>
                                        </p:attrNameLst>
                                      </p:cBhvr>
                                      <p:tavLst>
                                        <p:tav tm="0">
                                          <p:val>
                                            <p:fltVal val="0"/>
                                          </p:val>
                                        </p:tav>
                                        <p:tav tm="100000">
                                          <p:val>
                                            <p:strVal val="#ppt_h"/>
                                          </p:val>
                                        </p:tav>
                                      </p:tavLst>
                                    </p:anim>
                                  </p:childTnLst>
                                </p:cTn>
                              </p:par>
                            </p:childTnLst>
                          </p:cTn>
                        </p:par>
                        <p:par>
                          <p:cTn id="26" fill="hold">
                            <p:stCondLst>
                              <p:cond delay="2350"/>
                            </p:stCondLst>
                            <p:childTnLst>
                              <p:par>
                                <p:cTn id="27" presetID="26" presetClass="emph" presetSubtype="0" fill="hold" grpId="3" nodeType="afterEffect">
                                  <p:stCondLst>
                                    <p:cond delay="250"/>
                                  </p:stCondLst>
                                  <p:childTnLst>
                                    <p:animEffect transition="out" filter="fade">
                                      <p:cBhvr>
                                        <p:cTn id="28" dur="500" tmFilter="0, 0; .2, .5; .8, .5; 1, 0"/>
                                        <p:tgtEl>
                                          <p:spTgt spid="8"/>
                                        </p:tgtEl>
                                      </p:cBhvr>
                                    </p:animEffect>
                                    <p:animScale>
                                      <p:cBhvr>
                                        <p:cTn id="29" dur="250" autoRev="1" fill="hold"/>
                                        <p:tgtEl>
                                          <p:spTgt spid="8"/>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000" fill="hold"/>
                                        <p:tgtEl>
                                          <p:spTgt spid="10"/>
                                        </p:tgtEl>
                                        <p:attrNameLst>
                                          <p:attrName>ppt_w</p:attrName>
                                        </p:attrNameLst>
                                      </p:cBhvr>
                                      <p:tavLst>
                                        <p:tav tm="0">
                                          <p:val>
                                            <p:fltVal val="0"/>
                                          </p:val>
                                        </p:tav>
                                        <p:tav tm="100000">
                                          <p:val>
                                            <p:strVal val="#ppt_w"/>
                                          </p:val>
                                        </p:tav>
                                      </p:tavLst>
                                    </p:anim>
                                    <p:anim calcmode="lin" valueType="num">
                                      <p:cBhvr>
                                        <p:cTn id="35" dur="2000" fill="hold"/>
                                        <p:tgtEl>
                                          <p:spTgt spid="10"/>
                                        </p:tgtEl>
                                        <p:attrNameLst>
                                          <p:attrName>ppt_h</p:attrName>
                                        </p:attrNameLst>
                                      </p:cBhvr>
                                      <p:tavLst>
                                        <p:tav tm="0">
                                          <p:val>
                                            <p:fltVal val="0"/>
                                          </p:val>
                                        </p:tav>
                                        <p:tav tm="100000">
                                          <p:val>
                                            <p:strVal val="#ppt_h"/>
                                          </p:val>
                                        </p:tav>
                                      </p:tavLst>
                                    </p:anim>
                                  </p:childTnLst>
                                </p:cTn>
                              </p:par>
                              <p:par>
                                <p:cTn id="36" presetID="0" presetClass="path" presetSubtype="0" accel="50000" decel="50000" fill="hold" nodeType="withEffect">
                                  <p:stCondLst>
                                    <p:cond delay="0"/>
                                  </p:stCondLst>
                                  <p:childTnLst>
                                    <p:animMotion origin="layout" path="M 0.01216 -0.08357 L 0.00105 0.00694 " pathEditMode="relative" rAng="0" ptsTypes="AA">
                                      <p:cBhvr>
                                        <p:cTn id="37" dur="2000" fill="hold"/>
                                        <p:tgtEl>
                                          <p:spTgt spid="10"/>
                                        </p:tgtEl>
                                        <p:attrNameLst>
                                          <p:attrName>ppt_x</p:attrName>
                                          <p:attrName>ppt_y</p:attrName>
                                        </p:attrNameLst>
                                      </p:cBhvr>
                                      <p:rCtr x="-556" y="4514"/>
                                    </p:animMotion>
                                  </p:childTnLst>
                                </p:cTn>
                              </p:par>
                              <p:par>
                                <p:cTn id="38" presetID="1" presetClass="entr" presetSubtype="0" fill="hold" grpId="0" nodeType="withEffect">
                                  <p:stCondLst>
                                    <p:cond delay="2000"/>
                                  </p:stCondLst>
                                  <p:childTnLst>
                                    <p:set>
                                      <p:cBhvr>
                                        <p:cTn id="39" dur="1" fill="hold">
                                          <p:stCondLst>
                                            <p:cond delay="0"/>
                                          </p:stCondLst>
                                        </p:cTn>
                                        <p:tgtEl>
                                          <p:spTgt spid="14"/>
                                        </p:tgtEl>
                                        <p:attrNameLst>
                                          <p:attrName>style.visibility</p:attrName>
                                        </p:attrNameLst>
                                      </p:cBhvr>
                                      <p:to>
                                        <p:strVal val="visible"/>
                                      </p:to>
                                    </p:set>
                                  </p:childTnLst>
                                </p:cTn>
                              </p:par>
                              <p:par>
                                <p:cTn id="40" presetID="6" presetClass="emph" presetSubtype="0" fill="hold" grpId="1" nodeType="withEffect">
                                  <p:stCondLst>
                                    <p:cond delay="2000"/>
                                  </p:stCondLst>
                                  <p:childTnLst>
                                    <p:animScale>
                                      <p:cBhvr>
                                        <p:cTn id="41" dur="500" fill="hold"/>
                                        <p:tgtEl>
                                          <p:spTgt spid="14"/>
                                        </p:tgtEl>
                                      </p:cBhvr>
                                      <p:by x="150000" y="150000"/>
                                    </p:animScale>
                                  </p:childTnLst>
                                </p:cTn>
                              </p:par>
                              <p:par>
                                <p:cTn id="42" presetID="10" presetClass="exit" presetSubtype="0" fill="hold" grpId="2" nodeType="withEffect">
                                  <p:stCondLst>
                                    <p:cond delay="2000"/>
                                  </p:stCondLst>
                                  <p:childTnLst>
                                    <p:animEffect transition="out" filter="fade">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par>
                                <p:cTn id="45" presetID="1" presetClass="entr" presetSubtype="0" fill="hold" grpId="0" nodeType="withEffect">
                                  <p:stCondLst>
                                    <p:cond delay="2100"/>
                                  </p:stCondLst>
                                  <p:childTnLst>
                                    <p:set>
                                      <p:cBhvr>
                                        <p:cTn id="46" dur="1" fill="hold">
                                          <p:stCondLst>
                                            <p:cond delay="0"/>
                                          </p:stCondLst>
                                        </p:cTn>
                                        <p:tgtEl>
                                          <p:spTgt spid="15"/>
                                        </p:tgtEl>
                                        <p:attrNameLst>
                                          <p:attrName>style.visibility</p:attrName>
                                        </p:attrNameLst>
                                      </p:cBhvr>
                                      <p:to>
                                        <p:strVal val="visible"/>
                                      </p:to>
                                    </p:set>
                                  </p:childTnLst>
                                </p:cTn>
                              </p:par>
                              <p:par>
                                <p:cTn id="47" presetID="6" presetClass="emph" presetSubtype="0" fill="hold" grpId="1" nodeType="withEffect">
                                  <p:stCondLst>
                                    <p:cond delay="2100"/>
                                  </p:stCondLst>
                                  <p:childTnLst>
                                    <p:animScale>
                                      <p:cBhvr>
                                        <p:cTn id="48" dur="500" fill="hold"/>
                                        <p:tgtEl>
                                          <p:spTgt spid="15"/>
                                        </p:tgtEl>
                                      </p:cBhvr>
                                      <p:by x="150000" y="150000"/>
                                    </p:animScale>
                                  </p:childTnLst>
                                </p:cTn>
                              </p:par>
                              <p:par>
                                <p:cTn id="49" presetID="10" presetClass="exit" presetSubtype="0" fill="hold" grpId="2" nodeType="withEffect">
                                  <p:stCondLst>
                                    <p:cond delay="2100"/>
                                  </p:stCondLst>
                                  <p:childTnLst>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par>
                                <p:cTn id="52" presetID="1" presetClass="entr" presetSubtype="0" fill="hold" grpId="0" nodeType="withEffect">
                                  <p:stCondLst>
                                    <p:cond delay="2200"/>
                                  </p:stCondLst>
                                  <p:childTnLst>
                                    <p:set>
                                      <p:cBhvr>
                                        <p:cTn id="53" dur="1" fill="hold">
                                          <p:stCondLst>
                                            <p:cond delay="0"/>
                                          </p:stCondLst>
                                        </p:cTn>
                                        <p:tgtEl>
                                          <p:spTgt spid="16">
                                            <p:txEl>
                                              <p:pRg st="0" end="0"/>
                                            </p:txEl>
                                          </p:spTgt>
                                        </p:tgtEl>
                                        <p:attrNameLst>
                                          <p:attrName>style.visibility</p:attrName>
                                        </p:attrNameLst>
                                      </p:cBhvr>
                                      <p:to>
                                        <p:strVal val="visible"/>
                                      </p:to>
                                    </p:set>
                                  </p:childTnLst>
                                </p:cTn>
                              </p:par>
                              <p:par>
                                <p:cTn id="54" presetID="6" presetClass="emph" presetSubtype="0" fill="hold" grpId="1" nodeType="withEffect">
                                  <p:stCondLst>
                                    <p:cond delay="2200"/>
                                  </p:stCondLst>
                                  <p:childTnLst>
                                    <p:animScale>
                                      <p:cBhvr>
                                        <p:cTn id="55" dur="500" fill="hold"/>
                                        <p:tgtEl>
                                          <p:spTgt spid="16">
                                            <p:txEl>
                                              <p:pRg st="0" end="0"/>
                                            </p:txEl>
                                          </p:spTgt>
                                        </p:tgtEl>
                                      </p:cBhvr>
                                      <p:by x="150000" y="150000"/>
                                    </p:animScale>
                                  </p:childTnLst>
                                </p:cTn>
                              </p:par>
                              <p:par>
                                <p:cTn id="56" presetID="10" presetClass="exit" presetSubtype="0" fill="hold" grpId="2" nodeType="withEffect">
                                  <p:stCondLst>
                                    <p:cond delay="2200"/>
                                  </p:stCondLst>
                                  <p:childTnLst>
                                    <p:animEffect transition="out" filter="fade">
                                      <p:cBhvr>
                                        <p:cTn id="57" dur="500"/>
                                        <p:tgtEl>
                                          <p:spTgt spid="16">
                                            <p:txEl>
                                              <p:pRg st="0" end="0"/>
                                            </p:txEl>
                                          </p:spTgt>
                                        </p:tgtEl>
                                      </p:cBhvr>
                                    </p:animEffect>
                                    <p:set>
                                      <p:cBhvr>
                                        <p:cTn id="58" dur="1" fill="hold">
                                          <p:stCondLst>
                                            <p:cond delay="499"/>
                                          </p:stCondLst>
                                        </p:cTn>
                                        <p:tgtEl>
                                          <p:spTgt spid="16">
                                            <p:txEl>
                                              <p:pRg st="0" end="0"/>
                                            </p:txEl>
                                          </p:spTgt>
                                        </p:tgtEl>
                                        <p:attrNameLst>
                                          <p:attrName>style.visibility</p:attrName>
                                        </p:attrNameLst>
                                      </p:cBhvr>
                                      <p:to>
                                        <p:strVal val="hidden"/>
                                      </p:to>
                                    </p:set>
                                  </p:childTnLst>
                                </p:cTn>
                              </p:par>
                              <p:par>
                                <p:cTn id="59" presetID="10" presetClass="exit" presetSubtype="0" fill="hold" grpId="1" nodeType="withEffect">
                                  <p:stCondLst>
                                    <p:cond delay="750"/>
                                  </p:stCondLst>
                                  <p:childTnLst>
                                    <p:animEffect transition="out" filter="fade">
                                      <p:cBhvr>
                                        <p:cTn id="60" dur="1000"/>
                                        <p:tgtEl>
                                          <p:spTgt spid="8"/>
                                        </p:tgtEl>
                                      </p:cBhvr>
                                    </p:animEffect>
                                    <p:set>
                                      <p:cBhvr>
                                        <p:cTn id="61" dur="1" fill="hold">
                                          <p:stCondLst>
                                            <p:cond delay="999"/>
                                          </p:stCondLst>
                                        </p:cTn>
                                        <p:tgtEl>
                                          <p:spTgt spid="8"/>
                                        </p:tgtEl>
                                        <p:attrNameLst>
                                          <p:attrName>style.visibility</p:attrName>
                                        </p:attrNameLst>
                                      </p:cBhvr>
                                      <p:to>
                                        <p:strVal val="hidden"/>
                                      </p:to>
                                    </p:set>
                                  </p:childTnLst>
                                </p:cTn>
                              </p:par>
                              <p:par>
                                <p:cTn id="62" presetID="23" presetClass="exit" presetSubtype="16" fill="hold" grpId="2" nodeType="withEffect">
                                  <p:stCondLst>
                                    <p:cond delay="750"/>
                                  </p:stCondLst>
                                  <p:childTnLst>
                                    <p:anim calcmode="lin" valueType="num">
                                      <p:cBhvr>
                                        <p:cTn id="63" dur="1000"/>
                                        <p:tgtEl>
                                          <p:spTgt spid="8"/>
                                        </p:tgtEl>
                                        <p:attrNameLst>
                                          <p:attrName>ppt_w</p:attrName>
                                        </p:attrNameLst>
                                      </p:cBhvr>
                                      <p:tavLst>
                                        <p:tav tm="0">
                                          <p:val>
                                            <p:strVal val="ppt_w"/>
                                          </p:val>
                                        </p:tav>
                                        <p:tav tm="100000">
                                          <p:val>
                                            <p:strVal val="4*ppt_w"/>
                                          </p:val>
                                        </p:tav>
                                      </p:tavLst>
                                    </p:anim>
                                    <p:anim calcmode="lin" valueType="num">
                                      <p:cBhvr>
                                        <p:cTn id="64" dur="1000"/>
                                        <p:tgtEl>
                                          <p:spTgt spid="8"/>
                                        </p:tgtEl>
                                        <p:attrNameLst>
                                          <p:attrName>ppt_h</p:attrName>
                                        </p:attrNameLst>
                                      </p:cBhvr>
                                      <p:tavLst>
                                        <p:tav tm="0">
                                          <p:val>
                                            <p:strVal val="ppt_h"/>
                                          </p:val>
                                        </p:tav>
                                        <p:tav tm="100000">
                                          <p:val>
                                            <p:strVal val="4*ppt_h"/>
                                          </p:val>
                                        </p:tav>
                                      </p:tavLst>
                                    </p:anim>
                                    <p:set>
                                      <p:cBhvr>
                                        <p:cTn id="65" dur="1" fill="hold">
                                          <p:stCondLst>
                                            <p:cond delay="999"/>
                                          </p:stCondLst>
                                        </p:cTn>
                                        <p:tgtEl>
                                          <p:spTgt spid="8"/>
                                        </p:tgtEl>
                                        <p:attrNameLst>
                                          <p:attrName>style.visibility</p:attrName>
                                        </p:attrNameLst>
                                      </p:cBhvr>
                                      <p:to>
                                        <p:strVal val="hidden"/>
                                      </p:to>
                                    </p:set>
                                  </p:childTnLst>
                                </p:cTn>
                              </p:par>
                              <p:par>
                                <p:cTn id="66" presetID="42" presetClass="path" presetSubtype="0" accel="50000" decel="50000" fill="hold" grpId="4" nodeType="withEffect">
                                  <p:stCondLst>
                                    <p:cond delay="1000"/>
                                  </p:stCondLst>
                                  <p:childTnLst>
                                    <p:animMotion origin="layout" path="M 0.36354 0.2588 L -2.77778E-6 4.81481E-6 " pathEditMode="relative" rAng="0" ptsTypes="AA">
                                      <p:cBhvr>
                                        <p:cTn id="67" dur="1000" fill="hold"/>
                                        <p:tgtEl>
                                          <p:spTgt spid="5"/>
                                        </p:tgtEl>
                                        <p:attrNameLst>
                                          <p:attrName>ppt_x</p:attrName>
                                          <p:attrName>ppt_y</p:attrName>
                                        </p:attrNameLst>
                                      </p:cBhvr>
                                      <p:rCtr x="-18194" y="-13009"/>
                                    </p:animMotion>
                                  </p:childTnLst>
                                </p:cTn>
                              </p:par>
                              <p:par>
                                <p:cTn id="68" presetID="42" presetClass="path" presetSubtype="0" accel="50000" decel="50000" fill="hold" grpId="4" nodeType="withEffect">
                                  <p:stCondLst>
                                    <p:cond delay="1000"/>
                                  </p:stCondLst>
                                  <p:childTnLst>
                                    <p:animMotion origin="layout" path="M -0.30643 0.35116 L -1.66667E-6 4.81481E-6 " pathEditMode="relative" rAng="0" ptsTypes="AA">
                                      <p:cBhvr>
                                        <p:cTn id="69" dur="1000" fill="hold"/>
                                        <p:tgtEl>
                                          <p:spTgt spid="6"/>
                                        </p:tgtEl>
                                        <p:attrNameLst>
                                          <p:attrName>ppt_x</p:attrName>
                                          <p:attrName>ppt_y</p:attrName>
                                        </p:attrNameLst>
                                      </p:cBhvr>
                                      <p:rCtr x="15382" y="-17616"/>
                                    </p:animMotion>
                                  </p:childTnLst>
                                </p:cTn>
                              </p:par>
                              <p:par>
                                <p:cTn id="70" presetID="6" presetClass="emph" presetSubtype="0" fill="hold" grpId="5" nodeType="withEffect">
                                  <p:stCondLst>
                                    <p:cond delay="1000"/>
                                  </p:stCondLst>
                                  <p:childTnLst>
                                    <p:animScale>
                                      <p:cBhvr>
                                        <p:cTn id="71" dur="1000" fill="hold"/>
                                        <p:tgtEl>
                                          <p:spTgt spid="5"/>
                                        </p:tgtEl>
                                      </p:cBhvr>
                                      <p:by x="25000" y="25000"/>
                                    </p:animScale>
                                  </p:childTnLst>
                                </p:cTn>
                              </p:par>
                              <p:par>
                                <p:cTn id="72" presetID="6" presetClass="emph" presetSubtype="0" fill="hold" grpId="5" nodeType="withEffect">
                                  <p:stCondLst>
                                    <p:cond delay="1000"/>
                                  </p:stCondLst>
                                  <p:childTnLst>
                                    <p:animScale>
                                      <p:cBhvr>
                                        <p:cTn id="73" dur="1000" fill="hold"/>
                                        <p:tgtEl>
                                          <p:spTgt spid="6"/>
                                        </p:tgtEl>
                                      </p:cBhvr>
                                      <p:by x="25000" y="25000"/>
                                    </p:animScale>
                                  </p:childTnLst>
                                </p:cTn>
                              </p:par>
                              <p:par>
                                <p:cTn id="74" presetID="23" presetClass="exit" presetSubtype="16" fill="hold" grpId="2" nodeType="withEffect">
                                  <p:stCondLst>
                                    <p:cond delay="1000"/>
                                  </p:stCondLst>
                                  <p:childTnLst>
                                    <p:anim calcmode="lin" valueType="num">
                                      <p:cBhvr>
                                        <p:cTn id="75" dur="1000"/>
                                        <p:tgtEl>
                                          <p:spTgt spid="5"/>
                                        </p:tgtEl>
                                        <p:attrNameLst>
                                          <p:attrName>ppt_w</p:attrName>
                                        </p:attrNameLst>
                                      </p:cBhvr>
                                      <p:tavLst>
                                        <p:tav tm="0">
                                          <p:val>
                                            <p:strVal val="ppt_w"/>
                                          </p:val>
                                        </p:tav>
                                        <p:tav tm="100000">
                                          <p:val>
                                            <p:strVal val="4*ppt_w"/>
                                          </p:val>
                                        </p:tav>
                                      </p:tavLst>
                                    </p:anim>
                                    <p:anim calcmode="lin" valueType="num">
                                      <p:cBhvr>
                                        <p:cTn id="76" dur="1000"/>
                                        <p:tgtEl>
                                          <p:spTgt spid="5"/>
                                        </p:tgtEl>
                                        <p:attrNameLst>
                                          <p:attrName>ppt_h</p:attrName>
                                        </p:attrNameLst>
                                      </p:cBhvr>
                                      <p:tavLst>
                                        <p:tav tm="0">
                                          <p:val>
                                            <p:strVal val="ppt_h"/>
                                          </p:val>
                                        </p:tav>
                                        <p:tav tm="100000">
                                          <p:val>
                                            <p:strVal val="4*ppt_h"/>
                                          </p:val>
                                        </p:tav>
                                      </p:tavLst>
                                    </p:anim>
                                    <p:set>
                                      <p:cBhvr>
                                        <p:cTn id="77" dur="1" fill="hold">
                                          <p:stCondLst>
                                            <p:cond delay="999"/>
                                          </p:stCondLst>
                                        </p:cTn>
                                        <p:tgtEl>
                                          <p:spTgt spid="5"/>
                                        </p:tgtEl>
                                        <p:attrNameLst>
                                          <p:attrName>style.visibility</p:attrName>
                                        </p:attrNameLst>
                                      </p:cBhvr>
                                      <p:to>
                                        <p:strVal val="hidden"/>
                                      </p:to>
                                    </p:set>
                                  </p:childTnLst>
                                </p:cTn>
                              </p:par>
                              <p:par>
                                <p:cTn id="78" presetID="23" presetClass="exit" presetSubtype="16" fill="hold" grpId="2" nodeType="withEffect">
                                  <p:stCondLst>
                                    <p:cond delay="1000"/>
                                  </p:stCondLst>
                                  <p:childTnLst>
                                    <p:anim calcmode="lin" valueType="num">
                                      <p:cBhvr>
                                        <p:cTn id="79" dur="1000"/>
                                        <p:tgtEl>
                                          <p:spTgt spid="6"/>
                                        </p:tgtEl>
                                        <p:attrNameLst>
                                          <p:attrName>ppt_w</p:attrName>
                                        </p:attrNameLst>
                                      </p:cBhvr>
                                      <p:tavLst>
                                        <p:tav tm="0">
                                          <p:val>
                                            <p:strVal val="ppt_w"/>
                                          </p:val>
                                        </p:tav>
                                        <p:tav tm="100000">
                                          <p:val>
                                            <p:strVal val="4*ppt_w"/>
                                          </p:val>
                                        </p:tav>
                                      </p:tavLst>
                                    </p:anim>
                                    <p:anim calcmode="lin" valueType="num">
                                      <p:cBhvr>
                                        <p:cTn id="80" dur="1000"/>
                                        <p:tgtEl>
                                          <p:spTgt spid="6"/>
                                        </p:tgtEl>
                                        <p:attrNameLst>
                                          <p:attrName>ppt_h</p:attrName>
                                        </p:attrNameLst>
                                      </p:cBhvr>
                                      <p:tavLst>
                                        <p:tav tm="0">
                                          <p:val>
                                            <p:strVal val="ppt_h"/>
                                          </p:val>
                                        </p:tav>
                                        <p:tav tm="100000">
                                          <p:val>
                                            <p:strVal val="4*ppt_h"/>
                                          </p:val>
                                        </p:tav>
                                      </p:tavLst>
                                    </p:anim>
                                    <p:set>
                                      <p:cBhvr>
                                        <p:cTn id="81" dur="1" fill="hold">
                                          <p:stCondLst>
                                            <p:cond delay="999"/>
                                          </p:stCondLst>
                                        </p:cTn>
                                        <p:tgtEl>
                                          <p:spTgt spid="6"/>
                                        </p:tgtEl>
                                        <p:attrNameLst>
                                          <p:attrName>style.visibility</p:attrName>
                                        </p:attrNameLst>
                                      </p:cBhvr>
                                      <p:to>
                                        <p:strVal val="hidden"/>
                                      </p:to>
                                    </p:set>
                                  </p:childTnLst>
                                </p:cTn>
                              </p:par>
                              <p:par>
                                <p:cTn id="82" presetID="10" presetClass="exit" presetSubtype="0" fill="hold" grpId="3" nodeType="withEffect">
                                  <p:stCondLst>
                                    <p:cond delay="1000"/>
                                  </p:stCondLst>
                                  <p:childTnLst>
                                    <p:animEffect transition="out" filter="fade">
                                      <p:cBhvr>
                                        <p:cTn id="83" dur="1000"/>
                                        <p:tgtEl>
                                          <p:spTgt spid="5"/>
                                        </p:tgtEl>
                                      </p:cBhvr>
                                    </p:animEffect>
                                    <p:set>
                                      <p:cBhvr>
                                        <p:cTn id="84" dur="1" fill="hold">
                                          <p:stCondLst>
                                            <p:cond delay="999"/>
                                          </p:stCondLst>
                                        </p:cTn>
                                        <p:tgtEl>
                                          <p:spTgt spid="5"/>
                                        </p:tgtEl>
                                        <p:attrNameLst>
                                          <p:attrName>style.visibility</p:attrName>
                                        </p:attrNameLst>
                                      </p:cBhvr>
                                      <p:to>
                                        <p:strVal val="hidden"/>
                                      </p:to>
                                    </p:set>
                                  </p:childTnLst>
                                </p:cTn>
                              </p:par>
                              <p:par>
                                <p:cTn id="85" presetID="10" presetClass="exit" presetSubtype="0" fill="hold" grpId="3" nodeType="withEffect">
                                  <p:stCondLst>
                                    <p:cond delay="1000"/>
                                  </p:stCondLst>
                                  <p:childTnLst>
                                    <p:animEffect transition="out" filter="fade">
                                      <p:cBhvr>
                                        <p:cTn id="86" dur="1000"/>
                                        <p:tgtEl>
                                          <p:spTgt spid="6"/>
                                        </p:tgtEl>
                                      </p:cBhvr>
                                    </p:animEffect>
                                    <p:set>
                                      <p:cBhvr>
                                        <p:cTn id="87"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P spid="11" grpId="0"/>
      <p:bldP spid="6" grpId="1"/>
      <p:bldP spid="6" grpId="2"/>
      <p:bldP spid="6" grpId="3"/>
      <p:bldP spid="6" grpId="4"/>
      <p:bldP spid="6" grpId="5"/>
      <p:bldP spid="5" grpId="1"/>
      <p:bldP spid="5" grpId="2"/>
      <p:bldP spid="5" grpId="3"/>
      <p:bldP spid="5" grpId="4"/>
      <p:bldP spid="5" grpId="5"/>
      <p:bldP spid="8" grpId="0" animBg="1"/>
      <p:bldP spid="8" grpId="1" animBg="1"/>
      <p:bldP spid="8" grpId="2" animBg="1"/>
      <p:bldP spid="8" grpId="3" animBg="1"/>
      <p:bldP spid="15" grpId="0"/>
      <p:bldP spid="15" grpId="1"/>
      <p:bldP spid="15" grpId="2"/>
      <p:bldP spid="14" grpId="0"/>
      <p:bldP spid="14" grpId="1"/>
      <p:bldP spid="14" grpId="2"/>
      <p:bldP spid="16" grpId="0" build="allAtOnce"/>
      <p:bldP spid="16" grpId="1" build="allAtOnce"/>
      <p:bldP spid="16" grpId="2" build="allAtOnce"/>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3DC916-C6AB-BFA4-AEA5-6289A5AC120E}"/>
              </a:ext>
            </a:extLst>
          </p:cNvPr>
          <p:cNvPicPr>
            <a:picLocks noChangeAspect="1"/>
          </p:cNvPicPr>
          <p:nvPr/>
        </p:nvPicPr>
        <p:blipFill rotWithShape="1">
          <a:blip r:embed="rId2">
            <a:extLst>
              <a:ext uri="{28A0092B-C50C-407E-A947-70E740481C1C}">
                <a14:useLocalDpi xmlns:a14="http://schemas.microsoft.com/office/drawing/2010/main" val="0"/>
              </a:ext>
            </a:extLst>
          </a:blip>
          <a:srcRect r="25253"/>
          <a:stretch/>
        </p:blipFill>
        <p:spPr>
          <a:xfrm>
            <a:off x="-1" y="0"/>
            <a:ext cx="9144001" cy="6858000"/>
          </a:xfrm>
          <a:prstGeom prst="rect">
            <a:avLst/>
          </a:prstGeom>
        </p:spPr>
      </p:pic>
      <p:sp>
        <p:nvSpPr>
          <p:cNvPr id="4" name="Final 1">
            <a:extLst>
              <a:ext uri="{FF2B5EF4-FFF2-40B4-BE49-F238E27FC236}">
                <a16:creationId xmlns:a16="http://schemas.microsoft.com/office/drawing/2014/main" id="{99E9C30E-B9F1-E9DA-9FA7-624A6B02AE35}"/>
              </a:ext>
            </a:extLst>
          </p:cNvPr>
          <p:cNvSpPr txBox="1">
            <a:spLocks noChangeArrowheads="1"/>
          </p:cNvSpPr>
          <p:nvPr/>
        </p:nvSpPr>
        <p:spPr bwMode="auto">
          <a:xfrm>
            <a:off x="5990492" y="4348835"/>
            <a:ext cx="2872154" cy="238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if we die</a:t>
            </a:r>
          </a:p>
          <a:p>
            <a:pPr eaLnBrk="1" hangingPunct="1"/>
            <a:r>
              <a:rPr lang="en-US" altLang="en-US"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we die to</a:t>
            </a:r>
          </a:p>
          <a:p>
            <a:pPr eaLnBrk="1" hangingPunct="1"/>
            <a:r>
              <a:rPr lang="en-US" altLang="en-US"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the Lord</a:t>
            </a:r>
          </a:p>
        </p:txBody>
      </p:sp>
      <p:sp>
        <p:nvSpPr>
          <p:cNvPr id="2" name="Final 2">
            <a:extLst>
              <a:ext uri="{FF2B5EF4-FFF2-40B4-BE49-F238E27FC236}">
                <a16:creationId xmlns:a16="http://schemas.microsoft.com/office/drawing/2014/main" id="{76AD837C-2BEA-5273-E9F0-ACEAF9B3126F}"/>
              </a:ext>
            </a:extLst>
          </p:cNvPr>
          <p:cNvSpPr txBox="1">
            <a:spLocks noChangeArrowheads="1"/>
          </p:cNvSpPr>
          <p:nvPr/>
        </p:nvSpPr>
        <p:spPr bwMode="auto">
          <a:xfrm>
            <a:off x="750277" y="1875265"/>
            <a:ext cx="2965938" cy="2262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if we live</a:t>
            </a:r>
          </a:p>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we live to</a:t>
            </a:r>
          </a:p>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the Lord</a:t>
            </a:r>
          </a:p>
        </p:txBody>
      </p:sp>
      <p:sp>
        <p:nvSpPr>
          <p:cNvPr id="5" name="Final 3">
            <a:extLst>
              <a:ext uri="{FF2B5EF4-FFF2-40B4-BE49-F238E27FC236}">
                <a16:creationId xmlns:a16="http://schemas.microsoft.com/office/drawing/2014/main" id="{71180ACC-B2D6-7384-4005-FAC6B3615E6E}"/>
              </a:ext>
            </a:extLst>
          </p:cNvPr>
          <p:cNvSpPr txBox="1">
            <a:spLocks noChangeArrowheads="1"/>
          </p:cNvSpPr>
          <p:nvPr/>
        </p:nvSpPr>
        <p:spPr bwMode="auto">
          <a:xfrm>
            <a:off x="4501662" y="128953"/>
            <a:ext cx="4290646" cy="1571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live or die</a:t>
            </a:r>
          </a:p>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we are the Lord's</a:t>
            </a:r>
            <a:endParaRPr lang="en-US" altLang="en-US" sz="32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457200" y="1851819"/>
            <a:ext cx="8229600"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if we live, we live to the Lord; and if we die, we die to the Lord. Therefore, whether we live or die, we are the Lord's.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14:8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16-Point Star 3">
            <a:extLst>
              <a:ext uri="{FF2B5EF4-FFF2-40B4-BE49-F238E27FC236}">
                <a16:creationId xmlns:a16="http://schemas.microsoft.com/office/drawing/2014/main" id="{E928CC32-5F97-A689-2401-AB6DFBEE77B3}"/>
              </a:ext>
            </a:extLst>
          </p:cNvPr>
          <p:cNvSpPr/>
          <p:nvPr/>
        </p:nvSpPr>
        <p:spPr>
          <a:xfrm>
            <a:off x="3056151" y="929186"/>
            <a:ext cx="1582615" cy="1777023"/>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4-Point Star 4">
            <a:extLst>
              <a:ext uri="{FF2B5EF4-FFF2-40B4-BE49-F238E27FC236}">
                <a16:creationId xmlns:a16="http://schemas.microsoft.com/office/drawing/2014/main" id="{7A422B21-D86C-CD9E-CA88-C1B75281FAF9}"/>
              </a:ext>
            </a:extLst>
          </p:cNvPr>
          <p:cNvSpPr/>
          <p:nvPr/>
        </p:nvSpPr>
        <p:spPr>
          <a:xfrm>
            <a:off x="3062563" y="871685"/>
            <a:ext cx="1582615" cy="1881554"/>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
            <a:extLst>
              <a:ext uri="{FF2B5EF4-FFF2-40B4-BE49-F238E27FC236}">
                <a16:creationId xmlns:a16="http://schemas.microsoft.com/office/drawing/2014/main" id="{F389F05A-48DC-4625-41ED-0B302DD65CD9}"/>
              </a:ext>
            </a:extLst>
          </p:cNvPr>
          <p:cNvSpPr txBox="1">
            <a:spLocks noChangeArrowheads="1"/>
          </p:cNvSpPr>
          <p:nvPr/>
        </p:nvSpPr>
        <p:spPr bwMode="auto">
          <a:xfrm>
            <a:off x="5903119" y="3382839"/>
            <a:ext cx="2680021" cy="765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live or die</a:t>
            </a:r>
          </a:p>
        </p:txBody>
      </p:sp>
      <p:sp>
        <p:nvSpPr>
          <p:cNvPr id="9" name="Rectangle 2">
            <a:extLst>
              <a:ext uri="{FF2B5EF4-FFF2-40B4-BE49-F238E27FC236}">
                <a16:creationId xmlns:a16="http://schemas.microsoft.com/office/drawing/2014/main" id="{FF3B19F2-2318-D11A-9B2A-45FB0B1CB958}"/>
              </a:ext>
            </a:extLst>
          </p:cNvPr>
          <p:cNvSpPr txBox="1">
            <a:spLocks noChangeArrowheads="1"/>
          </p:cNvSpPr>
          <p:nvPr/>
        </p:nvSpPr>
        <p:spPr bwMode="auto">
          <a:xfrm>
            <a:off x="788194" y="4042610"/>
            <a:ext cx="4650079" cy="786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we are the Lord</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s</a:t>
            </a:r>
          </a:p>
        </p:txBody>
      </p:sp>
      <p:sp>
        <p:nvSpPr>
          <p:cNvPr id="10" name="Rectangle 2">
            <a:extLst>
              <a:ext uri="{FF2B5EF4-FFF2-40B4-BE49-F238E27FC236}">
                <a16:creationId xmlns:a16="http://schemas.microsoft.com/office/drawing/2014/main" id="{329FAED4-238E-44E4-3A0A-508B6FC09CE1}"/>
              </a:ext>
            </a:extLst>
          </p:cNvPr>
          <p:cNvSpPr txBox="1">
            <a:spLocks noChangeArrowheads="1"/>
          </p:cNvSpPr>
          <p:nvPr/>
        </p:nvSpPr>
        <p:spPr bwMode="auto">
          <a:xfrm>
            <a:off x="1338262" y="2023774"/>
            <a:ext cx="2598529" cy="795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if we live</a:t>
            </a:r>
          </a:p>
        </p:txBody>
      </p:sp>
      <p:sp>
        <p:nvSpPr>
          <p:cNvPr id="11" name="Rectangle 2">
            <a:extLst>
              <a:ext uri="{FF2B5EF4-FFF2-40B4-BE49-F238E27FC236}">
                <a16:creationId xmlns:a16="http://schemas.microsoft.com/office/drawing/2014/main" id="{3DAC8A6A-606F-2C3B-1CC2-E260333DCDD1}"/>
              </a:ext>
            </a:extLst>
          </p:cNvPr>
          <p:cNvSpPr txBox="1">
            <a:spLocks noChangeArrowheads="1"/>
          </p:cNvSpPr>
          <p:nvPr/>
        </p:nvSpPr>
        <p:spPr bwMode="auto">
          <a:xfrm>
            <a:off x="3739440" y="2033588"/>
            <a:ext cx="2685174" cy="781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we live to</a:t>
            </a:r>
          </a:p>
        </p:txBody>
      </p:sp>
      <p:sp>
        <p:nvSpPr>
          <p:cNvPr id="12" name="Rectangle 2">
            <a:extLst>
              <a:ext uri="{FF2B5EF4-FFF2-40B4-BE49-F238E27FC236}">
                <a16:creationId xmlns:a16="http://schemas.microsoft.com/office/drawing/2014/main" id="{52DCF7CC-2397-D06E-D554-272C70BBC4AF}"/>
              </a:ext>
            </a:extLst>
          </p:cNvPr>
          <p:cNvSpPr txBox="1">
            <a:spLocks noChangeArrowheads="1"/>
          </p:cNvSpPr>
          <p:nvPr/>
        </p:nvSpPr>
        <p:spPr bwMode="auto">
          <a:xfrm>
            <a:off x="6110288" y="2009775"/>
            <a:ext cx="2398504" cy="828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the Lord</a:t>
            </a:r>
          </a:p>
        </p:txBody>
      </p:sp>
      <p:sp>
        <p:nvSpPr>
          <p:cNvPr id="13" name="Rectangle 2">
            <a:extLst>
              <a:ext uri="{FF2B5EF4-FFF2-40B4-BE49-F238E27FC236}">
                <a16:creationId xmlns:a16="http://schemas.microsoft.com/office/drawing/2014/main" id="{657672E4-E56E-4581-BCD8-F5AD135C52CA}"/>
              </a:ext>
            </a:extLst>
          </p:cNvPr>
          <p:cNvSpPr txBox="1">
            <a:spLocks noChangeArrowheads="1"/>
          </p:cNvSpPr>
          <p:nvPr/>
        </p:nvSpPr>
        <p:spPr bwMode="auto">
          <a:xfrm>
            <a:off x="1520741" y="2697543"/>
            <a:ext cx="2456908" cy="793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if we die</a:t>
            </a:r>
          </a:p>
        </p:txBody>
      </p:sp>
      <p:sp>
        <p:nvSpPr>
          <p:cNvPr id="14" name="Rectangle 2">
            <a:extLst>
              <a:ext uri="{FF2B5EF4-FFF2-40B4-BE49-F238E27FC236}">
                <a16:creationId xmlns:a16="http://schemas.microsoft.com/office/drawing/2014/main" id="{594788F4-CB7B-3925-E0FE-490AC1C7B6B5}"/>
              </a:ext>
            </a:extLst>
          </p:cNvPr>
          <p:cNvSpPr txBox="1">
            <a:spLocks noChangeArrowheads="1"/>
          </p:cNvSpPr>
          <p:nvPr/>
        </p:nvSpPr>
        <p:spPr bwMode="auto">
          <a:xfrm>
            <a:off x="3795713" y="2721607"/>
            <a:ext cx="2595521" cy="740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we die to</a:t>
            </a:r>
          </a:p>
        </p:txBody>
      </p:sp>
      <p:sp>
        <p:nvSpPr>
          <p:cNvPr id="15" name="Rectangle 2">
            <a:extLst>
              <a:ext uri="{FF2B5EF4-FFF2-40B4-BE49-F238E27FC236}">
                <a16:creationId xmlns:a16="http://schemas.microsoft.com/office/drawing/2014/main" id="{CA976CC1-C1A1-DD87-FBD8-AD7474FD1F2B}"/>
              </a:ext>
            </a:extLst>
          </p:cNvPr>
          <p:cNvSpPr txBox="1">
            <a:spLocks noChangeArrowheads="1"/>
          </p:cNvSpPr>
          <p:nvPr/>
        </p:nvSpPr>
        <p:spPr bwMode="auto">
          <a:xfrm>
            <a:off x="6136105" y="2709575"/>
            <a:ext cx="2269708" cy="764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the Lord</a:t>
            </a:r>
          </a:p>
        </p:txBody>
      </p:sp>
    </p:spTree>
    <p:extLst>
      <p:ext uri="{BB962C8B-B14F-4D97-AF65-F5344CB8AC3E}">
        <p14:creationId xmlns:p14="http://schemas.microsoft.com/office/powerpoint/2010/main" val="2989266934"/>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07812 -0.23495 " pathEditMode="relative" rAng="0" ptsTypes="AA">
                                      <p:cBhvr>
                                        <p:cTn id="10" dur="1000" spd="-100000" fill="hold"/>
                                        <p:tgtEl>
                                          <p:spTgt spid="3074"/>
                                        </p:tgtEl>
                                        <p:attrNameLst>
                                          <p:attrName>ppt_x</p:attrName>
                                          <p:attrName>ppt_y</p:attrName>
                                        </p:attrNameLst>
                                      </p:cBhvr>
                                      <p:rCtr x="-3906" y="-11759"/>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5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5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5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5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25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25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250"/>
                                        <p:tgtEl>
                                          <p:spTgt spid="15"/>
                                        </p:tgtEl>
                                      </p:cBhvr>
                                    </p:animEffect>
                                  </p:childTnLst>
                                </p:cTn>
                              </p:par>
                              <p:par>
                                <p:cTn id="37" presetID="42" presetClass="path" presetSubtype="0" accel="50000" decel="50000" fill="hold" grpId="2" nodeType="withEffect">
                                  <p:stCondLst>
                                    <p:cond delay="0"/>
                                  </p:stCondLst>
                                  <p:childTnLst>
                                    <p:animMotion origin="layout" path="M 2.5E-6 -4.07407E-6 L -0.06493 -0.46504 " pathEditMode="relative" rAng="0" ptsTypes="AA">
                                      <p:cBhvr>
                                        <p:cTn id="38" dur="2000" fill="hold"/>
                                        <p:tgtEl>
                                          <p:spTgt spid="8"/>
                                        </p:tgtEl>
                                        <p:attrNameLst>
                                          <p:attrName>ppt_x</p:attrName>
                                          <p:attrName>ppt_y</p:attrName>
                                        </p:attrNameLst>
                                      </p:cBhvr>
                                      <p:rCtr x="-3247" y="-23264"/>
                                    </p:animMotion>
                                  </p:childTnLst>
                                </p:cTn>
                              </p:par>
                              <p:par>
                                <p:cTn id="39" presetID="42" presetClass="path" presetSubtype="0" accel="50000" decel="50000" fill="hold" grpId="2" nodeType="withEffect">
                                  <p:stCondLst>
                                    <p:cond delay="0"/>
                                  </p:stCondLst>
                                  <p:childTnLst>
                                    <p:animMotion origin="layout" path="M -1.38889E-6 7.40741E-7 L 0.38663 -0.46458 " pathEditMode="relative" rAng="0" ptsTypes="AA">
                                      <p:cBhvr>
                                        <p:cTn id="40" dur="2000" fill="hold"/>
                                        <p:tgtEl>
                                          <p:spTgt spid="9"/>
                                        </p:tgtEl>
                                        <p:attrNameLst>
                                          <p:attrName>ppt_x</p:attrName>
                                          <p:attrName>ppt_y</p:attrName>
                                        </p:attrNameLst>
                                      </p:cBhvr>
                                      <p:rCtr x="19323" y="-23241"/>
                                    </p:animMotion>
                                  </p:childTnLst>
                                </p:cTn>
                              </p:par>
                              <p:par>
                                <p:cTn id="41" presetID="42" presetClass="path" presetSubtype="0" accel="50000" decel="50000" fill="hold" grpId="2" nodeType="withEffect">
                                  <p:stCondLst>
                                    <p:cond delay="0"/>
                                  </p:stCondLst>
                                  <p:childTnLst>
                                    <p:animMotion origin="layout" path="M 1.94444E-6 7.40741E-7 L -0.0441 -0.0125 " pathEditMode="relative" rAng="0" ptsTypes="AA">
                                      <p:cBhvr>
                                        <p:cTn id="42" dur="2000" fill="hold"/>
                                        <p:tgtEl>
                                          <p:spTgt spid="10"/>
                                        </p:tgtEl>
                                        <p:attrNameLst>
                                          <p:attrName>ppt_x</p:attrName>
                                          <p:attrName>ppt_y</p:attrName>
                                        </p:attrNameLst>
                                      </p:cBhvr>
                                      <p:rCtr x="-2205" y="-625"/>
                                    </p:animMotion>
                                  </p:childTnLst>
                                </p:cTn>
                              </p:par>
                              <p:par>
                                <p:cTn id="43" presetID="42" presetClass="path" presetSubtype="0" accel="50000" decel="50000" fill="hold" grpId="2" nodeType="withEffect">
                                  <p:stCondLst>
                                    <p:cond delay="0"/>
                                  </p:stCondLst>
                                  <p:childTnLst>
                                    <p:animMotion origin="layout" path="M 8.33333E-7 -2.22222E-6 L -0.31181 0.08426 " pathEditMode="relative" rAng="0" ptsTypes="AA">
                                      <p:cBhvr>
                                        <p:cTn id="44" dur="2000" fill="hold"/>
                                        <p:tgtEl>
                                          <p:spTgt spid="11"/>
                                        </p:tgtEl>
                                        <p:attrNameLst>
                                          <p:attrName>ppt_x</p:attrName>
                                          <p:attrName>ppt_y</p:attrName>
                                        </p:attrNameLst>
                                      </p:cBhvr>
                                      <p:rCtr x="-15590" y="4213"/>
                                    </p:animMotion>
                                  </p:childTnLst>
                                </p:cTn>
                              </p:par>
                              <p:par>
                                <p:cTn id="45" presetID="42" presetClass="path" presetSubtype="0" accel="50000" decel="50000" fill="hold" grpId="2" nodeType="withEffect">
                                  <p:stCondLst>
                                    <p:cond delay="0"/>
                                  </p:stCondLst>
                                  <p:childTnLst>
                                    <p:animMotion origin="layout" path="M 4.44444E-6 -2.22222E-6 L -0.54827 0.18287 " pathEditMode="relative" rAng="0" ptsTypes="AA">
                                      <p:cBhvr>
                                        <p:cTn id="46" dur="2000" fill="hold"/>
                                        <p:tgtEl>
                                          <p:spTgt spid="12"/>
                                        </p:tgtEl>
                                        <p:attrNameLst>
                                          <p:attrName>ppt_x</p:attrName>
                                          <p:attrName>ppt_y</p:attrName>
                                        </p:attrNameLst>
                                      </p:cBhvr>
                                      <p:rCtr x="-27413" y="9144"/>
                                    </p:animMotion>
                                  </p:childTnLst>
                                </p:cTn>
                              </p:par>
                              <p:par>
                                <p:cTn id="47" presetID="42" presetClass="path" presetSubtype="0" accel="50000" decel="50000" fill="hold" grpId="2" nodeType="withEffect">
                                  <p:stCondLst>
                                    <p:cond delay="0"/>
                                  </p:stCondLst>
                                  <p:childTnLst>
                                    <p:animMotion origin="layout" path="M -4.44444E-6 2.59259E-6 L 0.51181 0.25879 " pathEditMode="relative" rAng="0" ptsTypes="AA">
                                      <p:cBhvr>
                                        <p:cTn id="48" dur="2000" fill="hold"/>
                                        <p:tgtEl>
                                          <p:spTgt spid="13"/>
                                        </p:tgtEl>
                                        <p:attrNameLst>
                                          <p:attrName>ppt_x</p:attrName>
                                          <p:attrName>ppt_y</p:attrName>
                                        </p:attrNameLst>
                                      </p:cBhvr>
                                      <p:rCtr x="25590" y="12940"/>
                                    </p:animMotion>
                                  </p:childTnLst>
                                </p:cTn>
                              </p:par>
                              <p:par>
                                <p:cTn id="49" presetID="42" presetClass="path" presetSubtype="0" accel="50000" decel="50000" fill="hold" grpId="2" nodeType="withEffect">
                                  <p:stCondLst>
                                    <p:cond delay="0"/>
                                  </p:stCondLst>
                                  <p:childTnLst>
                                    <p:animMotion origin="layout" path="M -4.44444E-6 -4.44444E-6 L 0.25556 0.35695 " pathEditMode="relative" rAng="0" ptsTypes="AA">
                                      <p:cBhvr>
                                        <p:cTn id="50" dur="2000" fill="hold"/>
                                        <p:tgtEl>
                                          <p:spTgt spid="14"/>
                                        </p:tgtEl>
                                        <p:attrNameLst>
                                          <p:attrName>ppt_x</p:attrName>
                                          <p:attrName>ppt_y</p:attrName>
                                        </p:attrNameLst>
                                      </p:cBhvr>
                                      <p:rCtr x="12778" y="17847"/>
                                    </p:animMotion>
                                  </p:childTnLst>
                                </p:cTn>
                              </p:par>
                              <p:par>
                                <p:cTn id="51" presetID="42" presetClass="path" presetSubtype="0" accel="50000" decel="50000" fill="hold" grpId="2" nodeType="withEffect">
                                  <p:stCondLst>
                                    <p:cond delay="0"/>
                                  </p:stCondLst>
                                  <p:childTnLst>
                                    <p:animMotion origin="layout" path="M 1.11111E-6 4.07407E-6 L 0.01719 0.45439 " pathEditMode="relative" rAng="0" ptsTypes="AA">
                                      <p:cBhvr>
                                        <p:cTn id="52" dur="2000" fill="hold"/>
                                        <p:tgtEl>
                                          <p:spTgt spid="15"/>
                                        </p:tgtEl>
                                        <p:attrNameLst>
                                          <p:attrName>ppt_x</p:attrName>
                                          <p:attrName>ppt_y</p:attrName>
                                        </p:attrNameLst>
                                      </p:cBhvr>
                                      <p:rCtr x="851" y="22708"/>
                                    </p:animMotion>
                                  </p:childTnLst>
                                </p:cTn>
                              </p:par>
                              <p:par>
                                <p:cTn id="53" presetID="10" presetClass="exit" presetSubtype="0" fill="hold" grpId="1" nodeType="withEffect">
                                  <p:stCondLst>
                                    <p:cond delay="0"/>
                                  </p:stCondLst>
                                  <p:childTnLst>
                                    <p:animEffect transition="out" filter="fade">
                                      <p:cBhvr>
                                        <p:cTn id="54" dur="1250"/>
                                        <p:tgtEl>
                                          <p:spTgt spid="3074"/>
                                        </p:tgtEl>
                                      </p:cBhvr>
                                    </p:animEffect>
                                    <p:set>
                                      <p:cBhvr>
                                        <p:cTn id="55" dur="1" fill="hold">
                                          <p:stCondLst>
                                            <p:cond delay="1249"/>
                                          </p:stCondLst>
                                        </p:cTn>
                                        <p:tgtEl>
                                          <p:spTgt spid="3074"/>
                                        </p:tgtEl>
                                        <p:attrNameLst>
                                          <p:attrName>style.visibility</p:attrName>
                                        </p:attrNameLst>
                                      </p:cBhvr>
                                      <p:to>
                                        <p:strVal val="hidden"/>
                                      </p:to>
                                    </p:set>
                                  </p:childTnLst>
                                </p:cTn>
                              </p:par>
                            </p:childTnLst>
                          </p:cTn>
                        </p:par>
                        <p:par>
                          <p:cTn id="56" fill="hold">
                            <p:stCondLst>
                              <p:cond delay="2000"/>
                            </p:stCondLst>
                            <p:childTnLst>
                              <p:par>
                                <p:cTn id="57" presetID="10" presetClass="entr" presetSubtype="0" fill="hold" grpId="0" nodeType="after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250"/>
                                        <p:tgtEl>
                                          <p:spTgt spid="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250"/>
                                        <p:tgtEl>
                                          <p:spTgt spid="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fade">
                                      <p:cBhvr>
                                        <p:cTn id="65" dur="250"/>
                                        <p:tgtEl>
                                          <p:spTgt spid="5"/>
                                        </p:tgtEl>
                                      </p:cBhvr>
                                    </p:animEffect>
                                  </p:childTnLst>
                                </p:cTn>
                              </p:par>
                              <p:par>
                                <p:cTn id="66" presetID="10" presetClass="exit" presetSubtype="0" fill="hold" grpId="1" nodeType="withEffect">
                                  <p:stCondLst>
                                    <p:cond delay="0"/>
                                  </p:stCondLst>
                                  <p:childTnLst>
                                    <p:animEffect transition="out" filter="fade">
                                      <p:cBhvr>
                                        <p:cTn id="67" dur="500"/>
                                        <p:tgtEl>
                                          <p:spTgt spid="8"/>
                                        </p:tgtEl>
                                      </p:cBhvr>
                                    </p:animEffect>
                                    <p:set>
                                      <p:cBhvr>
                                        <p:cTn id="68" dur="1" fill="hold">
                                          <p:stCondLst>
                                            <p:cond delay="499"/>
                                          </p:stCondLst>
                                        </p:cTn>
                                        <p:tgtEl>
                                          <p:spTgt spid="8"/>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0"/>
                                        </p:tgtEl>
                                      </p:cBhvr>
                                    </p:animEffect>
                                    <p:set>
                                      <p:cBhvr>
                                        <p:cTn id="74" dur="1" fill="hold">
                                          <p:stCondLst>
                                            <p:cond delay="499"/>
                                          </p:stCondLst>
                                        </p:cTn>
                                        <p:tgtEl>
                                          <p:spTgt spid="10"/>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1"/>
                                        </p:tgtEl>
                                      </p:cBhvr>
                                    </p:animEffect>
                                    <p:set>
                                      <p:cBhvr>
                                        <p:cTn id="77" dur="1" fill="hold">
                                          <p:stCondLst>
                                            <p:cond delay="499"/>
                                          </p:stCondLst>
                                        </p:cTn>
                                        <p:tgtEl>
                                          <p:spTgt spid="11"/>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3"/>
                                        </p:tgtEl>
                                      </p:cBhvr>
                                    </p:animEffect>
                                    <p:set>
                                      <p:cBhvr>
                                        <p:cTn id="83" dur="1" fill="hold">
                                          <p:stCondLst>
                                            <p:cond delay="499"/>
                                          </p:stCondLst>
                                        </p:cTn>
                                        <p:tgtEl>
                                          <p:spTgt spid="13"/>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4"/>
                                        </p:tgtEl>
                                      </p:cBhvr>
                                    </p:animEffect>
                                    <p:set>
                                      <p:cBhvr>
                                        <p:cTn id="86" dur="1" fill="hold">
                                          <p:stCondLst>
                                            <p:cond delay="499"/>
                                          </p:stCondLst>
                                        </p:cTn>
                                        <p:tgtEl>
                                          <p:spTgt spid="14"/>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5"/>
                                        </p:tgtEl>
                                      </p:cBhvr>
                                    </p:animEffect>
                                    <p:set>
                                      <p:cBhvr>
                                        <p:cTn id="89" dur="1" fill="hold">
                                          <p:stCondLst>
                                            <p:cond delay="499"/>
                                          </p:stCondLst>
                                        </p:cTn>
                                        <p:tgtEl>
                                          <p:spTgt spid="15"/>
                                        </p:tgtEl>
                                        <p:attrNameLst>
                                          <p:attrName>style.visibility</p:attrName>
                                        </p:attrNameLst>
                                      </p:cBhvr>
                                      <p:to>
                                        <p:strVal val="hidden"/>
                                      </p:to>
                                    </p:set>
                                  </p:childTnLst>
                                </p:cTn>
                              </p:par>
                            </p:childTnLst>
                          </p:cTn>
                        </p:par>
                        <p:par>
                          <p:cTn id="90" fill="hold">
                            <p:stCondLst>
                              <p:cond delay="2500"/>
                            </p:stCondLst>
                            <p:childTnLst>
                              <p:par>
                                <p:cTn id="91" presetID="23" presetClass="entr" presetSubtype="16" fill="hold" grpId="1" nodeType="afterEffect">
                                  <p:stCondLst>
                                    <p:cond delay="0"/>
                                  </p:stCondLst>
                                  <p:childTnLst>
                                    <p:set>
                                      <p:cBhvr>
                                        <p:cTn id="92" dur="1" fill="hold">
                                          <p:stCondLst>
                                            <p:cond delay="0"/>
                                          </p:stCondLst>
                                        </p:cTn>
                                        <p:tgtEl>
                                          <p:spTgt spid="6"/>
                                        </p:tgtEl>
                                        <p:attrNameLst>
                                          <p:attrName>style.visibility</p:attrName>
                                        </p:attrNameLst>
                                      </p:cBhvr>
                                      <p:to>
                                        <p:strVal val="visible"/>
                                      </p:to>
                                    </p:set>
                                    <p:anim calcmode="lin" valueType="num">
                                      <p:cBhvr>
                                        <p:cTn id="93" dur="500" fill="hold"/>
                                        <p:tgtEl>
                                          <p:spTgt spid="6"/>
                                        </p:tgtEl>
                                        <p:attrNameLst>
                                          <p:attrName>ppt_w</p:attrName>
                                        </p:attrNameLst>
                                      </p:cBhvr>
                                      <p:tavLst>
                                        <p:tav tm="0">
                                          <p:val>
                                            <p:fltVal val="0"/>
                                          </p:val>
                                        </p:tav>
                                        <p:tav tm="100000">
                                          <p:val>
                                            <p:strVal val="#ppt_w"/>
                                          </p:val>
                                        </p:tav>
                                      </p:tavLst>
                                    </p:anim>
                                    <p:anim calcmode="lin" valueType="num">
                                      <p:cBhvr>
                                        <p:cTn id="94" dur="500" fill="hold"/>
                                        <p:tgtEl>
                                          <p:spTgt spid="6"/>
                                        </p:tgtEl>
                                        <p:attrNameLst>
                                          <p:attrName>ppt_h</p:attrName>
                                        </p:attrNameLst>
                                      </p:cBhvr>
                                      <p:tavLst>
                                        <p:tav tm="0">
                                          <p:val>
                                            <p:fltVal val="0"/>
                                          </p:val>
                                        </p:tav>
                                        <p:tav tm="100000">
                                          <p:val>
                                            <p:strVal val="#ppt_h"/>
                                          </p:val>
                                        </p:tav>
                                      </p:tavLst>
                                    </p:anim>
                                  </p:childTnLst>
                                </p:cTn>
                              </p:par>
                              <p:par>
                                <p:cTn id="95" presetID="23" presetClass="entr" presetSubtype="16" fill="hold" grpId="1" nodeType="withEffect">
                                  <p:stCondLst>
                                    <p:cond delay="0"/>
                                  </p:stCondLst>
                                  <p:childTnLst>
                                    <p:set>
                                      <p:cBhvr>
                                        <p:cTn id="96" dur="1" fill="hold">
                                          <p:stCondLst>
                                            <p:cond delay="0"/>
                                          </p:stCondLst>
                                        </p:cTn>
                                        <p:tgtEl>
                                          <p:spTgt spid="7"/>
                                        </p:tgtEl>
                                        <p:attrNameLst>
                                          <p:attrName>style.visibility</p:attrName>
                                        </p:attrNameLst>
                                      </p:cBhvr>
                                      <p:to>
                                        <p:strVal val="visible"/>
                                      </p:to>
                                    </p:set>
                                    <p:anim calcmode="lin" valueType="num">
                                      <p:cBhvr>
                                        <p:cTn id="97" dur="500" fill="hold"/>
                                        <p:tgtEl>
                                          <p:spTgt spid="7"/>
                                        </p:tgtEl>
                                        <p:attrNameLst>
                                          <p:attrName>ppt_w</p:attrName>
                                        </p:attrNameLst>
                                      </p:cBhvr>
                                      <p:tavLst>
                                        <p:tav tm="0">
                                          <p:val>
                                            <p:fltVal val="0"/>
                                          </p:val>
                                        </p:tav>
                                        <p:tav tm="100000">
                                          <p:val>
                                            <p:strVal val="#ppt_w"/>
                                          </p:val>
                                        </p:tav>
                                      </p:tavLst>
                                    </p:anim>
                                    <p:anim calcmode="lin" valueType="num">
                                      <p:cBhvr>
                                        <p:cTn id="98" dur="500" fill="hold"/>
                                        <p:tgtEl>
                                          <p:spTgt spid="7"/>
                                        </p:tgtEl>
                                        <p:attrNameLst>
                                          <p:attrName>ppt_h</p:attrName>
                                        </p:attrNameLst>
                                      </p:cBhvr>
                                      <p:tavLst>
                                        <p:tav tm="0">
                                          <p:val>
                                            <p:fltVal val="0"/>
                                          </p:val>
                                        </p:tav>
                                        <p:tav tm="100000">
                                          <p:val>
                                            <p:strVal val="#ppt_h"/>
                                          </p:val>
                                        </p:tav>
                                      </p:tavLst>
                                    </p:anim>
                                  </p:childTnLst>
                                </p:cTn>
                              </p:par>
                              <p:par>
                                <p:cTn id="99" presetID="8" presetClass="emph" presetSubtype="0" repeatCount="indefinite" fill="hold" grpId="0" nodeType="withEffect">
                                  <p:stCondLst>
                                    <p:cond delay="0"/>
                                  </p:stCondLst>
                                  <p:childTnLst>
                                    <p:animRot by="-21600000">
                                      <p:cBhvr>
                                        <p:cTn id="100" dur="1000" fill="hold"/>
                                        <p:tgtEl>
                                          <p:spTgt spid="6"/>
                                        </p:tgtEl>
                                        <p:attrNameLst>
                                          <p:attrName>r</p:attrName>
                                        </p:attrNameLst>
                                      </p:cBhvr>
                                    </p:animRot>
                                  </p:childTnLst>
                                </p:cTn>
                              </p:par>
                              <p:par>
                                <p:cTn id="101" presetID="8" presetClass="emph" presetSubtype="0" repeatCount="indefinite" fill="hold" grpId="0" nodeType="withEffect">
                                  <p:stCondLst>
                                    <p:cond delay="0"/>
                                  </p:stCondLst>
                                  <p:childTnLst>
                                    <p:animRot by="21600000">
                                      <p:cBhvr>
                                        <p:cTn id="102" dur="500" fill="hold"/>
                                        <p:tgtEl>
                                          <p:spTgt spid="7"/>
                                        </p:tgtEl>
                                        <p:attrNameLst>
                                          <p:attrName>r</p:attrName>
                                        </p:attrNameLst>
                                      </p:cBhvr>
                                    </p:animRot>
                                  </p:childTnLst>
                                </p:cTn>
                              </p:par>
                            </p:childTnLst>
                          </p:cTn>
                        </p:par>
                      </p:childTnLst>
                    </p:cTn>
                  </p:par>
                  <p:par>
                    <p:cTn id="103" fill="hold">
                      <p:stCondLst>
                        <p:cond delay="indefinite"/>
                      </p:stCondLst>
                      <p:childTnLst>
                        <p:par>
                          <p:cTn id="104" fill="hold">
                            <p:stCondLst>
                              <p:cond delay="0"/>
                            </p:stCondLst>
                            <p:childTnLst>
                              <p:par>
                                <p:cTn id="105" presetID="23" presetClass="exit" presetSubtype="16" fill="hold" grpId="2" nodeType="clickEffect">
                                  <p:stCondLst>
                                    <p:cond delay="0"/>
                                  </p:stCondLst>
                                  <p:childTnLst>
                                    <p:anim calcmode="lin" valueType="num">
                                      <p:cBhvr>
                                        <p:cTn id="106" dur="1000"/>
                                        <p:tgtEl>
                                          <p:spTgt spid="6"/>
                                        </p:tgtEl>
                                        <p:attrNameLst>
                                          <p:attrName>ppt_w</p:attrName>
                                        </p:attrNameLst>
                                      </p:cBhvr>
                                      <p:tavLst>
                                        <p:tav tm="0">
                                          <p:val>
                                            <p:strVal val="ppt_w"/>
                                          </p:val>
                                        </p:tav>
                                        <p:tav tm="100000">
                                          <p:val>
                                            <p:strVal val="4*ppt_w"/>
                                          </p:val>
                                        </p:tav>
                                      </p:tavLst>
                                    </p:anim>
                                    <p:anim calcmode="lin" valueType="num">
                                      <p:cBhvr>
                                        <p:cTn id="107" dur="1000"/>
                                        <p:tgtEl>
                                          <p:spTgt spid="6"/>
                                        </p:tgtEl>
                                        <p:attrNameLst>
                                          <p:attrName>ppt_h</p:attrName>
                                        </p:attrNameLst>
                                      </p:cBhvr>
                                      <p:tavLst>
                                        <p:tav tm="0">
                                          <p:val>
                                            <p:strVal val="ppt_h"/>
                                          </p:val>
                                        </p:tav>
                                        <p:tav tm="100000">
                                          <p:val>
                                            <p:strVal val="4*ppt_h"/>
                                          </p:val>
                                        </p:tav>
                                      </p:tavLst>
                                    </p:anim>
                                    <p:set>
                                      <p:cBhvr>
                                        <p:cTn id="108" dur="1" fill="hold">
                                          <p:stCondLst>
                                            <p:cond delay="999"/>
                                          </p:stCondLst>
                                        </p:cTn>
                                        <p:tgtEl>
                                          <p:spTgt spid="6"/>
                                        </p:tgtEl>
                                        <p:attrNameLst>
                                          <p:attrName>style.visibility</p:attrName>
                                        </p:attrNameLst>
                                      </p:cBhvr>
                                      <p:to>
                                        <p:strVal val="hidden"/>
                                      </p:to>
                                    </p:set>
                                  </p:childTnLst>
                                </p:cTn>
                              </p:par>
                              <p:par>
                                <p:cTn id="109" presetID="23" presetClass="exit" presetSubtype="16" fill="hold" grpId="2" nodeType="withEffect">
                                  <p:stCondLst>
                                    <p:cond delay="0"/>
                                  </p:stCondLst>
                                  <p:childTnLst>
                                    <p:anim calcmode="lin" valueType="num">
                                      <p:cBhvr>
                                        <p:cTn id="110" dur="1000"/>
                                        <p:tgtEl>
                                          <p:spTgt spid="7"/>
                                        </p:tgtEl>
                                        <p:attrNameLst>
                                          <p:attrName>ppt_w</p:attrName>
                                        </p:attrNameLst>
                                      </p:cBhvr>
                                      <p:tavLst>
                                        <p:tav tm="0">
                                          <p:val>
                                            <p:strVal val="ppt_w"/>
                                          </p:val>
                                        </p:tav>
                                        <p:tav tm="100000">
                                          <p:val>
                                            <p:strVal val="4*ppt_w"/>
                                          </p:val>
                                        </p:tav>
                                      </p:tavLst>
                                    </p:anim>
                                    <p:anim calcmode="lin" valueType="num">
                                      <p:cBhvr>
                                        <p:cTn id="111" dur="1000"/>
                                        <p:tgtEl>
                                          <p:spTgt spid="7"/>
                                        </p:tgtEl>
                                        <p:attrNameLst>
                                          <p:attrName>ppt_h</p:attrName>
                                        </p:attrNameLst>
                                      </p:cBhvr>
                                      <p:tavLst>
                                        <p:tav tm="0">
                                          <p:val>
                                            <p:strVal val="ppt_h"/>
                                          </p:val>
                                        </p:tav>
                                        <p:tav tm="100000">
                                          <p:val>
                                            <p:strVal val="4*ppt_h"/>
                                          </p:val>
                                        </p:tav>
                                      </p:tavLst>
                                    </p:anim>
                                    <p:set>
                                      <p:cBhvr>
                                        <p:cTn id="112" dur="1" fill="hold">
                                          <p:stCondLst>
                                            <p:cond delay="999"/>
                                          </p:stCondLst>
                                        </p:cTn>
                                        <p:tgtEl>
                                          <p:spTgt spid="7"/>
                                        </p:tgtEl>
                                        <p:attrNameLst>
                                          <p:attrName>style.visibility</p:attrName>
                                        </p:attrNameLst>
                                      </p:cBhvr>
                                      <p:to>
                                        <p:strVal val="hidden"/>
                                      </p:to>
                                    </p:set>
                                  </p:childTnLst>
                                </p:cTn>
                              </p:par>
                              <p:par>
                                <p:cTn id="113" presetID="10" presetClass="exit" presetSubtype="0" fill="hold" grpId="3" nodeType="withEffect">
                                  <p:stCondLst>
                                    <p:cond delay="0"/>
                                  </p:stCondLst>
                                  <p:childTnLst>
                                    <p:animEffect transition="out" filter="fade">
                                      <p:cBhvr>
                                        <p:cTn id="114" dur="1000"/>
                                        <p:tgtEl>
                                          <p:spTgt spid="6"/>
                                        </p:tgtEl>
                                      </p:cBhvr>
                                    </p:animEffect>
                                    <p:set>
                                      <p:cBhvr>
                                        <p:cTn id="115" dur="1" fill="hold">
                                          <p:stCondLst>
                                            <p:cond delay="999"/>
                                          </p:stCondLst>
                                        </p:cTn>
                                        <p:tgtEl>
                                          <p:spTgt spid="6"/>
                                        </p:tgtEl>
                                        <p:attrNameLst>
                                          <p:attrName>style.visibility</p:attrName>
                                        </p:attrNameLst>
                                      </p:cBhvr>
                                      <p:to>
                                        <p:strVal val="hidden"/>
                                      </p:to>
                                    </p:set>
                                  </p:childTnLst>
                                </p:cTn>
                              </p:par>
                              <p:par>
                                <p:cTn id="116" presetID="10" presetClass="exit" presetSubtype="0" fill="hold" grpId="3" nodeType="withEffect">
                                  <p:stCondLst>
                                    <p:cond delay="0"/>
                                  </p:stCondLst>
                                  <p:childTnLst>
                                    <p:animEffect transition="out" filter="fade">
                                      <p:cBhvr>
                                        <p:cTn id="117" dur="1000"/>
                                        <p:tgtEl>
                                          <p:spTgt spid="7"/>
                                        </p:tgtEl>
                                      </p:cBhvr>
                                    </p:animEffect>
                                    <p:set>
                                      <p:cBhvr>
                                        <p:cTn id="118" dur="1" fill="hold">
                                          <p:stCondLst>
                                            <p:cond delay="999"/>
                                          </p:stCondLst>
                                        </p:cTn>
                                        <p:tgtEl>
                                          <p:spTgt spid="7"/>
                                        </p:tgtEl>
                                        <p:attrNameLst>
                                          <p:attrName>style.visibility</p:attrName>
                                        </p:attrNameLst>
                                      </p:cBhvr>
                                      <p:to>
                                        <p:strVal val="hidden"/>
                                      </p:to>
                                    </p:set>
                                  </p:childTnLst>
                                </p:cTn>
                              </p:par>
                              <p:par>
                                <p:cTn id="119" presetID="42" presetClass="path" presetSubtype="0" accel="50000" decel="50000" fill="hold" grpId="4" nodeType="withEffect">
                                  <p:stCondLst>
                                    <p:cond delay="0"/>
                                  </p:stCondLst>
                                  <p:childTnLst>
                                    <p:animMotion origin="layout" path="M 2.77778E-7 3.7037E-6 L 0.11667 0.25301 " pathEditMode="relative" rAng="0" ptsTypes="AA">
                                      <p:cBhvr>
                                        <p:cTn id="120" dur="1000" fill="hold"/>
                                        <p:tgtEl>
                                          <p:spTgt spid="6"/>
                                        </p:tgtEl>
                                        <p:attrNameLst>
                                          <p:attrName>ppt_x</p:attrName>
                                          <p:attrName>ppt_y</p:attrName>
                                        </p:attrNameLst>
                                      </p:cBhvr>
                                      <p:rCtr x="5833" y="12639"/>
                                    </p:animMotion>
                                  </p:childTnLst>
                                </p:cTn>
                              </p:par>
                              <p:par>
                                <p:cTn id="121" presetID="42" presetClass="path" presetSubtype="0" accel="50000" decel="50000" fill="hold" grpId="4" nodeType="withEffect">
                                  <p:stCondLst>
                                    <p:cond delay="0"/>
                                  </p:stCondLst>
                                  <p:childTnLst>
                                    <p:animMotion origin="layout" path="M -4.16667E-6 -3.7037E-7 L 0.1158 0.25394 " pathEditMode="relative" rAng="0" ptsTypes="AA">
                                      <p:cBhvr>
                                        <p:cTn id="122" dur="1000" fill="hold"/>
                                        <p:tgtEl>
                                          <p:spTgt spid="7"/>
                                        </p:tgtEl>
                                        <p:attrNameLst>
                                          <p:attrName>ppt_x</p:attrName>
                                          <p:attrName>ppt_y</p:attrName>
                                        </p:attrNameLst>
                                      </p:cBhvr>
                                      <p:rCtr x="5781" y="1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5" grpId="0"/>
      <p:bldP spid="3074" grpId="0"/>
      <p:bldP spid="3074" grpId="1"/>
      <p:bldP spid="3074" grpId="2"/>
      <p:bldP spid="6" grpId="0" animBg="1"/>
      <p:bldP spid="6" grpId="1" animBg="1"/>
      <p:bldP spid="6" grpId="2" animBg="1"/>
      <p:bldP spid="6" grpId="3" animBg="1"/>
      <p:bldP spid="6" grpId="4" animBg="1"/>
      <p:bldP spid="7" grpId="0" animBg="1"/>
      <p:bldP spid="7" grpId="1" animBg="1"/>
      <p:bldP spid="7" grpId="2" animBg="1"/>
      <p:bldP spid="7" grpId="3" animBg="1"/>
      <p:bldP spid="7" grpId="4" animBg="1"/>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Morph">
            <a:extLst>
              <a:ext uri="{FF2B5EF4-FFF2-40B4-BE49-F238E27FC236}">
                <a16:creationId xmlns:a16="http://schemas.microsoft.com/office/drawing/2014/main" id="{208DF52B-A830-8842-1861-1463D28E1752}"/>
              </a:ext>
            </a:extLst>
          </p:cNvPr>
          <p:cNvSpPr/>
          <p:nvPr/>
        </p:nvSpPr>
        <p:spPr>
          <a:xfrm>
            <a:off x="1894643" y="769844"/>
            <a:ext cx="5020056" cy="5669280"/>
          </a:xfrm>
          <a:custGeom>
            <a:avLst/>
            <a:gdLst>
              <a:gd name="connsiteX0" fmla="*/ 2510028 w 5020056"/>
              <a:gd name="connsiteY0" fmla="*/ 1419606 h 5678424"/>
              <a:gd name="connsiteX1" fmla="*/ 2510028 w 5020056"/>
              <a:gd name="connsiteY1" fmla="*/ 5678424 h 5678424"/>
              <a:gd name="connsiteX2" fmla="*/ 2510028 w 5020056"/>
              <a:gd name="connsiteY2" fmla="*/ 1419606 h 5678424"/>
              <a:gd name="connsiteX0" fmla="*/ 2467593 w 5057195"/>
              <a:gd name="connsiteY0" fmla="*/ 1342775 h 5634643"/>
              <a:gd name="connsiteX1" fmla="*/ 2555728 w 5057195"/>
              <a:gd name="connsiteY1" fmla="*/ 5634643 h 5634643"/>
              <a:gd name="connsiteX2" fmla="*/ 2467593 w 5057195"/>
              <a:gd name="connsiteY2" fmla="*/ 1342775 h 5634643"/>
              <a:gd name="connsiteX0" fmla="*/ 2422402 w 5058305"/>
              <a:gd name="connsiteY0" fmla="*/ 1300880 h 5813085"/>
              <a:gd name="connsiteX1" fmla="*/ 2576638 w 5058305"/>
              <a:gd name="connsiteY1" fmla="*/ 5813085 h 5813085"/>
              <a:gd name="connsiteX2" fmla="*/ 2422402 w 5058305"/>
              <a:gd name="connsiteY2" fmla="*/ 1300880 h 5813085"/>
              <a:gd name="connsiteX0" fmla="*/ 2422402 w 5138233"/>
              <a:gd name="connsiteY0" fmla="*/ 1300880 h 5813085"/>
              <a:gd name="connsiteX1" fmla="*/ 2576638 w 5138233"/>
              <a:gd name="connsiteY1" fmla="*/ 5813085 h 5813085"/>
              <a:gd name="connsiteX2" fmla="*/ 2422402 w 5138233"/>
              <a:gd name="connsiteY2" fmla="*/ 1300880 h 5813085"/>
              <a:gd name="connsiteX0" fmla="*/ 2441646 w 5157477"/>
              <a:gd name="connsiteY0" fmla="*/ 1170706 h 5682911"/>
              <a:gd name="connsiteX1" fmla="*/ 2595882 w 5157477"/>
              <a:gd name="connsiteY1" fmla="*/ 5682911 h 5682911"/>
              <a:gd name="connsiteX2" fmla="*/ 2441646 w 5157477"/>
              <a:gd name="connsiteY2" fmla="*/ 1170706 h 5682911"/>
              <a:gd name="connsiteX0" fmla="*/ 2441646 w 5014604"/>
              <a:gd name="connsiteY0" fmla="*/ 1188969 h 5701174"/>
              <a:gd name="connsiteX1" fmla="*/ 2595882 w 5014604"/>
              <a:gd name="connsiteY1" fmla="*/ 5701174 h 5701174"/>
              <a:gd name="connsiteX2" fmla="*/ 2441646 w 5014604"/>
              <a:gd name="connsiteY2" fmla="*/ 1188969 h 5701174"/>
              <a:gd name="connsiteX0" fmla="*/ 2441646 w 5011437"/>
              <a:gd name="connsiteY0" fmla="*/ 1170706 h 5682911"/>
              <a:gd name="connsiteX1" fmla="*/ 2595882 w 5011437"/>
              <a:gd name="connsiteY1" fmla="*/ 5682911 h 5682911"/>
              <a:gd name="connsiteX2" fmla="*/ 2441646 w 5011437"/>
              <a:gd name="connsiteY2" fmla="*/ 1170706 h 5682911"/>
              <a:gd name="connsiteX0" fmla="*/ 2647605 w 5217396"/>
              <a:gd name="connsiteY0" fmla="*/ 1284067 h 5796272"/>
              <a:gd name="connsiteX1" fmla="*/ 2801841 w 5217396"/>
              <a:gd name="connsiteY1" fmla="*/ 5796272 h 5796272"/>
              <a:gd name="connsiteX2" fmla="*/ 2647605 w 5217396"/>
              <a:gd name="connsiteY2" fmla="*/ 1284067 h 5796272"/>
              <a:gd name="connsiteX0" fmla="*/ 2506493 w 5076284"/>
              <a:gd name="connsiteY0" fmla="*/ 1178385 h 5690590"/>
              <a:gd name="connsiteX1" fmla="*/ 2660729 w 5076284"/>
              <a:gd name="connsiteY1" fmla="*/ 5690590 h 5690590"/>
              <a:gd name="connsiteX2" fmla="*/ 2506493 w 5076284"/>
              <a:gd name="connsiteY2" fmla="*/ 1178385 h 5690590"/>
            </a:gdLst>
            <a:ahLst/>
            <a:cxnLst>
              <a:cxn ang="0">
                <a:pos x="connsiteX0" y="connsiteY0"/>
              </a:cxn>
              <a:cxn ang="0">
                <a:pos x="connsiteX1" y="connsiteY1"/>
              </a:cxn>
              <a:cxn ang="0">
                <a:pos x="connsiteX2" y="connsiteY2"/>
              </a:cxn>
            </a:cxnLst>
            <a:rect l="l" t="t" r="r" b="b"/>
            <a:pathLst>
              <a:path w="5076284" h="5690590">
                <a:moveTo>
                  <a:pt x="2506493" y="1178385"/>
                </a:moveTo>
                <a:cubicBezTo>
                  <a:pt x="3853128" y="-1628703"/>
                  <a:pt x="7460517" y="1130983"/>
                  <a:pt x="2660729" y="5690590"/>
                </a:cubicBezTo>
                <a:cubicBezTo>
                  <a:pt x="-2933144" y="770036"/>
                  <a:pt x="1941911" y="-1592608"/>
                  <a:pt x="2506493" y="1178385"/>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inal 3">
            <a:extLst>
              <a:ext uri="{FF2B5EF4-FFF2-40B4-BE49-F238E27FC236}">
                <a16:creationId xmlns:a16="http://schemas.microsoft.com/office/drawing/2014/main" id="{938667D4-9C8C-EEC9-6A6F-1082F8126E5B}"/>
              </a:ext>
            </a:extLst>
          </p:cNvPr>
          <p:cNvSpPr txBox="1">
            <a:spLocks noChangeArrowheads="1"/>
          </p:cNvSpPr>
          <p:nvPr/>
        </p:nvSpPr>
        <p:spPr bwMode="auto">
          <a:xfrm>
            <a:off x="118280" y="5773004"/>
            <a:ext cx="8507104" cy="83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outward man               is perishing</a:t>
            </a:r>
          </a:p>
        </p:txBody>
      </p:sp>
      <p:sp>
        <p:nvSpPr>
          <p:cNvPr id="4" name="Final 2">
            <a:extLst>
              <a:ext uri="{FF2B5EF4-FFF2-40B4-BE49-F238E27FC236}">
                <a16:creationId xmlns:a16="http://schemas.microsoft.com/office/drawing/2014/main" id="{E5C985D7-20F5-BCF3-D4FF-939705CAB4FB}"/>
              </a:ext>
            </a:extLst>
          </p:cNvPr>
          <p:cNvSpPr txBox="1">
            <a:spLocks noChangeArrowheads="1"/>
          </p:cNvSpPr>
          <p:nvPr/>
        </p:nvSpPr>
        <p:spPr bwMode="auto">
          <a:xfrm>
            <a:off x="2301922" y="1950931"/>
            <a:ext cx="4521958" cy="2416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inward man is being renewed day by day</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3" name="Final 1">
            <a:extLst>
              <a:ext uri="{FF2B5EF4-FFF2-40B4-BE49-F238E27FC236}">
                <a16:creationId xmlns:a16="http://schemas.microsoft.com/office/drawing/2014/main" id="{29927610-547D-57AE-9386-3B3AD4ECE24D}"/>
              </a:ext>
            </a:extLst>
          </p:cNvPr>
          <p:cNvSpPr txBox="1">
            <a:spLocks noChangeArrowheads="1"/>
          </p:cNvSpPr>
          <p:nvPr/>
        </p:nvSpPr>
        <p:spPr bwMode="auto">
          <a:xfrm>
            <a:off x="2356514" y="0"/>
            <a:ext cx="4700954" cy="949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do not lose heart</a:t>
            </a:r>
          </a:p>
        </p:txBody>
      </p:sp>
      <p:sp>
        <p:nvSpPr>
          <p:cNvPr id="3074" name="Main"/>
          <p:cNvSpPr>
            <a:spLocks noGrp="1" noChangeArrowheads="1"/>
          </p:cNvSpPr>
          <p:nvPr>
            <p:ph type="title"/>
          </p:nvPr>
        </p:nvSpPr>
        <p:spPr>
          <a:xfrm>
            <a:off x="457200" y="1696698"/>
            <a:ext cx="8229600" cy="346460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we do not lose heart. Even though our outward man is perishing, yet the inward man is being renewed day by day.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4:16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2" name="Rectangle 2">
            <a:extLst>
              <a:ext uri="{FF2B5EF4-FFF2-40B4-BE49-F238E27FC236}">
                <a16:creationId xmlns:a16="http://schemas.microsoft.com/office/drawing/2014/main" id="{6B362F4B-6A99-07FD-7C86-B8FF452925F1}"/>
              </a:ext>
            </a:extLst>
          </p:cNvPr>
          <p:cNvSpPr txBox="1">
            <a:spLocks noChangeArrowheads="1"/>
          </p:cNvSpPr>
          <p:nvPr/>
        </p:nvSpPr>
        <p:spPr bwMode="auto">
          <a:xfrm>
            <a:off x="3863874" y="1718687"/>
            <a:ext cx="4510982" cy="798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do not lose heart</a:t>
            </a:r>
          </a:p>
        </p:txBody>
      </p:sp>
      <p:sp>
        <p:nvSpPr>
          <p:cNvPr id="7" name="Rectangle 2">
            <a:extLst>
              <a:ext uri="{FF2B5EF4-FFF2-40B4-BE49-F238E27FC236}">
                <a16:creationId xmlns:a16="http://schemas.microsoft.com/office/drawing/2014/main" id="{10D1DAF9-E224-A126-79C0-31B455B0D948}"/>
              </a:ext>
            </a:extLst>
          </p:cNvPr>
          <p:cNvSpPr txBox="1">
            <a:spLocks noChangeArrowheads="1"/>
          </p:cNvSpPr>
          <p:nvPr/>
        </p:nvSpPr>
        <p:spPr bwMode="auto">
          <a:xfrm>
            <a:off x="4694829" y="3056168"/>
            <a:ext cx="3941965" cy="806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inward man is</a:t>
            </a:r>
          </a:p>
        </p:txBody>
      </p:sp>
      <p:sp>
        <p:nvSpPr>
          <p:cNvPr id="8" name="Rectangle 2">
            <a:extLst>
              <a:ext uri="{FF2B5EF4-FFF2-40B4-BE49-F238E27FC236}">
                <a16:creationId xmlns:a16="http://schemas.microsoft.com/office/drawing/2014/main" id="{7AE0ED91-3BC2-00BB-A4C8-ED724B0D28B3}"/>
              </a:ext>
            </a:extLst>
          </p:cNvPr>
          <p:cNvSpPr txBox="1">
            <a:spLocks noChangeArrowheads="1"/>
          </p:cNvSpPr>
          <p:nvPr/>
        </p:nvSpPr>
        <p:spPr bwMode="auto">
          <a:xfrm>
            <a:off x="1109663" y="3729671"/>
            <a:ext cx="4145524" cy="804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being renewed</a:t>
            </a:r>
          </a:p>
        </p:txBody>
      </p:sp>
      <p:sp>
        <p:nvSpPr>
          <p:cNvPr id="9" name="Rectangle 2">
            <a:extLst>
              <a:ext uri="{FF2B5EF4-FFF2-40B4-BE49-F238E27FC236}">
                <a16:creationId xmlns:a16="http://schemas.microsoft.com/office/drawing/2014/main" id="{937FC67A-65A5-AD1C-67F9-E092A2286E7E}"/>
              </a:ext>
            </a:extLst>
          </p:cNvPr>
          <p:cNvSpPr txBox="1">
            <a:spLocks noChangeArrowheads="1"/>
          </p:cNvSpPr>
          <p:nvPr/>
        </p:nvSpPr>
        <p:spPr bwMode="auto">
          <a:xfrm>
            <a:off x="4763068" y="3738556"/>
            <a:ext cx="3066482" cy="78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day by day</a:t>
            </a:r>
          </a:p>
        </p:txBody>
      </p:sp>
      <p:sp>
        <p:nvSpPr>
          <p:cNvPr id="10" name="Rectangle 2">
            <a:extLst>
              <a:ext uri="{FF2B5EF4-FFF2-40B4-BE49-F238E27FC236}">
                <a16:creationId xmlns:a16="http://schemas.microsoft.com/office/drawing/2014/main" id="{B27B4A7A-932E-B80B-6C4F-F00070C82FBF}"/>
              </a:ext>
            </a:extLst>
          </p:cNvPr>
          <p:cNvSpPr txBox="1">
            <a:spLocks noChangeArrowheads="1"/>
          </p:cNvSpPr>
          <p:nvPr/>
        </p:nvSpPr>
        <p:spPr bwMode="auto">
          <a:xfrm>
            <a:off x="4574381" y="2401077"/>
            <a:ext cx="3471863" cy="775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outward man</a:t>
            </a:r>
          </a:p>
        </p:txBody>
      </p:sp>
      <p:sp>
        <p:nvSpPr>
          <p:cNvPr id="11" name="Rectangle 2">
            <a:extLst>
              <a:ext uri="{FF2B5EF4-FFF2-40B4-BE49-F238E27FC236}">
                <a16:creationId xmlns:a16="http://schemas.microsoft.com/office/drawing/2014/main" id="{1E281E5D-A39D-AF78-E363-3D35F38EDC91}"/>
              </a:ext>
            </a:extLst>
          </p:cNvPr>
          <p:cNvSpPr txBox="1">
            <a:spLocks noChangeArrowheads="1"/>
          </p:cNvSpPr>
          <p:nvPr/>
        </p:nvSpPr>
        <p:spPr bwMode="auto">
          <a:xfrm>
            <a:off x="7806519" y="2393156"/>
            <a:ext cx="765981" cy="789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is</a:t>
            </a:r>
          </a:p>
        </p:txBody>
      </p:sp>
      <p:sp>
        <p:nvSpPr>
          <p:cNvPr id="12" name="Rectangle 2">
            <a:extLst>
              <a:ext uri="{FF2B5EF4-FFF2-40B4-BE49-F238E27FC236}">
                <a16:creationId xmlns:a16="http://schemas.microsoft.com/office/drawing/2014/main" id="{FFE4A7DB-C6D7-EA49-EF07-0827F488C59F}"/>
              </a:ext>
            </a:extLst>
          </p:cNvPr>
          <p:cNvSpPr txBox="1">
            <a:spLocks noChangeArrowheads="1"/>
          </p:cNvSpPr>
          <p:nvPr/>
        </p:nvSpPr>
        <p:spPr bwMode="auto">
          <a:xfrm>
            <a:off x="652464" y="3069815"/>
            <a:ext cx="252826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perishing</a:t>
            </a:r>
          </a:p>
        </p:txBody>
      </p:sp>
    </p:spTree>
    <p:extLst>
      <p:ext uri="{BB962C8B-B14F-4D97-AF65-F5344CB8AC3E}">
        <p14:creationId xmlns:p14="http://schemas.microsoft.com/office/powerpoint/2010/main" val="10181166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5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5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5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5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5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5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50"/>
                                        <p:tgtEl>
                                          <p:spTgt spid="12"/>
                                        </p:tgtEl>
                                      </p:cBhvr>
                                    </p:animEffect>
                                  </p:childTnLst>
                                </p:cTn>
                              </p:par>
                              <p:par>
                                <p:cTn id="31" presetID="42" presetClass="path" presetSubtype="0" accel="50000" decel="50000" fill="hold" grpId="2" nodeType="withEffect">
                                  <p:stCondLst>
                                    <p:cond delay="0"/>
                                  </p:stCondLst>
                                  <p:childTnLst>
                                    <p:animMotion origin="layout" path="M 2.77778E-6 3.7037E-6 L -0.15434 -0.24005 " pathEditMode="relative" rAng="0" ptsTypes="AA">
                                      <p:cBhvr>
                                        <p:cTn id="32" dur="2000" fill="hold"/>
                                        <p:tgtEl>
                                          <p:spTgt spid="2"/>
                                        </p:tgtEl>
                                        <p:attrNameLst>
                                          <p:attrName>ppt_x</p:attrName>
                                          <p:attrName>ppt_y</p:attrName>
                                        </p:attrNameLst>
                                      </p:cBhvr>
                                      <p:rCtr x="-7726" y="-12014"/>
                                    </p:animMotion>
                                  </p:childTnLst>
                                </p:cTn>
                              </p:par>
                              <p:par>
                                <p:cTn id="33" presetID="42" presetClass="path" presetSubtype="0" accel="50000" decel="50000" fill="hold" grpId="2" nodeType="withEffect">
                                  <p:stCondLst>
                                    <p:cond delay="0"/>
                                  </p:stCondLst>
                                  <p:childTnLst>
                                    <p:animMotion origin="layout" path="M -3.05556E-6 1.85185E-6 L -0.23003 -0.14097 " pathEditMode="relative" rAng="0" ptsTypes="AA">
                                      <p:cBhvr>
                                        <p:cTn id="34" dur="2000" fill="hold"/>
                                        <p:tgtEl>
                                          <p:spTgt spid="7"/>
                                        </p:tgtEl>
                                        <p:attrNameLst>
                                          <p:attrName>ppt_x</p:attrName>
                                          <p:attrName>ppt_y</p:attrName>
                                        </p:attrNameLst>
                                      </p:cBhvr>
                                      <p:rCtr x="-11510" y="-7060"/>
                                    </p:animMotion>
                                  </p:childTnLst>
                                </p:cTn>
                              </p:par>
                              <p:par>
                                <p:cTn id="35" presetID="42" presetClass="path" presetSubtype="0" accel="50000" decel="50000" fill="hold" grpId="2" nodeType="withEffect">
                                  <p:stCondLst>
                                    <p:cond delay="0"/>
                                  </p:stCondLst>
                                  <p:childTnLst>
                                    <p:animMotion origin="layout" path="M 3.33333E-6 -4.81481E-6 L 0.15104 -0.14166 " pathEditMode="relative" rAng="0" ptsTypes="AA">
                                      <p:cBhvr>
                                        <p:cTn id="36" dur="2000" fill="hold"/>
                                        <p:tgtEl>
                                          <p:spTgt spid="8"/>
                                        </p:tgtEl>
                                        <p:attrNameLst>
                                          <p:attrName>ppt_x</p:attrName>
                                          <p:attrName>ppt_y</p:attrName>
                                        </p:attrNameLst>
                                      </p:cBhvr>
                                      <p:rCtr x="7552" y="-7083"/>
                                    </p:animMotion>
                                  </p:childTnLst>
                                </p:cTn>
                              </p:par>
                              <p:par>
                                <p:cTn id="37" presetID="42" presetClass="path" presetSubtype="0" accel="50000" decel="50000" fill="hold" grpId="2" nodeType="withEffect">
                                  <p:stCondLst>
                                    <p:cond delay="0"/>
                                  </p:stCondLst>
                                  <p:childTnLst>
                                    <p:animMotion origin="layout" path="M -1.66667E-6 -4.81481E-6 L -0.18941 -0.04328 " pathEditMode="relative" rAng="0" ptsTypes="AA">
                                      <p:cBhvr>
                                        <p:cTn id="38" dur="2000" fill="hold"/>
                                        <p:tgtEl>
                                          <p:spTgt spid="9"/>
                                        </p:tgtEl>
                                        <p:attrNameLst>
                                          <p:attrName>ppt_x</p:attrName>
                                          <p:attrName>ppt_y</p:attrName>
                                        </p:attrNameLst>
                                      </p:cBhvr>
                                      <p:rCtr x="-9479" y="-2176"/>
                                    </p:animMotion>
                                  </p:childTnLst>
                                </p:cTn>
                              </p:par>
                              <p:par>
                                <p:cTn id="39" presetID="42" presetClass="path" presetSubtype="0" accel="50000" decel="50000" fill="hold" grpId="2" nodeType="withEffect">
                                  <p:stCondLst>
                                    <p:cond delay="0"/>
                                  </p:stCondLst>
                                  <p:childTnLst>
                                    <p:animMotion origin="layout" path="M -4.16667E-6 -1.48148E-6 L -0.45972 0.49653 " pathEditMode="relative" rAng="0" ptsTypes="AA">
                                      <p:cBhvr>
                                        <p:cTn id="40" dur="2000" fill="hold"/>
                                        <p:tgtEl>
                                          <p:spTgt spid="10"/>
                                        </p:tgtEl>
                                        <p:attrNameLst>
                                          <p:attrName>ppt_x</p:attrName>
                                          <p:attrName>ppt_y</p:attrName>
                                        </p:attrNameLst>
                                      </p:cBhvr>
                                      <p:rCtr x="-22986" y="24815"/>
                                    </p:animMotion>
                                  </p:childTnLst>
                                </p:cTn>
                              </p:par>
                              <p:par>
                                <p:cTn id="41" presetID="42" presetClass="path" presetSubtype="0" accel="50000" decel="50000" fill="hold" grpId="2" nodeType="withEffect">
                                  <p:stCondLst>
                                    <p:cond delay="0"/>
                                  </p:stCondLst>
                                  <p:childTnLst>
                                    <p:animMotion origin="layout" path="M 3.88889E-6 -1.48148E-6 L -0.26511 0.49607 " pathEditMode="relative" rAng="0" ptsTypes="AA">
                                      <p:cBhvr>
                                        <p:cTn id="42" dur="2000" fill="hold"/>
                                        <p:tgtEl>
                                          <p:spTgt spid="11"/>
                                        </p:tgtEl>
                                        <p:attrNameLst>
                                          <p:attrName>ppt_x</p:attrName>
                                          <p:attrName>ppt_y</p:attrName>
                                        </p:attrNameLst>
                                      </p:cBhvr>
                                      <p:rCtr x="-13264" y="24792"/>
                                    </p:animMotion>
                                  </p:childTnLst>
                                </p:cTn>
                              </p:par>
                              <p:par>
                                <p:cTn id="43" presetID="42" presetClass="path" presetSubtype="0" accel="50000" decel="50000" fill="hold" grpId="2" nodeType="withEffect">
                                  <p:stCondLst>
                                    <p:cond delay="0"/>
                                  </p:stCondLst>
                                  <p:childTnLst>
                                    <p:animMotion origin="layout" path="M 1.38889E-6 1.85185E-6 L 0.57135 0.39815 " pathEditMode="relative" rAng="0" ptsTypes="AA">
                                      <p:cBhvr>
                                        <p:cTn id="44" dur="2000" fill="hold"/>
                                        <p:tgtEl>
                                          <p:spTgt spid="12"/>
                                        </p:tgtEl>
                                        <p:attrNameLst>
                                          <p:attrName>ppt_x</p:attrName>
                                          <p:attrName>ppt_y</p:attrName>
                                        </p:attrNameLst>
                                      </p:cBhvr>
                                      <p:rCtr x="28559" y="19907"/>
                                    </p:animMotion>
                                  </p:childTnLst>
                                </p:cTn>
                              </p:par>
                              <p:par>
                                <p:cTn id="45" presetID="10" presetClass="exit" presetSubtype="0" fill="hold" grpId="1" nodeType="withEffect">
                                  <p:stCondLst>
                                    <p:cond delay="0"/>
                                  </p:stCondLst>
                                  <p:childTnLst>
                                    <p:animEffect transition="out" filter="fade">
                                      <p:cBhvr>
                                        <p:cTn id="46" dur="1250"/>
                                        <p:tgtEl>
                                          <p:spTgt spid="3074"/>
                                        </p:tgtEl>
                                      </p:cBhvr>
                                    </p:animEffect>
                                    <p:set>
                                      <p:cBhvr>
                                        <p:cTn id="47" dur="1" fill="hold">
                                          <p:stCondLst>
                                            <p:cond delay="1249"/>
                                          </p:stCondLst>
                                        </p:cTn>
                                        <p:tgtEl>
                                          <p:spTgt spid="3074"/>
                                        </p:tgtEl>
                                        <p:attrNameLst>
                                          <p:attrName>style.visibility</p:attrName>
                                        </p:attrNameLst>
                                      </p:cBhvr>
                                      <p:to>
                                        <p:strVal val="hidden"/>
                                      </p:to>
                                    </p:set>
                                  </p:childTnLst>
                                </p:cTn>
                              </p:par>
                            </p:childTnLst>
                          </p:cTn>
                        </p:par>
                        <p:par>
                          <p:cTn id="48" fill="hold">
                            <p:stCondLst>
                              <p:cond delay="2000"/>
                            </p:stCondLst>
                            <p:childTnLst>
                              <p:par>
                                <p:cTn id="49" presetID="10" presetClass="entr" presetSubtype="0" fill="hold" grpId="0" nodeType="after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250"/>
                                        <p:tgtEl>
                                          <p:spTgt spid="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250"/>
                                        <p:tgtEl>
                                          <p:spTgt spid="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250"/>
                                        <p:tgtEl>
                                          <p:spTgt spid="5"/>
                                        </p:tgtEl>
                                      </p:cBhvr>
                                    </p:animEffect>
                                  </p:childTnLst>
                                </p:cTn>
                              </p:par>
                              <p:par>
                                <p:cTn id="58" presetID="10" presetClass="exit" presetSubtype="0" fill="hold" grpId="1" nodeType="withEffect">
                                  <p:stCondLst>
                                    <p:cond delay="0"/>
                                  </p:stCondLst>
                                  <p:childTnLst>
                                    <p:animEffect transition="out" filter="fade">
                                      <p:cBhvr>
                                        <p:cTn id="59" dur="500"/>
                                        <p:tgtEl>
                                          <p:spTgt spid="2"/>
                                        </p:tgtEl>
                                      </p:cBhvr>
                                    </p:animEffect>
                                    <p:set>
                                      <p:cBhvr>
                                        <p:cTn id="60" dur="1" fill="hold">
                                          <p:stCondLst>
                                            <p:cond delay="499"/>
                                          </p:stCondLst>
                                        </p:cTn>
                                        <p:tgtEl>
                                          <p:spTgt spid="2"/>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7"/>
                                        </p:tgtEl>
                                      </p:cBhvr>
                                    </p:animEffect>
                                    <p:set>
                                      <p:cBhvr>
                                        <p:cTn id="63" dur="1" fill="hold">
                                          <p:stCondLst>
                                            <p:cond delay="499"/>
                                          </p:stCondLst>
                                        </p:cTn>
                                        <p:tgtEl>
                                          <p:spTgt spid="7"/>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8"/>
                                        </p:tgtEl>
                                      </p:cBhvr>
                                    </p:animEffect>
                                    <p:set>
                                      <p:cBhvr>
                                        <p:cTn id="66" dur="1" fill="hold">
                                          <p:stCondLst>
                                            <p:cond delay="499"/>
                                          </p:stCondLst>
                                        </p:cTn>
                                        <p:tgtEl>
                                          <p:spTgt spid="8"/>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9"/>
                                        </p:tgtEl>
                                      </p:cBhvr>
                                    </p:animEffect>
                                    <p:set>
                                      <p:cBhvr>
                                        <p:cTn id="69" dur="1" fill="hold">
                                          <p:stCondLst>
                                            <p:cond delay="499"/>
                                          </p:stCondLst>
                                        </p:cTn>
                                        <p:tgtEl>
                                          <p:spTgt spid="9"/>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0"/>
                                        </p:tgtEl>
                                      </p:cBhvr>
                                    </p:animEffect>
                                    <p:set>
                                      <p:cBhvr>
                                        <p:cTn id="72" dur="1" fill="hold">
                                          <p:stCondLst>
                                            <p:cond delay="499"/>
                                          </p:stCondLst>
                                        </p:cTn>
                                        <p:tgtEl>
                                          <p:spTgt spid="10"/>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1"/>
                                        </p:tgtEl>
                                      </p:cBhvr>
                                    </p:animEffect>
                                    <p:set>
                                      <p:cBhvr>
                                        <p:cTn id="75" dur="1" fill="hold">
                                          <p:stCondLst>
                                            <p:cond delay="499"/>
                                          </p:stCondLst>
                                        </p:cTn>
                                        <p:tgtEl>
                                          <p:spTgt spid="11"/>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2"/>
                                        </p:tgtEl>
                                      </p:cBhvr>
                                    </p:animEffect>
                                    <p:set>
                                      <p:cBhvr>
                                        <p:cTn id="7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3" grpId="0"/>
      <p:bldP spid="3074" grpId="0"/>
      <p:bldP spid="3074" grpId="1"/>
      <p:bldP spid="2" grpId="0"/>
      <p:bldP spid="2" grpId="1"/>
      <p:bldP spid="2"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Morph">
            <a:extLst>
              <a:ext uri="{FF2B5EF4-FFF2-40B4-BE49-F238E27FC236}">
                <a16:creationId xmlns:a16="http://schemas.microsoft.com/office/drawing/2014/main" id="{B8D8FDCA-5EAD-39BD-9EFA-5EE6E491B5D6}"/>
              </a:ext>
            </a:extLst>
          </p:cNvPr>
          <p:cNvSpPr/>
          <p:nvPr/>
        </p:nvSpPr>
        <p:spPr>
          <a:xfrm>
            <a:off x="3405941" y="2129153"/>
            <a:ext cx="2187017" cy="2642616"/>
          </a:xfrm>
          <a:custGeom>
            <a:avLst/>
            <a:gdLst>
              <a:gd name="connsiteX0" fmla="*/ 1222873 w 2445745"/>
              <a:gd name="connsiteY0" fmla="*/ 680292 h 2721167"/>
              <a:gd name="connsiteX1" fmla="*/ 1222873 w 2445745"/>
              <a:gd name="connsiteY1" fmla="*/ 2721167 h 2721167"/>
              <a:gd name="connsiteX2" fmla="*/ 1222873 w 2445745"/>
              <a:gd name="connsiteY2" fmla="*/ 680292 h 2721167"/>
              <a:gd name="connsiteX0" fmla="*/ 1171343 w 2464681"/>
              <a:gd name="connsiteY0" fmla="*/ 581288 h 2985719"/>
              <a:gd name="connsiteX1" fmla="*/ 1259478 w 2464681"/>
              <a:gd name="connsiteY1" fmla="*/ 2985719 h 2985719"/>
              <a:gd name="connsiteX2" fmla="*/ 1171343 w 2464681"/>
              <a:gd name="connsiteY2" fmla="*/ 581288 h 2985719"/>
              <a:gd name="connsiteX0" fmla="*/ 1201162 w 2494500"/>
              <a:gd name="connsiteY0" fmla="*/ 581288 h 2985719"/>
              <a:gd name="connsiteX1" fmla="*/ 1289297 w 2494500"/>
              <a:gd name="connsiteY1" fmla="*/ 2985719 h 2985719"/>
              <a:gd name="connsiteX2" fmla="*/ 1201162 w 2494500"/>
              <a:gd name="connsiteY2" fmla="*/ 581288 h 2985719"/>
              <a:gd name="connsiteX0" fmla="*/ 1201162 w 2502765"/>
              <a:gd name="connsiteY0" fmla="*/ 296447 h 2700878"/>
              <a:gd name="connsiteX1" fmla="*/ 1289297 w 2502765"/>
              <a:gd name="connsiteY1" fmla="*/ 2700878 h 2700878"/>
              <a:gd name="connsiteX2" fmla="*/ 1201162 w 2502765"/>
              <a:gd name="connsiteY2" fmla="*/ 296447 h 2700878"/>
              <a:gd name="connsiteX0" fmla="*/ 1201162 w 2283947"/>
              <a:gd name="connsiteY0" fmla="*/ 296447 h 2700878"/>
              <a:gd name="connsiteX1" fmla="*/ 1289297 w 2283947"/>
              <a:gd name="connsiteY1" fmla="*/ 2700878 h 2700878"/>
              <a:gd name="connsiteX2" fmla="*/ 1201162 w 2283947"/>
              <a:gd name="connsiteY2" fmla="*/ 296447 h 2700878"/>
              <a:gd name="connsiteX0" fmla="*/ 1138719 w 2221504"/>
              <a:gd name="connsiteY0" fmla="*/ 292614 h 2697045"/>
              <a:gd name="connsiteX1" fmla="*/ 1226854 w 2221504"/>
              <a:gd name="connsiteY1" fmla="*/ 2697045 h 2697045"/>
              <a:gd name="connsiteX2" fmla="*/ 1138719 w 2221504"/>
              <a:gd name="connsiteY2" fmla="*/ 292614 h 2697045"/>
              <a:gd name="connsiteX0" fmla="*/ 1117511 w 2200296"/>
              <a:gd name="connsiteY0" fmla="*/ 243525 h 2647956"/>
              <a:gd name="connsiteX1" fmla="*/ 1205646 w 2200296"/>
              <a:gd name="connsiteY1" fmla="*/ 2647956 h 2647956"/>
              <a:gd name="connsiteX2" fmla="*/ 1117511 w 2200296"/>
              <a:gd name="connsiteY2" fmla="*/ 243525 h 2647956"/>
              <a:gd name="connsiteX0" fmla="*/ 1117511 w 2164173"/>
              <a:gd name="connsiteY0" fmla="*/ 209671 h 2614102"/>
              <a:gd name="connsiteX1" fmla="*/ 1205646 w 2164173"/>
              <a:gd name="connsiteY1" fmla="*/ 2614102 h 2614102"/>
              <a:gd name="connsiteX2" fmla="*/ 1117511 w 2164173"/>
              <a:gd name="connsiteY2" fmla="*/ 209671 h 2614102"/>
              <a:gd name="connsiteX0" fmla="*/ 1117511 w 2211771"/>
              <a:gd name="connsiteY0" fmla="*/ 209671 h 2614102"/>
              <a:gd name="connsiteX1" fmla="*/ 1205646 w 2211771"/>
              <a:gd name="connsiteY1" fmla="*/ 2614102 h 2614102"/>
              <a:gd name="connsiteX2" fmla="*/ 1117511 w 2211771"/>
              <a:gd name="connsiteY2" fmla="*/ 209671 h 2614102"/>
              <a:gd name="connsiteX0" fmla="*/ 1154147 w 2248407"/>
              <a:gd name="connsiteY0" fmla="*/ 167466 h 2571897"/>
              <a:gd name="connsiteX1" fmla="*/ 1242282 w 2248407"/>
              <a:gd name="connsiteY1" fmla="*/ 2571897 h 2571897"/>
              <a:gd name="connsiteX2" fmla="*/ 1154147 w 2248407"/>
              <a:gd name="connsiteY2" fmla="*/ 167466 h 2571897"/>
              <a:gd name="connsiteX0" fmla="*/ 1144586 w 2238846"/>
              <a:gd name="connsiteY0" fmla="*/ 175730 h 2580161"/>
              <a:gd name="connsiteX1" fmla="*/ 1232721 w 2238846"/>
              <a:gd name="connsiteY1" fmla="*/ 2580161 h 2580161"/>
              <a:gd name="connsiteX2" fmla="*/ 1144586 w 2238846"/>
              <a:gd name="connsiteY2" fmla="*/ 175730 h 2580161"/>
              <a:gd name="connsiteX0" fmla="*/ 1130178 w 2239586"/>
              <a:gd name="connsiteY0" fmla="*/ 173430 h 2599895"/>
              <a:gd name="connsiteX1" fmla="*/ 1240347 w 2239586"/>
              <a:gd name="connsiteY1" fmla="*/ 2599895 h 2599895"/>
              <a:gd name="connsiteX2" fmla="*/ 1130178 w 2239586"/>
              <a:gd name="connsiteY2" fmla="*/ 173430 h 2599895"/>
              <a:gd name="connsiteX0" fmla="*/ 1108726 w 2241014"/>
              <a:gd name="connsiteY0" fmla="*/ 170078 h 2629593"/>
              <a:gd name="connsiteX1" fmla="*/ 1251945 w 2241014"/>
              <a:gd name="connsiteY1" fmla="*/ 2629593 h 2629593"/>
              <a:gd name="connsiteX2" fmla="*/ 1108726 w 2241014"/>
              <a:gd name="connsiteY2" fmla="*/ 170078 h 2629593"/>
              <a:gd name="connsiteX0" fmla="*/ 1108726 w 2216715"/>
              <a:gd name="connsiteY0" fmla="*/ 170078 h 2629593"/>
              <a:gd name="connsiteX1" fmla="*/ 1251945 w 2216715"/>
              <a:gd name="connsiteY1" fmla="*/ 2629593 h 2629593"/>
              <a:gd name="connsiteX2" fmla="*/ 1108726 w 2216715"/>
              <a:gd name="connsiteY2" fmla="*/ 170078 h 2629593"/>
              <a:gd name="connsiteX0" fmla="*/ 1218088 w 2326077"/>
              <a:gd name="connsiteY0" fmla="*/ 261398 h 2720913"/>
              <a:gd name="connsiteX1" fmla="*/ 1361307 w 2326077"/>
              <a:gd name="connsiteY1" fmla="*/ 2720913 h 2720913"/>
              <a:gd name="connsiteX2" fmla="*/ 1218088 w 2326077"/>
              <a:gd name="connsiteY2" fmla="*/ 261398 h 2720913"/>
              <a:gd name="connsiteX0" fmla="*/ 1069713 w 2177702"/>
              <a:gd name="connsiteY0" fmla="*/ 173038 h 2632553"/>
              <a:gd name="connsiteX1" fmla="*/ 1212932 w 2177702"/>
              <a:gd name="connsiteY1" fmla="*/ 2632553 h 2632553"/>
              <a:gd name="connsiteX2" fmla="*/ 1069713 w 2177702"/>
              <a:gd name="connsiteY2" fmla="*/ 173038 h 2632553"/>
              <a:gd name="connsiteX0" fmla="*/ 1069713 w 2187017"/>
              <a:gd name="connsiteY0" fmla="*/ 173038 h 2632553"/>
              <a:gd name="connsiteX1" fmla="*/ 1212932 w 2187017"/>
              <a:gd name="connsiteY1" fmla="*/ 2632553 h 2632553"/>
              <a:gd name="connsiteX2" fmla="*/ 1069713 w 2187017"/>
              <a:gd name="connsiteY2" fmla="*/ 173038 h 2632553"/>
            </a:gdLst>
            <a:ahLst/>
            <a:cxnLst>
              <a:cxn ang="0">
                <a:pos x="connsiteX0" y="connsiteY0"/>
              </a:cxn>
              <a:cxn ang="0">
                <a:pos x="connsiteX1" y="connsiteY1"/>
              </a:cxn>
              <a:cxn ang="0">
                <a:pos x="connsiteX2" y="connsiteY2"/>
              </a:cxn>
            </a:cxnLst>
            <a:rect l="l" t="t" r="r" b="b"/>
            <a:pathLst>
              <a:path w="2187017" h="2632553">
                <a:moveTo>
                  <a:pt x="1069713" y="173038"/>
                </a:moveTo>
                <a:cubicBezTo>
                  <a:pt x="1692455" y="-375679"/>
                  <a:pt x="3158785" y="756931"/>
                  <a:pt x="1212932" y="2632553"/>
                </a:cubicBezTo>
                <a:cubicBezTo>
                  <a:pt x="-1371177" y="-185302"/>
                  <a:pt x="960413" y="-207237"/>
                  <a:pt x="1069713" y="173038"/>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inal">
            <a:extLst>
              <a:ext uri="{FF2B5EF4-FFF2-40B4-BE49-F238E27FC236}">
                <a16:creationId xmlns:a16="http://schemas.microsoft.com/office/drawing/2014/main" id="{C44935B3-3EDF-8328-8B52-7BB151B51F00}"/>
              </a:ext>
            </a:extLst>
          </p:cNvPr>
          <p:cNvSpPr txBox="1">
            <a:spLocks noChangeArrowheads="1"/>
          </p:cNvSpPr>
          <p:nvPr/>
        </p:nvSpPr>
        <p:spPr bwMode="auto">
          <a:xfrm>
            <a:off x="457200" y="1218063"/>
            <a:ext cx="8229600" cy="4858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24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while doing good</a:t>
            </a:r>
          </a:p>
          <a:p>
            <a:pPr algn="l" eaLnBrk="1" hangingPunct="1"/>
            <a:r>
              <a:rPr lang="en-US" altLang="en-US" b="1" kern="0"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do not </a:t>
            </a:r>
          </a:p>
          <a:p>
            <a:pPr algn="l" eaLnBrk="1" hangingPunct="1"/>
            <a:r>
              <a:rPr lang="en-US" altLang="en-US" b="1" kern="0"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	● grow weary</a:t>
            </a:r>
          </a:p>
          <a:p>
            <a:pPr algn="l" eaLnBrk="1" hangingPunct="1"/>
            <a:r>
              <a:rPr lang="en-US" altLang="en-US" b="1" kern="0"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	● lose heart</a:t>
            </a:r>
          </a:p>
          <a:p>
            <a:pPr algn="l"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in due season we shall reap</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457200" y="2133600"/>
            <a:ext cx="8229600" cy="277461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let us not grow weary while doing good, for in due season we shall reap if we do not lose heart.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Galatians 6:9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2" name="Rectangle 2">
            <a:extLst>
              <a:ext uri="{FF2B5EF4-FFF2-40B4-BE49-F238E27FC236}">
                <a16:creationId xmlns:a16="http://schemas.microsoft.com/office/drawing/2014/main" id="{4ADF1993-B38A-8323-D304-A4C90D201E06}"/>
              </a:ext>
            </a:extLst>
          </p:cNvPr>
          <p:cNvSpPr txBox="1">
            <a:spLocks noChangeArrowheads="1"/>
          </p:cNvSpPr>
          <p:nvPr/>
        </p:nvSpPr>
        <p:spPr bwMode="auto">
          <a:xfrm>
            <a:off x="6812809" y="2168802"/>
            <a:ext cx="1764521" cy="752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while</a:t>
            </a:r>
          </a:p>
        </p:txBody>
      </p:sp>
      <p:sp>
        <p:nvSpPr>
          <p:cNvPr id="4" name="Rectangle 2">
            <a:extLst>
              <a:ext uri="{FF2B5EF4-FFF2-40B4-BE49-F238E27FC236}">
                <a16:creationId xmlns:a16="http://schemas.microsoft.com/office/drawing/2014/main" id="{2B427367-18C0-1349-BD25-D05C08656B2F}"/>
              </a:ext>
            </a:extLst>
          </p:cNvPr>
          <p:cNvSpPr txBox="1">
            <a:spLocks noChangeArrowheads="1"/>
          </p:cNvSpPr>
          <p:nvPr/>
        </p:nvSpPr>
        <p:spPr bwMode="auto">
          <a:xfrm>
            <a:off x="540913" y="2800367"/>
            <a:ext cx="2998156" cy="8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doing good</a:t>
            </a:r>
          </a:p>
        </p:txBody>
      </p:sp>
      <p:sp>
        <p:nvSpPr>
          <p:cNvPr id="5" name="Rectangle 2">
            <a:extLst>
              <a:ext uri="{FF2B5EF4-FFF2-40B4-BE49-F238E27FC236}">
                <a16:creationId xmlns:a16="http://schemas.microsoft.com/office/drawing/2014/main" id="{1417CBB9-7F01-9F7E-73BD-23CD5B0F1DCF}"/>
              </a:ext>
            </a:extLst>
          </p:cNvPr>
          <p:cNvSpPr txBox="1">
            <a:spLocks noChangeArrowheads="1"/>
          </p:cNvSpPr>
          <p:nvPr/>
        </p:nvSpPr>
        <p:spPr bwMode="auto">
          <a:xfrm>
            <a:off x="4146997" y="3493826"/>
            <a:ext cx="1905836" cy="787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 not</a:t>
            </a:r>
          </a:p>
        </p:txBody>
      </p:sp>
      <p:sp>
        <p:nvSpPr>
          <p:cNvPr id="6" name="Rectangle 2">
            <a:extLst>
              <a:ext uri="{FF2B5EF4-FFF2-40B4-BE49-F238E27FC236}">
                <a16:creationId xmlns:a16="http://schemas.microsoft.com/office/drawing/2014/main" id="{E2980B96-5B67-39F2-A7B1-8C259DDF18DC}"/>
              </a:ext>
            </a:extLst>
          </p:cNvPr>
          <p:cNvSpPr txBox="1">
            <a:spLocks noChangeArrowheads="1"/>
          </p:cNvSpPr>
          <p:nvPr/>
        </p:nvSpPr>
        <p:spPr bwMode="auto">
          <a:xfrm>
            <a:off x="3966692" y="2156346"/>
            <a:ext cx="318903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grow weary</a:t>
            </a:r>
          </a:p>
        </p:txBody>
      </p:sp>
      <p:sp>
        <p:nvSpPr>
          <p:cNvPr id="7" name="Rectangle 2">
            <a:extLst>
              <a:ext uri="{FF2B5EF4-FFF2-40B4-BE49-F238E27FC236}">
                <a16:creationId xmlns:a16="http://schemas.microsoft.com/office/drawing/2014/main" id="{9589362D-992E-6F4E-D19C-ED1FE1C69961}"/>
              </a:ext>
            </a:extLst>
          </p:cNvPr>
          <p:cNvSpPr txBox="1">
            <a:spLocks noChangeArrowheads="1"/>
          </p:cNvSpPr>
          <p:nvPr/>
        </p:nvSpPr>
        <p:spPr bwMode="auto">
          <a:xfrm>
            <a:off x="5775579" y="3518547"/>
            <a:ext cx="2745084" cy="734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lose heart</a:t>
            </a:r>
          </a:p>
        </p:txBody>
      </p:sp>
      <p:sp>
        <p:nvSpPr>
          <p:cNvPr id="8" name="Rectangle 2">
            <a:extLst>
              <a:ext uri="{FF2B5EF4-FFF2-40B4-BE49-F238E27FC236}">
                <a16:creationId xmlns:a16="http://schemas.microsoft.com/office/drawing/2014/main" id="{313716B7-86F1-F652-C1C2-5C3187A99E08}"/>
              </a:ext>
            </a:extLst>
          </p:cNvPr>
          <p:cNvSpPr txBox="1">
            <a:spLocks noChangeArrowheads="1"/>
          </p:cNvSpPr>
          <p:nvPr/>
        </p:nvSpPr>
        <p:spPr bwMode="auto">
          <a:xfrm>
            <a:off x="4244877" y="2824318"/>
            <a:ext cx="432987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due season we</a:t>
            </a:r>
          </a:p>
        </p:txBody>
      </p:sp>
      <p:sp>
        <p:nvSpPr>
          <p:cNvPr id="10" name="Rectangle 2">
            <a:extLst>
              <a:ext uri="{FF2B5EF4-FFF2-40B4-BE49-F238E27FC236}">
                <a16:creationId xmlns:a16="http://schemas.microsoft.com/office/drawing/2014/main" id="{C56EE561-06D6-538A-732D-CA3C66F6248A}"/>
              </a:ext>
            </a:extLst>
          </p:cNvPr>
          <p:cNvSpPr txBox="1">
            <a:spLocks noChangeArrowheads="1"/>
          </p:cNvSpPr>
          <p:nvPr/>
        </p:nvSpPr>
        <p:spPr bwMode="auto">
          <a:xfrm>
            <a:off x="450375" y="3493827"/>
            <a:ext cx="2741009" cy="789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shall reap</a:t>
            </a:r>
          </a:p>
        </p:txBody>
      </p:sp>
      <p:sp>
        <p:nvSpPr>
          <p:cNvPr id="15" name="Arrow: Bent-Up 9">
            <a:extLst>
              <a:ext uri="{FF2B5EF4-FFF2-40B4-BE49-F238E27FC236}">
                <a16:creationId xmlns:a16="http://schemas.microsoft.com/office/drawing/2014/main" id="{A6F542D2-7952-C6D3-D0AA-76FCF9C23FDE}"/>
              </a:ext>
            </a:extLst>
          </p:cNvPr>
          <p:cNvSpPr/>
          <p:nvPr/>
        </p:nvSpPr>
        <p:spPr>
          <a:xfrm rot="5400000" flipH="1">
            <a:off x="1623584" y="1647975"/>
            <a:ext cx="462807" cy="352845"/>
          </a:xfrm>
          <a:prstGeom prst="bentUpArrow">
            <a:avLst>
              <a:gd name="adj1" fmla="val 26365"/>
              <a:gd name="adj2" fmla="val 32031"/>
              <a:gd name="adj3" fmla="val 35156"/>
            </a:avLst>
          </a:prstGeom>
          <a:solidFill>
            <a:schemeClr val="bg1"/>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Star: 5 Points 15">
            <a:extLst>
              <a:ext uri="{FF2B5EF4-FFF2-40B4-BE49-F238E27FC236}">
                <a16:creationId xmlns:a16="http://schemas.microsoft.com/office/drawing/2014/main" id="{9B9CF61C-D956-3917-E77A-A5723D41AF18}"/>
              </a:ext>
            </a:extLst>
          </p:cNvPr>
          <p:cNvSpPr/>
          <p:nvPr/>
        </p:nvSpPr>
        <p:spPr>
          <a:xfrm>
            <a:off x="507397" y="5387188"/>
            <a:ext cx="620732" cy="562708"/>
          </a:xfrm>
          <a:prstGeom prst="star5">
            <a:avLst/>
          </a:prstGeom>
          <a:solidFill>
            <a:srgbClr val="FFC000"/>
          </a:solidFill>
          <a:ln>
            <a:solidFill>
              <a:srgbClr val="7030A0"/>
            </a:solidFill>
          </a:ln>
          <a:effectLst>
            <a:glow rad="101600">
              <a:schemeClr val="accent4">
                <a:satMod val="175000"/>
                <a:alpha val="40000"/>
              </a:schemeClr>
            </a:glow>
          </a:effectLst>
          <a:scene3d>
            <a:camera prst="orthographicFront"/>
            <a:lightRig rig="sunrise" dir="t"/>
          </a:scene3d>
          <a:sp3d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
            <a:extLst>
              <a:ext uri="{FF2B5EF4-FFF2-40B4-BE49-F238E27FC236}">
                <a16:creationId xmlns:a16="http://schemas.microsoft.com/office/drawing/2014/main" id="{49415CE0-4664-07F4-212E-118B34BFAF90}"/>
              </a:ext>
            </a:extLst>
          </p:cNvPr>
          <p:cNvSpPr txBox="1">
            <a:spLocks noChangeArrowheads="1"/>
          </p:cNvSpPr>
          <p:nvPr/>
        </p:nvSpPr>
        <p:spPr bwMode="auto">
          <a:xfrm>
            <a:off x="2844800" y="3270173"/>
            <a:ext cx="1549094" cy="75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heart</a:t>
            </a:r>
          </a:p>
        </p:txBody>
      </p:sp>
      <p:sp>
        <p:nvSpPr>
          <p:cNvPr id="17" name="heartRED" hidden="1">
            <a:extLst>
              <a:ext uri="{FF2B5EF4-FFF2-40B4-BE49-F238E27FC236}">
                <a16:creationId xmlns:a16="http://schemas.microsoft.com/office/drawing/2014/main" id="{B75218CB-D8BA-6B2A-770F-881E1BBE24AE}"/>
              </a:ext>
            </a:extLst>
          </p:cNvPr>
          <p:cNvSpPr txBox="1">
            <a:spLocks noChangeArrowheads="1"/>
          </p:cNvSpPr>
          <p:nvPr/>
        </p:nvSpPr>
        <p:spPr bwMode="auto">
          <a:xfrm>
            <a:off x="3933021" y="3371161"/>
            <a:ext cx="1553379" cy="786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heart</a:t>
            </a:r>
          </a:p>
        </p:txBody>
      </p:sp>
    </p:spTree>
    <p:extLst>
      <p:ext uri="{BB962C8B-B14F-4D97-AF65-F5344CB8AC3E}">
        <p14:creationId xmlns:p14="http://schemas.microsoft.com/office/powerpoint/2010/main" val="21645545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5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5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5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5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5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5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50"/>
                                        <p:tgtEl>
                                          <p:spTgt spid="10"/>
                                        </p:tgtEl>
                                      </p:cBhvr>
                                    </p:animEffect>
                                  </p:childTnLst>
                                </p:cTn>
                              </p:par>
                              <p:par>
                                <p:cTn id="32" presetID="42" presetClass="path" presetSubtype="0" accel="50000" decel="50000" fill="hold" grpId="2" nodeType="withEffect">
                                  <p:stCondLst>
                                    <p:cond delay="0"/>
                                  </p:stCondLst>
                                  <p:childTnLst>
                                    <p:animMotion origin="layout" path="M -3.05556E-6 -4.81481E-6 L -0.53472 -0.13263 " pathEditMode="relative" rAng="0" ptsTypes="AA">
                                      <p:cBhvr>
                                        <p:cTn id="33" dur="2000" fill="hold"/>
                                        <p:tgtEl>
                                          <p:spTgt spid="2"/>
                                        </p:tgtEl>
                                        <p:attrNameLst>
                                          <p:attrName>ppt_x</p:attrName>
                                          <p:attrName>ppt_y</p:attrName>
                                        </p:attrNameLst>
                                      </p:cBhvr>
                                      <p:rCtr x="-26736" y="-6644"/>
                                    </p:animMotion>
                                  </p:childTnLst>
                                </p:cTn>
                              </p:par>
                              <p:par>
                                <p:cTn id="34" presetID="42" presetClass="path" presetSubtype="0" accel="50000" decel="50000" fill="hold" grpId="2" nodeType="withEffect">
                                  <p:stCondLst>
                                    <p:cond delay="0"/>
                                  </p:stCondLst>
                                  <p:childTnLst>
                                    <p:animMotion origin="layout" path="M -2.77778E-7 0 L 0.30816 -0.23032 " pathEditMode="relative" rAng="0" ptsTypes="AA">
                                      <p:cBhvr>
                                        <p:cTn id="35" dur="2000" fill="hold"/>
                                        <p:tgtEl>
                                          <p:spTgt spid="4"/>
                                        </p:tgtEl>
                                        <p:attrNameLst>
                                          <p:attrName>ppt_x</p:attrName>
                                          <p:attrName>ppt_y</p:attrName>
                                        </p:attrNameLst>
                                      </p:cBhvr>
                                      <p:rCtr x="15399" y="-11528"/>
                                    </p:animMotion>
                                  </p:childTnLst>
                                </p:cTn>
                              </p:par>
                              <p:par>
                                <p:cTn id="36" presetID="42" presetClass="path" presetSubtype="0" accel="50000" decel="50000" fill="hold" grpId="2" nodeType="withEffect">
                                  <p:stCondLst>
                                    <p:cond delay="0"/>
                                  </p:stCondLst>
                                  <p:childTnLst>
                                    <p:animMotion origin="layout" path="M 1.11111E-6 1.85185E-6 L -0.41458 -0.23102 " pathEditMode="relative" rAng="0" ptsTypes="AA">
                                      <p:cBhvr>
                                        <p:cTn id="37" dur="2000" fill="hold"/>
                                        <p:tgtEl>
                                          <p:spTgt spid="5"/>
                                        </p:tgtEl>
                                        <p:attrNameLst>
                                          <p:attrName>ppt_x</p:attrName>
                                          <p:attrName>ppt_y</p:attrName>
                                        </p:attrNameLst>
                                      </p:cBhvr>
                                      <p:rCtr x="-20729" y="-11551"/>
                                    </p:animMotion>
                                  </p:childTnLst>
                                </p:cTn>
                              </p:par>
                              <p:par>
                                <p:cTn id="38" presetID="42" presetClass="path" presetSubtype="0" accel="50000" decel="50000" fill="hold" grpId="2" nodeType="withEffect">
                                  <p:stCondLst>
                                    <p:cond delay="0"/>
                                  </p:stCondLst>
                                  <p:childTnLst>
                                    <p:animMotion origin="layout" path="M 2.77778E-7 -4.81481E-6 L -0.2474 0.0632 " pathEditMode="relative" rAng="0" ptsTypes="AA">
                                      <p:cBhvr>
                                        <p:cTn id="39" dur="2000" fill="hold"/>
                                        <p:tgtEl>
                                          <p:spTgt spid="6"/>
                                        </p:tgtEl>
                                        <p:attrNameLst>
                                          <p:attrName>ppt_x</p:attrName>
                                          <p:attrName>ppt_y</p:attrName>
                                        </p:attrNameLst>
                                      </p:cBhvr>
                                      <p:rCtr x="-12378" y="3148"/>
                                    </p:animMotion>
                                  </p:childTnLst>
                                </p:cTn>
                              </p:par>
                              <p:par>
                                <p:cTn id="40" presetID="42" presetClass="path" presetSubtype="0" accel="50000" decel="50000" fill="hold" grpId="2" nodeType="withEffect">
                                  <p:stCondLst>
                                    <p:cond delay="0"/>
                                  </p:stCondLst>
                                  <p:childTnLst>
                                    <p:animMotion origin="layout" path="M 2.77778E-6 4.81481E-6 L -0.4441 -0.03496 " pathEditMode="relative" rAng="0" ptsTypes="AA">
                                      <p:cBhvr>
                                        <p:cTn id="41" dur="2000" fill="hold"/>
                                        <p:tgtEl>
                                          <p:spTgt spid="7"/>
                                        </p:tgtEl>
                                        <p:attrNameLst>
                                          <p:attrName>ppt_x</p:attrName>
                                          <p:attrName>ppt_y</p:attrName>
                                        </p:attrNameLst>
                                      </p:cBhvr>
                                      <p:rCtr x="-22205" y="-1759"/>
                                    </p:animMotion>
                                  </p:childTnLst>
                                </p:cTn>
                              </p:par>
                              <p:par>
                                <p:cTn id="42" presetID="42" presetClass="path" presetSubtype="0" accel="50000" decel="50000" fill="hold" grpId="2" nodeType="withEffect">
                                  <p:stCondLst>
                                    <p:cond delay="0"/>
                                  </p:stCondLst>
                                  <p:childTnLst>
                                    <p:animMotion origin="layout" path="M 1.94444E-6 1.48148E-6 L -0.33108 0.35671 " pathEditMode="relative" rAng="0" ptsTypes="AA">
                                      <p:cBhvr>
                                        <p:cTn id="43" dur="2000" fill="hold"/>
                                        <p:tgtEl>
                                          <p:spTgt spid="8"/>
                                        </p:tgtEl>
                                        <p:attrNameLst>
                                          <p:attrName>ppt_x</p:attrName>
                                          <p:attrName>ppt_y</p:attrName>
                                        </p:attrNameLst>
                                      </p:cBhvr>
                                      <p:rCtr x="-16563" y="17824"/>
                                    </p:animMotion>
                                  </p:childTnLst>
                                </p:cTn>
                              </p:par>
                              <p:par>
                                <p:cTn id="44" presetID="42" presetClass="path" presetSubtype="0" accel="50000" decel="50000" fill="hold" grpId="2" nodeType="withEffect">
                                  <p:stCondLst>
                                    <p:cond delay="0"/>
                                  </p:stCondLst>
                                  <p:childTnLst>
                                    <p:animMotion origin="layout" path="M -1.94444E-6 1.85185E-6 L 0.52674 0.25833 " pathEditMode="relative" rAng="0" ptsTypes="AA">
                                      <p:cBhvr>
                                        <p:cTn id="45" dur="2000" fill="hold"/>
                                        <p:tgtEl>
                                          <p:spTgt spid="10"/>
                                        </p:tgtEl>
                                        <p:attrNameLst>
                                          <p:attrName>ppt_x</p:attrName>
                                          <p:attrName>ppt_y</p:attrName>
                                        </p:attrNameLst>
                                      </p:cBhvr>
                                      <p:rCtr x="26337" y="12917"/>
                                    </p:animMotion>
                                  </p:childTnLst>
                                </p:cTn>
                              </p:par>
                              <p:par>
                                <p:cTn id="46" presetID="10" presetClass="exit" presetSubtype="0" fill="hold" grpId="1" nodeType="withEffect">
                                  <p:stCondLst>
                                    <p:cond delay="0"/>
                                  </p:stCondLst>
                                  <p:childTnLst>
                                    <p:animEffect transition="out" filter="fade">
                                      <p:cBhvr>
                                        <p:cTn id="47" dur="1250"/>
                                        <p:tgtEl>
                                          <p:spTgt spid="3074"/>
                                        </p:tgtEl>
                                      </p:cBhvr>
                                    </p:animEffect>
                                    <p:set>
                                      <p:cBhvr>
                                        <p:cTn id="48" dur="1" fill="hold">
                                          <p:stCondLst>
                                            <p:cond delay="1249"/>
                                          </p:stCondLst>
                                        </p:cTn>
                                        <p:tgtEl>
                                          <p:spTgt spid="3074"/>
                                        </p:tgtEl>
                                        <p:attrNameLst>
                                          <p:attrName>style.visibility</p:attrName>
                                        </p:attrNameLst>
                                      </p:cBhvr>
                                      <p:to>
                                        <p:strVal val="hidden"/>
                                      </p:to>
                                    </p:set>
                                  </p:childTnLst>
                                </p:cTn>
                              </p:par>
                            </p:childTnLst>
                          </p:cTn>
                        </p:par>
                        <p:par>
                          <p:cTn id="49" fill="hold">
                            <p:stCondLst>
                              <p:cond delay="2000"/>
                            </p:stCondLst>
                            <p:childTnLst>
                              <p:par>
                                <p:cTn id="50" presetID="10" presetClass="entr" presetSubtype="0" fill="hold" grpId="0" nodeType="after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250"/>
                                        <p:tgtEl>
                                          <p:spTgt spid="3"/>
                                        </p:tgtEl>
                                      </p:cBhvr>
                                    </p:animEffect>
                                  </p:childTnLst>
                                </p:cTn>
                              </p:par>
                              <p:par>
                                <p:cTn id="53" presetID="10" presetClass="exit" presetSubtype="0" fill="hold" grpId="1" nodeType="withEffect">
                                  <p:stCondLst>
                                    <p:cond delay="0"/>
                                  </p:stCondLst>
                                  <p:childTnLst>
                                    <p:animEffect transition="out" filter="fade">
                                      <p:cBhvr>
                                        <p:cTn id="54" dur="500"/>
                                        <p:tgtEl>
                                          <p:spTgt spid="2"/>
                                        </p:tgtEl>
                                      </p:cBhvr>
                                    </p:animEffect>
                                    <p:set>
                                      <p:cBhvr>
                                        <p:cTn id="55" dur="1" fill="hold">
                                          <p:stCondLst>
                                            <p:cond delay="499"/>
                                          </p:stCondLst>
                                        </p:cTn>
                                        <p:tgtEl>
                                          <p:spTgt spid="2"/>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4"/>
                                        </p:tgtEl>
                                      </p:cBhvr>
                                    </p:animEffect>
                                    <p:set>
                                      <p:cBhvr>
                                        <p:cTn id="58" dur="1" fill="hold">
                                          <p:stCondLst>
                                            <p:cond delay="499"/>
                                          </p:stCondLst>
                                        </p:cTn>
                                        <p:tgtEl>
                                          <p:spTgt spid="4"/>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5"/>
                                        </p:tgtEl>
                                      </p:cBhvr>
                                    </p:animEffect>
                                    <p:set>
                                      <p:cBhvr>
                                        <p:cTn id="61" dur="1" fill="hold">
                                          <p:stCondLst>
                                            <p:cond delay="499"/>
                                          </p:stCondLst>
                                        </p:cTn>
                                        <p:tgtEl>
                                          <p:spTgt spid="5"/>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7"/>
                                        </p:tgtEl>
                                      </p:cBhvr>
                                    </p:animEffect>
                                    <p:set>
                                      <p:cBhvr>
                                        <p:cTn id="67" dur="1" fill="hold">
                                          <p:stCondLst>
                                            <p:cond delay="499"/>
                                          </p:stCondLst>
                                        </p:cTn>
                                        <p:tgtEl>
                                          <p:spTgt spid="7"/>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8"/>
                                        </p:tgtEl>
                                      </p:cBhvr>
                                    </p:animEffect>
                                    <p:set>
                                      <p:cBhvr>
                                        <p:cTn id="70" dur="1" fill="hold">
                                          <p:stCondLst>
                                            <p:cond delay="499"/>
                                          </p:stCondLst>
                                        </p:cTn>
                                        <p:tgtEl>
                                          <p:spTgt spid="8"/>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0"/>
                                        </p:tgtEl>
                                      </p:cBhvr>
                                    </p:animEffect>
                                    <p:set>
                                      <p:cBhvr>
                                        <p:cTn id="73" dur="1" fill="hold">
                                          <p:stCondLst>
                                            <p:cond delay="499"/>
                                          </p:stCondLst>
                                        </p:cTn>
                                        <p:tgtEl>
                                          <p:spTgt spid="10"/>
                                        </p:tgtEl>
                                        <p:attrNameLst>
                                          <p:attrName>style.visibility</p:attrName>
                                        </p:attrNameLst>
                                      </p:cBhvr>
                                      <p:to>
                                        <p:strVal val="hidden"/>
                                      </p:to>
                                    </p:set>
                                  </p:childTnLst>
                                </p:cTn>
                              </p:par>
                              <p:par>
                                <p:cTn id="74" presetID="18" presetClass="entr" presetSubtype="3" fill="hold" grpId="0" nodeType="withEffect">
                                  <p:stCondLst>
                                    <p:cond delay="400"/>
                                  </p:stCondLst>
                                  <p:childTnLst>
                                    <p:set>
                                      <p:cBhvr>
                                        <p:cTn id="75" dur="1" fill="hold">
                                          <p:stCondLst>
                                            <p:cond delay="0"/>
                                          </p:stCondLst>
                                        </p:cTn>
                                        <p:tgtEl>
                                          <p:spTgt spid="15"/>
                                        </p:tgtEl>
                                        <p:attrNameLst>
                                          <p:attrName>style.visibility</p:attrName>
                                        </p:attrNameLst>
                                      </p:cBhvr>
                                      <p:to>
                                        <p:strVal val="visible"/>
                                      </p:to>
                                    </p:set>
                                    <p:animEffect transition="in" filter="strips(upRight)">
                                      <p:cBhvr>
                                        <p:cTn id="76" dur="500"/>
                                        <p:tgtEl>
                                          <p:spTgt spid="15"/>
                                        </p:tgtEl>
                                      </p:cBhvr>
                                    </p:animEffect>
                                  </p:childTnLst>
                                </p:cTn>
                              </p:par>
                            </p:childTnLst>
                          </p:cTn>
                        </p:par>
                        <p:par>
                          <p:cTn id="77" fill="hold">
                            <p:stCondLst>
                              <p:cond delay="2900"/>
                            </p:stCondLst>
                            <p:childTnLst>
                              <p:par>
                                <p:cTn id="78" presetID="2" presetClass="entr" presetSubtype="8" fill="hold" grpId="0" nodeType="afterEffect">
                                  <p:stCondLst>
                                    <p:cond delay="250"/>
                                  </p:stCondLst>
                                  <p:childTnLst>
                                    <p:set>
                                      <p:cBhvr>
                                        <p:cTn id="79" dur="1" fill="hold">
                                          <p:stCondLst>
                                            <p:cond delay="0"/>
                                          </p:stCondLst>
                                        </p:cTn>
                                        <p:tgtEl>
                                          <p:spTgt spid="16"/>
                                        </p:tgtEl>
                                        <p:attrNameLst>
                                          <p:attrName>style.visibility</p:attrName>
                                        </p:attrNameLst>
                                      </p:cBhvr>
                                      <p:to>
                                        <p:strVal val="visible"/>
                                      </p:to>
                                    </p:set>
                                    <p:anim calcmode="lin" valueType="num">
                                      <p:cBhvr additive="base">
                                        <p:cTn id="80" dur="500" fill="hold"/>
                                        <p:tgtEl>
                                          <p:spTgt spid="16"/>
                                        </p:tgtEl>
                                        <p:attrNameLst>
                                          <p:attrName>ppt_x</p:attrName>
                                        </p:attrNameLst>
                                      </p:cBhvr>
                                      <p:tavLst>
                                        <p:tav tm="0">
                                          <p:val>
                                            <p:strVal val="0-#ppt_w/2"/>
                                          </p:val>
                                        </p:tav>
                                        <p:tav tm="100000">
                                          <p:val>
                                            <p:strVal val="#ppt_x"/>
                                          </p:val>
                                        </p:tav>
                                      </p:tavLst>
                                    </p:anim>
                                    <p:anim calcmode="lin" valueType="num">
                                      <p:cBhvr additive="base">
                                        <p:cTn id="81"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fade">
                                      <p:cBhvr>
                                        <p:cTn id="86" dur="250"/>
                                        <p:tgtEl>
                                          <p:spTgt spid="18"/>
                                        </p:tgtEl>
                                      </p:cBhvr>
                                    </p:animEffect>
                                  </p:childTnLst>
                                </p:cTn>
                              </p:par>
                              <p:par>
                                <p:cTn id="87" presetID="42" presetClass="path" presetSubtype="0" accel="50000" decel="50000" fill="hold" grpId="2" nodeType="withEffect">
                                  <p:stCondLst>
                                    <p:cond delay="0"/>
                                  </p:stCondLst>
                                  <p:childTnLst>
                                    <p:animMotion origin="layout" path="M -3.33333E-6 -2.96296E-6 L 0.11893 0.0169 " pathEditMode="relative" rAng="0" ptsTypes="AA">
                                      <p:cBhvr>
                                        <p:cTn id="88" dur="1500" fill="hold"/>
                                        <p:tgtEl>
                                          <p:spTgt spid="18"/>
                                        </p:tgtEl>
                                        <p:attrNameLst>
                                          <p:attrName>ppt_x</p:attrName>
                                          <p:attrName>ppt_y</p:attrName>
                                        </p:attrNameLst>
                                      </p:cBhvr>
                                      <p:rCtr x="5937" y="833"/>
                                    </p:animMotion>
                                  </p:childTnLst>
                                </p:cTn>
                              </p:par>
                              <p:par>
                                <p:cTn id="89" presetID="10" presetClass="exit" presetSubtype="0" fill="hold" grpId="1" nodeType="withEffect">
                                  <p:stCondLst>
                                    <p:cond delay="0"/>
                                  </p:stCondLst>
                                  <p:childTnLst>
                                    <p:animEffect transition="out" filter="fade">
                                      <p:cBhvr>
                                        <p:cTn id="90" dur="1000"/>
                                        <p:tgtEl>
                                          <p:spTgt spid="3"/>
                                        </p:tgtEl>
                                      </p:cBhvr>
                                    </p:animEffect>
                                    <p:set>
                                      <p:cBhvr>
                                        <p:cTn id="91" dur="1" fill="hold">
                                          <p:stCondLst>
                                            <p:cond delay="999"/>
                                          </p:stCondLst>
                                        </p:cTn>
                                        <p:tgtEl>
                                          <p:spTgt spid="3"/>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5"/>
                                        </p:tgtEl>
                                      </p:cBhvr>
                                    </p:animEffect>
                                    <p:set>
                                      <p:cBhvr>
                                        <p:cTn id="94" dur="1" fill="hold">
                                          <p:stCondLst>
                                            <p:cond delay="499"/>
                                          </p:stCondLst>
                                        </p:cTn>
                                        <p:tgtEl>
                                          <p:spTgt spid="15"/>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6"/>
                                        </p:tgtEl>
                                      </p:cBhvr>
                                    </p:animEffect>
                                    <p:set>
                                      <p:cBhvr>
                                        <p:cTn id="9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3074" grpId="1"/>
      <p:bldP spid="2" grpId="0"/>
      <p:bldP spid="2" grpId="1"/>
      <p:bldP spid="2" grpId="2"/>
      <p:bldP spid="4" grpId="0"/>
      <p:bldP spid="4" grpId="1"/>
      <p:bldP spid="4" grpId="2"/>
      <p:bldP spid="5" grpId="0"/>
      <p:bldP spid="5" grpId="1"/>
      <p:bldP spid="5" grpId="2"/>
      <p:bldP spid="6" grpId="0"/>
      <p:bldP spid="6" grpId="1"/>
      <p:bldP spid="6" grpId="2"/>
      <p:bldP spid="7" grpId="0"/>
      <p:bldP spid="7" grpId="1"/>
      <p:bldP spid="7" grpId="2"/>
      <p:bldP spid="8" grpId="0"/>
      <p:bldP spid="8" grpId="1"/>
      <p:bldP spid="8" grpId="2"/>
      <p:bldP spid="10" grpId="0"/>
      <p:bldP spid="10" grpId="1"/>
      <p:bldP spid="10" grpId="2"/>
      <p:bldP spid="15" grpId="0" animBg="1"/>
      <p:bldP spid="15" grpId="1" animBg="1"/>
      <p:bldP spid="16" grpId="0" animBg="1"/>
      <p:bldP spid="16" grpId="1" animBg="1"/>
      <p:bldP spid="18" grpId="0"/>
      <p:bldP spid="18" grpId="2"/>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orph">
            <a:extLst>
              <a:ext uri="{FF2B5EF4-FFF2-40B4-BE49-F238E27FC236}">
                <a16:creationId xmlns:a16="http://schemas.microsoft.com/office/drawing/2014/main" id="{545899D8-4BE8-5549-DCA5-2E2B6889D881}"/>
              </a:ext>
            </a:extLst>
          </p:cNvPr>
          <p:cNvSpPr/>
          <p:nvPr/>
        </p:nvSpPr>
        <p:spPr>
          <a:xfrm>
            <a:off x="1549897" y="478585"/>
            <a:ext cx="6583680" cy="6044184"/>
          </a:xfrm>
          <a:custGeom>
            <a:avLst/>
            <a:gdLst>
              <a:gd name="connsiteX0" fmla="*/ 3327094 w 6654188"/>
              <a:gd name="connsiteY0" fmla="*/ 1696598 h 6786390"/>
              <a:gd name="connsiteX1" fmla="*/ 3327094 w 6654188"/>
              <a:gd name="connsiteY1" fmla="*/ 6786390 h 6786390"/>
              <a:gd name="connsiteX2" fmla="*/ 3327094 w 6654188"/>
              <a:gd name="connsiteY2" fmla="*/ 1696598 h 6786390"/>
              <a:gd name="connsiteX0" fmla="*/ 3215128 w 6704760"/>
              <a:gd name="connsiteY0" fmla="*/ 1632273 h 6622914"/>
              <a:gd name="connsiteX1" fmla="*/ 3413432 w 6704760"/>
              <a:gd name="connsiteY1" fmla="*/ 6622914 h 6622914"/>
              <a:gd name="connsiteX2" fmla="*/ 3215128 w 6704760"/>
              <a:gd name="connsiteY2" fmla="*/ 1632273 h 6622914"/>
              <a:gd name="connsiteX0" fmla="*/ 3140370 w 6707680"/>
              <a:gd name="connsiteY0" fmla="*/ 1643424 h 6578980"/>
              <a:gd name="connsiteX1" fmla="*/ 3448843 w 6707680"/>
              <a:gd name="connsiteY1" fmla="*/ 6578980 h 6578980"/>
              <a:gd name="connsiteX2" fmla="*/ 3140370 w 6707680"/>
              <a:gd name="connsiteY2" fmla="*/ 1643424 h 6578980"/>
              <a:gd name="connsiteX0" fmla="*/ 3150238 w 6717548"/>
              <a:gd name="connsiteY0" fmla="*/ 1643424 h 6578980"/>
              <a:gd name="connsiteX1" fmla="*/ 3458711 w 6717548"/>
              <a:gd name="connsiteY1" fmla="*/ 6578980 h 6578980"/>
              <a:gd name="connsiteX2" fmla="*/ 3150238 w 6717548"/>
              <a:gd name="connsiteY2" fmla="*/ 1643424 h 6578980"/>
              <a:gd name="connsiteX0" fmla="*/ 3150238 w 6713045"/>
              <a:gd name="connsiteY0" fmla="*/ 1139948 h 6075504"/>
              <a:gd name="connsiteX1" fmla="*/ 3458711 w 6713045"/>
              <a:gd name="connsiteY1" fmla="*/ 6075504 h 6075504"/>
              <a:gd name="connsiteX2" fmla="*/ 3150238 w 6713045"/>
              <a:gd name="connsiteY2" fmla="*/ 1139948 h 6075504"/>
              <a:gd name="connsiteX0" fmla="*/ 3150238 w 6640174"/>
              <a:gd name="connsiteY0" fmla="*/ 1349389 h 6284945"/>
              <a:gd name="connsiteX1" fmla="*/ 3458711 w 6640174"/>
              <a:gd name="connsiteY1" fmla="*/ 6284945 h 6284945"/>
              <a:gd name="connsiteX2" fmla="*/ 3150238 w 6640174"/>
              <a:gd name="connsiteY2" fmla="*/ 1349389 h 6284945"/>
              <a:gd name="connsiteX0" fmla="*/ 3150238 w 6513030"/>
              <a:gd name="connsiteY0" fmla="*/ 1081588 h 6017144"/>
              <a:gd name="connsiteX1" fmla="*/ 3458711 w 6513030"/>
              <a:gd name="connsiteY1" fmla="*/ 6017144 h 6017144"/>
              <a:gd name="connsiteX2" fmla="*/ 3150238 w 6513030"/>
              <a:gd name="connsiteY2" fmla="*/ 1081588 h 6017144"/>
              <a:gd name="connsiteX0" fmla="*/ 3214305 w 6577097"/>
              <a:gd name="connsiteY0" fmla="*/ 1081588 h 6017144"/>
              <a:gd name="connsiteX1" fmla="*/ 3522778 w 6577097"/>
              <a:gd name="connsiteY1" fmla="*/ 6017144 h 6017144"/>
              <a:gd name="connsiteX2" fmla="*/ 3214305 w 6577097"/>
              <a:gd name="connsiteY2" fmla="*/ 1081588 h 6017144"/>
              <a:gd name="connsiteX0" fmla="*/ 3165509 w 6528301"/>
              <a:gd name="connsiteY0" fmla="*/ 1081588 h 6017144"/>
              <a:gd name="connsiteX1" fmla="*/ 3473982 w 6528301"/>
              <a:gd name="connsiteY1" fmla="*/ 6017144 h 6017144"/>
              <a:gd name="connsiteX2" fmla="*/ 3165509 w 6528301"/>
              <a:gd name="connsiteY2" fmla="*/ 1081588 h 6017144"/>
              <a:gd name="connsiteX0" fmla="*/ 3209385 w 6572177"/>
              <a:gd name="connsiteY0" fmla="*/ 1081588 h 6017144"/>
              <a:gd name="connsiteX1" fmla="*/ 3517858 w 6572177"/>
              <a:gd name="connsiteY1" fmla="*/ 6017144 h 6017144"/>
              <a:gd name="connsiteX2" fmla="*/ 3209385 w 6572177"/>
              <a:gd name="connsiteY2" fmla="*/ 1081588 h 6017144"/>
            </a:gdLst>
            <a:ahLst/>
            <a:cxnLst>
              <a:cxn ang="0">
                <a:pos x="connsiteX0" y="connsiteY0"/>
              </a:cxn>
              <a:cxn ang="0">
                <a:pos x="connsiteX1" y="connsiteY1"/>
              </a:cxn>
              <a:cxn ang="0">
                <a:pos x="connsiteX2" y="connsiteY2"/>
              </a:cxn>
            </a:cxnLst>
            <a:rect l="l" t="t" r="r" b="b"/>
            <a:pathLst>
              <a:path w="6572177" h="6017144">
                <a:moveTo>
                  <a:pt x="3209385" y="1081588"/>
                </a:moveTo>
                <a:cubicBezTo>
                  <a:pt x="4047034" y="-1121492"/>
                  <a:pt x="10146083" y="-188216"/>
                  <a:pt x="3517858" y="6017144"/>
                </a:cubicBezTo>
                <a:cubicBezTo>
                  <a:pt x="-3421263" y="927352"/>
                  <a:pt x="1804808" y="-1212932"/>
                  <a:pt x="3209385" y="1081588"/>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
            <a:extLst>
              <a:ext uri="{FF2B5EF4-FFF2-40B4-BE49-F238E27FC236}">
                <a16:creationId xmlns:a16="http://schemas.microsoft.com/office/drawing/2014/main" id="{07085BF9-BC23-7130-62BF-4DED0D45ED93}"/>
              </a:ext>
            </a:extLst>
          </p:cNvPr>
          <p:cNvSpPr txBox="1">
            <a:spLocks noChangeArrowheads="1"/>
          </p:cNvSpPr>
          <p:nvPr/>
        </p:nvSpPr>
        <p:spPr bwMode="auto">
          <a:xfrm>
            <a:off x="3560781" y="4561242"/>
            <a:ext cx="1818042" cy="1312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Inflate">
              <a:avLst>
                <a:gd name="adj" fmla="val 20000"/>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1600" b="1" spc="50" dirty="0">
                <a:ln w="1143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glow rad="63500">
                    <a:srgbClr val="000000"/>
                  </a:glow>
                  <a:outerShdw blurRad="76200" dist="50800" dir="5400000" algn="tl" rotWithShape="0">
                    <a:srgbClr val="000000">
                      <a:alpha val="65000"/>
                    </a:srgbClr>
                  </a:outerShdw>
                </a:effectLst>
                <a:latin typeface="Calibri" panose="020F0502020204030204" pitchFamily="34" charset="0"/>
              </a:rPr>
              <a:t>heart</a:t>
            </a:r>
          </a:p>
        </p:txBody>
      </p:sp>
      <p:sp>
        <p:nvSpPr>
          <p:cNvPr id="6" name="Final">
            <a:extLst>
              <a:ext uri="{FF2B5EF4-FFF2-40B4-BE49-F238E27FC236}">
                <a16:creationId xmlns:a16="http://schemas.microsoft.com/office/drawing/2014/main" id="{7EFC37D1-964C-1D07-3AF0-2F73B54F42E4}"/>
              </a:ext>
            </a:extLst>
          </p:cNvPr>
          <p:cNvSpPr txBox="1">
            <a:spLocks noChangeArrowheads="1"/>
          </p:cNvSpPr>
          <p:nvPr/>
        </p:nvSpPr>
        <p:spPr bwMode="auto">
          <a:xfrm>
            <a:off x="1175133" y="421395"/>
            <a:ext cx="6793735" cy="6015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God has sent forth</a:t>
            </a:r>
          </a:p>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the Spirit of His Son </a:t>
            </a: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because you are sons</a:t>
            </a: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endParaRPr lang="en-US" altLang="en-US" sz="32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into your hearts, crying out</a:t>
            </a:r>
          </a:p>
          <a:p>
            <a:pPr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"Abba, Father!"</a:t>
            </a:r>
            <a:endParaRPr lang="en-US" altLang="en-US" sz="3200" b="1" i="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457200" y="1933462"/>
            <a:ext cx="8229600" cy="299107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because you are sons,         God has sent forth the Spirit of His Son into your hearts, crying out, "Abba, Father!"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Galatians 4:6 </a:t>
            </a:r>
          </a:p>
        </p:txBody>
      </p:sp>
      <p:sp>
        <p:nvSpPr>
          <p:cNvPr id="2" name="heartText">
            <a:extLst>
              <a:ext uri="{FF2B5EF4-FFF2-40B4-BE49-F238E27FC236}">
                <a16:creationId xmlns:a16="http://schemas.microsoft.com/office/drawing/2014/main" id="{ACCF62FD-76A8-7F2B-F7D7-40CFE487EBB5}"/>
              </a:ext>
            </a:extLst>
          </p:cNvPr>
          <p:cNvSpPr txBox="1">
            <a:spLocks noChangeArrowheads="1"/>
          </p:cNvSpPr>
          <p:nvPr/>
        </p:nvSpPr>
        <p:spPr bwMode="auto">
          <a:xfrm>
            <a:off x="3933021" y="3371161"/>
            <a:ext cx="1553379" cy="786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heart</a:t>
            </a:r>
          </a:p>
        </p:txBody>
      </p:sp>
      <p:sp>
        <p:nvSpPr>
          <p:cNvPr id="7" name="Rectangle 2">
            <a:extLst>
              <a:ext uri="{FF2B5EF4-FFF2-40B4-BE49-F238E27FC236}">
                <a16:creationId xmlns:a16="http://schemas.microsoft.com/office/drawing/2014/main" id="{81C73BC5-5E5B-2751-84D8-FDFC609E5BAD}"/>
              </a:ext>
            </a:extLst>
          </p:cNvPr>
          <p:cNvSpPr txBox="1">
            <a:spLocks noChangeArrowheads="1"/>
          </p:cNvSpPr>
          <p:nvPr/>
        </p:nvSpPr>
        <p:spPr bwMode="auto">
          <a:xfrm>
            <a:off x="288218" y="2707481"/>
            <a:ext cx="4867188" cy="771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God has sent forth</a:t>
            </a:r>
          </a:p>
        </p:txBody>
      </p:sp>
      <p:sp>
        <p:nvSpPr>
          <p:cNvPr id="9" name="Rectangle 2">
            <a:extLst>
              <a:ext uri="{FF2B5EF4-FFF2-40B4-BE49-F238E27FC236}">
                <a16:creationId xmlns:a16="http://schemas.microsoft.com/office/drawing/2014/main" id="{17B66DEE-1093-E510-555F-B18F8EAA6CFD}"/>
              </a:ext>
            </a:extLst>
          </p:cNvPr>
          <p:cNvSpPr txBox="1">
            <a:spLocks noChangeArrowheads="1"/>
          </p:cNvSpPr>
          <p:nvPr/>
        </p:nvSpPr>
        <p:spPr bwMode="auto">
          <a:xfrm>
            <a:off x="4662487" y="2709426"/>
            <a:ext cx="4255293" cy="76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the Spirit of His</a:t>
            </a:r>
          </a:p>
        </p:txBody>
      </p:sp>
      <p:sp>
        <p:nvSpPr>
          <p:cNvPr id="10" name="Rectangle 2">
            <a:extLst>
              <a:ext uri="{FF2B5EF4-FFF2-40B4-BE49-F238E27FC236}">
                <a16:creationId xmlns:a16="http://schemas.microsoft.com/office/drawing/2014/main" id="{AD581866-B475-E926-5929-FC391B48F7A0}"/>
              </a:ext>
            </a:extLst>
          </p:cNvPr>
          <p:cNvSpPr txBox="1">
            <a:spLocks noChangeArrowheads="1"/>
          </p:cNvSpPr>
          <p:nvPr/>
        </p:nvSpPr>
        <p:spPr bwMode="auto">
          <a:xfrm>
            <a:off x="721519" y="3371161"/>
            <a:ext cx="111499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Son</a:t>
            </a:r>
          </a:p>
        </p:txBody>
      </p:sp>
      <p:sp>
        <p:nvSpPr>
          <p:cNvPr id="11" name="Rectangle 2">
            <a:extLst>
              <a:ext uri="{FF2B5EF4-FFF2-40B4-BE49-F238E27FC236}">
                <a16:creationId xmlns:a16="http://schemas.microsoft.com/office/drawing/2014/main" id="{E4A27AEC-3B62-CF13-DBD2-C01B15450812}"/>
              </a:ext>
            </a:extLst>
          </p:cNvPr>
          <p:cNvSpPr txBox="1">
            <a:spLocks noChangeArrowheads="1"/>
          </p:cNvSpPr>
          <p:nvPr/>
        </p:nvSpPr>
        <p:spPr bwMode="auto">
          <a:xfrm>
            <a:off x="2362200" y="2023625"/>
            <a:ext cx="5342771" cy="793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because you are sons</a:t>
            </a:r>
          </a:p>
        </p:txBody>
      </p:sp>
      <p:sp>
        <p:nvSpPr>
          <p:cNvPr id="13" name="Rectangle 2">
            <a:extLst>
              <a:ext uri="{FF2B5EF4-FFF2-40B4-BE49-F238E27FC236}">
                <a16:creationId xmlns:a16="http://schemas.microsoft.com/office/drawing/2014/main" id="{03BC74A7-CF38-7B15-0FD8-65C148062A40}"/>
              </a:ext>
            </a:extLst>
          </p:cNvPr>
          <p:cNvSpPr txBox="1">
            <a:spLocks noChangeArrowheads="1"/>
          </p:cNvSpPr>
          <p:nvPr/>
        </p:nvSpPr>
        <p:spPr bwMode="auto">
          <a:xfrm>
            <a:off x="1643064" y="3354430"/>
            <a:ext cx="6703218" cy="822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a:ea typeface="+mj-ea"/>
                <a:cs typeface="+mj-cs"/>
              </a:rPr>
              <a:t>into your hearts, crying out</a:t>
            </a:r>
          </a:p>
        </p:txBody>
      </p:sp>
      <p:sp>
        <p:nvSpPr>
          <p:cNvPr id="14" name="Rectangle 2">
            <a:extLst>
              <a:ext uri="{FF2B5EF4-FFF2-40B4-BE49-F238E27FC236}">
                <a16:creationId xmlns:a16="http://schemas.microsoft.com/office/drawing/2014/main" id="{70889F0C-2753-925D-A107-9C0977F5CD5F}"/>
              </a:ext>
            </a:extLst>
          </p:cNvPr>
          <p:cNvSpPr txBox="1">
            <a:spLocks noChangeArrowheads="1"/>
          </p:cNvSpPr>
          <p:nvPr/>
        </p:nvSpPr>
        <p:spPr bwMode="auto">
          <a:xfrm>
            <a:off x="1047750" y="4042610"/>
            <a:ext cx="4229792" cy="786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a:ea typeface="+mj-ea"/>
                <a:cs typeface="+mj-cs"/>
              </a:rPr>
              <a:t>Abba, Father!</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endPar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a:endParaRPr>
          </a:p>
        </p:txBody>
      </p:sp>
      <p:sp>
        <p:nvSpPr>
          <p:cNvPr id="12" name="TextBox 18">
            <a:extLst>
              <a:ext uri="{FF2B5EF4-FFF2-40B4-BE49-F238E27FC236}">
                <a16:creationId xmlns:a16="http://schemas.microsoft.com/office/drawing/2014/main" id="{4ADF6159-F3C1-8B52-C3CE-BBEEE0FABD22}"/>
              </a:ext>
            </a:extLst>
          </p:cNvPr>
          <p:cNvSpPr txBox="1"/>
          <p:nvPr/>
        </p:nvSpPr>
        <p:spPr>
          <a:xfrm>
            <a:off x="645512" y="4992353"/>
            <a:ext cx="707136" cy="769441"/>
          </a:xfrm>
          <a:prstGeom prst="rect">
            <a:avLst/>
          </a:prstGeom>
          <a:noFill/>
        </p:spPr>
        <p:txBody>
          <a:bodyPr wrap="square" rtlCol="0">
            <a:spAutoFit/>
          </a:bodyPr>
          <a:lstStyle/>
          <a:p>
            <a:r>
              <a:rPr lang="en-US" sz="4400" b="1" kern="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latin typeface="Calibri" panose="020F0502020204030204" pitchFamily="34" charset="0"/>
              </a:rPr>
              <a:t>→</a:t>
            </a:r>
          </a:p>
        </p:txBody>
      </p:sp>
      <p:sp>
        <p:nvSpPr>
          <p:cNvPr id="15" name="Arrow Down">
            <a:extLst>
              <a:ext uri="{FF2B5EF4-FFF2-40B4-BE49-F238E27FC236}">
                <a16:creationId xmlns:a16="http://schemas.microsoft.com/office/drawing/2014/main" id="{78B6EB88-7A73-1659-474A-F43CDD7BD0B3}"/>
              </a:ext>
            </a:extLst>
          </p:cNvPr>
          <p:cNvSpPr txBox="1"/>
          <p:nvPr/>
        </p:nvSpPr>
        <p:spPr>
          <a:xfrm>
            <a:off x="4236324" y="1793762"/>
            <a:ext cx="707136" cy="769441"/>
          </a:xfrm>
          <a:prstGeom prst="rect">
            <a:avLst/>
          </a:prstGeom>
          <a:noFill/>
        </p:spPr>
        <p:txBody>
          <a:bodyPr wrap="square" rtlCol="0">
            <a:spAutoFit/>
          </a:bodyPr>
          <a:lstStyle/>
          <a:p>
            <a:r>
              <a:rPr lang="en-US" sz="4400" b="1" kern="0" dirty="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latin typeface="Calibri" panose="020F0502020204030204" pitchFamily="34" charset="0"/>
              </a:rPr>
              <a:t>↓</a:t>
            </a:r>
          </a:p>
        </p:txBody>
      </p:sp>
      <p:sp>
        <p:nvSpPr>
          <p:cNvPr id="16" name="!!God 1">
            <a:extLst>
              <a:ext uri="{FF2B5EF4-FFF2-40B4-BE49-F238E27FC236}">
                <a16:creationId xmlns:a16="http://schemas.microsoft.com/office/drawing/2014/main" id="{059FB6E3-42C5-EF2F-9661-750EA0A0C08B}"/>
              </a:ext>
            </a:extLst>
          </p:cNvPr>
          <p:cNvSpPr txBox="1">
            <a:spLocks noChangeArrowheads="1"/>
          </p:cNvSpPr>
          <p:nvPr/>
        </p:nvSpPr>
        <p:spPr bwMode="auto">
          <a:xfrm>
            <a:off x="2177269" y="453270"/>
            <a:ext cx="1447788" cy="770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latin typeface="Calibri" panose="020F0502020204030204" pitchFamily="34" charset="0"/>
              </a:rPr>
              <a:t>God</a:t>
            </a:r>
          </a:p>
        </p:txBody>
      </p:sp>
      <p:sp>
        <p:nvSpPr>
          <p:cNvPr id="17" name="!!God 2">
            <a:extLst>
              <a:ext uri="{FF2B5EF4-FFF2-40B4-BE49-F238E27FC236}">
                <a16:creationId xmlns:a16="http://schemas.microsoft.com/office/drawing/2014/main" id="{AF9F6BB5-10F1-F554-6810-03D3CE46E80B}"/>
              </a:ext>
            </a:extLst>
          </p:cNvPr>
          <p:cNvSpPr txBox="1">
            <a:spLocks noChangeArrowheads="1"/>
          </p:cNvSpPr>
          <p:nvPr/>
        </p:nvSpPr>
        <p:spPr bwMode="auto">
          <a:xfrm>
            <a:off x="2177269" y="453270"/>
            <a:ext cx="1447788" cy="770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latin typeface="Calibri" panose="020F0502020204030204" pitchFamily="34" charset="0"/>
              </a:rPr>
              <a:t>God</a:t>
            </a:r>
          </a:p>
        </p:txBody>
      </p:sp>
      <p:sp>
        <p:nvSpPr>
          <p:cNvPr id="19" name="Rectangle 2">
            <a:extLst>
              <a:ext uri="{FF2B5EF4-FFF2-40B4-BE49-F238E27FC236}">
                <a16:creationId xmlns:a16="http://schemas.microsoft.com/office/drawing/2014/main" id="{53D1559C-2F58-0FE7-57AC-C4AD1DCAFBBB}"/>
              </a:ext>
            </a:extLst>
          </p:cNvPr>
          <p:cNvSpPr txBox="1">
            <a:spLocks noChangeArrowheads="1"/>
          </p:cNvSpPr>
          <p:nvPr/>
        </p:nvSpPr>
        <p:spPr bwMode="auto">
          <a:xfrm>
            <a:off x="3560781" y="4561242"/>
            <a:ext cx="1818042" cy="1312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Inflate">
              <a:avLst>
                <a:gd name="adj" fmla="val 20000"/>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1600" b="1" spc="50" dirty="0">
                <a:ln w="1143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glow rad="63500">
                    <a:srgbClr val="000000"/>
                  </a:glow>
                  <a:outerShdw blurRad="76200" dist="50800" dir="5400000" algn="tl" rotWithShape="0">
                    <a:srgbClr val="000000">
                      <a:alpha val="65000"/>
                    </a:srgbClr>
                  </a:outerShdw>
                </a:effectLst>
                <a:latin typeface="Calibri" panose="020F0502020204030204" pitchFamily="34" charset="0"/>
              </a:rPr>
              <a:t>heart</a:t>
            </a:r>
          </a:p>
        </p:txBody>
      </p:sp>
    </p:spTree>
    <p:extLst>
      <p:ext uri="{BB962C8B-B14F-4D97-AF65-F5344CB8AC3E}">
        <p14:creationId xmlns:p14="http://schemas.microsoft.com/office/powerpoint/2010/main" val="575581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750" fill="hold"/>
                                        <p:tgtEl>
                                          <p:spTgt spid="3074"/>
                                        </p:tgtEl>
                                        <p:attrNameLst>
                                          <p:attrName>ppt_x</p:attrName>
                                        </p:attrNameLst>
                                      </p:cBhvr>
                                      <p:tavLst>
                                        <p:tav tm="0">
                                          <p:val>
                                            <p:strVal val="#ppt_x"/>
                                          </p:val>
                                        </p:tav>
                                        <p:tav tm="100000">
                                          <p:val>
                                            <p:strVal val="#ppt_x"/>
                                          </p:val>
                                        </p:tav>
                                      </p:tavLst>
                                    </p:anim>
                                    <p:anim calcmode="lin" valueType="num">
                                      <p:cBhvr additive="base">
                                        <p:cTn id="8" dur="750" fill="hold"/>
                                        <p:tgtEl>
                                          <p:spTgt spid="3074"/>
                                        </p:tgtEl>
                                        <p:attrNameLst>
                                          <p:attrName>ppt_y</p:attrName>
                                        </p:attrNameLst>
                                      </p:cBhvr>
                                      <p:tavLst>
                                        <p:tav tm="0">
                                          <p:val>
                                            <p:strVal val="1+#ppt_h/2"/>
                                          </p:val>
                                        </p:tav>
                                        <p:tav tm="100000">
                                          <p:val>
                                            <p:strVal val="#ppt_y"/>
                                          </p:val>
                                        </p:tav>
                                      </p:tavLst>
                                    </p:anim>
                                  </p:childTnLst>
                                </p:cTn>
                              </p:par>
                              <p:par>
                                <p:cTn id="9" presetID="17" presetClass="entr" presetSubtype="10" fill="hold" grpId="2"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750" fill="hold"/>
                                        <p:tgtEl>
                                          <p:spTgt spid="3074"/>
                                        </p:tgtEl>
                                        <p:attrNameLst>
                                          <p:attrName>ppt_w</p:attrName>
                                        </p:attrNameLst>
                                      </p:cBhvr>
                                      <p:tavLst>
                                        <p:tav tm="0">
                                          <p:val>
                                            <p:fltVal val="0"/>
                                          </p:val>
                                        </p:tav>
                                        <p:tav tm="100000">
                                          <p:val>
                                            <p:strVal val="#ppt_w"/>
                                          </p:val>
                                        </p:tav>
                                      </p:tavLst>
                                    </p:anim>
                                    <p:anim calcmode="lin" valueType="num">
                                      <p:cBhvr>
                                        <p:cTn id="12" dur="750" fill="hold"/>
                                        <p:tgtEl>
                                          <p:spTgt spid="3074"/>
                                        </p:tgtEl>
                                        <p:attrNameLst>
                                          <p:attrName>ppt_h</p:attrName>
                                        </p:attrNameLst>
                                      </p:cBhvr>
                                      <p:tavLst>
                                        <p:tav tm="0">
                                          <p:val>
                                            <p:strVal val="#ppt_h"/>
                                          </p:val>
                                        </p:tav>
                                        <p:tav tm="100000">
                                          <p:val>
                                            <p:strVal val="#ppt_h"/>
                                          </p:val>
                                        </p:tav>
                                      </p:tavLst>
                                    </p:anim>
                                  </p:childTnLst>
                                </p:cTn>
                              </p:par>
                            </p:childTnLst>
                          </p:cTn>
                        </p:par>
                        <p:par>
                          <p:cTn id="13" fill="hold">
                            <p:stCondLst>
                              <p:cond delay="750"/>
                            </p:stCondLst>
                            <p:childTnLst>
                              <p:par>
                                <p:cTn id="14" presetID="10" presetClass="exit" presetSubtype="0" fill="hold" grpId="1" nodeType="afterEffect">
                                  <p:stCondLst>
                                    <p:cond delay="0"/>
                                  </p:stCondLst>
                                  <p:childTnLst>
                                    <p:animEffect transition="out" filter="fade">
                                      <p:cBhvr>
                                        <p:cTn id="15" dur="250"/>
                                        <p:tgtEl>
                                          <p:spTgt spid="2"/>
                                        </p:tgtEl>
                                      </p:cBhvr>
                                    </p:animEffect>
                                    <p:set>
                                      <p:cBhvr>
                                        <p:cTn id="16" dur="1" fill="hold">
                                          <p:stCondLst>
                                            <p:cond delay="24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5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5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5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25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25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250"/>
                                        <p:tgtEl>
                                          <p:spTgt spid="14"/>
                                        </p:tgtEl>
                                      </p:cBhvr>
                                    </p:animEffect>
                                  </p:childTnLst>
                                </p:cTn>
                              </p:par>
                              <p:par>
                                <p:cTn id="37" presetID="42" presetClass="path" presetSubtype="0" accel="50000" decel="50000" fill="hold" grpId="2" nodeType="withEffect">
                                  <p:stCondLst>
                                    <p:cond delay="0"/>
                                  </p:stCondLst>
                                  <p:childTnLst>
                                    <p:animMotion origin="layout" path="M 5.55556E-7 4.07407E-6 L 0.20243 -0.32894 " pathEditMode="relative" rAng="0" ptsTypes="AA">
                                      <p:cBhvr>
                                        <p:cTn id="38" dur="2000" fill="hold"/>
                                        <p:tgtEl>
                                          <p:spTgt spid="7"/>
                                        </p:tgtEl>
                                        <p:attrNameLst>
                                          <p:attrName>ppt_x</p:attrName>
                                          <p:attrName>ppt_y</p:attrName>
                                        </p:attrNameLst>
                                      </p:cBhvr>
                                      <p:rCtr x="10122" y="-16458"/>
                                    </p:animMotion>
                                  </p:childTnLst>
                                </p:cTn>
                              </p:par>
                              <p:par>
                                <p:cTn id="39" presetID="42" presetClass="path" presetSubtype="0" accel="50000" decel="50000" fill="hold" grpId="2" nodeType="withEffect">
                                  <p:stCondLst>
                                    <p:cond delay="0"/>
                                  </p:stCondLst>
                                  <p:childTnLst>
                                    <p:animMotion origin="layout" path="M -4.72222E-6 -4.44444E-6 L -0.2967 -0.23055 " pathEditMode="relative" rAng="0" ptsTypes="AA">
                                      <p:cBhvr>
                                        <p:cTn id="40" dur="2000" fill="hold"/>
                                        <p:tgtEl>
                                          <p:spTgt spid="9"/>
                                        </p:tgtEl>
                                        <p:attrNameLst>
                                          <p:attrName>ppt_x</p:attrName>
                                          <p:attrName>ppt_y</p:attrName>
                                        </p:attrNameLst>
                                      </p:cBhvr>
                                      <p:rCtr x="-14844" y="-11528"/>
                                    </p:animMotion>
                                  </p:childTnLst>
                                </p:cTn>
                              </p:par>
                              <p:par>
                                <p:cTn id="41" presetID="42" presetClass="path" presetSubtype="0" accel="50000" decel="50000" fill="hold" grpId="2" nodeType="withEffect">
                                  <p:stCondLst>
                                    <p:cond delay="0"/>
                                  </p:stCondLst>
                                  <p:childTnLst>
                                    <p:animMotion origin="layout" path="M -5.55556E-7 3.7037E-7 L 0.56285 -0.32824 " pathEditMode="relative" rAng="0" ptsTypes="AA">
                                      <p:cBhvr>
                                        <p:cTn id="42" dur="2000" fill="hold"/>
                                        <p:tgtEl>
                                          <p:spTgt spid="10"/>
                                        </p:tgtEl>
                                        <p:attrNameLst>
                                          <p:attrName>ppt_x</p:attrName>
                                          <p:attrName>ppt_y</p:attrName>
                                        </p:attrNameLst>
                                      </p:cBhvr>
                                      <p:rCtr x="28142" y="-16412"/>
                                    </p:animMotion>
                                  </p:childTnLst>
                                </p:cTn>
                              </p:par>
                              <p:par>
                                <p:cTn id="43" presetID="42" presetClass="path" presetSubtype="0" accel="50000" decel="50000" fill="hold" grpId="2" nodeType="withEffect">
                                  <p:stCondLst>
                                    <p:cond delay="0"/>
                                  </p:stCondLst>
                                  <p:childTnLst>
                                    <p:animMotion origin="layout" path="M -8.33333E-7 7.40741E-7 L -0.05052 0.06273 " pathEditMode="relative" rAng="0" ptsTypes="AA">
                                      <p:cBhvr>
                                        <p:cTn id="44" dur="2000" fill="hold"/>
                                        <p:tgtEl>
                                          <p:spTgt spid="11"/>
                                        </p:tgtEl>
                                        <p:attrNameLst>
                                          <p:attrName>ppt_x</p:attrName>
                                          <p:attrName>ppt_y</p:attrName>
                                        </p:attrNameLst>
                                      </p:cBhvr>
                                      <p:rCtr x="-2535" y="3125"/>
                                    </p:animMotion>
                                  </p:childTnLst>
                                </p:cTn>
                              </p:par>
                              <p:par>
                                <p:cTn id="45" presetID="42" presetClass="path" presetSubtype="0" accel="50000" decel="50000" fill="hold" grpId="2" nodeType="withEffect">
                                  <p:stCondLst>
                                    <p:cond delay="0"/>
                                  </p:stCondLst>
                                  <p:childTnLst>
                                    <p:animMotion origin="layout" path="M -5.55556E-7 -4.07407E-6 L -0.04618 0.23125 " pathEditMode="relative" rAng="0" ptsTypes="AA">
                                      <p:cBhvr>
                                        <p:cTn id="46" dur="2000" fill="hold"/>
                                        <p:tgtEl>
                                          <p:spTgt spid="13"/>
                                        </p:tgtEl>
                                        <p:attrNameLst>
                                          <p:attrName>ppt_x</p:attrName>
                                          <p:attrName>ppt_y</p:attrName>
                                        </p:attrNameLst>
                                      </p:cBhvr>
                                      <p:rCtr x="-2309" y="11551"/>
                                    </p:animMotion>
                                  </p:childTnLst>
                                </p:cTn>
                              </p:par>
                              <p:par>
                                <p:cTn id="47" presetID="42" presetClass="path" presetSubtype="0" accel="50000" decel="50000" fill="hold" grpId="2" nodeType="withEffect">
                                  <p:stCondLst>
                                    <p:cond delay="0"/>
                                  </p:stCondLst>
                                  <p:childTnLst>
                                    <p:animMotion origin="layout" path="M -3.33333E-6 7.40741E-7 L 0.15469 0.23125 " pathEditMode="relative" rAng="0" ptsTypes="AA">
                                      <p:cBhvr>
                                        <p:cTn id="48" dur="2000" fill="hold"/>
                                        <p:tgtEl>
                                          <p:spTgt spid="14"/>
                                        </p:tgtEl>
                                        <p:attrNameLst>
                                          <p:attrName>ppt_x</p:attrName>
                                          <p:attrName>ppt_y</p:attrName>
                                        </p:attrNameLst>
                                      </p:cBhvr>
                                      <p:rCtr x="7726" y="11551"/>
                                    </p:animMotion>
                                  </p:childTnLst>
                                </p:cTn>
                              </p:par>
                              <p:par>
                                <p:cTn id="49" presetID="10" presetClass="exit" presetSubtype="0" fill="hold" grpId="1" nodeType="withEffect">
                                  <p:stCondLst>
                                    <p:cond delay="0"/>
                                  </p:stCondLst>
                                  <p:childTnLst>
                                    <p:animEffect transition="out" filter="fade">
                                      <p:cBhvr>
                                        <p:cTn id="50" dur="1250"/>
                                        <p:tgtEl>
                                          <p:spTgt spid="3074"/>
                                        </p:tgtEl>
                                      </p:cBhvr>
                                    </p:animEffect>
                                    <p:set>
                                      <p:cBhvr>
                                        <p:cTn id="51" dur="1" fill="hold">
                                          <p:stCondLst>
                                            <p:cond delay="1249"/>
                                          </p:stCondLst>
                                        </p:cTn>
                                        <p:tgtEl>
                                          <p:spTgt spid="3074"/>
                                        </p:tgtEl>
                                        <p:attrNameLst>
                                          <p:attrName>style.visibility</p:attrName>
                                        </p:attrNameLst>
                                      </p:cBhvr>
                                      <p:to>
                                        <p:strVal val="hidden"/>
                                      </p:to>
                                    </p:set>
                                  </p:childTnLst>
                                </p:cTn>
                              </p:par>
                            </p:childTnLst>
                          </p:cTn>
                        </p:par>
                        <p:par>
                          <p:cTn id="52" fill="hold">
                            <p:stCondLst>
                              <p:cond delay="2000"/>
                            </p:stCondLst>
                            <p:childTnLst>
                              <p:par>
                                <p:cTn id="53" presetID="10" presetClass="entr" presetSubtype="0" fill="hold" grpId="2"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250"/>
                                        <p:tgtEl>
                                          <p:spTgt spid="6"/>
                                        </p:tgtEl>
                                      </p:cBhvr>
                                    </p:animEffect>
                                  </p:childTnLst>
                                </p:cTn>
                              </p:par>
                              <p:par>
                                <p:cTn id="56" presetID="10" presetClass="exit" presetSubtype="0" fill="hold" grpId="1" nodeType="withEffect">
                                  <p:stCondLst>
                                    <p:cond delay="0"/>
                                  </p:stCondLst>
                                  <p:childTnLst>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0"/>
                                        </p:tgtEl>
                                      </p:cBhvr>
                                    </p:animEffect>
                                    <p:set>
                                      <p:cBhvr>
                                        <p:cTn id="64" dur="1" fill="hold">
                                          <p:stCondLst>
                                            <p:cond delay="499"/>
                                          </p:stCondLst>
                                        </p:cTn>
                                        <p:tgtEl>
                                          <p:spTgt spid="10"/>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1"/>
                                        </p:tgtEl>
                                      </p:cBhvr>
                                    </p:animEffect>
                                    <p:set>
                                      <p:cBhvr>
                                        <p:cTn id="67" dur="1" fill="hold">
                                          <p:stCondLst>
                                            <p:cond delay="499"/>
                                          </p:stCondLst>
                                        </p:cTn>
                                        <p:tgtEl>
                                          <p:spTgt spid="11"/>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3"/>
                                        </p:tgtEl>
                                      </p:cBhvr>
                                    </p:animEffect>
                                    <p:set>
                                      <p:cBhvr>
                                        <p:cTn id="70" dur="1" fill="hold">
                                          <p:stCondLst>
                                            <p:cond delay="499"/>
                                          </p:stCondLst>
                                        </p:cTn>
                                        <p:tgtEl>
                                          <p:spTgt spid="13"/>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par>
                                <p:cTn id="74" presetID="22" presetClass="entr" presetSubtype="1" fill="hold" grpId="0" nodeType="withEffect">
                                  <p:stCondLst>
                                    <p:cond delay="400"/>
                                  </p:stCondLst>
                                  <p:childTnLst>
                                    <p:set>
                                      <p:cBhvr>
                                        <p:cTn id="75" dur="1" fill="hold">
                                          <p:stCondLst>
                                            <p:cond delay="0"/>
                                          </p:stCondLst>
                                        </p:cTn>
                                        <p:tgtEl>
                                          <p:spTgt spid="15"/>
                                        </p:tgtEl>
                                        <p:attrNameLst>
                                          <p:attrName>style.visibility</p:attrName>
                                        </p:attrNameLst>
                                      </p:cBhvr>
                                      <p:to>
                                        <p:strVal val="visible"/>
                                      </p:to>
                                    </p:set>
                                    <p:animEffect transition="in" filter="wipe(up)">
                                      <p:cBhvr>
                                        <p:cTn id="76" dur="500"/>
                                        <p:tgtEl>
                                          <p:spTgt spid="15"/>
                                        </p:tgtEl>
                                      </p:cBhvr>
                                    </p:animEffect>
                                  </p:childTnLst>
                                </p:cTn>
                              </p:par>
                              <p:par>
                                <p:cTn id="77" presetID="2" presetClass="entr" presetSubtype="8" fill="hold" grpId="0" nodeType="withEffect">
                                  <p:stCondLst>
                                    <p:cond delay="800"/>
                                  </p:stCondLst>
                                  <p:childTnLst>
                                    <p:set>
                                      <p:cBhvr>
                                        <p:cTn id="78" dur="1" fill="hold">
                                          <p:stCondLst>
                                            <p:cond delay="0"/>
                                          </p:stCondLst>
                                        </p:cTn>
                                        <p:tgtEl>
                                          <p:spTgt spid="12"/>
                                        </p:tgtEl>
                                        <p:attrNameLst>
                                          <p:attrName>style.visibility</p:attrName>
                                        </p:attrNameLst>
                                      </p:cBhvr>
                                      <p:to>
                                        <p:strVal val="visible"/>
                                      </p:to>
                                    </p:set>
                                    <p:anim calcmode="lin" valueType="num">
                                      <p:cBhvr additive="base">
                                        <p:cTn id="79" dur="500" fill="hold"/>
                                        <p:tgtEl>
                                          <p:spTgt spid="12"/>
                                        </p:tgtEl>
                                        <p:attrNameLst>
                                          <p:attrName>ppt_x</p:attrName>
                                        </p:attrNameLst>
                                      </p:cBhvr>
                                      <p:tavLst>
                                        <p:tav tm="0">
                                          <p:val>
                                            <p:strVal val="0-#ppt_w/2"/>
                                          </p:val>
                                        </p:tav>
                                        <p:tav tm="100000">
                                          <p:val>
                                            <p:strVal val="#ppt_x"/>
                                          </p:val>
                                        </p:tav>
                                      </p:tavLst>
                                    </p:anim>
                                    <p:anim calcmode="lin" valueType="num">
                                      <p:cBhvr additive="base">
                                        <p:cTn id="80" dur="500" fill="hold"/>
                                        <p:tgtEl>
                                          <p:spTgt spid="12"/>
                                        </p:tgtEl>
                                        <p:attrNameLst>
                                          <p:attrName>ppt_y</p:attrName>
                                        </p:attrNameLst>
                                      </p:cBhvr>
                                      <p:tavLst>
                                        <p:tav tm="0">
                                          <p:val>
                                            <p:strVal val="#ppt_y"/>
                                          </p:val>
                                        </p:tav>
                                        <p:tav tm="100000">
                                          <p:val>
                                            <p:strVal val="#ppt_y"/>
                                          </p:val>
                                        </p:tav>
                                      </p:tavLst>
                                    </p:anim>
                                  </p:childTnLst>
                                </p:cTn>
                              </p:par>
                              <p:par>
                                <p:cTn id="81" presetID="10" presetClass="entr" presetSubtype="0" fill="hold" grpId="0" nodeType="with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250"/>
                                        <p:tgtEl>
                                          <p:spTgt spid="1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fade">
                                      <p:cBhvr>
                                        <p:cTn id="86" dur="250"/>
                                        <p:tgtEl>
                                          <p:spTgt spid="17"/>
                                        </p:tgtEl>
                                      </p:cBhvr>
                                    </p:animEffect>
                                  </p:childTnLst>
                                </p:cTn>
                              </p:par>
                            </p:childTnLst>
                          </p:cTn>
                        </p:par>
                        <p:par>
                          <p:cTn id="87" fill="hold">
                            <p:stCondLst>
                              <p:cond delay="3300"/>
                            </p:stCondLst>
                            <p:childTnLst>
                              <p:par>
                                <p:cTn id="88" presetID="23" presetClass="entr" presetSubtype="16" fill="hold" grpId="0" nodeType="afterEffect">
                                  <p:stCondLst>
                                    <p:cond delay="200"/>
                                  </p:stCondLst>
                                  <p:childTnLst>
                                    <p:set>
                                      <p:cBhvr>
                                        <p:cTn id="89" dur="1" fill="hold">
                                          <p:stCondLst>
                                            <p:cond delay="0"/>
                                          </p:stCondLst>
                                        </p:cTn>
                                        <p:tgtEl>
                                          <p:spTgt spid="18"/>
                                        </p:tgtEl>
                                        <p:attrNameLst>
                                          <p:attrName>style.visibility</p:attrName>
                                        </p:attrNameLst>
                                      </p:cBhvr>
                                      <p:to>
                                        <p:strVal val="visible"/>
                                      </p:to>
                                    </p:set>
                                    <p:anim calcmode="lin" valueType="num">
                                      <p:cBhvr>
                                        <p:cTn id="90" dur="1000" fill="hold"/>
                                        <p:tgtEl>
                                          <p:spTgt spid="18"/>
                                        </p:tgtEl>
                                        <p:attrNameLst>
                                          <p:attrName>ppt_w</p:attrName>
                                        </p:attrNameLst>
                                      </p:cBhvr>
                                      <p:tavLst>
                                        <p:tav tm="0">
                                          <p:val>
                                            <p:fltVal val="0"/>
                                          </p:val>
                                        </p:tav>
                                        <p:tav tm="100000">
                                          <p:val>
                                            <p:strVal val="#ppt_w"/>
                                          </p:val>
                                        </p:tav>
                                      </p:tavLst>
                                    </p:anim>
                                    <p:anim calcmode="lin" valueType="num">
                                      <p:cBhvr>
                                        <p:cTn id="91" dur="1000" fill="hold"/>
                                        <p:tgtEl>
                                          <p:spTgt spid="18"/>
                                        </p:tgtEl>
                                        <p:attrNameLst>
                                          <p:attrName>ppt_h</p:attrName>
                                        </p:attrNameLst>
                                      </p:cBhvr>
                                      <p:tavLst>
                                        <p:tav tm="0">
                                          <p:val>
                                            <p:fltVal val="0"/>
                                          </p:val>
                                        </p:tav>
                                        <p:tav tm="100000">
                                          <p:val>
                                            <p:strVal val="#ppt_h"/>
                                          </p:val>
                                        </p:tav>
                                      </p:tavLst>
                                    </p:anim>
                                  </p:childTnLst>
                                </p:cTn>
                              </p:par>
                            </p:childTnLst>
                          </p:cTn>
                        </p:par>
                        <p:par>
                          <p:cTn id="92" fill="hold">
                            <p:stCondLst>
                              <p:cond delay="4500"/>
                            </p:stCondLst>
                            <p:childTnLst>
                              <p:par>
                                <p:cTn id="93" presetID="1" presetClass="exit" presetSubtype="0" fill="hold" grpId="2" nodeType="afterEffect">
                                  <p:stCondLst>
                                    <p:cond delay="0"/>
                                  </p:stCondLst>
                                  <p:childTnLst>
                                    <p:set>
                                      <p:cBhvr>
                                        <p:cTn id="94" dur="1" fill="hold">
                                          <p:stCondLst>
                                            <p:cond delay="0"/>
                                          </p:stCondLst>
                                        </p:cTn>
                                        <p:tgtEl>
                                          <p:spTgt spid="18"/>
                                        </p:tgtEl>
                                        <p:attrNameLst>
                                          <p:attrName>style.visibility</p:attrName>
                                        </p:attrNameLst>
                                      </p:cBhvr>
                                      <p:to>
                                        <p:strVal val="hidden"/>
                                      </p:to>
                                    </p:set>
                                  </p:childTnLst>
                                </p:cTn>
                              </p:par>
                              <p:par>
                                <p:cTn id="95" presetID="1" presetClass="entr" presetSubtype="0" fill="hold" grpId="0" nodeType="withEffect">
                                  <p:stCondLst>
                                    <p:cond delay="0"/>
                                  </p:stCondLst>
                                  <p:childTnLst>
                                    <p:set>
                                      <p:cBhvr>
                                        <p:cTn id="96" dur="1" fill="hold">
                                          <p:stCondLst>
                                            <p:cond delay="0"/>
                                          </p:stCondLst>
                                        </p:cTn>
                                        <p:tgtEl>
                                          <p:spTgt spid="19"/>
                                        </p:tgtEl>
                                        <p:attrNameLst>
                                          <p:attrName>style.visibility</p:attrName>
                                        </p:attrNameLst>
                                      </p:cBhvr>
                                      <p:to>
                                        <p:strVal val="visible"/>
                                      </p:to>
                                    </p:set>
                                  </p:childTnLst>
                                </p:cTn>
                              </p:par>
                              <p:par>
                                <p:cTn id="97" presetID="10" presetClass="exit" presetSubtype="0" fill="hold" grpId="1" nodeType="withEffect">
                                  <p:stCondLst>
                                    <p:cond delay="0"/>
                                  </p:stCondLst>
                                  <p:childTnLst>
                                    <p:animEffect transition="out" filter="fade">
                                      <p:cBhvr>
                                        <p:cTn id="98" dur="1000"/>
                                        <p:tgtEl>
                                          <p:spTgt spid="19"/>
                                        </p:tgtEl>
                                      </p:cBhvr>
                                    </p:animEffect>
                                    <p:set>
                                      <p:cBhvr>
                                        <p:cTn id="99" dur="1" fill="hold">
                                          <p:stCondLst>
                                            <p:cond delay="999"/>
                                          </p:stCondLst>
                                        </p:cTn>
                                        <p:tgtEl>
                                          <p:spTgt spid="19"/>
                                        </p:tgtEl>
                                        <p:attrNameLst>
                                          <p:attrName>style.visibility</p:attrName>
                                        </p:attrNameLst>
                                      </p:cBhvr>
                                      <p:to>
                                        <p:strVal val="hidden"/>
                                      </p:to>
                                    </p:set>
                                  </p:childTnLst>
                                </p:cTn>
                              </p:par>
                              <p:par>
                                <p:cTn id="100" presetID="23" presetClass="exit" presetSubtype="16" fill="hold" grpId="2" nodeType="withEffect">
                                  <p:stCondLst>
                                    <p:cond delay="0"/>
                                  </p:stCondLst>
                                  <p:childTnLst>
                                    <p:anim calcmode="lin" valueType="num">
                                      <p:cBhvr>
                                        <p:cTn id="101" dur="1000"/>
                                        <p:tgtEl>
                                          <p:spTgt spid="19"/>
                                        </p:tgtEl>
                                        <p:attrNameLst>
                                          <p:attrName>ppt_w</p:attrName>
                                        </p:attrNameLst>
                                      </p:cBhvr>
                                      <p:tavLst>
                                        <p:tav tm="0">
                                          <p:val>
                                            <p:strVal val="ppt_w"/>
                                          </p:val>
                                        </p:tav>
                                        <p:tav tm="100000">
                                          <p:val>
                                            <p:strVal val="4*ppt_w"/>
                                          </p:val>
                                        </p:tav>
                                      </p:tavLst>
                                    </p:anim>
                                    <p:anim calcmode="lin" valueType="num">
                                      <p:cBhvr>
                                        <p:cTn id="102" dur="1000"/>
                                        <p:tgtEl>
                                          <p:spTgt spid="19"/>
                                        </p:tgtEl>
                                        <p:attrNameLst>
                                          <p:attrName>ppt_h</p:attrName>
                                        </p:attrNameLst>
                                      </p:cBhvr>
                                      <p:tavLst>
                                        <p:tav tm="0">
                                          <p:val>
                                            <p:strVal val="ppt_h"/>
                                          </p:val>
                                        </p:tav>
                                        <p:tav tm="100000">
                                          <p:val>
                                            <p:strVal val="4*ppt_h"/>
                                          </p:val>
                                        </p:tav>
                                      </p:tavLst>
                                    </p:anim>
                                    <p:set>
                                      <p:cBhvr>
                                        <p:cTn id="103" dur="1" fill="hold">
                                          <p:stCondLst>
                                            <p:cond delay="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2"/>
      <p:bldP spid="6" grpId="2"/>
      <p:bldP spid="3074" grpId="0"/>
      <p:bldP spid="3074" grpId="1"/>
      <p:bldP spid="3074" grpId="2"/>
      <p:bldP spid="2" grpId="1"/>
      <p:bldP spid="7" grpId="0"/>
      <p:bldP spid="7" grpId="1"/>
      <p:bldP spid="7" grpId="2"/>
      <p:bldP spid="9" grpId="0"/>
      <p:bldP spid="9" grpId="1"/>
      <p:bldP spid="9" grpId="2"/>
      <p:bldP spid="10" grpId="0"/>
      <p:bldP spid="10" grpId="1"/>
      <p:bldP spid="10" grpId="2"/>
      <p:bldP spid="11" grpId="0"/>
      <p:bldP spid="11" grpId="1"/>
      <p:bldP spid="11" grpId="2"/>
      <p:bldP spid="13" grpId="0"/>
      <p:bldP spid="13" grpId="1"/>
      <p:bldP spid="13" grpId="2"/>
      <p:bldP spid="14" grpId="0"/>
      <p:bldP spid="14" grpId="1"/>
      <p:bldP spid="14" grpId="2"/>
      <p:bldP spid="12" grpId="0"/>
      <p:bldP spid="15" grpId="0"/>
      <p:bldP spid="16" grpId="0"/>
      <p:bldP spid="17" grpId="0"/>
      <p:bldP spid="19" grpId="0"/>
      <p:bldP spid="19" grpId="1"/>
      <p:bldP spid="19" grpId="2"/>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Morph">
            <a:extLst>
              <a:ext uri="{FF2B5EF4-FFF2-40B4-BE49-F238E27FC236}">
                <a16:creationId xmlns:a16="http://schemas.microsoft.com/office/drawing/2014/main" id="{CBEC0C05-AB3B-550C-A6B0-4C21F49CA42A}"/>
              </a:ext>
            </a:extLst>
          </p:cNvPr>
          <p:cNvSpPr/>
          <p:nvPr/>
        </p:nvSpPr>
        <p:spPr>
          <a:xfrm>
            <a:off x="1976728" y="257623"/>
            <a:ext cx="6483096" cy="6099048"/>
          </a:xfrm>
          <a:custGeom>
            <a:avLst/>
            <a:gdLst>
              <a:gd name="connsiteX0" fmla="*/ 3067035 w 6134070"/>
              <a:gd name="connsiteY0" fmla="*/ 1552927 h 6211707"/>
              <a:gd name="connsiteX1" fmla="*/ 3067035 w 6134070"/>
              <a:gd name="connsiteY1" fmla="*/ 6211707 h 6211707"/>
              <a:gd name="connsiteX2" fmla="*/ 3067035 w 6134070"/>
              <a:gd name="connsiteY2" fmla="*/ 1552927 h 6211707"/>
              <a:gd name="connsiteX0" fmla="*/ 3128440 w 6178970"/>
              <a:gd name="connsiteY0" fmla="*/ 1342010 h 6739324"/>
              <a:gd name="connsiteX1" fmla="*/ 3072163 w 6178970"/>
              <a:gd name="connsiteY1" fmla="*/ 6739324 h 6739324"/>
              <a:gd name="connsiteX2" fmla="*/ 3128440 w 6178970"/>
              <a:gd name="connsiteY2" fmla="*/ 1342010 h 6739324"/>
              <a:gd name="connsiteX0" fmla="*/ 2830426 w 6187001"/>
              <a:gd name="connsiteY0" fmla="*/ 1307618 h 6916012"/>
              <a:gd name="connsiteX1" fmla="*/ 3210660 w 6187001"/>
              <a:gd name="connsiteY1" fmla="*/ 6916012 h 6916012"/>
              <a:gd name="connsiteX2" fmla="*/ 2830426 w 6187001"/>
              <a:gd name="connsiteY2" fmla="*/ 1307618 h 6916012"/>
              <a:gd name="connsiteX0" fmla="*/ 2830426 w 6102056"/>
              <a:gd name="connsiteY0" fmla="*/ 1307618 h 6916012"/>
              <a:gd name="connsiteX1" fmla="*/ 3210660 w 6102056"/>
              <a:gd name="connsiteY1" fmla="*/ 6916012 h 6916012"/>
              <a:gd name="connsiteX2" fmla="*/ 2830426 w 6102056"/>
              <a:gd name="connsiteY2" fmla="*/ 1307618 h 6916012"/>
              <a:gd name="connsiteX0" fmla="*/ 2910421 w 6182051"/>
              <a:gd name="connsiteY0" fmla="*/ 1050795 h 6659189"/>
              <a:gd name="connsiteX1" fmla="*/ 3290655 w 6182051"/>
              <a:gd name="connsiteY1" fmla="*/ 6659189 h 6659189"/>
              <a:gd name="connsiteX2" fmla="*/ 2910421 w 6182051"/>
              <a:gd name="connsiteY2" fmla="*/ 1050795 h 6659189"/>
              <a:gd name="connsiteX0" fmla="*/ 2996438 w 6268068"/>
              <a:gd name="connsiteY0" fmla="*/ 1007004 h 6615398"/>
              <a:gd name="connsiteX1" fmla="*/ 3376672 w 6268068"/>
              <a:gd name="connsiteY1" fmla="*/ 6615398 h 6615398"/>
              <a:gd name="connsiteX2" fmla="*/ 2996438 w 6268068"/>
              <a:gd name="connsiteY2" fmla="*/ 1007004 h 6615398"/>
              <a:gd name="connsiteX0" fmla="*/ 2996438 w 6195937"/>
              <a:gd name="connsiteY0" fmla="*/ 1007004 h 6615398"/>
              <a:gd name="connsiteX1" fmla="*/ 3376672 w 6195937"/>
              <a:gd name="connsiteY1" fmla="*/ 6615398 h 6615398"/>
              <a:gd name="connsiteX2" fmla="*/ 2996438 w 6195937"/>
              <a:gd name="connsiteY2" fmla="*/ 1007004 h 6615398"/>
              <a:gd name="connsiteX0" fmla="*/ 2996438 w 6191956"/>
              <a:gd name="connsiteY0" fmla="*/ 1007004 h 6615398"/>
              <a:gd name="connsiteX1" fmla="*/ 3376672 w 6191956"/>
              <a:gd name="connsiteY1" fmla="*/ 6615398 h 6615398"/>
              <a:gd name="connsiteX2" fmla="*/ 2996438 w 6191956"/>
              <a:gd name="connsiteY2" fmla="*/ 1007004 h 6615398"/>
              <a:gd name="connsiteX0" fmla="*/ 3129861 w 6180939"/>
              <a:gd name="connsiteY0" fmla="*/ 989765 h 6725399"/>
              <a:gd name="connsiteX1" fmla="*/ 3309793 w 6180939"/>
              <a:gd name="connsiteY1" fmla="*/ 6725399 h 6725399"/>
              <a:gd name="connsiteX2" fmla="*/ 3129861 w 6180939"/>
              <a:gd name="connsiteY2" fmla="*/ 989765 h 6725399"/>
              <a:gd name="connsiteX0" fmla="*/ 3129861 w 6265801"/>
              <a:gd name="connsiteY0" fmla="*/ 989765 h 6725399"/>
              <a:gd name="connsiteX1" fmla="*/ 3309793 w 6265801"/>
              <a:gd name="connsiteY1" fmla="*/ 6725399 h 6725399"/>
              <a:gd name="connsiteX2" fmla="*/ 3129861 w 6265801"/>
              <a:gd name="connsiteY2" fmla="*/ 989765 h 6725399"/>
              <a:gd name="connsiteX0" fmla="*/ 3168587 w 6304527"/>
              <a:gd name="connsiteY0" fmla="*/ 920221 h 6655855"/>
              <a:gd name="connsiteX1" fmla="*/ 3348519 w 6304527"/>
              <a:gd name="connsiteY1" fmla="*/ 6655855 h 6655855"/>
              <a:gd name="connsiteX2" fmla="*/ 3168587 w 6304527"/>
              <a:gd name="connsiteY2" fmla="*/ 920221 h 6655855"/>
              <a:gd name="connsiteX0" fmla="*/ 3117106 w 6253046"/>
              <a:gd name="connsiteY0" fmla="*/ 916294 h 6651928"/>
              <a:gd name="connsiteX1" fmla="*/ 3297038 w 6253046"/>
              <a:gd name="connsiteY1" fmla="*/ 6651928 h 6651928"/>
              <a:gd name="connsiteX2" fmla="*/ 3117106 w 6253046"/>
              <a:gd name="connsiteY2" fmla="*/ 916294 h 6651928"/>
              <a:gd name="connsiteX0" fmla="*/ 2405575 w 6371142"/>
              <a:gd name="connsiteY0" fmla="*/ 977853 h 6261796"/>
              <a:gd name="connsiteX1" fmla="*/ 3720245 w 6371142"/>
              <a:gd name="connsiteY1" fmla="*/ 6261796 h 6261796"/>
              <a:gd name="connsiteX2" fmla="*/ 2405575 w 6371142"/>
              <a:gd name="connsiteY2" fmla="*/ 977853 h 6261796"/>
              <a:gd name="connsiteX0" fmla="*/ 1821633 w 6627528"/>
              <a:gd name="connsiteY0" fmla="*/ 984260 h 6224135"/>
              <a:gd name="connsiteX1" fmla="*/ 4215956 w 6627528"/>
              <a:gd name="connsiteY1" fmla="*/ 6224135 h 6224135"/>
              <a:gd name="connsiteX2" fmla="*/ 1821633 w 6627528"/>
              <a:gd name="connsiteY2" fmla="*/ 984260 h 6224135"/>
              <a:gd name="connsiteX0" fmla="*/ 1821633 w 5691343"/>
              <a:gd name="connsiteY0" fmla="*/ 984260 h 6224135"/>
              <a:gd name="connsiteX1" fmla="*/ 4215956 w 5691343"/>
              <a:gd name="connsiteY1" fmla="*/ 6224135 h 6224135"/>
              <a:gd name="connsiteX2" fmla="*/ 1821633 w 5691343"/>
              <a:gd name="connsiteY2" fmla="*/ 984260 h 6224135"/>
              <a:gd name="connsiteX0" fmla="*/ 2479653 w 6349363"/>
              <a:gd name="connsiteY0" fmla="*/ 693007 h 5932882"/>
              <a:gd name="connsiteX1" fmla="*/ 4873976 w 6349363"/>
              <a:gd name="connsiteY1" fmla="*/ 5932882 h 5932882"/>
              <a:gd name="connsiteX2" fmla="*/ 2479653 w 6349363"/>
              <a:gd name="connsiteY2" fmla="*/ 693007 h 5932882"/>
              <a:gd name="connsiteX0" fmla="*/ 2541547 w 6411257"/>
              <a:gd name="connsiteY0" fmla="*/ 499972 h 5739847"/>
              <a:gd name="connsiteX1" fmla="*/ 4935870 w 6411257"/>
              <a:gd name="connsiteY1" fmla="*/ 5739847 h 5739847"/>
              <a:gd name="connsiteX2" fmla="*/ 2541547 w 6411257"/>
              <a:gd name="connsiteY2" fmla="*/ 499972 h 5739847"/>
              <a:gd name="connsiteX0" fmla="*/ 2541547 w 6475641"/>
              <a:gd name="connsiteY0" fmla="*/ 778240 h 6018115"/>
              <a:gd name="connsiteX1" fmla="*/ 4935870 w 6475641"/>
              <a:gd name="connsiteY1" fmla="*/ 6018115 h 6018115"/>
              <a:gd name="connsiteX2" fmla="*/ 2541547 w 6475641"/>
              <a:gd name="connsiteY2" fmla="*/ 778240 h 6018115"/>
              <a:gd name="connsiteX0" fmla="*/ 2436598 w 6570104"/>
              <a:gd name="connsiteY0" fmla="*/ 776545 h 6030068"/>
              <a:gd name="connsiteX1" fmla="*/ 5076581 w 6570104"/>
              <a:gd name="connsiteY1" fmla="*/ 6030068 h 6030068"/>
              <a:gd name="connsiteX2" fmla="*/ 2436598 w 6570104"/>
              <a:gd name="connsiteY2" fmla="*/ 776545 h 6030068"/>
              <a:gd name="connsiteX0" fmla="*/ 2436598 w 6235043"/>
              <a:gd name="connsiteY0" fmla="*/ 740817 h 5994340"/>
              <a:gd name="connsiteX1" fmla="*/ 5076581 w 6235043"/>
              <a:gd name="connsiteY1" fmla="*/ 5994340 h 5994340"/>
              <a:gd name="connsiteX2" fmla="*/ 2436598 w 6235043"/>
              <a:gd name="connsiteY2" fmla="*/ 740817 h 5994340"/>
              <a:gd name="connsiteX0" fmla="*/ 2436598 w 6330016"/>
              <a:gd name="connsiteY0" fmla="*/ 773131 h 6026654"/>
              <a:gd name="connsiteX1" fmla="*/ 5076581 w 6330016"/>
              <a:gd name="connsiteY1" fmla="*/ 6026654 h 6026654"/>
              <a:gd name="connsiteX2" fmla="*/ 2436598 w 6330016"/>
              <a:gd name="connsiteY2" fmla="*/ 773131 h 6026654"/>
              <a:gd name="connsiteX0" fmla="*/ 2436598 w 6311455"/>
              <a:gd name="connsiteY0" fmla="*/ 805602 h 6059125"/>
              <a:gd name="connsiteX1" fmla="*/ 5076581 w 6311455"/>
              <a:gd name="connsiteY1" fmla="*/ 6059125 h 6059125"/>
              <a:gd name="connsiteX2" fmla="*/ 2436598 w 6311455"/>
              <a:gd name="connsiteY2" fmla="*/ 805602 h 6059125"/>
              <a:gd name="connsiteX0" fmla="*/ 2532303 w 6407160"/>
              <a:gd name="connsiteY0" fmla="*/ 805602 h 6059125"/>
              <a:gd name="connsiteX1" fmla="*/ 5172286 w 6407160"/>
              <a:gd name="connsiteY1" fmla="*/ 6059125 h 6059125"/>
              <a:gd name="connsiteX2" fmla="*/ 2532303 w 6407160"/>
              <a:gd name="connsiteY2" fmla="*/ 805602 h 6059125"/>
              <a:gd name="connsiteX0" fmla="*/ 2532303 w 6413097"/>
              <a:gd name="connsiteY0" fmla="*/ 810080 h 6063603"/>
              <a:gd name="connsiteX1" fmla="*/ 5172286 w 6413097"/>
              <a:gd name="connsiteY1" fmla="*/ 6063603 h 6063603"/>
              <a:gd name="connsiteX2" fmla="*/ 2532303 w 6413097"/>
              <a:gd name="connsiteY2" fmla="*/ 810080 h 6063603"/>
              <a:gd name="connsiteX0" fmla="*/ 2532303 w 6442796"/>
              <a:gd name="connsiteY0" fmla="*/ 814599 h 6068122"/>
              <a:gd name="connsiteX1" fmla="*/ 5172286 w 6442796"/>
              <a:gd name="connsiteY1" fmla="*/ 6068122 h 6068122"/>
              <a:gd name="connsiteX2" fmla="*/ 2532303 w 6442796"/>
              <a:gd name="connsiteY2" fmla="*/ 814599 h 6068122"/>
            </a:gdLst>
            <a:ahLst/>
            <a:cxnLst>
              <a:cxn ang="0">
                <a:pos x="connsiteX0" y="connsiteY0"/>
              </a:cxn>
              <a:cxn ang="0">
                <a:pos x="connsiteX1" y="connsiteY1"/>
              </a:cxn>
              <a:cxn ang="0">
                <a:pos x="connsiteX2" y="connsiteY2"/>
              </a:cxn>
            </a:cxnLst>
            <a:rect l="l" t="t" r="r" b="b"/>
            <a:pathLst>
              <a:path w="6442796" h="6068122">
                <a:moveTo>
                  <a:pt x="2532303" y="814599"/>
                </a:moveTo>
                <a:cubicBezTo>
                  <a:pt x="4648176" y="-1800325"/>
                  <a:pt x="8426845" y="2400238"/>
                  <a:pt x="5172286" y="6068122"/>
                </a:cubicBezTo>
                <a:cubicBezTo>
                  <a:pt x="-1352348" y="5347821"/>
                  <a:pt x="-1076110" y="-868322"/>
                  <a:pt x="2532303" y="814599"/>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inal">
            <a:extLst>
              <a:ext uri="{FF2B5EF4-FFF2-40B4-BE49-F238E27FC236}">
                <a16:creationId xmlns:a16="http://schemas.microsoft.com/office/drawing/2014/main" id="{350E010A-8F3D-7FC8-9487-992711E01441}"/>
              </a:ext>
            </a:extLst>
          </p:cNvPr>
          <p:cNvSpPr txBox="1">
            <a:spLocks noChangeArrowheads="1"/>
          </p:cNvSpPr>
          <p:nvPr/>
        </p:nvSpPr>
        <p:spPr bwMode="auto">
          <a:xfrm>
            <a:off x="555172" y="342235"/>
            <a:ext cx="8033657" cy="6173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justified by faith</a:t>
            </a:r>
          </a:p>
          <a:p>
            <a:pPr eaLnBrk="1" hangingPunct="1"/>
            <a:r>
              <a:rPr lang="en-US" altLang="en-US" b="1" kern="0" dirty="0">
                <a:ln w="17780"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we have peace with God</a:t>
            </a:r>
          </a:p>
          <a:p>
            <a:pPr eaLnBrk="1" hangingPunct="1"/>
            <a:r>
              <a:rPr lang="en-US" altLang="en-US" b="1" kern="0" dirty="0">
                <a:ln w="17780"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 through our Lord Jesus Christ</a:t>
            </a:r>
          </a:p>
          <a:p>
            <a:pPr eaLnBrk="1" hangingPunct="1"/>
            <a:endPar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whom also we have access</a:t>
            </a:r>
          </a:p>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by faith into this grace</a:t>
            </a:r>
          </a:p>
          <a:p>
            <a:pPr eaLnBrk="1" hangingPunct="1"/>
            <a:endParaRPr lang="en-US" altLang="en-US" b="1" kern="0" dirty="0">
              <a:ln w="17780"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     in which we stand, and rejoice</a:t>
            </a:r>
          </a:p>
          <a:p>
            <a:pPr algn="l" eaLnBrk="1" hangingPunct="1"/>
            <a:r>
              <a:rPr lang="en-US" altLang="en-US" b="1" kern="0" dirty="0">
                <a:ln w="17780"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     in hope of the glory of God</a:t>
            </a:r>
            <a:endParaRPr lang="en-US" altLang="en-US" sz="4000" b="1" i="1" kern="0" dirty="0">
              <a:ln w="17780"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555172" y="692491"/>
            <a:ext cx="8033657" cy="547301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having been justified by faith, we have peace with God through our Lord Jesus Christ, through whom also we have access by faith into this grace in which we stand, and rejoice in hope of the glory of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5:1-2</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Christ">
            <a:extLst>
              <a:ext uri="{FF2B5EF4-FFF2-40B4-BE49-F238E27FC236}">
                <a16:creationId xmlns:a16="http://schemas.microsoft.com/office/drawing/2014/main" id="{3824A5AC-227E-1AB1-1549-C30046A7F09A}"/>
              </a:ext>
            </a:extLst>
          </p:cNvPr>
          <p:cNvSpPr>
            <a:spLocks noChangeArrowheads="1"/>
          </p:cNvSpPr>
          <p:nvPr/>
        </p:nvSpPr>
        <p:spPr bwMode="auto">
          <a:xfrm>
            <a:off x="5069681" y="1717724"/>
            <a:ext cx="3208046" cy="737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Jesus Christ</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7" name="Rectangle 2">
            <a:extLst>
              <a:ext uri="{FF2B5EF4-FFF2-40B4-BE49-F238E27FC236}">
                <a16:creationId xmlns:a16="http://schemas.microsoft.com/office/drawing/2014/main" id="{D5558BCC-0AD9-0098-7533-A3718EEB47E9}"/>
              </a:ext>
            </a:extLst>
          </p:cNvPr>
          <p:cNvSpPr txBox="1">
            <a:spLocks noChangeArrowheads="1"/>
          </p:cNvSpPr>
          <p:nvPr/>
        </p:nvSpPr>
        <p:spPr bwMode="auto">
          <a:xfrm>
            <a:off x="6073254" y="723331"/>
            <a:ext cx="251591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justified</a:t>
            </a:r>
          </a:p>
        </p:txBody>
      </p:sp>
      <p:sp>
        <p:nvSpPr>
          <p:cNvPr id="8" name="Rectangle 2">
            <a:extLst>
              <a:ext uri="{FF2B5EF4-FFF2-40B4-BE49-F238E27FC236}">
                <a16:creationId xmlns:a16="http://schemas.microsoft.com/office/drawing/2014/main" id="{EF86230F-5056-B523-7A3E-C005BB942E99}"/>
              </a:ext>
            </a:extLst>
          </p:cNvPr>
          <p:cNvSpPr txBox="1">
            <a:spLocks noChangeArrowheads="1"/>
          </p:cNvSpPr>
          <p:nvPr/>
        </p:nvSpPr>
        <p:spPr bwMode="auto">
          <a:xfrm>
            <a:off x="409431" y="1392072"/>
            <a:ext cx="232441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by faith</a:t>
            </a:r>
          </a:p>
        </p:txBody>
      </p:sp>
      <p:sp>
        <p:nvSpPr>
          <p:cNvPr id="9" name="Rectangle 2">
            <a:extLst>
              <a:ext uri="{FF2B5EF4-FFF2-40B4-BE49-F238E27FC236}">
                <a16:creationId xmlns:a16="http://schemas.microsoft.com/office/drawing/2014/main" id="{F4FCC0CF-C59C-75CD-915A-2FF28E29ACB8}"/>
              </a:ext>
            </a:extLst>
          </p:cNvPr>
          <p:cNvSpPr txBox="1">
            <a:spLocks noChangeArrowheads="1"/>
          </p:cNvSpPr>
          <p:nvPr/>
        </p:nvSpPr>
        <p:spPr bwMode="auto">
          <a:xfrm>
            <a:off x="2488949" y="1364776"/>
            <a:ext cx="6209757" cy="833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we have peace with God</a:t>
            </a:r>
          </a:p>
        </p:txBody>
      </p:sp>
      <p:sp>
        <p:nvSpPr>
          <p:cNvPr id="10" name="Rectangle 2">
            <a:extLst>
              <a:ext uri="{FF2B5EF4-FFF2-40B4-BE49-F238E27FC236}">
                <a16:creationId xmlns:a16="http://schemas.microsoft.com/office/drawing/2014/main" id="{A2C439EF-FA57-A716-EB40-D6713128841C}"/>
              </a:ext>
            </a:extLst>
          </p:cNvPr>
          <p:cNvSpPr txBox="1">
            <a:spLocks noChangeArrowheads="1"/>
          </p:cNvSpPr>
          <p:nvPr/>
        </p:nvSpPr>
        <p:spPr bwMode="auto">
          <a:xfrm>
            <a:off x="962782" y="2047165"/>
            <a:ext cx="7073937" cy="812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through our Lord Jesus Christ</a:t>
            </a:r>
          </a:p>
        </p:txBody>
      </p:sp>
      <p:sp>
        <p:nvSpPr>
          <p:cNvPr id="11" name="Rectangle 2">
            <a:extLst>
              <a:ext uri="{FF2B5EF4-FFF2-40B4-BE49-F238E27FC236}">
                <a16:creationId xmlns:a16="http://schemas.microsoft.com/office/drawing/2014/main" id="{D25E94BD-6269-B599-1DD1-292898045986}"/>
              </a:ext>
            </a:extLst>
          </p:cNvPr>
          <p:cNvSpPr txBox="1">
            <a:spLocks noChangeArrowheads="1"/>
          </p:cNvSpPr>
          <p:nvPr/>
        </p:nvSpPr>
        <p:spPr bwMode="auto">
          <a:xfrm>
            <a:off x="3103099" y="2729552"/>
            <a:ext cx="4924095" cy="785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whom also we have</a:t>
            </a:r>
          </a:p>
        </p:txBody>
      </p:sp>
      <p:sp>
        <p:nvSpPr>
          <p:cNvPr id="12" name="Rectangle 2">
            <a:extLst>
              <a:ext uri="{FF2B5EF4-FFF2-40B4-BE49-F238E27FC236}">
                <a16:creationId xmlns:a16="http://schemas.microsoft.com/office/drawing/2014/main" id="{4BEA986C-EB4C-0467-5309-307478B18D79}"/>
              </a:ext>
            </a:extLst>
          </p:cNvPr>
          <p:cNvSpPr txBox="1">
            <a:spLocks noChangeArrowheads="1"/>
          </p:cNvSpPr>
          <p:nvPr/>
        </p:nvSpPr>
        <p:spPr bwMode="auto">
          <a:xfrm>
            <a:off x="742038" y="3384645"/>
            <a:ext cx="1782088" cy="823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access</a:t>
            </a:r>
          </a:p>
        </p:txBody>
      </p:sp>
      <p:sp>
        <p:nvSpPr>
          <p:cNvPr id="13" name="Rectangle 2">
            <a:extLst>
              <a:ext uri="{FF2B5EF4-FFF2-40B4-BE49-F238E27FC236}">
                <a16:creationId xmlns:a16="http://schemas.microsoft.com/office/drawing/2014/main" id="{4D24BC5C-62C2-65CD-5FA5-03009CF54923}"/>
              </a:ext>
            </a:extLst>
          </p:cNvPr>
          <p:cNvSpPr txBox="1">
            <a:spLocks noChangeArrowheads="1"/>
          </p:cNvSpPr>
          <p:nvPr/>
        </p:nvSpPr>
        <p:spPr bwMode="auto">
          <a:xfrm>
            <a:off x="2259781" y="3397013"/>
            <a:ext cx="5658763" cy="796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by faith into this grace</a:t>
            </a:r>
          </a:p>
        </p:txBody>
      </p:sp>
      <p:sp>
        <p:nvSpPr>
          <p:cNvPr id="14" name="Rectangle 2">
            <a:extLst>
              <a:ext uri="{FF2B5EF4-FFF2-40B4-BE49-F238E27FC236}">
                <a16:creationId xmlns:a16="http://schemas.microsoft.com/office/drawing/2014/main" id="{DB779388-811D-C02B-F5A7-52875072273C}"/>
              </a:ext>
            </a:extLst>
          </p:cNvPr>
          <p:cNvSpPr txBox="1">
            <a:spLocks noChangeArrowheads="1"/>
          </p:cNvSpPr>
          <p:nvPr/>
        </p:nvSpPr>
        <p:spPr bwMode="auto">
          <a:xfrm>
            <a:off x="7629098" y="3381375"/>
            <a:ext cx="802908" cy="823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in</a:t>
            </a:r>
          </a:p>
        </p:txBody>
      </p:sp>
      <p:sp>
        <p:nvSpPr>
          <p:cNvPr id="15" name="Rectangle 2">
            <a:extLst>
              <a:ext uri="{FF2B5EF4-FFF2-40B4-BE49-F238E27FC236}">
                <a16:creationId xmlns:a16="http://schemas.microsoft.com/office/drawing/2014/main" id="{50FE94EB-C2F6-9674-17F5-071867ECD641}"/>
              </a:ext>
            </a:extLst>
          </p:cNvPr>
          <p:cNvSpPr txBox="1">
            <a:spLocks noChangeArrowheads="1"/>
          </p:cNvSpPr>
          <p:nvPr/>
        </p:nvSpPr>
        <p:spPr bwMode="auto">
          <a:xfrm>
            <a:off x="847726" y="4067033"/>
            <a:ext cx="6891338" cy="797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which we stand, and rejoice</a:t>
            </a:r>
          </a:p>
        </p:txBody>
      </p:sp>
      <p:sp>
        <p:nvSpPr>
          <p:cNvPr id="16" name="Rectangle 2">
            <a:extLst>
              <a:ext uri="{FF2B5EF4-FFF2-40B4-BE49-F238E27FC236}">
                <a16:creationId xmlns:a16="http://schemas.microsoft.com/office/drawing/2014/main" id="{95EDB16F-B38F-A57E-ECE5-092F54F77F95}"/>
              </a:ext>
            </a:extLst>
          </p:cNvPr>
          <p:cNvSpPr txBox="1">
            <a:spLocks noChangeArrowheads="1"/>
          </p:cNvSpPr>
          <p:nvPr/>
        </p:nvSpPr>
        <p:spPr bwMode="auto">
          <a:xfrm>
            <a:off x="7451678" y="4086225"/>
            <a:ext cx="846978" cy="759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in</a:t>
            </a:r>
          </a:p>
        </p:txBody>
      </p:sp>
      <p:sp>
        <p:nvSpPr>
          <p:cNvPr id="17" name="Rectangle 2">
            <a:extLst>
              <a:ext uri="{FF2B5EF4-FFF2-40B4-BE49-F238E27FC236}">
                <a16:creationId xmlns:a16="http://schemas.microsoft.com/office/drawing/2014/main" id="{62D3691D-EE69-83BD-F01B-0314D9DA15DD}"/>
              </a:ext>
            </a:extLst>
          </p:cNvPr>
          <p:cNvSpPr txBox="1">
            <a:spLocks noChangeArrowheads="1"/>
          </p:cNvSpPr>
          <p:nvPr/>
        </p:nvSpPr>
        <p:spPr bwMode="auto">
          <a:xfrm>
            <a:off x="1416844" y="4722124"/>
            <a:ext cx="6167437" cy="833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hope of the glory of God</a:t>
            </a:r>
          </a:p>
        </p:txBody>
      </p:sp>
      <p:sp>
        <p:nvSpPr>
          <p:cNvPr id="18" name="TextBox 18">
            <a:extLst>
              <a:ext uri="{FF2B5EF4-FFF2-40B4-BE49-F238E27FC236}">
                <a16:creationId xmlns:a16="http://schemas.microsoft.com/office/drawing/2014/main" id="{ABBC48BA-58E3-B20F-2640-03FFA052FAFB}"/>
              </a:ext>
            </a:extLst>
          </p:cNvPr>
          <p:cNvSpPr txBox="1"/>
          <p:nvPr/>
        </p:nvSpPr>
        <p:spPr>
          <a:xfrm>
            <a:off x="538362" y="5066806"/>
            <a:ext cx="707136" cy="769441"/>
          </a:xfrm>
          <a:prstGeom prst="rect">
            <a:avLst/>
          </a:prstGeom>
          <a:noFill/>
        </p:spPr>
        <p:txBody>
          <a:bodyPr wrap="square" rtlCol="0">
            <a:spAutoFit/>
          </a:bodyPr>
          <a:lstStyle/>
          <a:p>
            <a:r>
              <a:rPr lang="en-US" sz="4400" b="1" kern="0" dirty="0">
                <a:ln w="17780" cmpd="sng">
                  <a:solidFill>
                    <a:srgbClr val="FFFFFF"/>
                  </a:solidFill>
                  <a:prstDash val="solid"/>
                  <a:miter lim="800000"/>
                </a:ln>
                <a:solidFill>
                  <a:srgbClr val="FFFF00"/>
                </a:solidFill>
                <a:effectLst>
                  <a:glow rad="101600">
                    <a:srgbClr val="000000"/>
                  </a:glow>
                  <a:outerShdw blurRad="50800" algn="tl" rotWithShape="0">
                    <a:srgbClr val="000000"/>
                  </a:outerShdw>
                </a:effectLst>
                <a:latin typeface="Calibri" panose="020F0502020204030204" pitchFamily="34" charset="0"/>
              </a:rPr>
              <a:t>→</a:t>
            </a:r>
          </a:p>
        </p:txBody>
      </p:sp>
      <p:sp>
        <p:nvSpPr>
          <p:cNvPr id="19" name="TextBox 18">
            <a:extLst>
              <a:ext uri="{FF2B5EF4-FFF2-40B4-BE49-F238E27FC236}">
                <a16:creationId xmlns:a16="http://schemas.microsoft.com/office/drawing/2014/main" id="{2AA2677D-EB1B-9747-9B66-4AFB2E3F810E}"/>
              </a:ext>
            </a:extLst>
          </p:cNvPr>
          <p:cNvSpPr txBox="1"/>
          <p:nvPr/>
        </p:nvSpPr>
        <p:spPr>
          <a:xfrm>
            <a:off x="538362" y="5727817"/>
            <a:ext cx="707136" cy="769441"/>
          </a:xfrm>
          <a:prstGeom prst="rect">
            <a:avLst/>
          </a:prstGeom>
          <a:noFill/>
        </p:spPr>
        <p:txBody>
          <a:bodyPr wrap="square" rtlCol="0">
            <a:spAutoFit/>
          </a:bodyPr>
          <a:lstStyle/>
          <a:p>
            <a:r>
              <a:rPr lang="en-US" sz="4400" b="1" kern="0" dirty="0">
                <a:ln w="17780" cmpd="sng">
                  <a:solidFill>
                    <a:srgbClr val="FFFFFF"/>
                  </a:solidFill>
                  <a:prstDash val="solid"/>
                  <a:miter lim="800000"/>
                </a:ln>
                <a:solidFill>
                  <a:srgbClr val="FFFF00"/>
                </a:solidFill>
                <a:effectLst>
                  <a:glow rad="101600">
                    <a:srgbClr val="000000"/>
                  </a:glow>
                  <a:outerShdw blurRad="50800" algn="tl" rotWithShape="0">
                    <a:srgbClr val="000000"/>
                  </a:outerShdw>
                </a:effectLst>
                <a:latin typeface="Calibri" panose="020F0502020204030204" pitchFamily="34" charset="0"/>
              </a:rPr>
              <a:t>→</a:t>
            </a:r>
          </a:p>
        </p:txBody>
      </p:sp>
      <p:sp>
        <p:nvSpPr>
          <p:cNvPr id="20" name="Arrow Down">
            <a:extLst>
              <a:ext uri="{FF2B5EF4-FFF2-40B4-BE49-F238E27FC236}">
                <a16:creationId xmlns:a16="http://schemas.microsoft.com/office/drawing/2014/main" id="{9E630161-0347-9B42-EED9-CB5439A53079}"/>
              </a:ext>
            </a:extLst>
          </p:cNvPr>
          <p:cNvSpPr txBox="1"/>
          <p:nvPr/>
        </p:nvSpPr>
        <p:spPr>
          <a:xfrm>
            <a:off x="4233305" y="2369659"/>
            <a:ext cx="707136" cy="769441"/>
          </a:xfrm>
          <a:prstGeom prst="rect">
            <a:avLst/>
          </a:prstGeom>
          <a:noFill/>
        </p:spPr>
        <p:txBody>
          <a:bodyPr wrap="square" rtlCol="0">
            <a:spAutoFit/>
          </a:bodyPr>
          <a:lstStyle/>
          <a:p>
            <a:r>
              <a:rPr lang="en-US" sz="4400" b="1" kern="0" dirty="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latin typeface="Calibri" panose="020F0502020204030204" pitchFamily="34" charset="0"/>
              </a:rPr>
              <a:t>↓</a:t>
            </a:r>
          </a:p>
        </p:txBody>
      </p:sp>
      <p:sp>
        <p:nvSpPr>
          <p:cNvPr id="4" name="in">
            <a:extLst>
              <a:ext uri="{FF2B5EF4-FFF2-40B4-BE49-F238E27FC236}">
                <a16:creationId xmlns:a16="http://schemas.microsoft.com/office/drawing/2014/main" id="{2DB80D80-B87E-846B-A651-2D05E8FCF0A9}"/>
              </a:ext>
            </a:extLst>
          </p:cNvPr>
          <p:cNvSpPr>
            <a:spLocks noChangeArrowheads="1"/>
          </p:cNvSpPr>
          <p:nvPr/>
        </p:nvSpPr>
        <p:spPr bwMode="auto">
          <a:xfrm>
            <a:off x="1116059" y="5057775"/>
            <a:ext cx="772272" cy="775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6" name="in">
            <a:extLst>
              <a:ext uri="{FF2B5EF4-FFF2-40B4-BE49-F238E27FC236}">
                <a16:creationId xmlns:a16="http://schemas.microsoft.com/office/drawing/2014/main" id="{E8116769-9C65-6B10-FFCE-D7EB91F3820E}"/>
              </a:ext>
            </a:extLst>
          </p:cNvPr>
          <p:cNvSpPr>
            <a:spLocks noChangeArrowheads="1"/>
          </p:cNvSpPr>
          <p:nvPr/>
        </p:nvSpPr>
        <p:spPr bwMode="auto">
          <a:xfrm>
            <a:off x="1111676" y="5762625"/>
            <a:ext cx="768388" cy="696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21" name="Final 2">
            <a:extLst>
              <a:ext uri="{FF2B5EF4-FFF2-40B4-BE49-F238E27FC236}">
                <a16:creationId xmlns:a16="http://schemas.microsoft.com/office/drawing/2014/main" id="{E39079F8-7B82-1D8A-4666-259DAB64E570}"/>
              </a:ext>
            </a:extLst>
          </p:cNvPr>
          <p:cNvSpPr txBox="1">
            <a:spLocks noChangeArrowheads="1"/>
          </p:cNvSpPr>
          <p:nvPr/>
        </p:nvSpPr>
        <p:spPr bwMode="auto">
          <a:xfrm>
            <a:off x="609305" y="30077"/>
            <a:ext cx="7925390" cy="665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grace</a:t>
            </a:r>
          </a:p>
          <a:p>
            <a:pPr eaLnBrk="1" hangingPunct="1"/>
            <a:endParaRPr lang="en-US" altLang="en-US" sz="5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sz="40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t>
            </a:r>
          </a:p>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access</a:t>
            </a:r>
          </a:p>
          <a:p>
            <a:pPr eaLnBrk="1" hangingPunct="1"/>
            <a:r>
              <a:rPr lang="en-US" altLang="en-US" sz="40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t>
            </a:r>
          </a:p>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by faith </a:t>
            </a:r>
          </a:p>
          <a:p>
            <a:pPr eaLnBrk="1" hangingPunct="1"/>
            <a:r>
              <a:rPr lang="en-US" altLang="en-US" sz="4000" b="1" kern="0" dirty="0">
                <a:ln w="17780"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            ↖</a:t>
            </a:r>
            <a:endParaRPr lang="en-US" altLang="en-US" sz="4000" b="1" kern="0" dirty="0">
              <a:ln w="17780"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endParaRPr>
          </a:p>
          <a:p>
            <a:pPr eaLnBrk="1" hangingPunct="1">
              <a:lnSpc>
                <a:spcPts val="4800"/>
              </a:lnSpc>
            </a:pPr>
            <a:r>
              <a:rPr lang="en-US" altLang="en-US" b="1" kern="0" dirty="0">
                <a:ln w="17780"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peace with God</a:t>
            </a:r>
          </a:p>
          <a:p>
            <a:pPr eaLnBrk="1" hangingPunct="1">
              <a:lnSpc>
                <a:spcPts val="4800"/>
              </a:lnSpc>
            </a:pPr>
            <a:r>
              <a:rPr lang="en-US" altLang="en-US" b="1" kern="0" dirty="0">
                <a:ln w="17780"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 through our Lord Jesus Christ</a:t>
            </a:r>
          </a:p>
          <a:p>
            <a:pPr eaLnBrk="1" hangingPunct="1"/>
            <a:endParaRPr lang="en-US" altLang="en-US" sz="2000" b="1" kern="0" dirty="0">
              <a:ln w="17780"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endParaRPr>
          </a:p>
          <a:p>
            <a:pPr eaLnBrk="1" hangingPunct="1">
              <a:lnSpc>
                <a:spcPts val="4800"/>
              </a:lnSpc>
            </a:pPr>
            <a:r>
              <a:rPr lang="en-US" altLang="en-US" b="1" kern="0" dirty="0">
                <a:ln w="17780"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we stand and rejoice</a:t>
            </a:r>
          </a:p>
          <a:p>
            <a:pPr eaLnBrk="1" hangingPunct="1">
              <a:lnSpc>
                <a:spcPts val="4800"/>
              </a:lnSpc>
            </a:pPr>
            <a:r>
              <a:rPr lang="en-US" altLang="en-US" b="1" kern="0" dirty="0">
                <a:ln w="17780"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hope of the glory of God</a:t>
            </a:r>
            <a:endParaRPr lang="en-US" altLang="en-US" b="1" i="1" kern="0" dirty="0">
              <a:ln w="17780"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endParaRPr>
          </a:p>
        </p:txBody>
      </p:sp>
      <p:pic>
        <p:nvPicPr>
          <p:cNvPr id="23" name="Graphic 22" descr="Business Growth">
            <a:extLst>
              <a:ext uri="{FF2B5EF4-FFF2-40B4-BE49-F238E27FC236}">
                <a16:creationId xmlns:a16="http://schemas.microsoft.com/office/drawing/2014/main" id="{FF2B353B-4240-63B7-38E2-FCF5133561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247" y="5197207"/>
            <a:ext cx="914400" cy="914400"/>
          </a:xfrm>
          <a:prstGeom prst="rect">
            <a:avLst/>
          </a:prstGeom>
          <a:effectLst>
            <a:glow rad="50800">
              <a:schemeClr val="tx1"/>
            </a:glow>
          </a:effectLst>
        </p:spPr>
      </p:pic>
      <p:pic>
        <p:nvPicPr>
          <p:cNvPr id="25" name="Graphic 24" descr="Business Growth RTL">
            <a:extLst>
              <a:ext uri="{FF2B5EF4-FFF2-40B4-BE49-F238E27FC236}">
                <a16:creationId xmlns:a16="http://schemas.microsoft.com/office/drawing/2014/main" id="{5296B7E7-8E7C-E30F-8698-06D7E3DAEA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67321" y="5197207"/>
            <a:ext cx="914400" cy="914400"/>
          </a:xfrm>
          <a:prstGeom prst="rect">
            <a:avLst/>
          </a:prstGeom>
          <a:effectLst>
            <a:glow rad="50800">
              <a:schemeClr val="tx1"/>
            </a:glow>
          </a:effectLst>
        </p:spPr>
      </p:pic>
      <p:sp>
        <p:nvSpPr>
          <p:cNvPr id="28" name="!!God 1">
            <a:extLst>
              <a:ext uri="{FF2B5EF4-FFF2-40B4-BE49-F238E27FC236}">
                <a16:creationId xmlns:a16="http://schemas.microsoft.com/office/drawing/2014/main" id="{177C2D83-5B79-759D-9704-1C4297ECFEB0}"/>
              </a:ext>
            </a:extLst>
          </p:cNvPr>
          <p:cNvSpPr txBox="1">
            <a:spLocks noChangeArrowheads="1"/>
          </p:cNvSpPr>
          <p:nvPr/>
        </p:nvSpPr>
        <p:spPr bwMode="auto">
          <a:xfrm>
            <a:off x="7259571" y="1370312"/>
            <a:ext cx="1424847" cy="822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latin typeface="Calibri" panose="020F0502020204030204" pitchFamily="34" charset="0"/>
              </a:rPr>
              <a:t>God</a:t>
            </a:r>
          </a:p>
        </p:txBody>
      </p:sp>
      <p:sp>
        <p:nvSpPr>
          <p:cNvPr id="30" name="!!God 2">
            <a:extLst>
              <a:ext uri="{FF2B5EF4-FFF2-40B4-BE49-F238E27FC236}">
                <a16:creationId xmlns:a16="http://schemas.microsoft.com/office/drawing/2014/main" id="{83D6C96F-F6CF-E88B-57F4-24A15C4DAD55}"/>
              </a:ext>
            </a:extLst>
          </p:cNvPr>
          <p:cNvSpPr txBox="1">
            <a:spLocks noChangeArrowheads="1"/>
          </p:cNvSpPr>
          <p:nvPr/>
        </p:nvSpPr>
        <p:spPr bwMode="auto">
          <a:xfrm>
            <a:off x="6156049" y="4738600"/>
            <a:ext cx="1388620" cy="806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latin typeface="Calibri" panose="020F0502020204030204" pitchFamily="34" charset="0"/>
              </a:rPr>
              <a:t>God</a:t>
            </a:r>
          </a:p>
        </p:txBody>
      </p:sp>
      <p:sp>
        <p:nvSpPr>
          <p:cNvPr id="31" name="Rectangle 2">
            <a:extLst>
              <a:ext uri="{FF2B5EF4-FFF2-40B4-BE49-F238E27FC236}">
                <a16:creationId xmlns:a16="http://schemas.microsoft.com/office/drawing/2014/main" id="{1E9C8028-F4BD-C909-3862-87CA647DB37A}"/>
              </a:ext>
            </a:extLst>
          </p:cNvPr>
          <p:cNvSpPr txBox="1">
            <a:spLocks noChangeArrowheads="1"/>
          </p:cNvSpPr>
          <p:nvPr/>
        </p:nvSpPr>
        <p:spPr bwMode="auto">
          <a:xfrm>
            <a:off x="5817394" y="3712972"/>
            <a:ext cx="1446621" cy="780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latin typeface="Calibri" panose="020F0502020204030204" pitchFamily="34" charset="0"/>
              </a:rPr>
              <a:t>grace</a:t>
            </a:r>
          </a:p>
        </p:txBody>
      </p:sp>
      <p:sp>
        <p:nvSpPr>
          <p:cNvPr id="3072" name="Rectangle 2">
            <a:extLst>
              <a:ext uri="{FF2B5EF4-FFF2-40B4-BE49-F238E27FC236}">
                <a16:creationId xmlns:a16="http://schemas.microsoft.com/office/drawing/2014/main" id="{B2C2F61C-CD82-79F1-7851-96495DF13AE5}"/>
              </a:ext>
            </a:extLst>
          </p:cNvPr>
          <p:cNvSpPr txBox="1">
            <a:spLocks noChangeArrowheads="1"/>
          </p:cNvSpPr>
          <p:nvPr/>
        </p:nvSpPr>
        <p:spPr bwMode="auto">
          <a:xfrm>
            <a:off x="6003131" y="3047253"/>
            <a:ext cx="1871193" cy="755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access</a:t>
            </a:r>
          </a:p>
        </p:txBody>
      </p:sp>
      <p:sp>
        <p:nvSpPr>
          <p:cNvPr id="3073" name="Rectangle 2">
            <a:extLst>
              <a:ext uri="{FF2B5EF4-FFF2-40B4-BE49-F238E27FC236}">
                <a16:creationId xmlns:a16="http://schemas.microsoft.com/office/drawing/2014/main" id="{C01D789D-41E9-0615-4D29-11D1DD11CF23}"/>
              </a:ext>
            </a:extLst>
          </p:cNvPr>
          <p:cNvSpPr txBox="1">
            <a:spLocks noChangeArrowheads="1"/>
          </p:cNvSpPr>
          <p:nvPr/>
        </p:nvSpPr>
        <p:spPr bwMode="auto">
          <a:xfrm>
            <a:off x="1693070" y="3688394"/>
            <a:ext cx="2336490" cy="821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latin typeface="Calibri" panose="020F0502020204030204" pitchFamily="34" charset="0"/>
              </a:rPr>
              <a:t>by faith</a:t>
            </a:r>
          </a:p>
        </p:txBody>
      </p:sp>
      <p:sp>
        <p:nvSpPr>
          <p:cNvPr id="3075" name="Rectangle 2">
            <a:extLst>
              <a:ext uri="{FF2B5EF4-FFF2-40B4-BE49-F238E27FC236}">
                <a16:creationId xmlns:a16="http://schemas.microsoft.com/office/drawing/2014/main" id="{A7ADC3D8-2B1D-9373-1D2D-F1BBEA809A33}"/>
              </a:ext>
            </a:extLst>
          </p:cNvPr>
          <p:cNvSpPr txBox="1">
            <a:spLocks noChangeArrowheads="1"/>
          </p:cNvSpPr>
          <p:nvPr/>
        </p:nvSpPr>
        <p:spPr bwMode="auto">
          <a:xfrm>
            <a:off x="3471536" y="1018951"/>
            <a:ext cx="4269907" cy="793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CC66FF"/>
                </a:solidFill>
                <a:effectLst>
                  <a:glow rad="101600">
                    <a:srgbClr val="000000"/>
                  </a:glow>
                  <a:outerShdw blurRad="50800" algn="tl" rotWithShape="0">
                    <a:srgbClr val="000000"/>
                  </a:outerShdw>
                </a:effectLst>
                <a:latin typeface="Calibri" panose="020F0502020204030204" pitchFamily="34" charset="0"/>
              </a:rPr>
              <a:t>peace with God</a:t>
            </a:r>
          </a:p>
        </p:txBody>
      </p:sp>
      <p:sp>
        <p:nvSpPr>
          <p:cNvPr id="3076" name="Rectangle 2">
            <a:extLst>
              <a:ext uri="{FF2B5EF4-FFF2-40B4-BE49-F238E27FC236}">
                <a16:creationId xmlns:a16="http://schemas.microsoft.com/office/drawing/2014/main" id="{714AFD4D-D92C-C23A-ECB3-AC84B023F326}"/>
              </a:ext>
            </a:extLst>
          </p:cNvPr>
          <p:cNvSpPr txBox="1">
            <a:spLocks noChangeArrowheads="1"/>
          </p:cNvSpPr>
          <p:nvPr/>
        </p:nvSpPr>
        <p:spPr bwMode="auto">
          <a:xfrm>
            <a:off x="991890" y="1700877"/>
            <a:ext cx="7287715" cy="768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CC66FF"/>
                </a:solidFill>
                <a:effectLst>
                  <a:glow rad="101600">
                    <a:srgbClr val="000000"/>
                  </a:glow>
                  <a:outerShdw blurRad="50800" algn="tl" rotWithShape="0">
                    <a:srgbClr val="000000"/>
                  </a:outerShdw>
                </a:effectLst>
                <a:latin typeface="Calibri" panose="020F0502020204030204" pitchFamily="34" charset="0"/>
              </a:rPr>
              <a:t>through our Lord Jesus Christ</a:t>
            </a:r>
          </a:p>
        </p:txBody>
      </p:sp>
      <p:sp>
        <p:nvSpPr>
          <p:cNvPr id="3077" name="Rectangle 2">
            <a:extLst>
              <a:ext uri="{FF2B5EF4-FFF2-40B4-BE49-F238E27FC236}">
                <a16:creationId xmlns:a16="http://schemas.microsoft.com/office/drawing/2014/main" id="{94127633-959F-46C2-C627-610667DF4E86}"/>
              </a:ext>
            </a:extLst>
          </p:cNvPr>
          <p:cNvSpPr txBox="1">
            <a:spLocks noChangeArrowheads="1"/>
          </p:cNvSpPr>
          <p:nvPr/>
        </p:nvSpPr>
        <p:spPr bwMode="auto">
          <a:xfrm>
            <a:off x="3037667" y="5064009"/>
            <a:ext cx="2758296" cy="760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FFFF00"/>
                </a:solidFill>
                <a:effectLst>
                  <a:glow rad="101600">
                    <a:srgbClr val="000000"/>
                  </a:glow>
                  <a:outerShdw blurRad="50800" algn="tl" rotWithShape="0">
                    <a:srgbClr val="000000"/>
                  </a:outerShdw>
                </a:effectLst>
                <a:latin typeface="Calibri" panose="020F0502020204030204" pitchFamily="34" charset="0"/>
              </a:rPr>
              <a:t>we stand</a:t>
            </a:r>
          </a:p>
        </p:txBody>
      </p:sp>
      <p:sp>
        <p:nvSpPr>
          <p:cNvPr id="3078" name="Rectangle 2">
            <a:extLst>
              <a:ext uri="{FF2B5EF4-FFF2-40B4-BE49-F238E27FC236}">
                <a16:creationId xmlns:a16="http://schemas.microsoft.com/office/drawing/2014/main" id="{CD272399-BE9A-D022-DA58-B8F9AFA7D326}"/>
              </a:ext>
            </a:extLst>
          </p:cNvPr>
          <p:cNvSpPr txBox="1">
            <a:spLocks noChangeArrowheads="1"/>
          </p:cNvSpPr>
          <p:nvPr/>
        </p:nvSpPr>
        <p:spPr bwMode="auto">
          <a:xfrm>
            <a:off x="5517396" y="5043489"/>
            <a:ext cx="3036053" cy="799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FFFF00"/>
                </a:solidFill>
                <a:effectLst>
                  <a:glow rad="101600">
                    <a:srgbClr val="000000"/>
                  </a:glow>
                  <a:outerShdw blurRad="50800" algn="tl" rotWithShape="0">
                    <a:srgbClr val="000000"/>
                  </a:outerShdw>
                </a:effectLst>
                <a:latin typeface="Calibri" panose="020F0502020204030204" pitchFamily="34" charset="0"/>
              </a:rPr>
              <a:t>and rejoice</a:t>
            </a:r>
          </a:p>
        </p:txBody>
      </p:sp>
      <p:sp>
        <p:nvSpPr>
          <p:cNvPr id="3079" name="Rectangle 2">
            <a:extLst>
              <a:ext uri="{FF2B5EF4-FFF2-40B4-BE49-F238E27FC236}">
                <a16:creationId xmlns:a16="http://schemas.microsoft.com/office/drawing/2014/main" id="{5FE624CE-03BF-4180-4A68-1A21AB60AF22}"/>
              </a:ext>
            </a:extLst>
          </p:cNvPr>
          <p:cNvSpPr txBox="1">
            <a:spLocks noChangeArrowheads="1"/>
          </p:cNvSpPr>
          <p:nvPr/>
        </p:nvSpPr>
        <p:spPr bwMode="auto">
          <a:xfrm>
            <a:off x="1611823" y="5724655"/>
            <a:ext cx="6129621" cy="771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FFFF00"/>
                </a:solidFill>
                <a:effectLst>
                  <a:glow rad="101600">
                    <a:srgbClr val="000000"/>
                  </a:glow>
                  <a:outerShdw blurRad="50800" algn="tl" rotWithShape="0">
                    <a:srgbClr val="000000"/>
                  </a:outerShdw>
                </a:effectLst>
                <a:latin typeface="Calibri" panose="020F0502020204030204" pitchFamily="34" charset="0"/>
              </a:rPr>
              <a:t>hope of the glory of God</a:t>
            </a:r>
          </a:p>
        </p:txBody>
      </p:sp>
      <p:sp>
        <p:nvSpPr>
          <p:cNvPr id="3080" name="Rectangle 9">
            <a:extLst>
              <a:ext uri="{FF2B5EF4-FFF2-40B4-BE49-F238E27FC236}">
                <a16:creationId xmlns:a16="http://schemas.microsoft.com/office/drawing/2014/main" id="{A8B24119-C05B-EFC7-F431-EC5FCC469E0F}"/>
              </a:ext>
            </a:extLst>
          </p:cNvPr>
          <p:cNvSpPr>
            <a:spLocks noChangeArrowheads="1"/>
          </p:cNvSpPr>
          <p:nvPr/>
        </p:nvSpPr>
        <p:spPr bwMode="auto">
          <a:xfrm>
            <a:off x="3967315" y="4460778"/>
            <a:ext cx="4242619" cy="730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sz="4410" b="1" dirty="0">
                <a:solidFill>
                  <a:srgbClr val="CC9900"/>
                </a:solidFill>
                <a:latin typeface="Calibri" panose="020F0502020204030204" pitchFamily="34" charset="0"/>
                <a:cs typeface="Calibri" panose="020F0502020204030204" pitchFamily="34" charset="0"/>
              </a:rPr>
              <a:t>Lord Jesus Christ</a:t>
            </a:r>
            <a:endParaRPr lang="en-US" sz="4410" b="1" i="1" dirty="0">
              <a:solidFill>
                <a:srgbClr val="CC9900"/>
              </a:solidFill>
              <a:latin typeface="Calibri" panose="020F0502020204030204" pitchFamily="34" charset="0"/>
              <a:cs typeface="Calibri" panose="020F0502020204030204" pitchFamily="34" charset="0"/>
            </a:endParaRPr>
          </a:p>
        </p:txBody>
      </p:sp>
      <p:sp>
        <p:nvSpPr>
          <p:cNvPr id="3081" name="Title 1">
            <a:extLst>
              <a:ext uri="{FF2B5EF4-FFF2-40B4-BE49-F238E27FC236}">
                <a16:creationId xmlns:a16="http://schemas.microsoft.com/office/drawing/2014/main" id="{26D56339-79A0-508A-A010-228BB3E6727E}"/>
              </a:ext>
            </a:extLst>
          </p:cNvPr>
          <p:cNvSpPr txBox="1">
            <a:spLocks/>
          </p:cNvSpPr>
          <p:nvPr/>
        </p:nvSpPr>
        <p:spPr>
          <a:xfrm>
            <a:off x="3352800" y="2895600"/>
            <a:ext cx="2209800" cy="11430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000" b="1" spc="50" dirty="0">
                <a:ln w="11430"/>
                <a:gradFill>
                  <a:gsLst>
                    <a:gs pos="0">
                      <a:srgbClr val="FFF200"/>
                    </a:gs>
                    <a:gs pos="45000">
                      <a:srgbClr val="FF7A00"/>
                    </a:gs>
                    <a:gs pos="70000">
                      <a:srgbClr val="FF0300"/>
                    </a:gs>
                    <a:gs pos="100000">
                      <a:srgbClr val="4D0808"/>
                    </a:gs>
                  </a:gsLst>
                  <a:lin ang="5400000" scaled="0"/>
                </a:gradFill>
                <a:effectLst>
                  <a:glow rad="38100">
                    <a:prstClr val="black"/>
                  </a:glow>
                  <a:outerShdw blurRad="76200" dist="50800" dir="5400000" algn="tl" rotWithShape="0">
                    <a:srgbClr val="000000">
                      <a:alpha val="65000"/>
                    </a:srgbClr>
                  </a:outerShdw>
                </a:effectLst>
                <a:latin typeface="Calibri"/>
              </a:rPr>
              <a:t> </a:t>
            </a:r>
            <a:r>
              <a:rPr lang="en-US" sz="4900" b="1" spc="50" dirty="0">
                <a:ln w="11430"/>
                <a:gradFill>
                  <a:gsLst>
                    <a:gs pos="0">
                      <a:srgbClr val="FFF200"/>
                    </a:gs>
                    <a:gs pos="45000">
                      <a:srgbClr val="FF7A00"/>
                    </a:gs>
                    <a:gs pos="70000">
                      <a:srgbClr val="FF0300"/>
                    </a:gs>
                    <a:gs pos="100000">
                      <a:srgbClr val="4D0808"/>
                    </a:gs>
                  </a:gsLst>
                  <a:lin ang="5400000" scaled="0"/>
                </a:gradFill>
                <a:effectLst>
                  <a:glow rad="38100">
                    <a:prstClr val="black"/>
                  </a:glow>
                  <a:outerShdw blurRad="76200" dist="50800" dir="5400000" algn="tl" rotWithShape="0">
                    <a:srgbClr val="000000">
                      <a:alpha val="65000"/>
                    </a:srgbClr>
                  </a:outerShdw>
                </a:effectLst>
                <a:latin typeface="Calibri"/>
              </a:rPr>
              <a:t> </a:t>
            </a:r>
            <a:r>
              <a:rPr lang="en-US" sz="4000" b="1" spc="50" dirty="0">
                <a:ln w="11430"/>
                <a:gradFill>
                  <a:gsLst>
                    <a:gs pos="0">
                      <a:srgbClr val="FFF200"/>
                    </a:gs>
                    <a:gs pos="45000">
                      <a:srgbClr val="FF7A00"/>
                    </a:gs>
                    <a:gs pos="70000">
                      <a:srgbClr val="FF0300"/>
                    </a:gs>
                    <a:gs pos="100000">
                      <a:srgbClr val="4D0808"/>
                    </a:gs>
                  </a:gsLst>
                  <a:lin ang="5400000" scaled="0"/>
                </a:gradFill>
                <a:effectLst>
                  <a:glow rad="88900">
                    <a:prstClr val="black"/>
                  </a:glow>
                </a:effectLst>
                <a:latin typeface="Calibri"/>
              </a:rPr>
              <a:t>hope</a:t>
            </a:r>
            <a:endParaRPr lang="en-US" sz="4000" b="1" i="1" spc="50" dirty="0">
              <a:ln w="11430"/>
              <a:gradFill>
                <a:gsLst>
                  <a:gs pos="0">
                    <a:srgbClr val="FFF200"/>
                  </a:gs>
                  <a:gs pos="45000">
                    <a:srgbClr val="FF7A00"/>
                  </a:gs>
                  <a:gs pos="70000">
                    <a:srgbClr val="FF0300"/>
                  </a:gs>
                  <a:gs pos="100000">
                    <a:srgbClr val="4D0808"/>
                  </a:gs>
                </a:gsLst>
                <a:lin ang="5400000" scaled="0"/>
              </a:gradFill>
              <a:effectLst>
                <a:glow rad="88900">
                  <a:prstClr val="black"/>
                </a:glow>
              </a:effectLst>
              <a:latin typeface="Calibri"/>
            </a:endParaRPr>
          </a:p>
        </p:txBody>
      </p:sp>
      <p:sp>
        <p:nvSpPr>
          <p:cNvPr id="3082" name="Rectangle 2">
            <a:extLst>
              <a:ext uri="{FF2B5EF4-FFF2-40B4-BE49-F238E27FC236}">
                <a16:creationId xmlns:a16="http://schemas.microsoft.com/office/drawing/2014/main" id="{90D99619-EBE4-034B-D75B-D8A45E21FF23}"/>
              </a:ext>
            </a:extLst>
          </p:cNvPr>
          <p:cNvSpPr txBox="1">
            <a:spLocks noChangeArrowheads="1"/>
          </p:cNvSpPr>
          <p:nvPr/>
        </p:nvSpPr>
        <p:spPr bwMode="auto">
          <a:xfrm>
            <a:off x="1567504" y="5936136"/>
            <a:ext cx="1526001" cy="827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FF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hope</a:t>
            </a:r>
          </a:p>
        </p:txBody>
      </p:sp>
    </p:spTree>
    <p:extLst>
      <p:ext uri="{BB962C8B-B14F-4D97-AF65-F5344CB8AC3E}">
        <p14:creationId xmlns:p14="http://schemas.microsoft.com/office/powerpoint/2010/main" val="2883970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360"/>
                                          </p:val>
                                        </p:tav>
                                        <p:tav tm="100000">
                                          <p:val>
                                            <p:fltVal val="0"/>
                                          </p:val>
                                        </p:tav>
                                      </p:tavLst>
                                    </p:anim>
                                    <p:animEffect transition="in" filter="fade">
                                      <p:cBhvr>
                                        <p:cTn id="10" dur="1000"/>
                                        <p:tgtEl>
                                          <p:spTgt spid="3074"/>
                                        </p:tgtEl>
                                      </p:cBhvr>
                                    </p:animEffect>
                                  </p:childTnLst>
                                </p:cTn>
                              </p:par>
                            </p:childTnLst>
                          </p:cTn>
                        </p:par>
                        <p:par>
                          <p:cTn id="11" fill="hold">
                            <p:stCondLst>
                              <p:cond delay="1000"/>
                            </p:stCondLst>
                            <p:childTnLst>
                              <p:par>
                                <p:cTn id="12" presetID="53" presetClass="exit" presetSubtype="32" fill="hold" grpId="1" nodeType="afterEffect">
                                  <p:stCondLst>
                                    <p:cond delay="0"/>
                                  </p:stCondLst>
                                  <p:childTnLst>
                                    <p:anim calcmode="lin" valueType="num">
                                      <p:cBhvr>
                                        <p:cTn id="13" dur="500"/>
                                        <p:tgtEl>
                                          <p:spTgt spid="28"/>
                                        </p:tgtEl>
                                        <p:attrNameLst>
                                          <p:attrName>ppt_w</p:attrName>
                                        </p:attrNameLst>
                                      </p:cBhvr>
                                      <p:tavLst>
                                        <p:tav tm="0">
                                          <p:val>
                                            <p:strVal val="ppt_w"/>
                                          </p:val>
                                        </p:tav>
                                        <p:tav tm="100000">
                                          <p:val>
                                            <p:fltVal val="0"/>
                                          </p:val>
                                        </p:tav>
                                      </p:tavLst>
                                    </p:anim>
                                    <p:anim calcmode="lin" valueType="num">
                                      <p:cBhvr>
                                        <p:cTn id="14" dur="500"/>
                                        <p:tgtEl>
                                          <p:spTgt spid="28"/>
                                        </p:tgtEl>
                                        <p:attrNameLst>
                                          <p:attrName>ppt_h</p:attrName>
                                        </p:attrNameLst>
                                      </p:cBhvr>
                                      <p:tavLst>
                                        <p:tav tm="0">
                                          <p:val>
                                            <p:strVal val="ppt_h"/>
                                          </p:val>
                                        </p:tav>
                                        <p:tav tm="100000">
                                          <p:val>
                                            <p:fltVal val="0"/>
                                          </p:val>
                                        </p:tav>
                                      </p:tavLst>
                                    </p:anim>
                                    <p:animEffect transition="out" filter="fade">
                                      <p:cBhvr>
                                        <p:cTn id="15" dur="500"/>
                                        <p:tgtEl>
                                          <p:spTgt spid="28"/>
                                        </p:tgtEl>
                                      </p:cBhvr>
                                    </p:animEffect>
                                    <p:set>
                                      <p:cBhvr>
                                        <p:cTn id="16" dur="1" fill="hold">
                                          <p:stCondLst>
                                            <p:cond delay="499"/>
                                          </p:stCondLst>
                                        </p:cTn>
                                        <p:tgtEl>
                                          <p:spTgt spid="28"/>
                                        </p:tgtEl>
                                        <p:attrNameLst>
                                          <p:attrName>style.visibility</p:attrName>
                                        </p:attrNameLst>
                                      </p:cBhvr>
                                      <p:to>
                                        <p:strVal val="hidden"/>
                                      </p:to>
                                    </p:set>
                                  </p:childTnLst>
                                </p:cTn>
                              </p:par>
                              <p:par>
                                <p:cTn id="17" presetID="53" presetClass="exit" presetSubtype="32" fill="hold" grpId="1" nodeType="withEffect">
                                  <p:stCondLst>
                                    <p:cond delay="0"/>
                                  </p:stCondLst>
                                  <p:childTnLst>
                                    <p:anim calcmode="lin" valueType="num">
                                      <p:cBhvr>
                                        <p:cTn id="18" dur="500"/>
                                        <p:tgtEl>
                                          <p:spTgt spid="30"/>
                                        </p:tgtEl>
                                        <p:attrNameLst>
                                          <p:attrName>ppt_w</p:attrName>
                                        </p:attrNameLst>
                                      </p:cBhvr>
                                      <p:tavLst>
                                        <p:tav tm="0">
                                          <p:val>
                                            <p:strVal val="ppt_w"/>
                                          </p:val>
                                        </p:tav>
                                        <p:tav tm="100000">
                                          <p:val>
                                            <p:fltVal val="0"/>
                                          </p:val>
                                        </p:tav>
                                      </p:tavLst>
                                    </p:anim>
                                    <p:anim calcmode="lin" valueType="num">
                                      <p:cBhvr>
                                        <p:cTn id="19" dur="500"/>
                                        <p:tgtEl>
                                          <p:spTgt spid="30"/>
                                        </p:tgtEl>
                                        <p:attrNameLst>
                                          <p:attrName>ppt_h</p:attrName>
                                        </p:attrNameLst>
                                      </p:cBhvr>
                                      <p:tavLst>
                                        <p:tav tm="0">
                                          <p:val>
                                            <p:strVal val="ppt_h"/>
                                          </p:val>
                                        </p:tav>
                                        <p:tav tm="100000">
                                          <p:val>
                                            <p:fltVal val="0"/>
                                          </p:val>
                                        </p:tav>
                                      </p:tavLst>
                                    </p:anim>
                                    <p:animEffect transition="out" filter="fade">
                                      <p:cBhvr>
                                        <p:cTn id="20" dur="500"/>
                                        <p:tgtEl>
                                          <p:spTgt spid="30"/>
                                        </p:tgtEl>
                                      </p:cBhvr>
                                    </p:animEffect>
                                    <p:set>
                                      <p:cBhvr>
                                        <p:cTn id="21" dur="1" fill="hold">
                                          <p:stCondLst>
                                            <p:cond delay="499"/>
                                          </p:stCondLst>
                                        </p:cTn>
                                        <p:tgtEl>
                                          <p:spTgt spid="3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5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5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5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25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5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25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250"/>
                                        <p:tgtEl>
                                          <p:spTgt spid="1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250"/>
                                        <p:tgtEl>
                                          <p:spTgt spid="1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250"/>
                                        <p:tgtEl>
                                          <p:spTgt spid="1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250"/>
                                        <p:tgtEl>
                                          <p:spTgt spid="1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250"/>
                                        <p:tgtEl>
                                          <p:spTgt spid="17"/>
                                        </p:tgtEl>
                                      </p:cBhvr>
                                    </p:animEffect>
                                  </p:childTnLst>
                                </p:cTn>
                              </p:par>
                              <p:par>
                                <p:cTn id="57" presetID="42" presetClass="path" presetSubtype="0" accel="50000" decel="50000" fill="hold" grpId="2" nodeType="withEffect">
                                  <p:stCondLst>
                                    <p:cond delay="0"/>
                                  </p:stCondLst>
                                  <p:childTnLst>
                                    <p:animMotion origin="layout" path="M 3.88889E-6 1.48148E-6 L -0.40695 -0.05486 " pathEditMode="relative" rAng="0" ptsTypes="AA">
                                      <p:cBhvr>
                                        <p:cTn id="58" dur="2000" fill="hold"/>
                                        <p:tgtEl>
                                          <p:spTgt spid="7"/>
                                        </p:tgtEl>
                                        <p:attrNameLst>
                                          <p:attrName>ppt_x</p:attrName>
                                          <p:attrName>ppt_y</p:attrName>
                                        </p:attrNameLst>
                                      </p:cBhvr>
                                      <p:rCtr x="-20347" y="-2755"/>
                                    </p:animMotion>
                                  </p:childTnLst>
                                </p:cTn>
                              </p:par>
                              <p:par>
                                <p:cTn id="59" presetID="42" presetClass="path" presetSubtype="0" accel="50000" decel="50000" fill="hold" grpId="2" nodeType="withEffect">
                                  <p:stCondLst>
                                    <p:cond delay="0"/>
                                  </p:stCondLst>
                                  <p:childTnLst>
                                    <p:animMotion origin="layout" path="M 5E-6 -2.22222E-6 L 0.43855 -0.15069 " pathEditMode="relative" rAng="0" ptsTypes="AA">
                                      <p:cBhvr>
                                        <p:cTn id="60" dur="2000" fill="hold"/>
                                        <p:tgtEl>
                                          <p:spTgt spid="8"/>
                                        </p:tgtEl>
                                        <p:attrNameLst>
                                          <p:attrName>ppt_x</p:attrName>
                                          <p:attrName>ppt_y</p:attrName>
                                        </p:attrNameLst>
                                      </p:cBhvr>
                                      <p:rCtr x="21927" y="-7546"/>
                                    </p:animMotion>
                                  </p:childTnLst>
                                </p:cTn>
                              </p:par>
                              <p:par>
                                <p:cTn id="61" presetID="42" presetClass="path" presetSubtype="0" accel="50000" decel="50000" fill="hold" grpId="2" nodeType="withEffect">
                                  <p:stCondLst>
                                    <p:cond delay="0"/>
                                  </p:stCondLst>
                                  <p:childTnLst>
                                    <p:animMotion origin="layout" path="M -1.94444E-6 -2.22222E-6 L -0.11146 -0.05347 " pathEditMode="relative" rAng="0" ptsTypes="AA">
                                      <p:cBhvr>
                                        <p:cTn id="62" dur="2000" fill="hold"/>
                                        <p:tgtEl>
                                          <p:spTgt spid="9"/>
                                        </p:tgtEl>
                                        <p:attrNameLst>
                                          <p:attrName>ppt_x</p:attrName>
                                          <p:attrName>ppt_y</p:attrName>
                                        </p:attrNameLst>
                                      </p:cBhvr>
                                      <p:rCtr x="-5573" y="-2685"/>
                                    </p:animMotion>
                                  </p:childTnLst>
                                </p:cTn>
                              </p:par>
                              <p:par>
                                <p:cTn id="63" presetID="42" presetClass="path" presetSubtype="0" accel="50000" decel="50000" fill="hold" grpId="2" nodeType="withEffect">
                                  <p:stCondLst>
                                    <p:cond delay="0"/>
                                  </p:stCondLst>
                                  <p:childTnLst>
                                    <p:animMotion origin="layout" path="M -3.88889E-6 1.11111E-6 L 0.01528 -0.05324 " pathEditMode="relative" rAng="0" ptsTypes="AA">
                                      <p:cBhvr>
                                        <p:cTn id="64" dur="2000" fill="hold"/>
                                        <p:tgtEl>
                                          <p:spTgt spid="10"/>
                                        </p:tgtEl>
                                        <p:attrNameLst>
                                          <p:attrName>ppt_x</p:attrName>
                                          <p:attrName>ppt_y</p:attrName>
                                        </p:attrNameLst>
                                      </p:cBhvr>
                                      <p:rCtr x="764" y="-2662"/>
                                    </p:animMotion>
                                  </p:childTnLst>
                                </p:cTn>
                              </p:par>
                              <p:par>
                                <p:cTn id="65" presetID="42" presetClass="path" presetSubtype="0" accel="50000" decel="50000" fill="hold" grpId="2" nodeType="withEffect">
                                  <p:stCondLst>
                                    <p:cond delay="0"/>
                                  </p:stCondLst>
                                  <p:childTnLst>
                                    <p:animMotion origin="layout" path="M -5.55556E-7 -2.59259E-6 L -0.19601 0.04468 " pathEditMode="relative" rAng="0" ptsTypes="AA">
                                      <p:cBhvr>
                                        <p:cTn id="66" dur="2000" fill="hold"/>
                                        <p:tgtEl>
                                          <p:spTgt spid="11"/>
                                        </p:tgtEl>
                                        <p:attrNameLst>
                                          <p:attrName>ppt_x</p:attrName>
                                          <p:attrName>ppt_y</p:attrName>
                                        </p:attrNameLst>
                                      </p:cBhvr>
                                      <p:rCtr x="-9809" y="2222"/>
                                    </p:animMotion>
                                  </p:childTnLst>
                                </p:cTn>
                              </p:par>
                              <p:par>
                                <p:cTn id="67" presetID="42" presetClass="path" presetSubtype="0" accel="50000" decel="50000" fill="hold" grpId="2" nodeType="withEffect">
                                  <p:stCondLst>
                                    <p:cond delay="0"/>
                                  </p:stCondLst>
                                  <p:childTnLst>
                                    <p:animMotion origin="layout" path="M -2.22222E-6 -2.22222E-6 L 0.58073 -0.05347 " pathEditMode="relative" rAng="0" ptsTypes="AA">
                                      <p:cBhvr>
                                        <p:cTn id="68" dur="2000" fill="hold"/>
                                        <p:tgtEl>
                                          <p:spTgt spid="12"/>
                                        </p:tgtEl>
                                        <p:attrNameLst>
                                          <p:attrName>ppt_x</p:attrName>
                                          <p:attrName>ppt_y</p:attrName>
                                        </p:attrNameLst>
                                      </p:cBhvr>
                                      <p:rCtr x="29028" y="-2685"/>
                                    </p:animMotion>
                                  </p:childTnLst>
                                </p:cTn>
                              </p:par>
                              <p:par>
                                <p:cTn id="69" presetID="42" presetClass="path" presetSubtype="0" accel="50000" decel="50000" fill="hold" grpId="2" nodeType="withEffect">
                                  <p:stCondLst>
                                    <p:cond delay="0"/>
                                  </p:stCondLst>
                                  <p:childTnLst>
                                    <p:animMotion origin="layout" path="M -3.61111E-6 -7.40741E-7 L -0.05642 0.04468 " pathEditMode="relative" rAng="0" ptsTypes="AA">
                                      <p:cBhvr>
                                        <p:cTn id="70" dur="2000" fill="hold"/>
                                        <p:tgtEl>
                                          <p:spTgt spid="13"/>
                                        </p:tgtEl>
                                        <p:attrNameLst>
                                          <p:attrName>ppt_x</p:attrName>
                                          <p:attrName>ppt_y</p:attrName>
                                        </p:attrNameLst>
                                      </p:cBhvr>
                                      <p:rCtr x="-2830" y="2222"/>
                                    </p:animMotion>
                                  </p:childTnLst>
                                </p:cTn>
                              </p:par>
                              <p:par>
                                <p:cTn id="71" presetID="42" presetClass="path" presetSubtype="0" accel="50000" decel="50000" fill="hold" grpId="2" nodeType="withEffect">
                                  <p:stCondLst>
                                    <p:cond delay="0"/>
                                  </p:stCondLst>
                                  <p:childTnLst>
                                    <p:animMotion origin="layout" path="M 5E-6 7.40741E-7 L -0.71407 0.24028 " pathEditMode="relative" rAng="0" ptsTypes="AA">
                                      <p:cBhvr>
                                        <p:cTn id="72" dur="2000" fill="hold"/>
                                        <p:tgtEl>
                                          <p:spTgt spid="14"/>
                                        </p:tgtEl>
                                        <p:attrNameLst>
                                          <p:attrName>ppt_x</p:attrName>
                                          <p:attrName>ppt_y</p:attrName>
                                        </p:attrNameLst>
                                      </p:cBhvr>
                                      <p:rCtr x="-35712" y="12014"/>
                                    </p:animMotion>
                                  </p:childTnLst>
                                </p:cTn>
                              </p:par>
                              <p:par>
                                <p:cTn id="73" presetID="42" presetClass="path" presetSubtype="0" accel="50000" decel="50000" fill="hold" grpId="2" nodeType="withEffect">
                                  <p:stCondLst>
                                    <p:cond delay="0"/>
                                  </p:stCondLst>
                                  <p:childTnLst>
                                    <p:animMotion origin="layout" path="M -4.44444E-6 2.59259E-6 L 0.08629 0.14259 " pathEditMode="relative" rAng="0" ptsTypes="AA">
                                      <p:cBhvr>
                                        <p:cTn id="74" dur="2000" fill="hold"/>
                                        <p:tgtEl>
                                          <p:spTgt spid="15"/>
                                        </p:tgtEl>
                                        <p:attrNameLst>
                                          <p:attrName>ppt_x</p:attrName>
                                          <p:attrName>ppt_y</p:attrName>
                                        </p:attrNameLst>
                                      </p:cBhvr>
                                      <p:rCtr x="4306" y="7130"/>
                                    </p:animMotion>
                                  </p:childTnLst>
                                </p:cTn>
                              </p:par>
                              <p:par>
                                <p:cTn id="75" presetID="42" presetClass="path" presetSubtype="0" accel="50000" decel="50000" fill="hold" grpId="2" nodeType="withEffect">
                                  <p:stCondLst>
                                    <p:cond delay="0"/>
                                  </p:stCondLst>
                                  <p:childTnLst>
                                    <p:animMotion origin="layout" path="M -1.11111E-6 2.59259E-6 L -0.69705 0.23981 " pathEditMode="relative" rAng="0" ptsTypes="AA">
                                      <p:cBhvr>
                                        <p:cTn id="76" dur="2000" fill="hold"/>
                                        <p:tgtEl>
                                          <p:spTgt spid="16"/>
                                        </p:tgtEl>
                                        <p:attrNameLst>
                                          <p:attrName>ppt_x</p:attrName>
                                          <p:attrName>ppt_y</p:attrName>
                                        </p:attrNameLst>
                                      </p:cBhvr>
                                      <p:rCtr x="-34861" y="11991"/>
                                    </p:animMotion>
                                  </p:childTnLst>
                                </p:cTn>
                              </p:par>
                              <p:par>
                                <p:cTn id="77" presetID="42" presetClass="path" presetSubtype="0" accel="50000" decel="50000" fill="hold" grpId="2" nodeType="withEffect">
                                  <p:stCondLst>
                                    <p:cond delay="0"/>
                                  </p:stCondLst>
                                  <p:childTnLst>
                                    <p:animMotion origin="layout" path="M 2.5E-6 4.44444E-6 L 0.01927 0.14236 " pathEditMode="relative" rAng="0" ptsTypes="AA">
                                      <p:cBhvr>
                                        <p:cTn id="78" dur="2000" fill="hold"/>
                                        <p:tgtEl>
                                          <p:spTgt spid="17"/>
                                        </p:tgtEl>
                                        <p:attrNameLst>
                                          <p:attrName>ppt_x</p:attrName>
                                          <p:attrName>ppt_y</p:attrName>
                                        </p:attrNameLst>
                                      </p:cBhvr>
                                      <p:rCtr x="955" y="7106"/>
                                    </p:animMotion>
                                  </p:childTnLst>
                                </p:cTn>
                              </p:par>
                              <p:par>
                                <p:cTn id="79" presetID="10" presetClass="exit" presetSubtype="0" fill="hold" grpId="1" nodeType="withEffect">
                                  <p:stCondLst>
                                    <p:cond delay="0"/>
                                  </p:stCondLst>
                                  <p:childTnLst>
                                    <p:animEffect transition="out" filter="fade">
                                      <p:cBhvr>
                                        <p:cTn id="80" dur="1250"/>
                                        <p:tgtEl>
                                          <p:spTgt spid="3074"/>
                                        </p:tgtEl>
                                      </p:cBhvr>
                                    </p:animEffect>
                                    <p:set>
                                      <p:cBhvr>
                                        <p:cTn id="81" dur="1" fill="hold">
                                          <p:stCondLst>
                                            <p:cond delay="1249"/>
                                          </p:stCondLst>
                                        </p:cTn>
                                        <p:tgtEl>
                                          <p:spTgt spid="3074"/>
                                        </p:tgtEl>
                                        <p:attrNameLst>
                                          <p:attrName>style.visibility</p:attrName>
                                        </p:attrNameLst>
                                      </p:cBhvr>
                                      <p:to>
                                        <p:strVal val="hidden"/>
                                      </p:to>
                                    </p:set>
                                  </p:childTnLst>
                                </p:cTn>
                              </p:par>
                            </p:childTnLst>
                          </p:cTn>
                        </p:par>
                        <p:par>
                          <p:cTn id="82" fill="hold">
                            <p:stCondLst>
                              <p:cond delay="2000"/>
                            </p:stCondLst>
                            <p:childTnLst>
                              <p:par>
                                <p:cTn id="83" presetID="10" presetClass="entr" presetSubtype="0" fill="hold" grpId="0" nodeType="afterEffect">
                                  <p:stCondLst>
                                    <p:cond delay="0"/>
                                  </p:stCondLst>
                                  <p:childTnLst>
                                    <p:set>
                                      <p:cBhvr>
                                        <p:cTn id="84" dur="1" fill="hold">
                                          <p:stCondLst>
                                            <p:cond delay="0"/>
                                          </p:stCondLst>
                                        </p:cTn>
                                        <p:tgtEl>
                                          <p:spTgt spid="2"/>
                                        </p:tgtEl>
                                        <p:attrNameLst>
                                          <p:attrName>style.visibility</p:attrName>
                                        </p:attrNameLst>
                                      </p:cBhvr>
                                      <p:to>
                                        <p:strVal val="visible"/>
                                      </p:to>
                                    </p:set>
                                    <p:animEffect transition="in" filter="fade">
                                      <p:cBhvr>
                                        <p:cTn id="85" dur="250"/>
                                        <p:tgtEl>
                                          <p:spTgt spid="2"/>
                                        </p:tgtEl>
                                      </p:cBhvr>
                                    </p:animEffect>
                                  </p:childTnLst>
                                </p:cTn>
                              </p:par>
                              <p:par>
                                <p:cTn id="86" presetID="10" presetClass="exit" presetSubtype="0" fill="hold" grpId="1" nodeType="withEffect">
                                  <p:stCondLst>
                                    <p:cond delay="0"/>
                                  </p:stCondLst>
                                  <p:childTnLst>
                                    <p:animEffect transition="out" filter="fade">
                                      <p:cBhvr>
                                        <p:cTn id="87" dur="500"/>
                                        <p:tgtEl>
                                          <p:spTgt spid="7"/>
                                        </p:tgtEl>
                                      </p:cBhvr>
                                    </p:animEffect>
                                    <p:set>
                                      <p:cBhvr>
                                        <p:cTn id="88" dur="1" fill="hold">
                                          <p:stCondLst>
                                            <p:cond delay="499"/>
                                          </p:stCondLst>
                                        </p:cTn>
                                        <p:tgtEl>
                                          <p:spTgt spid="7"/>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8"/>
                                        </p:tgtEl>
                                      </p:cBhvr>
                                    </p:animEffect>
                                    <p:set>
                                      <p:cBhvr>
                                        <p:cTn id="91" dur="1" fill="hold">
                                          <p:stCondLst>
                                            <p:cond delay="499"/>
                                          </p:stCondLst>
                                        </p:cTn>
                                        <p:tgtEl>
                                          <p:spTgt spid="8"/>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9"/>
                                        </p:tgtEl>
                                      </p:cBhvr>
                                    </p:animEffect>
                                    <p:set>
                                      <p:cBhvr>
                                        <p:cTn id="94" dur="1" fill="hold">
                                          <p:stCondLst>
                                            <p:cond delay="499"/>
                                          </p:stCondLst>
                                        </p:cTn>
                                        <p:tgtEl>
                                          <p:spTgt spid="9"/>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0"/>
                                        </p:tgtEl>
                                      </p:cBhvr>
                                    </p:animEffect>
                                    <p:set>
                                      <p:cBhvr>
                                        <p:cTn id="97" dur="1" fill="hold">
                                          <p:stCondLst>
                                            <p:cond delay="499"/>
                                          </p:stCondLst>
                                        </p:cTn>
                                        <p:tgtEl>
                                          <p:spTgt spid="10"/>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1"/>
                                        </p:tgtEl>
                                      </p:cBhvr>
                                    </p:animEffect>
                                    <p:set>
                                      <p:cBhvr>
                                        <p:cTn id="100" dur="1" fill="hold">
                                          <p:stCondLst>
                                            <p:cond delay="499"/>
                                          </p:stCondLst>
                                        </p:cTn>
                                        <p:tgtEl>
                                          <p:spTgt spid="11"/>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12"/>
                                        </p:tgtEl>
                                      </p:cBhvr>
                                    </p:animEffect>
                                    <p:set>
                                      <p:cBhvr>
                                        <p:cTn id="103" dur="1" fill="hold">
                                          <p:stCondLst>
                                            <p:cond delay="499"/>
                                          </p:stCondLst>
                                        </p:cTn>
                                        <p:tgtEl>
                                          <p:spTgt spid="12"/>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13"/>
                                        </p:tgtEl>
                                      </p:cBhvr>
                                    </p:animEffect>
                                    <p:set>
                                      <p:cBhvr>
                                        <p:cTn id="106" dur="1" fill="hold">
                                          <p:stCondLst>
                                            <p:cond delay="499"/>
                                          </p:stCondLst>
                                        </p:cTn>
                                        <p:tgtEl>
                                          <p:spTgt spid="13"/>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14"/>
                                        </p:tgtEl>
                                      </p:cBhvr>
                                    </p:animEffect>
                                    <p:set>
                                      <p:cBhvr>
                                        <p:cTn id="109" dur="1" fill="hold">
                                          <p:stCondLst>
                                            <p:cond delay="499"/>
                                          </p:stCondLst>
                                        </p:cTn>
                                        <p:tgtEl>
                                          <p:spTgt spid="14"/>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15"/>
                                        </p:tgtEl>
                                      </p:cBhvr>
                                    </p:animEffect>
                                    <p:set>
                                      <p:cBhvr>
                                        <p:cTn id="112" dur="1" fill="hold">
                                          <p:stCondLst>
                                            <p:cond delay="499"/>
                                          </p:stCondLst>
                                        </p:cTn>
                                        <p:tgtEl>
                                          <p:spTgt spid="15"/>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16"/>
                                        </p:tgtEl>
                                      </p:cBhvr>
                                    </p:animEffect>
                                    <p:set>
                                      <p:cBhvr>
                                        <p:cTn id="115" dur="1" fill="hold">
                                          <p:stCondLst>
                                            <p:cond delay="499"/>
                                          </p:stCondLst>
                                        </p:cTn>
                                        <p:tgtEl>
                                          <p:spTgt spid="16"/>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17"/>
                                        </p:tgtEl>
                                      </p:cBhvr>
                                    </p:animEffect>
                                    <p:set>
                                      <p:cBhvr>
                                        <p:cTn id="118" dur="1" fill="hold">
                                          <p:stCondLst>
                                            <p:cond delay="499"/>
                                          </p:stCondLst>
                                        </p:cTn>
                                        <p:tgtEl>
                                          <p:spTgt spid="17"/>
                                        </p:tgtEl>
                                        <p:attrNameLst>
                                          <p:attrName>style.visibility</p:attrName>
                                        </p:attrNameLst>
                                      </p:cBhvr>
                                      <p:to>
                                        <p:strVal val="hidden"/>
                                      </p:to>
                                    </p:set>
                                  </p:childTnLst>
                                </p:cTn>
                              </p:par>
                              <p:par>
                                <p:cTn id="119" presetID="22" presetClass="entr" presetSubtype="1" fill="hold" grpId="0" nodeType="withEffect">
                                  <p:stCondLst>
                                    <p:cond delay="400"/>
                                  </p:stCondLst>
                                  <p:childTnLst>
                                    <p:set>
                                      <p:cBhvr>
                                        <p:cTn id="120" dur="1" fill="hold">
                                          <p:stCondLst>
                                            <p:cond delay="0"/>
                                          </p:stCondLst>
                                        </p:cTn>
                                        <p:tgtEl>
                                          <p:spTgt spid="20"/>
                                        </p:tgtEl>
                                        <p:attrNameLst>
                                          <p:attrName>style.visibility</p:attrName>
                                        </p:attrNameLst>
                                      </p:cBhvr>
                                      <p:to>
                                        <p:strVal val="visible"/>
                                      </p:to>
                                    </p:set>
                                    <p:animEffect transition="in" filter="wipe(up)">
                                      <p:cBhvr>
                                        <p:cTn id="121" dur="500"/>
                                        <p:tgtEl>
                                          <p:spTgt spid="20"/>
                                        </p:tgtEl>
                                      </p:cBhvr>
                                    </p:animEffect>
                                  </p:childTnLst>
                                </p:cTn>
                              </p:par>
                              <p:par>
                                <p:cTn id="122" presetID="2" presetClass="entr" presetSubtype="8" fill="hold" grpId="0" nodeType="withEffect">
                                  <p:stCondLst>
                                    <p:cond delay="800"/>
                                  </p:stCondLst>
                                  <p:childTnLst>
                                    <p:set>
                                      <p:cBhvr>
                                        <p:cTn id="123" dur="1" fill="hold">
                                          <p:stCondLst>
                                            <p:cond delay="0"/>
                                          </p:stCondLst>
                                        </p:cTn>
                                        <p:tgtEl>
                                          <p:spTgt spid="18"/>
                                        </p:tgtEl>
                                        <p:attrNameLst>
                                          <p:attrName>style.visibility</p:attrName>
                                        </p:attrNameLst>
                                      </p:cBhvr>
                                      <p:to>
                                        <p:strVal val="visible"/>
                                      </p:to>
                                    </p:set>
                                    <p:anim calcmode="lin" valueType="num">
                                      <p:cBhvr additive="base">
                                        <p:cTn id="124" dur="500" fill="hold"/>
                                        <p:tgtEl>
                                          <p:spTgt spid="18"/>
                                        </p:tgtEl>
                                        <p:attrNameLst>
                                          <p:attrName>ppt_x</p:attrName>
                                        </p:attrNameLst>
                                      </p:cBhvr>
                                      <p:tavLst>
                                        <p:tav tm="0">
                                          <p:val>
                                            <p:strVal val="0-#ppt_w/2"/>
                                          </p:val>
                                        </p:tav>
                                        <p:tav tm="100000">
                                          <p:val>
                                            <p:strVal val="#ppt_x"/>
                                          </p:val>
                                        </p:tav>
                                      </p:tavLst>
                                    </p:anim>
                                    <p:anim calcmode="lin" valueType="num">
                                      <p:cBhvr additive="base">
                                        <p:cTn id="125" dur="500" fill="hold"/>
                                        <p:tgtEl>
                                          <p:spTgt spid="18"/>
                                        </p:tgtEl>
                                        <p:attrNameLst>
                                          <p:attrName>ppt_y</p:attrName>
                                        </p:attrNameLst>
                                      </p:cBhvr>
                                      <p:tavLst>
                                        <p:tav tm="0">
                                          <p:val>
                                            <p:strVal val="#ppt_y"/>
                                          </p:val>
                                        </p:tav>
                                        <p:tav tm="100000">
                                          <p:val>
                                            <p:strVal val="#ppt_y"/>
                                          </p:val>
                                        </p:tav>
                                      </p:tavLst>
                                    </p:anim>
                                  </p:childTnLst>
                                </p:cTn>
                              </p:par>
                              <p:par>
                                <p:cTn id="126" presetID="0" presetClass="entr" presetSubtype="0" fill="hold" grpId="0" nodeType="withEffect">
                                  <p:stCondLst>
                                    <p:cond delay="1250"/>
                                  </p:stCondLst>
                                  <p:childTnLst>
                                    <p:set>
                                      <p:cBhvr>
                                        <p:cTn id="127" dur="1" fill="hold">
                                          <p:stCondLst>
                                            <p:cond delay="0"/>
                                          </p:stCondLst>
                                        </p:cTn>
                                        <p:tgtEl>
                                          <p:spTgt spid="4"/>
                                        </p:tgtEl>
                                        <p:attrNameLst>
                                          <p:attrName>style.visibility</p:attrName>
                                        </p:attrNameLst>
                                      </p:cBhvr>
                                      <p:to>
                                        <p:strVal val="visible"/>
                                      </p:to>
                                    </p:set>
                                    <p:animEffect transition="in" filter="dissolve">
                                      <p:cBhvr>
                                        <p:cTn id="128" dur="500">
                                          <p:stCondLst>
                                            <p:cond delay="0"/>
                                          </p:stCondLst>
                                        </p:cTn>
                                        <p:tgtEl>
                                          <p:spTgt spid="4"/>
                                        </p:tgtEl>
                                      </p:cBhvr>
                                    </p:animEffect>
                                    <p:anim to="" calcmode="lin" valueType="num">
                                      <p:cBhvr>
                                        <p:cTn id="129"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130"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31" presetID="2" presetClass="entr" presetSubtype="8" fill="hold" grpId="0" nodeType="withEffect">
                                  <p:stCondLst>
                                    <p:cond delay="1000"/>
                                  </p:stCondLst>
                                  <p:childTnLst>
                                    <p:set>
                                      <p:cBhvr>
                                        <p:cTn id="132" dur="1" fill="hold">
                                          <p:stCondLst>
                                            <p:cond delay="0"/>
                                          </p:stCondLst>
                                        </p:cTn>
                                        <p:tgtEl>
                                          <p:spTgt spid="19"/>
                                        </p:tgtEl>
                                        <p:attrNameLst>
                                          <p:attrName>style.visibility</p:attrName>
                                        </p:attrNameLst>
                                      </p:cBhvr>
                                      <p:to>
                                        <p:strVal val="visible"/>
                                      </p:to>
                                    </p:set>
                                    <p:anim calcmode="lin" valueType="num">
                                      <p:cBhvr additive="base">
                                        <p:cTn id="133" dur="500" fill="hold"/>
                                        <p:tgtEl>
                                          <p:spTgt spid="19"/>
                                        </p:tgtEl>
                                        <p:attrNameLst>
                                          <p:attrName>ppt_x</p:attrName>
                                        </p:attrNameLst>
                                      </p:cBhvr>
                                      <p:tavLst>
                                        <p:tav tm="0">
                                          <p:val>
                                            <p:strVal val="0-#ppt_w/2"/>
                                          </p:val>
                                        </p:tav>
                                        <p:tav tm="100000">
                                          <p:val>
                                            <p:strVal val="#ppt_x"/>
                                          </p:val>
                                        </p:tav>
                                      </p:tavLst>
                                    </p:anim>
                                    <p:anim calcmode="lin" valueType="num">
                                      <p:cBhvr additive="base">
                                        <p:cTn id="134" dur="500" fill="hold"/>
                                        <p:tgtEl>
                                          <p:spTgt spid="19"/>
                                        </p:tgtEl>
                                        <p:attrNameLst>
                                          <p:attrName>ppt_y</p:attrName>
                                        </p:attrNameLst>
                                      </p:cBhvr>
                                      <p:tavLst>
                                        <p:tav tm="0">
                                          <p:val>
                                            <p:strVal val="#ppt_y"/>
                                          </p:val>
                                        </p:tav>
                                        <p:tav tm="100000">
                                          <p:val>
                                            <p:strVal val="#ppt_y"/>
                                          </p:val>
                                        </p:tav>
                                      </p:tavLst>
                                    </p:anim>
                                  </p:childTnLst>
                                </p:cTn>
                              </p:par>
                              <p:par>
                                <p:cTn id="135" presetID="0" presetClass="entr" presetSubtype="0" fill="hold" grpId="0" nodeType="withEffect">
                                  <p:stCondLst>
                                    <p:cond delay="1500"/>
                                  </p:stCondLst>
                                  <p:childTnLst>
                                    <p:set>
                                      <p:cBhvr>
                                        <p:cTn id="136" dur="1" fill="hold">
                                          <p:stCondLst>
                                            <p:cond delay="0"/>
                                          </p:stCondLst>
                                        </p:cTn>
                                        <p:tgtEl>
                                          <p:spTgt spid="6"/>
                                        </p:tgtEl>
                                        <p:attrNameLst>
                                          <p:attrName>style.visibility</p:attrName>
                                        </p:attrNameLst>
                                      </p:cBhvr>
                                      <p:to>
                                        <p:strVal val="visible"/>
                                      </p:to>
                                    </p:set>
                                    <p:animEffect transition="in" filter="dissolve">
                                      <p:cBhvr>
                                        <p:cTn id="137" dur="500">
                                          <p:stCondLst>
                                            <p:cond delay="0"/>
                                          </p:stCondLst>
                                        </p:cTn>
                                        <p:tgtEl>
                                          <p:spTgt spid="6"/>
                                        </p:tgtEl>
                                      </p:cBhvr>
                                    </p:animEffect>
                                    <p:anim to="" calcmode="lin" valueType="num">
                                      <p:cBhvr>
                                        <p:cTn id="138"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139"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140" fill="hold">
                            <p:stCondLst>
                              <p:cond delay="4000"/>
                            </p:stCondLst>
                            <p:childTnLst>
                              <p:par>
                                <p:cTn id="141" presetID="0" presetClass="entr" presetSubtype="0" fill="hold" grpId="0" nodeType="afterEffect">
                                  <p:stCondLst>
                                    <p:cond delay="0"/>
                                  </p:stCondLst>
                                  <p:iterate type="lt">
                                    <p:tmPct val="10000"/>
                                  </p:iterate>
                                  <p:childTnLst>
                                    <p:set>
                                      <p:cBhvr>
                                        <p:cTn id="142" dur="1" fill="hold">
                                          <p:stCondLst>
                                            <p:cond delay="0"/>
                                          </p:stCondLst>
                                        </p:cTn>
                                        <p:tgtEl>
                                          <p:spTgt spid="5"/>
                                        </p:tgtEl>
                                        <p:attrNameLst>
                                          <p:attrName>style.visibility</p:attrName>
                                        </p:attrNameLst>
                                      </p:cBhvr>
                                      <p:to>
                                        <p:strVal val="visible"/>
                                      </p:to>
                                    </p:set>
                                    <p:animEffect transition="in" filter="dissolve">
                                      <p:cBhvr>
                                        <p:cTn id="143" dur="500">
                                          <p:stCondLst>
                                            <p:cond delay="0"/>
                                          </p:stCondLst>
                                        </p:cTn>
                                        <p:tgtEl>
                                          <p:spTgt spid="5"/>
                                        </p:tgtEl>
                                      </p:cBhvr>
                                    </p:animEffect>
                                    <p:anim to="" calcmode="lin" valueType="num">
                                      <p:cBhvr>
                                        <p:cTn id="144"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45"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par>
                          <p:cTn id="146" fill="hold">
                            <p:stCondLst>
                              <p:cond delay="5000"/>
                            </p:stCondLst>
                            <p:childTnLst>
                              <p:par>
                                <p:cTn id="147" presetID="26" presetClass="emph" presetSubtype="0" fill="hold" grpId="1" nodeType="afterEffect">
                                  <p:stCondLst>
                                    <p:cond delay="0"/>
                                  </p:stCondLst>
                                  <p:iterate type="lt">
                                    <p:tmPct val="0"/>
                                  </p:iterate>
                                  <p:childTnLst>
                                    <p:animEffect transition="out" filter="fade">
                                      <p:cBhvr>
                                        <p:cTn id="148" dur="500" tmFilter="0, 0; .2, .5; .8, .5; 1, 0"/>
                                        <p:tgtEl>
                                          <p:spTgt spid="5"/>
                                        </p:tgtEl>
                                      </p:cBhvr>
                                    </p:animEffect>
                                    <p:animScale>
                                      <p:cBhvr>
                                        <p:cTn id="149" dur="250" autoRev="1" fill="hold"/>
                                        <p:tgtEl>
                                          <p:spTgt spid="5"/>
                                        </p:tgtEl>
                                      </p:cBhvr>
                                      <p:by x="105000" y="105000"/>
                                    </p:animScale>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grpId="0" nodeType="clickEffect">
                                  <p:stCondLst>
                                    <p:cond delay="0"/>
                                  </p:stCondLst>
                                  <p:childTnLst>
                                    <p:set>
                                      <p:cBhvr>
                                        <p:cTn id="153" dur="1" fill="hold">
                                          <p:stCondLst>
                                            <p:cond delay="0"/>
                                          </p:stCondLst>
                                        </p:cTn>
                                        <p:tgtEl>
                                          <p:spTgt spid="31"/>
                                        </p:tgtEl>
                                        <p:attrNameLst>
                                          <p:attrName>style.visibility</p:attrName>
                                        </p:attrNameLst>
                                      </p:cBhvr>
                                      <p:to>
                                        <p:strVal val="visible"/>
                                      </p:to>
                                    </p:set>
                                    <p:animEffect transition="in" filter="fade">
                                      <p:cBhvr>
                                        <p:cTn id="154" dur="250"/>
                                        <p:tgtEl>
                                          <p:spTgt spid="31"/>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3072"/>
                                        </p:tgtEl>
                                        <p:attrNameLst>
                                          <p:attrName>style.visibility</p:attrName>
                                        </p:attrNameLst>
                                      </p:cBhvr>
                                      <p:to>
                                        <p:strVal val="visible"/>
                                      </p:to>
                                    </p:set>
                                    <p:animEffect transition="in" filter="fade">
                                      <p:cBhvr>
                                        <p:cTn id="157" dur="250"/>
                                        <p:tgtEl>
                                          <p:spTgt spid="3072"/>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3073"/>
                                        </p:tgtEl>
                                        <p:attrNameLst>
                                          <p:attrName>style.visibility</p:attrName>
                                        </p:attrNameLst>
                                      </p:cBhvr>
                                      <p:to>
                                        <p:strVal val="visible"/>
                                      </p:to>
                                    </p:set>
                                    <p:animEffect transition="in" filter="fade">
                                      <p:cBhvr>
                                        <p:cTn id="160" dur="250"/>
                                        <p:tgtEl>
                                          <p:spTgt spid="3073"/>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3075"/>
                                        </p:tgtEl>
                                        <p:attrNameLst>
                                          <p:attrName>style.visibility</p:attrName>
                                        </p:attrNameLst>
                                      </p:cBhvr>
                                      <p:to>
                                        <p:strVal val="visible"/>
                                      </p:to>
                                    </p:set>
                                    <p:animEffect transition="in" filter="fade">
                                      <p:cBhvr>
                                        <p:cTn id="163" dur="250"/>
                                        <p:tgtEl>
                                          <p:spTgt spid="3075"/>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3076"/>
                                        </p:tgtEl>
                                        <p:attrNameLst>
                                          <p:attrName>style.visibility</p:attrName>
                                        </p:attrNameLst>
                                      </p:cBhvr>
                                      <p:to>
                                        <p:strVal val="visible"/>
                                      </p:to>
                                    </p:set>
                                    <p:animEffect transition="in" filter="fade">
                                      <p:cBhvr>
                                        <p:cTn id="166" dur="250"/>
                                        <p:tgtEl>
                                          <p:spTgt spid="3076"/>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3077"/>
                                        </p:tgtEl>
                                        <p:attrNameLst>
                                          <p:attrName>style.visibility</p:attrName>
                                        </p:attrNameLst>
                                      </p:cBhvr>
                                      <p:to>
                                        <p:strVal val="visible"/>
                                      </p:to>
                                    </p:set>
                                    <p:animEffect transition="in" filter="fade">
                                      <p:cBhvr>
                                        <p:cTn id="169" dur="250"/>
                                        <p:tgtEl>
                                          <p:spTgt spid="3077"/>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3078"/>
                                        </p:tgtEl>
                                        <p:attrNameLst>
                                          <p:attrName>style.visibility</p:attrName>
                                        </p:attrNameLst>
                                      </p:cBhvr>
                                      <p:to>
                                        <p:strVal val="visible"/>
                                      </p:to>
                                    </p:set>
                                    <p:animEffect transition="in" filter="fade">
                                      <p:cBhvr>
                                        <p:cTn id="172" dur="250"/>
                                        <p:tgtEl>
                                          <p:spTgt spid="3078"/>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3079"/>
                                        </p:tgtEl>
                                        <p:attrNameLst>
                                          <p:attrName>style.visibility</p:attrName>
                                        </p:attrNameLst>
                                      </p:cBhvr>
                                      <p:to>
                                        <p:strVal val="visible"/>
                                      </p:to>
                                    </p:set>
                                    <p:animEffect transition="in" filter="fade">
                                      <p:cBhvr>
                                        <p:cTn id="175" dur="250"/>
                                        <p:tgtEl>
                                          <p:spTgt spid="3079"/>
                                        </p:tgtEl>
                                      </p:cBhvr>
                                    </p:animEffect>
                                  </p:childTnLst>
                                </p:cTn>
                              </p:par>
                              <p:par>
                                <p:cTn id="176" presetID="42" presetClass="path" presetSubtype="0" accel="50000" decel="50000" fill="hold" grpId="2" nodeType="withEffect">
                                  <p:stCondLst>
                                    <p:cond delay="0"/>
                                  </p:stCondLst>
                                  <p:childTnLst>
                                    <p:animMotion origin="layout" path="M 2.22222E-6 3.7037E-7 L -0.21528 -0.5456 " pathEditMode="relative" rAng="0" ptsTypes="AA">
                                      <p:cBhvr>
                                        <p:cTn id="177" dur="2000" fill="hold"/>
                                        <p:tgtEl>
                                          <p:spTgt spid="31"/>
                                        </p:tgtEl>
                                        <p:attrNameLst>
                                          <p:attrName>ppt_x</p:attrName>
                                          <p:attrName>ppt_y</p:attrName>
                                        </p:attrNameLst>
                                      </p:cBhvr>
                                      <p:rCtr x="-10764" y="-27292"/>
                                    </p:animMotion>
                                  </p:childTnLst>
                                </p:cTn>
                              </p:par>
                              <p:par>
                                <p:cTn id="178" presetID="42" presetClass="path" presetSubtype="0" accel="50000" decel="50000" fill="hold" grpId="2" nodeType="withEffect">
                                  <p:stCondLst>
                                    <p:cond delay="0"/>
                                  </p:stCondLst>
                                  <p:childTnLst>
                                    <p:animMotion origin="layout" path="M -5.55556E-7 4.44444E-6 L -0.25833 -0.24908 " pathEditMode="relative" rAng="0" ptsTypes="AA">
                                      <p:cBhvr>
                                        <p:cTn id="179" dur="2000" fill="hold"/>
                                        <p:tgtEl>
                                          <p:spTgt spid="3072"/>
                                        </p:tgtEl>
                                        <p:attrNameLst>
                                          <p:attrName>ppt_x</p:attrName>
                                          <p:attrName>ppt_y</p:attrName>
                                        </p:attrNameLst>
                                      </p:cBhvr>
                                      <p:rCtr x="-12917" y="-12454"/>
                                    </p:animMotion>
                                  </p:childTnLst>
                                </p:cTn>
                              </p:par>
                              <p:par>
                                <p:cTn id="180" presetID="42" presetClass="path" presetSubtype="0" accel="50000" decel="50000" fill="hold" grpId="2" nodeType="withEffect">
                                  <p:stCondLst>
                                    <p:cond delay="0"/>
                                  </p:stCondLst>
                                  <p:childTnLst>
                                    <p:animMotion origin="layout" path="M 2.77778E-6 4.81481E-6 L 0.1875 -0.16019 " pathEditMode="relative" rAng="0" ptsTypes="AA">
                                      <p:cBhvr>
                                        <p:cTn id="181" dur="2000" fill="hold"/>
                                        <p:tgtEl>
                                          <p:spTgt spid="3073"/>
                                        </p:tgtEl>
                                        <p:attrNameLst>
                                          <p:attrName>ppt_x</p:attrName>
                                          <p:attrName>ppt_y</p:attrName>
                                        </p:attrNameLst>
                                      </p:cBhvr>
                                      <p:rCtr x="9375" y="-8009"/>
                                    </p:animMotion>
                                  </p:childTnLst>
                                </p:cTn>
                              </p:par>
                              <p:par>
                                <p:cTn id="182" presetID="42" presetClass="path" presetSubtype="0" accel="50000" decel="50000" fill="hold" grpId="2" nodeType="withEffect">
                                  <p:stCondLst>
                                    <p:cond delay="0"/>
                                  </p:stCondLst>
                                  <p:childTnLst>
                                    <p:animMotion origin="layout" path="M -8.33333E-7 0 L -0.11337 0.40903 " pathEditMode="relative" rAng="0" ptsTypes="AA">
                                      <p:cBhvr>
                                        <p:cTn id="183" dur="2000" fill="hold"/>
                                        <p:tgtEl>
                                          <p:spTgt spid="3075"/>
                                        </p:tgtEl>
                                        <p:attrNameLst>
                                          <p:attrName>ppt_x</p:attrName>
                                          <p:attrName>ppt_y</p:attrName>
                                        </p:attrNameLst>
                                      </p:cBhvr>
                                      <p:rCtr x="-5677" y="20440"/>
                                    </p:animMotion>
                                  </p:childTnLst>
                                </p:cTn>
                              </p:par>
                              <p:par>
                                <p:cTn id="184" presetID="42" presetClass="path" presetSubtype="0" accel="50000" decel="50000" fill="hold" grpId="2" nodeType="withEffect">
                                  <p:stCondLst>
                                    <p:cond delay="0"/>
                                  </p:stCondLst>
                                  <p:childTnLst>
                                    <p:animMotion origin="layout" path="M -4.44444E-6 4.81481E-6 L 0.00018 0.4 " pathEditMode="relative" rAng="0" ptsTypes="AA">
                                      <p:cBhvr>
                                        <p:cTn id="185" dur="2000" fill="hold"/>
                                        <p:tgtEl>
                                          <p:spTgt spid="3076"/>
                                        </p:tgtEl>
                                        <p:attrNameLst>
                                          <p:attrName>ppt_x</p:attrName>
                                          <p:attrName>ppt_y</p:attrName>
                                        </p:attrNameLst>
                                      </p:cBhvr>
                                      <p:rCtr x="0" y="20000"/>
                                    </p:animMotion>
                                  </p:childTnLst>
                                </p:cTn>
                              </p:par>
                              <p:par>
                                <p:cTn id="186" presetID="42" presetClass="path" presetSubtype="0" accel="50000" decel="50000" fill="hold" grpId="2" nodeType="withEffect">
                                  <p:stCondLst>
                                    <p:cond delay="0"/>
                                  </p:stCondLst>
                                  <p:childTnLst>
                                    <p:animMotion origin="layout" path="M 3.88889E-6 0 L -0.13073 0.04421 " pathEditMode="relative" rAng="0" ptsTypes="AA">
                                      <p:cBhvr>
                                        <p:cTn id="187" dur="2000" fill="hold"/>
                                        <p:tgtEl>
                                          <p:spTgt spid="3077"/>
                                        </p:tgtEl>
                                        <p:attrNameLst>
                                          <p:attrName>ppt_x</p:attrName>
                                          <p:attrName>ppt_y</p:attrName>
                                        </p:attrNameLst>
                                      </p:cBhvr>
                                      <p:rCtr x="-6545" y="2199"/>
                                    </p:animMotion>
                                  </p:childTnLst>
                                </p:cTn>
                              </p:par>
                              <p:par>
                                <p:cTn id="188" presetID="42" presetClass="path" presetSubtype="0" accel="50000" decel="50000" fill="hold" grpId="2" nodeType="withEffect">
                                  <p:stCondLst>
                                    <p:cond delay="0"/>
                                  </p:stCondLst>
                                  <p:childTnLst>
                                    <p:animMotion origin="layout" path="M -4.44444E-6 0 L -0.14704 0.04375 " pathEditMode="relative" rAng="0" ptsTypes="AA">
                                      <p:cBhvr>
                                        <p:cTn id="189" dur="2000" fill="hold"/>
                                        <p:tgtEl>
                                          <p:spTgt spid="3078"/>
                                        </p:tgtEl>
                                        <p:attrNameLst>
                                          <p:attrName>ppt_x</p:attrName>
                                          <p:attrName>ppt_y</p:attrName>
                                        </p:attrNameLst>
                                      </p:cBhvr>
                                      <p:rCtr x="-7361" y="2176"/>
                                    </p:animMotion>
                                  </p:childTnLst>
                                </p:cTn>
                              </p:par>
                              <p:par>
                                <p:cTn id="190" presetID="42" presetClass="path" presetSubtype="0" accel="50000" decel="50000" fill="hold" grpId="2" nodeType="withEffect">
                                  <p:stCondLst>
                                    <p:cond delay="0"/>
                                  </p:stCondLst>
                                  <p:childTnLst>
                                    <p:animMotion origin="layout" path="M 1.66667E-6 -2.22222E-6 L -0.01111 0.03519 " pathEditMode="relative" rAng="0" ptsTypes="AA">
                                      <p:cBhvr>
                                        <p:cTn id="191" dur="2000" fill="hold"/>
                                        <p:tgtEl>
                                          <p:spTgt spid="3079"/>
                                        </p:tgtEl>
                                        <p:attrNameLst>
                                          <p:attrName>ppt_x</p:attrName>
                                          <p:attrName>ppt_y</p:attrName>
                                        </p:attrNameLst>
                                      </p:cBhvr>
                                      <p:rCtr x="-556" y="1759"/>
                                    </p:animMotion>
                                  </p:childTnLst>
                                </p:cTn>
                              </p:par>
                              <p:par>
                                <p:cTn id="192" presetID="10" presetClass="exit" presetSubtype="0" fill="hold" grpId="1" nodeType="withEffect">
                                  <p:stCondLst>
                                    <p:cond delay="0"/>
                                  </p:stCondLst>
                                  <p:childTnLst>
                                    <p:animEffect transition="out" filter="fade">
                                      <p:cBhvr>
                                        <p:cTn id="193" dur="1250"/>
                                        <p:tgtEl>
                                          <p:spTgt spid="2"/>
                                        </p:tgtEl>
                                      </p:cBhvr>
                                    </p:animEffect>
                                    <p:set>
                                      <p:cBhvr>
                                        <p:cTn id="194" dur="1" fill="hold">
                                          <p:stCondLst>
                                            <p:cond delay="1249"/>
                                          </p:stCondLst>
                                        </p:cTn>
                                        <p:tgtEl>
                                          <p:spTgt spid="2"/>
                                        </p:tgtEl>
                                        <p:attrNameLst>
                                          <p:attrName>style.visibility</p:attrName>
                                        </p:attrNameLst>
                                      </p:cBhvr>
                                      <p:to>
                                        <p:strVal val="hidden"/>
                                      </p:to>
                                    </p:set>
                                  </p:childTnLst>
                                </p:cTn>
                              </p:par>
                              <p:par>
                                <p:cTn id="195" presetID="10" presetClass="exit" presetSubtype="0" fill="hold" grpId="2" nodeType="withEffect">
                                  <p:stCondLst>
                                    <p:cond delay="0"/>
                                  </p:stCondLst>
                                  <p:iterate type="lt">
                                    <p:tmPct val="0"/>
                                  </p:iterate>
                                  <p:childTnLst>
                                    <p:animEffect transition="out" filter="fade">
                                      <p:cBhvr>
                                        <p:cTn id="196" dur="500"/>
                                        <p:tgtEl>
                                          <p:spTgt spid="5"/>
                                        </p:tgtEl>
                                      </p:cBhvr>
                                    </p:animEffect>
                                    <p:set>
                                      <p:cBhvr>
                                        <p:cTn id="197" dur="1" fill="hold">
                                          <p:stCondLst>
                                            <p:cond delay="499"/>
                                          </p:stCondLst>
                                        </p:cTn>
                                        <p:tgtEl>
                                          <p:spTgt spid="5"/>
                                        </p:tgtEl>
                                        <p:attrNameLst>
                                          <p:attrName>style.visibility</p:attrName>
                                        </p:attrNameLst>
                                      </p:cBhvr>
                                      <p:to>
                                        <p:strVal val="hidden"/>
                                      </p:to>
                                    </p:set>
                                  </p:childTnLst>
                                </p:cTn>
                              </p:par>
                              <p:par>
                                <p:cTn id="198" presetID="10" presetClass="exit" presetSubtype="0" fill="hold" grpId="1" nodeType="withEffect">
                                  <p:stCondLst>
                                    <p:cond delay="0"/>
                                  </p:stCondLst>
                                  <p:childTnLst>
                                    <p:animEffect transition="out" filter="fade">
                                      <p:cBhvr>
                                        <p:cTn id="199" dur="500"/>
                                        <p:tgtEl>
                                          <p:spTgt spid="18"/>
                                        </p:tgtEl>
                                      </p:cBhvr>
                                    </p:animEffect>
                                    <p:set>
                                      <p:cBhvr>
                                        <p:cTn id="200" dur="1" fill="hold">
                                          <p:stCondLst>
                                            <p:cond delay="499"/>
                                          </p:stCondLst>
                                        </p:cTn>
                                        <p:tgtEl>
                                          <p:spTgt spid="18"/>
                                        </p:tgtEl>
                                        <p:attrNameLst>
                                          <p:attrName>style.visibility</p:attrName>
                                        </p:attrNameLst>
                                      </p:cBhvr>
                                      <p:to>
                                        <p:strVal val="hidden"/>
                                      </p:to>
                                    </p:set>
                                  </p:childTnLst>
                                </p:cTn>
                              </p:par>
                              <p:par>
                                <p:cTn id="201" presetID="10" presetClass="exit" presetSubtype="0" fill="hold" grpId="1" nodeType="withEffect">
                                  <p:stCondLst>
                                    <p:cond delay="0"/>
                                  </p:stCondLst>
                                  <p:childTnLst>
                                    <p:animEffect transition="out" filter="fade">
                                      <p:cBhvr>
                                        <p:cTn id="202" dur="500"/>
                                        <p:tgtEl>
                                          <p:spTgt spid="19"/>
                                        </p:tgtEl>
                                      </p:cBhvr>
                                    </p:animEffect>
                                    <p:set>
                                      <p:cBhvr>
                                        <p:cTn id="203" dur="1" fill="hold">
                                          <p:stCondLst>
                                            <p:cond delay="499"/>
                                          </p:stCondLst>
                                        </p:cTn>
                                        <p:tgtEl>
                                          <p:spTgt spid="19"/>
                                        </p:tgtEl>
                                        <p:attrNameLst>
                                          <p:attrName>style.visibility</p:attrName>
                                        </p:attrNameLst>
                                      </p:cBhvr>
                                      <p:to>
                                        <p:strVal val="hidden"/>
                                      </p:to>
                                    </p:set>
                                  </p:childTnLst>
                                </p:cTn>
                              </p:par>
                              <p:par>
                                <p:cTn id="204" presetID="10" presetClass="exit" presetSubtype="0" fill="hold" grpId="1" nodeType="withEffect">
                                  <p:stCondLst>
                                    <p:cond delay="0"/>
                                  </p:stCondLst>
                                  <p:childTnLst>
                                    <p:animEffect transition="out" filter="fade">
                                      <p:cBhvr>
                                        <p:cTn id="205" dur="500"/>
                                        <p:tgtEl>
                                          <p:spTgt spid="6"/>
                                        </p:tgtEl>
                                      </p:cBhvr>
                                    </p:animEffect>
                                    <p:set>
                                      <p:cBhvr>
                                        <p:cTn id="206" dur="1" fill="hold">
                                          <p:stCondLst>
                                            <p:cond delay="499"/>
                                          </p:stCondLst>
                                        </p:cTn>
                                        <p:tgtEl>
                                          <p:spTgt spid="6"/>
                                        </p:tgtEl>
                                        <p:attrNameLst>
                                          <p:attrName>style.visibility</p:attrName>
                                        </p:attrNameLst>
                                      </p:cBhvr>
                                      <p:to>
                                        <p:strVal val="hidden"/>
                                      </p:to>
                                    </p:set>
                                  </p:childTnLst>
                                </p:cTn>
                              </p:par>
                              <p:par>
                                <p:cTn id="207" presetID="10" presetClass="exit" presetSubtype="0" fill="hold" grpId="1" nodeType="withEffect">
                                  <p:stCondLst>
                                    <p:cond delay="0"/>
                                  </p:stCondLst>
                                  <p:childTnLst>
                                    <p:animEffect transition="out" filter="fade">
                                      <p:cBhvr>
                                        <p:cTn id="208" dur="500"/>
                                        <p:tgtEl>
                                          <p:spTgt spid="4"/>
                                        </p:tgtEl>
                                      </p:cBhvr>
                                    </p:animEffect>
                                    <p:set>
                                      <p:cBhvr>
                                        <p:cTn id="209" dur="1" fill="hold">
                                          <p:stCondLst>
                                            <p:cond delay="499"/>
                                          </p:stCondLst>
                                        </p:cTn>
                                        <p:tgtEl>
                                          <p:spTgt spid="4"/>
                                        </p:tgtEl>
                                        <p:attrNameLst>
                                          <p:attrName>style.visibility</p:attrName>
                                        </p:attrNameLst>
                                      </p:cBhvr>
                                      <p:to>
                                        <p:strVal val="hidden"/>
                                      </p:to>
                                    </p:set>
                                  </p:childTnLst>
                                </p:cTn>
                              </p:par>
                              <p:par>
                                <p:cTn id="210" presetID="10" presetClass="exit" presetSubtype="0" fill="hold" grpId="1" nodeType="withEffect">
                                  <p:stCondLst>
                                    <p:cond delay="0"/>
                                  </p:stCondLst>
                                  <p:childTnLst>
                                    <p:animEffect transition="out" filter="fade">
                                      <p:cBhvr>
                                        <p:cTn id="211" dur="500"/>
                                        <p:tgtEl>
                                          <p:spTgt spid="20"/>
                                        </p:tgtEl>
                                      </p:cBhvr>
                                    </p:animEffect>
                                    <p:set>
                                      <p:cBhvr>
                                        <p:cTn id="212" dur="1" fill="hold">
                                          <p:stCondLst>
                                            <p:cond delay="499"/>
                                          </p:stCondLst>
                                        </p:cTn>
                                        <p:tgtEl>
                                          <p:spTgt spid="20"/>
                                        </p:tgtEl>
                                        <p:attrNameLst>
                                          <p:attrName>style.visibility</p:attrName>
                                        </p:attrNameLst>
                                      </p:cBhvr>
                                      <p:to>
                                        <p:strVal val="hidden"/>
                                      </p:to>
                                    </p:set>
                                  </p:childTnLst>
                                </p:cTn>
                              </p:par>
                            </p:childTnLst>
                          </p:cTn>
                        </p:par>
                        <p:par>
                          <p:cTn id="213" fill="hold">
                            <p:stCondLst>
                              <p:cond delay="2000"/>
                            </p:stCondLst>
                            <p:childTnLst>
                              <p:par>
                                <p:cTn id="214" presetID="10" presetClass="entr" presetSubtype="0" fill="hold" grpId="0" nodeType="afterEffect">
                                  <p:stCondLst>
                                    <p:cond delay="0"/>
                                  </p:stCondLst>
                                  <p:childTnLst>
                                    <p:set>
                                      <p:cBhvr>
                                        <p:cTn id="215" dur="1" fill="hold">
                                          <p:stCondLst>
                                            <p:cond delay="0"/>
                                          </p:stCondLst>
                                        </p:cTn>
                                        <p:tgtEl>
                                          <p:spTgt spid="21"/>
                                        </p:tgtEl>
                                        <p:attrNameLst>
                                          <p:attrName>style.visibility</p:attrName>
                                        </p:attrNameLst>
                                      </p:cBhvr>
                                      <p:to>
                                        <p:strVal val="visible"/>
                                      </p:to>
                                    </p:set>
                                    <p:animEffect transition="in" filter="fade">
                                      <p:cBhvr>
                                        <p:cTn id="216" dur="250"/>
                                        <p:tgtEl>
                                          <p:spTgt spid="21"/>
                                        </p:tgtEl>
                                      </p:cBhvr>
                                    </p:animEffect>
                                  </p:childTnLst>
                                </p:cTn>
                              </p:par>
                              <p:par>
                                <p:cTn id="217" presetID="10" presetClass="exit" presetSubtype="0" fill="hold" grpId="1" nodeType="withEffect">
                                  <p:stCondLst>
                                    <p:cond delay="0"/>
                                  </p:stCondLst>
                                  <p:childTnLst>
                                    <p:animEffect transition="out" filter="fade">
                                      <p:cBhvr>
                                        <p:cTn id="218" dur="500"/>
                                        <p:tgtEl>
                                          <p:spTgt spid="31"/>
                                        </p:tgtEl>
                                      </p:cBhvr>
                                    </p:animEffect>
                                    <p:set>
                                      <p:cBhvr>
                                        <p:cTn id="219" dur="1" fill="hold">
                                          <p:stCondLst>
                                            <p:cond delay="499"/>
                                          </p:stCondLst>
                                        </p:cTn>
                                        <p:tgtEl>
                                          <p:spTgt spid="31"/>
                                        </p:tgtEl>
                                        <p:attrNameLst>
                                          <p:attrName>style.visibility</p:attrName>
                                        </p:attrNameLst>
                                      </p:cBhvr>
                                      <p:to>
                                        <p:strVal val="hidden"/>
                                      </p:to>
                                    </p:set>
                                  </p:childTnLst>
                                </p:cTn>
                              </p:par>
                              <p:par>
                                <p:cTn id="220" presetID="10" presetClass="exit" presetSubtype="0" fill="hold" grpId="1" nodeType="withEffect">
                                  <p:stCondLst>
                                    <p:cond delay="0"/>
                                  </p:stCondLst>
                                  <p:childTnLst>
                                    <p:animEffect transition="out" filter="fade">
                                      <p:cBhvr>
                                        <p:cTn id="221" dur="500"/>
                                        <p:tgtEl>
                                          <p:spTgt spid="3072"/>
                                        </p:tgtEl>
                                      </p:cBhvr>
                                    </p:animEffect>
                                    <p:set>
                                      <p:cBhvr>
                                        <p:cTn id="222" dur="1" fill="hold">
                                          <p:stCondLst>
                                            <p:cond delay="499"/>
                                          </p:stCondLst>
                                        </p:cTn>
                                        <p:tgtEl>
                                          <p:spTgt spid="3072"/>
                                        </p:tgtEl>
                                        <p:attrNameLst>
                                          <p:attrName>style.visibility</p:attrName>
                                        </p:attrNameLst>
                                      </p:cBhvr>
                                      <p:to>
                                        <p:strVal val="hidden"/>
                                      </p:to>
                                    </p:set>
                                  </p:childTnLst>
                                </p:cTn>
                              </p:par>
                              <p:par>
                                <p:cTn id="223" presetID="10" presetClass="exit" presetSubtype="0" fill="hold" grpId="1" nodeType="withEffect">
                                  <p:stCondLst>
                                    <p:cond delay="0"/>
                                  </p:stCondLst>
                                  <p:childTnLst>
                                    <p:animEffect transition="out" filter="fade">
                                      <p:cBhvr>
                                        <p:cTn id="224" dur="500"/>
                                        <p:tgtEl>
                                          <p:spTgt spid="3073"/>
                                        </p:tgtEl>
                                      </p:cBhvr>
                                    </p:animEffect>
                                    <p:set>
                                      <p:cBhvr>
                                        <p:cTn id="225" dur="1" fill="hold">
                                          <p:stCondLst>
                                            <p:cond delay="499"/>
                                          </p:stCondLst>
                                        </p:cTn>
                                        <p:tgtEl>
                                          <p:spTgt spid="3073"/>
                                        </p:tgtEl>
                                        <p:attrNameLst>
                                          <p:attrName>style.visibility</p:attrName>
                                        </p:attrNameLst>
                                      </p:cBhvr>
                                      <p:to>
                                        <p:strVal val="hidden"/>
                                      </p:to>
                                    </p:set>
                                  </p:childTnLst>
                                </p:cTn>
                              </p:par>
                              <p:par>
                                <p:cTn id="226" presetID="10" presetClass="exit" presetSubtype="0" fill="hold" grpId="1" nodeType="withEffect">
                                  <p:stCondLst>
                                    <p:cond delay="0"/>
                                  </p:stCondLst>
                                  <p:childTnLst>
                                    <p:animEffect transition="out" filter="fade">
                                      <p:cBhvr>
                                        <p:cTn id="227" dur="500"/>
                                        <p:tgtEl>
                                          <p:spTgt spid="3075"/>
                                        </p:tgtEl>
                                      </p:cBhvr>
                                    </p:animEffect>
                                    <p:set>
                                      <p:cBhvr>
                                        <p:cTn id="228" dur="1" fill="hold">
                                          <p:stCondLst>
                                            <p:cond delay="499"/>
                                          </p:stCondLst>
                                        </p:cTn>
                                        <p:tgtEl>
                                          <p:spTgt spid="3075"/>
                                        </p:tgtEl>
                                        <p:attrNameLst>
                                          <p:attrName>style.visibility</p:attrName>
                                        </p:attrNameLst>
                                      </p:cBhvr>
                                      <p:to>
                                        <p:strVal val="hidden"/>
                                      </p:to>
                                    </p:set>
                                  </p:childTnLst>
                                </p:cTn>
                              </p:par>
                              <p:par>
                                <p:cTn id="229" presetID="10" presetClass="exit" presetSubtype="0" fill="hold" grpId="1" nodeType="withEffect">
                                  <p:stCondLst>
                                    <p:cond delay="0"/>
                                  </p:stCondLst>
                                  <p:childTnLst>
                                    <p:animEffect transition="out" filter="fade">
                                      <p:cBhvr>
                                        <p:cTn id="230" dur="500"/>
                                        <p:tgtEl>
                                          <p:spTgt spid="3076"/>
                                        </p:tgtEl>
                                      </p:cBhvr>
                                    </p:animEffect>
                                    <p:set>
                                      <p:cBhvr>
                                        <p:cTn id="231" dur="1" fill="hold">
                                          <p:stCondLst>
                                            <p:cond delay="499"/>
                                          </p:stCondLst>
                                        </p:cTn>
                                        <p:tgtEl>
                                          <p:spTgt spid="3076"/>
                                        </p:tgtEl>
                                        <p:attrNameLst>
                                          <p:attrName>style.visibility</p:attrName>
                                        </p:attrNameLst>
                                      </p:cBhvr>
                                      <p:to>
                                        <p:strVal val="hidden"/>
                                      </p:to>
                                    </p:set>
                                  </p:childTnLst>
                                </p:cTn>
                              </p:par>
                              <p:par>
                                <p:cTn id="232" presetID="10" presetClass="exit" presetSubtype="0" fill="hold" grpId="1" nodeType="withEffect">
                                  <p:stCondLst>
                                    <p:cond delay="0"/>
                                  </p:stCondLst>
                                  <p:childTnLst>
                                    <p:animEffect transition="out" filter="fade">
                                      <p:cBhvr>
                                        <p:cTn id="233" dur="500"/>
                                        <p:tgtEl>
                                          <p:spTgt spid="3077"/>
                                        </p:tgtEl>
                                      </p:cBhvr>
                                    </p:animEffect>
                                    <p:set>
                                      <p:cBhvr>
                                        <p:cTn id="234" dur="1" fill="hold">
                                          <p:stCondLst>
                                            <p:cond delay="499"/>
                                          </p:stCondLst>
                                        </p:cTn>
                                        <p:tgtEl>
                                          <p:spTgt spid="3077"/>
                                        </p:tgtEl>
                                        <p:attrNameLst>
                                          <p:attrName>style.visibility</p:attrName>
                                        </p:attrNameLst>
                                      </p:cBhvr>
                                      <p:to>
                                        <p:strVal val="hidden"/>
                                      </p:to>
                                    </p:set>
                                  </p:childTnLst>
                                </p:cTn>
                              </p:par>
                              <p:par>
                                <p:cTn id="235" presetID="10" presetClass="exit" presetSubtype="0" fill="hold" grpId="1" nodeType="withEffect">
                                  <p:stCondLst>
                                    <p:cond delay="0"/>
                                  </p:stCondLst>
                                  <p:childTnLst>
                                    <p:animEffect transition="out" filter="fade">
                                      <p:cBhvr>
                                        <p:cTn id="236" dur="500"/>
                                        <p:tgtEl>
                                          <p:spTgt spid="3078"/>
                                        </p:tgtEl>
                                      </p:cBhvr>
                                    </p:animEffect>
                                    <p:set>
                                      <p:cBhvr>
                                        <p:cTn id="237" dur="1" fill="hold">
                                          <p:stCondLst>
                                            <p:cond delay="499"/>
                                          </p:stCondLst>
                                        </p:cTn>
                                        <p:tgtEl>
                                          <p:spTgt spid="3078"/>
                                        </p:tgtEl>
                                        <p:attrNameLst>
                                          <p:attrName>style.visibility</p:attrName>
                                        </p:attrNameLst>
                                      </p:cBhvr>
                                      <p:to>
                                        <p:strVal val="hidden"/>
                                      </p:to>
                                    </p:set>
                                  </p:childTnLst>
                                </p:cTn>
                              </p:par>
                              <p:par>
                                <p:cTn id="238" presetID="10" presetClass="exit" presetSubtype="0" fill="hold" grpId="1" nodeType="withEffect">
                                  <p:stCondLst>
                                    <p:cond delay="0"/>
                                  </p:stCondLst>
                                  <p:childTnLst>
                                    <p:animEffect transition="out" filter="fade">
                                      <p:cBhvr>
                                        <p:cTn id="239" dur="500"/>
                                        <p:tgtEl>
                                          <p:spTgt spid="3079"/>
                                        </p:tgtEl>
                                      </p:cBhvr>
                                    </p:animEffect>
                                    <p:set>
                                      <p:cBhvr>
                                        <p:cTn id="240" dur="1" fill="hold">
                                          <p:stCondLst>
                                            <p:cond delay="499"/>
                                          </p:stCondLst>
                                        </p:cTn>
                                        <p:tgtEl>
                                          <p:spTgt spid="3079"/>
                                        </p:tgtEl>
                                        <p:attrNameLst>
                                          <p:attrName>style.visibility</p:attrName>
                                        </p:attrNameLst>
                                      </p:cBhvr>
                                      <p:to>
                                        <p:strVal val="hidden"/>
                                      </p:to>
                                    </p:set>
                                  </p:childTnLst>
                                </p:cTn>
                              </p:par>
                            </p:childTnLst>
                          </p:cTn>
                        </p:par>
                      </p:childTnLst>
                    </p:cTn>
                  </p:par>
                  <p:par>
                    <p:cTn id="241" fill="hold">
                      <p:stCondLst>
                        <p:cond delay="indefinite"/>
                      </p:stCondLst>
                      <p:childTnLst>
                        <p:par>
                          <p:cTn id="242" fill="hold">
                            <p:stCondLst>
                              <p:cond delay="0"/>
                            </p:stCondLst>
                            <p:childTnLst>
                              <p:par>
                                <p:cTn id="243" presetID="18" presetClass="entr" presetSubtype="9" fill="hold" nodeType="clickEffect">
                                  <p:stCondLst>
                                    <p:cond delay="0"/>
                                  </p:stCondLst>
                                  <p:childTnLst>
                                    <p:set>
                                      <p:cBhvr>
                                        <p:cTn id="244" dur="1" fill="hold">
                                          <p:stCondLst>
                                            <p:cond delay="0"/>
                                          </p:stCondLst>
                                        </p:cTn>
                                        <p:tgtEl>
                                          <p:spTgt spid="25"/>
                                        </p:tgtEl>
                                        <p:attrNameLst>
                                          <p:attrName>style.visibility</p:attrName>
                                        </p:attrNameLst>
                                      </p:cBhvr>
                                      <p:to>
                                        <p:strVal val="visible"/>
                                      </p:to>
                                    </p:set>
                                    <p:animEffect transition="in" filter="strips(upLeft)">
                                      <p:cBhvr>
                                        <p:cTn id="245" dur="500"/>
                                        <p:tgtEl>
                                          <p:spTgt spid="25"/>
                                        </p:tgtEl>
                                      </p:cBhvr>
                                    </p:animEffect>
                                  </p:childTnLst>
                                </p:cTn>
                              </p:par>
                              <p:par>
                                <p:cTn id="246" presetID="18" presetClass="entr" presetSubtype="3" fill="hold" nodeType="withEffect">
                                  <p:stCondLst>
                                    <p:cond delay="0"/>
                                  </p:stCondLst>
                                  <p:childTnLst>
                                    <p:set>
                                      <p:cBhvr>
                                        <p:cTn id="247" dur="1" fill="hold">
                                          <p:stCondLst>
                                            <p:cond delay="0"/>
                                          </p:stCondLst>
                                        </p:cTn>
                                        <p:tgtEl>
                                          <p:spTgt spid="23"/>
                                        </p:tgtEl>
                                        <p:attrNameLst>
                                          <p:attrName>style.visibility</p:attrName>
                                        </p:attrNameLst>
                                      </p:cBhvr>
                                      <p:to>
                                        <p:strVal val="visible"/>
                                      </p:to>
                                    </p:set>
                                    <p:animEffect transition="in" filter="strips(upRight)">
                                      <p:cBhvr>
                                        <p:cTn id="248" dur="500"/>
                                        <p:tgtEl>
                                          <p:spTgt spid="23"/>
                                        </p:tgtEl>
                                      </p:cBhvr>
                                    </p:animEffect>
                                  </p:childTnLst>
                                </p:cTn>
                              </p:par>
                              <p:par>
                                <p:cTn id="249" presetID="0" presetClass="entr" presetSubtype="0" fill="hold" grpId="0" nodeType="withEffect">
                                  <p:stCondLst>
                                    <p:cond delay="0"/>
                                  </p:stCondLst>
                                  <p:iterate type="lt">
                                    <p:tmPct val="10000"/>
                                  </p:iterate>
                                  <p:childTnLst>
                                    <p:set>
                                      <p:cBhvr>
                                        <p:cTn id="250" dur="1" fill="hold">
                                          <p:stCondLst>
                                            <p:cond delay="0"/>
                                          </p:stCondLst>
                                        </p:cTn>
                                        <p:tgtEl>
                                          <p:spTgt spid="3080"/>
                                        </p:tgtEl>
                                        <p:attrNameLst>
                                          <p:attrName>style.visibility</p:attrName>
                                        </p:attrNameLst>
                                      </p:cBhvr>
                                      <p:to>
                                        <p:strVal val="visible"/>
                                      </p:to>
                                    </p:set>
                                    <p:animEffect transition="in" filter="dissolve">
                                      <p:cBhvr>
                                        <p:cTn id="251" dur="500">
                                          <p:stCondLst>
                                            <p:cond delay="0"/>
                                          </p:stCondLst>
                                        </p:cTn>
                                        <p:tgtEl>
                                          <p:spTgt spid="3080"/>
                                        </p:tgtEl>
                                      </p:cBhvr>
                                    </p:animEffect>
                                    <p:anim to="" calcmode="lin" valueType="num">
                                      <p:cBhvr>
                                        <p:cTn id="252" dur="500" fill="hold">
                                          <p:stCondLst>
                                            <p:cond delay="0"/>
                                          </p:stCondLst>
                                        </p:cTn>
                                        <p:tgtEl>
                                          <p:spTgt spid="3080"/>
                                        </p:tgtEl>
                                        <p:attrNameLst>
                                          <p:attrName>ppt_w</p:attrName>
                                        </p:attrNameLst>
                                      </p:cBhvr>
                                      <p:tavLst>
                                        <p:tav tm="0">
                                          <p:val>
                                            <p:strVal val="#ppt_w*4"/>
                                          </p:val>
                                        </p:tav>
                                        <p:tav tm="100000">
                                          <p:val>
                                            <p:strVal val="#ppt_w"/>
                                          </p:val>
                                        </p:tav>
                                      </p:tavLst>
                                    </p:anim>
                                    <p:anim to="" calcmode="lin" valueType="num">
                                      <p:cBhvr>
                                        <p:cTn id="253" dur="500" fill="hold">
                                          <p:stCondLst>
                                            <p:cond delay="0"/>
                                          </p:stCondLst>
                                        </p:cTn>
                                        <p:tgtEl>
                                          <p:spTgt spid="3080"/>
                                        </p:tgtEl>
                                        <p:attrNameLst>
                                          <p:attrName>ppt_h</p:attrName>
                                        </p:attrNameLst>
                                      </p:cBhvr>
                                      <p:tavLst>
                                        <p:tav tm="0">
                                          <p:val>
                                            <p:strVal val="#ppt_h*4"/>
                                          </p:val>
                                        </p:tav>
                                        <p:tav tm="100000">
                                          <p:val>
                                            <p:strVal val="#ppt_h"/>
                                          </p:val>
                                        </p:tav>
                                      </p:tavLst>
                                    </p:anim>
                                  </p:childTnLst>
                                </p:cTn>
                              </p:par>
                            </p:childTnLst>
                          </p:cTn>
                        </p:par>
                        <p:par>
                          <p:cTn id="254" fill="hold">
                            <p:stCondLst>
                              <p:cond delay="1200"/>
                            </p:stCondLst>
                            <p:childTnLst>
                              <p:par>
                                <p:cTn id="255" presetID="26" presetClass="emph" presetSubtype="0" fill="hold" grpId="1" nodeType="afterEffect">
                                  <p:stCondLst>
                                    <p:cond delay="0"/>
                                  </p:stCondLst>
                                  <p:iterate type="lt">
                                    <p:tmPct val="0"/>
                                  </p:iterate>
                                  <p:childTnLst>
                                    <p:animEffect transition="out" filter="fade">
                                      <p:cBhvr>
                                        <p:cTn id="256" dur="500" tmFilter="0, 0; .2, .5; .8, .5; 1, 0"/>
                                        <p:tgtEl>
                                          <p:spTgt spid="3080"/>
                                        </p:tgtEl>
                                      </p:cBhvr>
                                    </p:animEffect>
                                    <p:animScale>
                                      <p:cBhvr>
                                        <p:cTn id="257" dur="250" autoRev="1" fill="hold"/>
                                        <p:tgtEl>
                                          <p:spTgt spid="3080"/>
                                        </p:tgtEl>
                                      </p:cBhvr>
                                      <p:by x="105000" y="105000"/>
                                    </p:animScale>
                                  </p:childTnLst>
                                </p:cTn>
                              </p:par>
                            </p:childTnLst>
                          </p:cTn>
                        </p:par>
                      </p:childTnLst>
                    </p:cTn>
                  </p:par>
                  <p:par>
                    <p:cTn id="258" fill="hold">
                      <p:stCondLst>
                        <p:cond delay="indefinite"/>
                      </p:stCondLst>
                      <p:childTnLst>
                        <p:par>
                          <p:cTn id="259" fill="hold">
                            <p:stCondLst>
                              <p:cond delay="0"/>
                            </p:stCondLst>
                            <p:childTnLst>
                              <p:par>
                                <p:cTn id="260" presetID="10" presetClass="entr" presetSubtype="0" fill="hold" grpId="0" nodeType="clickEffect">
                                  <p:stCondLst>
                                    <p:cond delay="0"/>
                                  </p:stCondLst>
                                  <p:childTnLst>
                                    <p:set>
                                      <p:cBhvr>
                                        <p:cTn id="261" dur="1" fill="hold">
                                          <p:stCondLst>
                                            <p:cond delay="0"/>
                                          </p:stCondLst>
                                        </p:cTn>
                                        <p:tgtEl>
                                          <p:spTgt spid="3082"/>
                                        </p:tgtEl>
                                        <p:attrNameLst>
                                          <p:attrName>style.visibility</p:attrName>
                                        </p:attrNameLst>
                                      </p:cBhvr>
                                      <p:to>
                                        <p:strVal val="visible"/>
                                      </p:to>
                                    </p:set>
                                    <p:animEffect transition="in" filter="fade">
                                      <p:cBhvr>
                                        <p:cTn id="262" dur="250"/>
                                        <p:tgtEl>
                                          <p:spTgt spid="3082"/>
                                        </p:tgtEl>
                                      </p:cBhvr>
                                    </p:animEffect>
                                  </p:childTnLst>
                                </p:cTn>
                              </p:par>
                              <p:par>
                                <p:cTn id="263" presetID="42" presetClass="path" presetSubtype="0" accel="50000" decel="50000" fill="hold" grpId="2" nodeType="withEffect">
                                  <p:stCondLst>
                                    <p:cond delay="0"/>
                                  </p:stCondLst>
                                  <p:childTnLst>
                                    <p:animMotion origin="layout" path="M -1.11111E-6 4.07407E-6 L 0.24566 -0.41598 " pathEditMode="relative" rAng="0" ptsTypes="AA">
                                      <p:cBhvr>
                                        <p:cTn id="264" dur="2000" fill="hold"/>
                                        <p:tgtEl>
                                          <p:spTgt spid="3082"/>
                                        </p:tgtEl>
                                        <p:attrNameLst>
                                          <p:attrName>ppt_x</p:attrName>
                                          <p:attrName>ppt_y</p:attrName>
                                        </p:attrNameLst>
                                      </p:cBhvr>
                                      <p:rCtr x="12274" y="-20810"/>
                                    </p:animMotion>
                                  </p:childTnLst>
                                </p:cTn>
                              </p:par>
                              <p:par>
                                <p:cTn id="265" presetID="6" presetClass="emph" presetSubtype="0" fill="hold" grpId="3" nodeType="withEffect">
                                  <p:stCondLst>
                                    <p:cond delay="0"/>
                                  </p:stCondLst>
                                  <p:childTnLst>
                                    <p:animScale>
                                      <p:cBhvr>
                                        <p:cTn id="266" dur="2000" fill="hold"/>
                                        <p:tgtEl>
                                          <p:spTgt spid="3082"/>
                                        </p:tgtEl>
                                      </p:cBhvr>
                                      <p:by x="93000" y="93000"/>
                                    </p:animScale>
                                  </p:childTnLst>
                                </p:cTn>
                              </p:par>
                              <p:par>
                                <p:cTn id="267" presetID="10" presetClass="exit" presetSubtype="0" fill="hold" grpId="1" nodeType="withEffect">
                                  <p:stCondLst>
                                    <p:cond delay="0"/>
                                  </p:stCondLst>
                                  <p:childTnLst>
                                    <p:animEffect transition="out" filter="fade">
                                      <p:cBhvr>
                                        <p:cTn id="268" dur="1250"/>
                                        <p:tgtEl>
                                          <p:spTgt spid="21"/>
                                        </p:tgtEl>
                                      </p:cBhvr>
                                    </p:animEffect>
                                    <p:set>
                                      <p:cBhvr>
                                        <p:cTn id="269" dur="1" fill="hold">
                                          <p:stCondLst>
                                            <p:cond delay="1249"/>
                                          </p:stCondLst>
                                        </p:cTn>
                                        <p:tgtEl>
                                          <p:spTgt spid="21"/>
                                        </p:tgtEl>
                                        <p:attrNameLst>
                                          <p:attrName>style.visibility</p:attrName>
                                        </p:attrNameLst>
                                      </p:cBhvr>
                                      <p:to>
                                        <p:strVal val="hidden"/>
                                      </p:to>
                                    </p:set>
                                  </p:childTnLst>
                                </p:cTn>
                              </p:par>
                              <p:par>
                                <p:cTn id="270" presetID="10" presetClass="exit" presetSubtype="0" fill="hold" grpId="2" nodeType="withEffect">
                                  <p:stCondLst>
                                    <p:cond delay="0"/>
                                  </p:stCondLst>
                                  <p:iterate type="lt">
                                    <p:tmPct val="0"/>
                                  </p:iterate>
                                  <p:childTnLst>
                                    <p:animEffect transition="out" filter="fade">
                                      <p:cBhvr>
                                        <p:cTn id="271" dur="500"/>
                                        <p:tgtEl>
                                          <p:spTgt spid="3080"/>
                                        </p:tgtEl>
                                      </p:cBhvr>
                                    </p:animEffect>
                                    <p:set>
                                      <p:cBhvr>
                                        <p:cTn id="272" dur="1" fill="hold">
                                          <p:stCondLst>
                                            <p:cond delay="499"/>
                                          </p:stCondLst>
                                        </p:cTn>
                                        <p:tgtEl>
                                          <p:spTgt spid="3080"/>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5"/>
                                        </p:tgtEl>
                                      </p:cBhvr>
                                    </p:animEffect>
                                    <p:set>
                                      <p:cBhvr>
                                        <p:cTn id="275" dur="1" fill="hold">
                                          <p:stCondLst>
                                            <p:cond delay="499"/>
                                          </p:stCondLst>
                                        </p:cTn>
                                        <p:tgtEl>
                                          <p:spTgt spid="25"/>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23"/>
                                        </p:tgtEl>
                                      </p:cBhvr>
                                    </p:animEffect>
                                    <p:set>
                                      <p:cBhvr>
                                        <p:cTn id="278" dur="1" fill="hold">
                                          <p:stCondLst>
                                            <p:cond delay="499"/>
                                          </p:stCondLst>
                                        </p:cTn>
                                        <p:tgtEl>
                                          <p:spTgt spid="23"/>
                                        </p:tgtEl>
                                        <p:attrNameLst>
                                          <p:attrName>style.visibility</p:attrName>
                                        </p:attrNameLst>
                                      </p:cBhvr>
                                      <p:to>
                                        <p:strVal val="hidden"/>
                                      </p:to>
                                    </p:set>
                                  </p:childTnLst>
                                </p:cTn>
                              </p:par>
                            </p:childTnLst>
                          </p:cTn>
                        </p:par>
                        <p:par>
                          <p:cTn id="279" fill="hold">
                            <p:stCondLst>
                              <p:cond delay="2000"/>
                            </p:stCondLst>
                            <p:childTnLst>
                              <p:par>
                                <p:cTn id="280" presetID="10" presetClass="entr" presetSubtype="0" fill="hold" grpId="2" nodeType="afterEffect">
                                  <p:stCondLst>
                                    <p:cond delay="0"/>
                                  </p:stCondLst>
                                  <p:childTnLst>
                                    <p:set>
                                      <p:cBhvr>
                                        <p:cTn id="281" dur="1" fill="hold">
                                          <p:stCondLst>
                                            <p:cond delay="0"/>
                                          </p:stCondLst>
                                        </p:cTn>
                                        <p:tgtEl>
                                          <p:spTgt spid="3081"/>
                                        </p:tgtEl>
                                        <p:attrNameLst>
                                          <p:attrName>style.visibility</p:attrName>
                                        </p:attrNameLst>
                                      </p:cBhvr>
                                      <p:to>
                                        <p:strVal val="visible"/>
                                      </p:to>
                                    </p:set>
                                    <p:animEffect transition="in" filter="fade">
                                      <p:cBhvr>
                                        <p:cTn id="282" dur="250"/>
                                        <p:tgtEl>
                                          <p:spTgt spid="3081"/>
                                        </p:tgtEl>
                                      </p:cBhvr>
                                    </p:animEffect>
                                  </p:childTnLst>
                                </p:cTn>
                              </p:par>
                              <p:par>
                                <p:cTn id="283" presetID="9" presetClass="exit" presetSubtype="0" fill="hold" grpId="1" nodeType="withEffect">
                                  <p:stCondLst>
                                    <p:cond delay="0"/>
                                  </p:stCondLst>
                                  <p:childTnLst>
                                    <p:animEffect transition="out" filter="dissolve">
                                      <p:cBhvr>
                                        <p:cTn id="284" dur="500"/>
                                        <p:tgtEl>
                                          <p:spTgt spid="3082"/>
                                        </p:tgtEl>
                                      </p:cBhvr>
                                    </p:animEffect>
                                    <p:set>
                                      <p:cBhvr>
                                        <p:cTn id="285" dur="1" fill="hold">
                                          <p:stCondLst>
                                            <p:cond delay="499"/>
                                          </p:stCondLst>
                                        </p:cTn>
                                        <p:tgtEl>
                                          <p:spTgt spid="30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074" grpId="0"/>
      <p:bldP spid="3074" grpId="1"/>
      <p:bldP spid="5" grpId="0"/>
      <p:bldP spid="5" grpId="1"/>
      <p:bldP spid="5"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9" grpId="0"/>
      <p:bldP spid="19" grpId="1"/>
      <p:bldP spid="20" grpId="0"/>
      <p:bldP spid="20" grpId="1"/>
      <p:bldP spid="4" grpId="0"/>
      <p:bldP spid="4" grpId="1"/>
      <p:bldP spid="6" grpId="0"/>
      <p:bldP spid="6" grpId="1"/>
      <p:bldP spid="21" grpId="0"/>
      <p:bldP spid="21" grpId="1"/>
      <p:bldP spid="28" grpId="1"/>
      <p:bldP spid="30" grpId="1"/>
      <p:bldP spid="31" grpId="0"/>
      <p:bldP spid="31" grpId="1"/>
      <p:bldP spid="31" grpId="2"/>
      <p:bldP spid="3072" grpId="0"/>
      <p:bldP spid="3072" grpId="1"/>
      <p:bldP spid="3072" grpId="2"/>
      <p:bldP spid="3073" grpId="0"/>
      <p:bldP spid="3073" grpId="1"/>
      <p:bldP spid="3073" grpId="2"/>
      <p:bldP spid="3075" grpId="0"/>
      <p:bldP spid="3075" grpId="1"/>
      <p:bldP spid="3075" grpId="2"/>
      <p:bldP spid="3076" grpId="0"/>
      <p:bldP spid="3076" grpId="1"/>
      <p:bldP spid="3076" grpId="2"/>
      <p:bldP spid="3077" grpId="0"/>
      <p:bldP spid="3077" grpId="1"/>
      <p:bldP spid="3077" grpId="2"/>
      <p:bldP spid="3078" grpId="0"/>
      <p:bldP spid="3078" grpId="1"/>
      <p:bldP spid="3078" grpId="2"/>
      <p:bldP spid="3079" grpId="0"/>
      <p:bldP spid="3079" grpId="1"/>
      <p:bldP spid="3079" grpId="2"/>
      <p:bldP spid="3080" grpId="0"/>
      <p:bldP spid="3080" grpId="1"/>
      <p:bldP spid="3080" grpId="2"/>
      <p:bldP spid="3081" grpId="2"/>
      <p:bldP spid="3082" grpId="0"/>
      <p:bldP spid="3082" grpId="1"/>
      <p:bldP spid="3082" grpId="2"/>
      <p:bldP spid="3082" grpId="3"/>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50631" cy="6858000"/>
          </a:xfrm>
          <a:prstGeom prst="rect">
            <a:avLst/>
          </a:prstGeom>
        </p:spPr>
      </p:pic>
      <p:pic>
        <p:nvPicPr>
          <p:cNvPr id="29" name="Picture 28" descr="PowerPoint Slide Show - [hope.pptx]"/>
          <p:cNvPicPr>
            <a:picLocks noChangeAspect="1"/>
          </p:cNvPicPr>
          <p:nvPr/>
        </p:nvPicPr>
        <p:blipFill rotWithShape="1">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l="18860" t="26666" r="40886" b="12405"/>
          <a:stretch/>
        </p:blipFill>
        <p:spPr>
          <a:xfrm>
            <a:off x="768096" y="1828800"/>
            <a:ext cx="4907666" cy="4178461"/>
          </a:xfrm>
          <a:prstGeom prst="rect">
            <a:avLst/>
          </a:prstGeom>
          <a:ln>
            <a:noFill/>
          </a:ln>
        </p:spPr>
      </p:pic>
      <p:sp>
        <p:nvSpPr>
          <p:cNvPr id="11" name="Title 1"/>
          <p:cNvSpPr txBox="1">
            <a:spLocks/>
          </p:cNvSpPr>
          <p:nvPr/>
        </p:nvSpPr>
        <p:spPr>
          <a:xfrm>
            <a:off x="1371600" y="2185416"/>
            <a:ext cx="3962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150" b="1" i="0" u="none" strike="noStrike" kern="1200" cap="none" spc="0" normalizeH="0" baseline="0" noProof="0" dirty="0">
                <a:ln>
                  <a:solidFill>
                    <a:srgbClr val="FFFF00"/>
                  </a:solidFill>
                </a:ln>
                <a:solidFill>
                  <a:srgbClr val="00FF00"/>
                </a:solidFill>
                <a:effectLst/>
                <a:uLnTx/>
                <a:uFillTx/>
                <a:latin typeface="Calibri"/>
                <a:ea typeface="+mj-ea"/>
                <a:cs typeface="+mj-cs"/>
              </a:rPr>
              <a:t>perseverance</a:t>
            </a:r>
          </a:p>
        </p:txBody>
      </p:sp>
      <p:sp>
        <p:nvSpPr>
          <p:cNvPr id="10" name="Title 1"/>
          <p:cNvSpPr txBox="1">
            <a:spLocks/>
          </p:cNvSpPr>
          <p:nvPr/>
        </p:nvSpPr>
        <p:spPr>
          <a:xfrm>
            <a:off x="228600" y="1618488"/>
            <a:ext cx="34290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150" b="1" i="0" u="none" strike="noStrike" kern="1200" cap="none" spc="0" normalizeH="0" baseline="0" noProof="0" dirty="0">
                <a:ln>
                  <a:solidFill>
                    <a:srgbClr val="FFFF00"/>
                  </a:solidFill>
                </a:ln>
                <a:solidFill>
                  <a:srgbClr val="00FF00"/>
                </a:solidFill>
                <a:effectLst/>
                <a:uLnTx/>
                <a:uFillTx/>
                <a:latin typeface="Calibri"/>
                <a:ea typeface="+mj-ea"/>
                <a:cs typeface="+mj-cs"/>
              </a:rPr>
              <a:t>tribulation</a:t>
            </a:r>
          </a:p>
        </p:txBody>
      </p:sp>
      <p:sp>
        <p:nvSpPr>
          <p:cNvPr id="12" name="Title 1"/>
          <p:cNvSpPr txBox="1">
            <a:spLocks/>
          </p:cNvSpPr>
          <p:nvPr/>
        </p:nvSpPr>
        <p:spPr>
          <a:xfrm>
            <a:off x="-18288" y="2798064"/>
            <a:ext cx="33528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150" b="1" i="0" u="none" strike="noStrike" kern="1200" cap="none" spc="0" normalizeH="0" baseline="0" noProof="0" dirty="0">
                <a:ln>
                  <a:solidFill>
                    <a:srgbClr val="FFFF00"/>
                  </a:solidFill>
                </a:ln>
                <a:solidFill>
                  <a:srgbClr val="00FF00"/>
                </a:solidFill>
                <a:effectLst/>
                <a:uLnTx/>
                <a:uFillTx/>
                <a:latin typeface="Calibri"/>
                <a:ea typeface="+mj-ea"/>
                <a:cs typeface="+mj-cs"/>
              </a:rPr>
              <a:t>character</a:t>
            </a:r>
          </a:p>
        </p:txBody>
      </p:sp>
      <p:sp>
        <p:nvSpPr>
          <p:cNvPr id="2" name="Main"/>
          <p:cNvSpPr>
            <a:spLocks noGrp="1"/>
          </p:cNvSpPr>
          <p:nvPr>
            <p:ph type="title"/>
          </p:nvPr>
        </p:nvSpPr>
        <p:spPr>
          <a:xfrm>
            <a:off x="381000" y="457200"/>
            <a:ext cx="8382000" cy="5867400"/>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And not only that, but we also     glory in tribulations, knowing that tribulation produces perseverance; and perseverance, character; and character, hope. Now hope does not disappoint, because the love of God has been poured out in our hearts by the Holy Spirit who was given to us. </a:t>
            </a:r>
            <a:r>
              <a:rPr lang="en-US" sz="36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Romans 5:3-5</a:t>
            </a:r>
            <a:r>
              <a:rPr lang="en-US" sz="49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p>
        </p:txBody>
      </p:sp>
      <p:sp>
        <p:nvSpPr>
          <p:cNvPr id="5" name="Title 1"/>
          <p:cNvSpPr txBox="1">
            <a:spLocks/>
          </p:cNvSpPr>
          <p:nvPr/>
        </p:nvSpPr>
        <p:spPr>
          <a:xfrm>
            <a:off x="3352801" y="2895600"/>
            <a:ext cx="2209800" cy="11430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50" normalizeH="0" baseline="0" noProof="0" dirty="0">
                <a:ln w="11430"/>
                <a:gradFill>
                  <a:gsLst>
                    <a:gs pos="0">
                      <a:srgbClr val="FFF200"/>
                    </a:gs>
                    <a:gs pos="45000">
                      <a:srgbClr val="FF7A00"/>
                    </a:gs>
                    <a:gs pos="70000">
                      <a:srgbClr val="FF0300"/>
                    </a:gs>
                    <a:gs pos="100000">
                      <a:srgbClr val="4D0808"/>
                    </a:gs>
                  </a:gsLst>
                  <a:lin ang="5400000" scaled="0"/>
                </a:gradFill>
                <a:effectLst>
                  <a:glow rad="88900">
                    <a:prstClr val="black"/>
                  </a:glow>
                  <a:outerShdw blurRad="76200" dist="50800" dir="5400000" algn="tl" rotWithShape="0">
                    <a:srgbClr val="000000">
                      <a:alpha val="65000"/>
                    </a:srgbClr>
                  </a:outerShdw>
                </a:effectLst>
                <a:uLnTx/>
                <a:uFillTx/>
                <a:latin typeface="Calibri"/>
                <a:ea typeface="+mj-ea"/>
                <a:cs typeface="+mj-cs"/>
              </a:rPr>
              <a:t> </a:t>
            </a:r>
            <a:r>
              <a:rPr kumimoji="0" lang="en-US" sz="4900" b="1" i="0" u="none" strike="noStrike" kern="1200" cap="none" spc="50" normalizeH="0" baseline="0" noProof="0" dirty="0">
                <a:ln w="11430"/>
                <a:gradFill>
                  <a:gsLst>
                    <a:gs pos="0">
                      <a:srgbClr val="FFF200"/>
                    </a:gs>
                    <a:gs pos="45000">
                      <a:srgbClr val="FF7A00"/>
                    </a:gs>
                    <a:gs pos="70000">
                      <a:srgbClr val="FF0300"/>
                    </a:gs>
                    <a:gs pos="100000">
                      <a:srgbClr val="4D0808"/>
                    </a:gs>
                  </a:gsLst>
                  <a:lin ang="5400000" scaled="0"/>
                </a:gradFill>
                <a:effectLst>
                  <a:glow rad="88900">
                    <a:prstClr val="black"/>
                  </a:glow>
                  <a:outerShdw blurRad="76200" dist="50800" dir="5400000" algn="tl" rotWithShape="0">
                    <a:srgbClr val="000000">
                      <a:alpha val="65000"/>
                    </a:srgbClr>
                  </a:outerShdw>
                </a:effectLst>
                <a:uLnTx/>
                <a:uFillTx/>
                <a:latin typeface="Calibri"/>
                <a:ea typeface="+mj-ea"/>
                <a:cs typeface="+mj-cs"/>
              </a:rPr>
              <a:t> </a:t>
            </a:r>
            <a:r>
              <a:rPr kumimoji="0" lang="en-US" sz="4000" b="1" i="0" u="none" strike="noStrike" kern="1200" cap="none" spc="50" normalizeH="0" baseline="0" noProof="0" dirty="0">
                <a:ln w="11430"/>
                <a:gradFill>
                  <a:gsLst>
                    <a:gs pos="0">
                      <a:srgbClr val="FFF200"/>
                    </a:gs>
                    <a:gs pos="45000">
                      <a:srgbClr val="FF7A00"/>
                    </a:gs>
                    <a:gs pos="70000">
                      <a:srgbClr val="FF0300"/>
                    </a:gs>
                    <a:gs pos="100000">
                      <a:srgbClr val="4D0808"/>
                    </a:gs>
                  </a:gsLst>
                  <a:lin ang="5400000" scaled="0"/>
                </a:gradFill>
                <a:effectLst>
                  <a:glow rad="88900">
                    <a:prstClr val="black"/>
                  </a:glow>
                </a:effectLst>
                <a:uLnTx/>
                <a:uFillTx/>
                <a:latin typeface="Calibri"/>
                <a:ea typeface="+mj-ea"/>
                <a:cs typeface="+mj-cs"/>
              </a:rPr>
              <a:t>hope</a:t>
            </a:r>
            <a:endParaRPr kumimoji="0" lang="en-US" sz="4000" b="1" i="1" u="none" strike="noStrike" kern="1200" cap="none" spc="50" normalizeH="0" baseline="0" noProof="0" dirty="0">
              <a:ln w="11430"/>
              <a:gradFill>
                <a:gsLst>
                  <a:gs pos="0">
                    <a:srgbClr val="FFF200"/>
                  </a:gs>
                  <a:gs pos="45000">
                    <a:srgbClr val="FF7A00"/>
                  </a:gs>
                  <a:gs pos="70000">
                    <a:srgbClr val="FF0300"/>
                  </a:gs>
                  <a:gs pos="100000">
                    <a:srgbClr val="4D0808"/>
                  </a:gs>
                </a:gsLst>
                <a:lin ang="5400000" scaled="0"/>
              </a:gradFill>
              <a:effectLst>
                <a:glow rad="88900">
                  <a:prstClr val="black"/>
                </a:glow>
              </a:effectLst>
              <a:uLnTx/>
              <a:uFillTx/>
              <a:latin typeface="Calibri"/>
              <a:ea typeface="+mj-ea"/>
              <a:cs typeface="+mj-cs"/>
            </a:endParaRPr>
          </a:p>
        </p:txBody>
      </p:sp>
      <p:sp>
        <p:nvSpPr>
          <p:cNvPr id="6" name="Title 1"/>
          <p:cNvSpPr txBox="1">
            <a:spLocks/>
          </p:cNvSpPr>
          <p:nvPr/>
        </p:nvSpPr>
        <p:spPr>
          <a:xfrm>
            <a:off x="3352800" y="2895600"/>
            <a:ext cx="2209800" cy="11430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50" normalizeH="0" baseline="0" noProof="0" dirty="0">
                <a:ln w="11430"/>
                <a:gradFill>
                  <a:gsLst>
                    <a:gs pos="0">
                      <a:srgbClr val="FFF200"/>
                    </a:gs>
                    <a:gs pos="45000">
                      <a:srgbClr val="FF7A00"/>
                    </a:gs>
                    <a:gs pos="70000">
                      <a:srgbClr val="FF0300"/>
                    </a:gs>
                    <a:gs pos="100000">
                      <a:srgbClr val="4D0808"/>
                    </a:gs>
                  </a:gsLst>
                  <a:lin ang="5400000" scaled="0"/>
                </a:gradFill>
                <a:effectLst>
                  <a:glow rad="38100">
                    <a:prstClr val="black"/>
                  </a:glow>
                  <a:outerShdw blurRad="76200" dist="50800" dir="5400000" algn="tl" rotWithShape="0">
                    <a:srgbClr val="000000">
                      <a:alpha val="65000"/>
                    </a:srgbClr>
                  </a:outerShdw>
                </a:effectLst>
                <a:uLnTx/>
                <a:uFillTx/>
                <a:latin typeface="Calibri"/>
                <a:ea typeface="+mj-ea"/>
                <a:cs typeface="+mj-cs"/>
              </a:rPr>
              <a:t> </a:t>
            </a:r>
            <a:r>
              <a:rPr kumimoji="0" lang="en-US" sz="4900" b="1" i="0" u="none" strike="noStrike" kern="1200" cap="none" spc="50" normalizeH="0" baseline="0" noProof="0" dirty="0">
                <a:ln w="11430"/>
                <a:gradFill>
                  <a:gsLst>
                    <a:gs pos="0">
                      <a:srgbClr val="FFF200"/>
                    </a:gs>
                    <a:gs pos="45000">
                      <a:srgbClr val="FF7A00"/>
                    </a:gs>
                    <a:gs pos="70000">
                      <a:srgbClr val="FF0300"/>
                    </a:gs>
                    <a:gs pos="100000">
                      <a:srgbClr val="4D0808"/>
                    </a:gs>
                  </a:gsLst>
                  <a:lin ang="5400000" scaled="0"/>
                </a:gradFill>
                <a:effectLst>
                  <a:glow rad="38100">
                    <a:prstClr val="black"/>
                  </a:glow>
                  <a:outerShdw blurRad="76200" dist="50800" dir="5400000" algn="tl" rotWithShape="0">
                    <a:srgbClr val="000000">
                      <a:alpha val="65000"/>
                    </a:srgbClr>
                  </a:outerShdw>
                </a:effectLst>
                <a:uLnTx/>
                <a:uFillTx/>
                <a:latin typeface="Calibri"/>
                <a:ea typeface="+mj-ea"/>
                <a:cs typeface="+mj-cs"/>
              </a:rPr>
              <a:t> </a:t>
            </a:r>
            <a:r>
              <a:rPr kumimoji="0" lang="en-US" sz="4000" b="1" i="0" u="none" strike="noStrike" kern="1200" cap="none" spc="50" normalizeH="0" baseline="0" noProof="0" dirty="0">
                <a:ln w="11430"/>
                <a:gradFill>
                  <a:gsLst>
                    <a:gs pos="0">
                      <a:srgbClr val="FFF200"/>
                    </a:gs>
                    <a:gs pos="45000">
                      <a:srgbClr val="FF7A00"/>
                    </a:gs>
                    <a:gs pos="70000">
                      <a:srgbClr val="FF0300"/>
                    </a:gs>
                    <a:gs pos="100000">
                      <a:srgbClr val="4D0808"/>
                    </a:gs>
                  </a:gsLst>
                  <a:lin ang="5400000" scaled="0"/>
                </a:gradFill>
                <a:effectLst>
                  <a:glow rad="88900">
                    <a:prstClr val="black"/>
                  </a:glow>
                </a:effectLst>
                <a:uLnTx/>
                <a:uFillTx/>
                <a:latin typeface="Calibri"/>
                <a:ea typeface="+mj-ea"/>
                <a:cs typeface="+mj-cs"/>
              </a:rPr>
              <a:t>hope</a:t>
            </a:r>
            <a:endParaRPr kumimoji="0" lang="en-US" sz="4000" b="1" i="1" u="none" strike="noStrike" kern="1200" cap="none" spc="50" normalizeH="0" baseline="0" noProof="0" dirty="0">
              <a:ln w="11430"/>
              <a:gradFill>
                <a:gsLst>
                  <a:gs pos="0">
                    <a:srgbClr val="FFF200"/>
                  </a:gs>
                  <a:gs pos="45000">
                    <a:srgbClr val="FF7A00"/>
                  </a:gs>
                  <a:gs pos="70000">
                    <a:srgbClr val="FF0300"/>
                  </a:gs>
                  <a:gs pos="100000">
                    <a:srgbClr val="4D0808"/>
                  </a:gs>
                </a:gsLst>
                <a:lin ang="5400000" scaled="0"/>
              </a:gradFill>
              <a:effectLst>
                <a:glow rad="88900">
                  <a:prstClr val="black"/>
                </a:glow>
              </a:effectLst>
              <a:uLnTx/>
              <a:uFillTx/>
              <a:latin typeface="Calibri"/>
              <a:ea typeface="+mj-ea"/>
              <a:cs typeface="+mj-cs"/>
            </a:endParaRPr>
          </a:p>
        </p:txBody>
      </p:sp>
      <p:sp>
        <p:nvSpPr>
          <p:cNvPr id="8" name="Title 1"/>
          <p:cNvSpPr txBox="1">
            <a:spLocks/>
          </p:cNvSpPr>
          <p:nvPr/>
        </p:nvSpPr>
        <p:spPr>
          <a:xfrm>
            <a:off x="7086600" y="3429000"/>
            <a:ext cx="16764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50" normalizeH="0" baseline="0" noProof="0" dirty="0">
                <a:ln w="11430"/>
                <a:gradFill>
                  <a:gsLst>
                    <a:gs pos="0">
                      <a:srgbClr val="FFF200"/>
                    </a:gs>
                    <a:gs pos="45000">
                      <a:srgbClr val="FF7A00"/>
                    </a:gs>
                    <a:gs pos="70000">
                      <a:srgbClr val="FF0300"/>
                    </a:gs>
                    <a:gs pos="100000">
                      <a:srgbClr val="4D0808"/>
                    </a:gs>
                  </a:gsLst>
                  <a:lin ang="5400000" scaled="0"/>
                </a:gradFill>
                <a:effectLst>
                  <a:glow rad="88900">
                    <a:prstClr val="black"/>
                  </a:glow>
                  <a:outerShdw blurRad="76200" dist="50800" dir="5400000" algn="tl" rotWithShape="0">
                    <a:srgbClr val="000000">
                      <a:alpha val="65000"/>
                    </a:srgbClr>
                  </a:outerShdw>
                </a:effectLst>
                <a:uLnTx/>
                <a:uFillTx/>
                <a:latin typeface="Calibri"/>
                <a:ea typeface="+mj-ea"/>
                <a:cs typeface="+mj-cs"/>
              </a:rPr>
              <a:t> </a:t>
            </a:r>
            <a:r>
              <a:rPr kumimoji="0" lang="en-US" sz="4100" b="1" i="0" u="none" strike="noStrike" kern="1200" cap="none" spc="50" normalizeH="0" baseline="0" noProof="0" dirty="0">
                <a:ln w="11430"/>
                <a:gradFill>
                  <a:gsLst>
                    <a:gs pos="0">
                      <a:srgbClr val="FFF200"/>
                    </a:gs>
                    <a:gs pos="45000">
                      <a:srgbClr val="FF7A00"/>
                    </a:gs>
                    <a:gs pos="70000">
                      <a:srgbClr val="FF0300"/>
                    </a:gs>
                    <a:gs pos="100000">
                      <a:srgbClr val="4D0808"/>
                    </a:gs>
                  </a:gsLst>
                  <a:lin ang="5400000" scaled="0"/>
                </a:gradFill>
                <a:effectLst>
                  <a:glow rad="88900">
                    <a:prstClr val="black"/>
                  </a:glow>
                  <a:outerShdw blurRad="76200" dist="50800" dir="5400000" algn="tl" rotWithShape="0">
                    <a:srgbClr val="000000">
                      <a:alpha val="65000"/>
                    </a:srgbClr>
                  </a:outerShdw>
                </a:effectLst>
                <a:uLnTx/>
                <a:uFillTx/>
                <a:latin typeface="Calibri"/>
                <a:ea typeface="+mj-ea"/>
                <a:cs typeface="+mj-cs"/>
              </a:rPr>
              <a:t> </a:t>
            </a:r>
            <a:r>
              <a:rPr kumimoji="0" lang="en-US" sz="4000" b="1" i="0" u="none" strike="noStrike" kern="1200" cap="none" spc="50" normalizeH="0" baseline="0" noProof="0" dirty="0">
                <a:ln w="11430"/>
                <a:gradFill>
                  <a:gsLst>
                    <a:gs pos="0">
                      <a:srgbClr val="FFF200"/>
                    </a:gs>
                    <a:gs pos="45000">
                      <a:srgbClr val="FF7A00"/>
                    </a:gs>
                    <a:gs pos="70000">
                      <a:srgbClr val="FF0300"/>
                    </a:gs>
                    <a:gs pos="100000">
                      <a:srgbClr val="4D0808"/>
                    </a:gs>
                  </a:gsLst>
                  <a:lin ang="5400000" scaled="0"/>
                </a:gradFill>
                <a:effectLst>
                  <a:glow rad="88900">
                    <a:prstClr val="black"/>
                  </a:glow>
                </a:effectLst>
                <a:uLnTx/>
                <a:uFillTx/>
                <a:latin typeface="Calibri"/>
                <a:ea typeface="+mj-ea"/>
                <a:cs typeface="+mj-cs"/>
              </a:rPr>
              <a:t>God</a:t>
            </a:r>
            <a:endParaRPr kumimoji="0" lang="en-US" sz="4000" b="1" i="1" u="none" strike="noStrike" kern="1200" cap="none" spc="50" normalizeH="0" baseline="0" noProof="0" dirty="0">
              <a:ln w="11430"/>
              <a:gradFill>
                <a:gsLst>
                  <a:gs pos="0">
                    <a:srgbClr val="FFF200"/>
                  </a:gs>
                  <a:gs pos="45000">
                    <a:srgbClr val="FF7A00"/>
                  </a:gs>
                  <a:gs pos="70000">
                    <a:srgbClr val="FF0300"/>
                  </a:gs>
                  <a:gs pos="100000">
                    <a:srgbClr val="4D0808"/>
                  </a:gs>
                </a:gsLst>
                <a:lin ang="5400000" scaled="0"/>
              </a:gradFill>
              <a:effectLst>
                <a:glow rad="88900">
                  <a:prstClr val="black"/>
                </a:glow>
              </a:effectLst>
              <a:uLnTx/>
              <a:uFillTx/>
              <a:latin typeface="Calibri"/>
              <a:ea typeface="+mj-ea"/>
              <a:cs typeface="+mj-cs"/>
            </a:endParaRPr>
          </a:p>
        </p:txBody>
      </p:sp>
      <p:sp>
        <p:nvSpPr>
          <p:cNvPr id="9" name="Title 1"/>
          <p:cNvSpPr txBox="1">
            <a:spLocks/>
          </p:cNvSpPr>
          <p:nvPr/>
        </p:nvSpPr>
        <p:spPr>
          <a:xfrm>
            <a:off x="6629400" y="3429000"/>
            <a:ext cx="9906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50" normalizeH="0" baseline="0" noProof="0" dirty="0">
                <a:ln w="11430"/>
                <a:gradFill>
                  <a:gsLst>
                    <a:gs pos="0">
                      <a:srgbClr val="FFF200"/>
                    </a:gs>
                    <a:gs pos="45000">
                      <a:srgbClr val="FF7A00"/>
                    </a:gs>
                    <a:gs pos="70000">
                      <a:srgbClr val="FF0300"/>
                    </a:gs>
                    <a:gs pos="100000">
                      <a:srgbClr val="4D0808"/>
                    </a:gs>
                  </a:gsLst>
                  <a:lin ang="5400000" scaled="0"/>
                </a:gradFill>
                <a:effectLst>
                  <a:glow rad="88900">
                    <a:prstClr val="black"/>
                  </a:glow>
                  <a:outerShdw blurRad="76200" dist="50800" dir="5400000" algn="tl" rotWithShape="0">
                    <a:srgbClr val="000000">
                      <a:alpha val="65000"/>
                    </a:srgbClr>
                  </a:outerShdw>
                </a:effectLst>
                <a:uLnTx/>
                <a:uFillTx/>
                <a:latin typeface="Calibri"/>
                <a:ea typeface="+mj-ea"/>
                <a:cs typeface="+mj-cs"/>
              </a:rPr>
              <a:t> </a:t>
            </a:r>
            <a:r>
              <a:rPr kumimoji="0" lang="en-US" sz="4100" b="1" i="0" u="none" strike="noStrike" kern="1200" cap="none" spc="50" normalizeH="0" baseline="0" noProof="0" dirty="0">
                <a:ln w="11430"/>
                <a:gradFill>
                  <a:gsLst>
                    <a:gs pos="0">
                      <a:srgbClr val="FFF200"/>
                    </a:gs>
                    <a:gs pos="45000">
                      <a:srgbClr val="FF7A00"/>
                    </a:gs>
                    <a:gs pos="70000">
                      <a:srgbClr val="FF0300"/>
                    </a:gs>
                    <a:gs pos="100000">
                      <a:srgbClr val="4D0808"/>
                    </a:gs>
                  </a:gsLst>
                  <a:lin ang="5400000" scaled="0"/>
                </a:gradFill>
                <a:effectLst>
                  <a:glow rad="88900">
                    <a:prstClr val="black"/>
                  </a:glow>
                  <a:outerShdw blurRad="76200" dist="50800" dir="5400000" algn="tl" rotWithShape="0">
                    <a:srgbClr val="000000">
                      <a:alpha val="65000"/>
                    </a:srgbClr>
                  </a:outerShdw>
                </a:effectLst>
                <a:uLnTx/>
                <a:uFillTx/>
                <a:latin typeface="Calibri"/>
                <a:ea typeface="+mj-ea"/>
                <a:cs typeface="+mj-cs"/>
              </a:rPr>
              <a:t> </a:t>
            </a:r>
            <a:r>
              <a:rPr kumimoji="0" lang="en-US" sz="4000" b="1" i="0" u="none" strike="noStrike" kern="1200" cap="none" spc="50" normalizeH="0" baseline="0" noProof="0" dirty="0">
                <a:ln w="11430"/>
                <a:gradFill>
                  <a:gsLst>
                    <a:gs pos="0">
                      <a:srgbClr val="FFF200"/>
                    </a:gs>
                    <a:gs pos="45000">
                      <a:srgbClr val="FF7A00"/>
                    </a:gs>
                    <a:gs pos="70000">
                      <a:srgbClr val="FF0300"/>
                    </a:gs>
                    <a:gs pos="100000">
                      <a:srgbClr val="4D0808"/>
                    </a:gs>
                  </a:gsLst>
                  <a:lin ang="5400000" scaled="0"/>
                </a:gradFill>
                <a:effectLst>
                  <a:glow rad="88900">
                    <a:prstClr val="black"/>
                  </a:glow>
                </a:effectLst>
                <a:uLnTx/>
                <a:uFillTx/>
                <a:latin typeface="Calibri"/>
                <a:ea typeface="+mj-ea"/>
                <a:cs typeface="+mj-cs"/>
              </a:rPr>
              <a:t>of</a:t>
            </a:r>
            <a:endParaRPr kumimoji="0" lang="en-US" sz="4000" b="1" i="1" u="none" strike="noStrike" kern="1200" cap="none" spc="50" normalizeH="0" baseline="0" noProof="0" dirty="0">
              <a:ln w="11430"/>
              <a:gradFill>
                <a:gsLst>
                  <a:gs pos="0">
                    <a:srgbClr val="FFF200"/>
                  </a:gs>
                  <a:gs pos="45000">
                    <a:srgbClr val="FF7A00"/>
                  </a:gs>
                  <a:gs pos="70000">
                    <a:srgbClr val="FF0300"/>
                  </a:gs>
                  <a:gs pos="100000">
                    <a:srgbClr val="4D0808"/>
                  </a:gs>
                </a:gsLst>
                <a:lin ang="5400000" scaled="0"/>
              </a:gradFill>
              <a:effectLst>
                <a:glow rad="88900">
                  <a:prstClr val="black"/>
                </a:glow>
              </a:effectLst>
              <a:uLnTx/>
              <a:uFillTx/>
              <a:latin typeface="Calibri"/>
              <a:ea typeface="+mj-ea"/>
              <a:cs typeface="+mj-cs"/>
            </a:endParaRPr>
          </a:p>
        </p:txBody>
      </p:sp>
      <p:sp>
        <p:nvSpPr>
          <p:cNvPr id="7" name="Title 1"/>
          <p:cNvSpPr txBox="1">
            <a:spLocks/>
          </p:cNvSpPr>
          <p:nvPr/>
        </p:nvSpPr>
        <p:spPr>
          <a:xfrm>
            <a:off x="3886200" y="1447800"/>
            <a:ext cx="44196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50" normalizeH="0" baseline="0" noProof="0" dirty="0">
                <a:ln w="11430"/>
                <a:gradFill>
                  <a:gsLst>
                    <a:gs pos="0">
                      <a:srgbClr val="FFF200"/>
                    </a:gs>
                    <a:gs pos="45000">
                      <a:srgbClr val="FF7A00"/>
                    </a:gs>
                    <a:gs pos="70000">
                      <a:srgbClr val="FF0300"/>
                    </a:gs>
                    <a:gs pos="100000">
                      <a:srgbClr val="4D0808"/>
                    </a:gs>
                  </a:gsLst>
                  <a:lin ang="5400000" scaled="0"/>
                </a:gradFill>
                <a:effectLst>
                  <a:glow rad="88900">
                    <a:prstClr val="black"/>
                  </a:glow>
                  <a:outerShdw blurRad="76200" dist="50800" dir="5400000" algn="tl" rotWithShape="0">
                    <a:srgbClr val="000000">
                      <a:alpha val="65000"/>
                    </a:srgbClr>
                  </a:outerShdw>
                </a:effectLst>
                <a:uLnTx/>
                <a:uFillTx/>
                <a:latin typeface="Calibri"/>
                <a:ea typeface="+mj-ea"/>
                <a:cs typeface="+mj-cs"/>
              </a:rPr>
              <a:t> </a:t>
            </a:r>
            <a:r>
              <a:rPr kumimoji="0" lang="en-US" sz="5100" b="1" i="0" u="none" strike="noStrike" kern="1200" cap="none" spc="50" normalizeH="0" baseline="0" noProof="0" dirty="0">
                <a:ln w="11430"/>
                <a:gradFill>
                  <a:gsLst>
                    <a:gs pos="0">
                      <a:srgbClr val="FFF200"/>
                    </a:gs>
                    <a:gs pos="45000">
                      <a:srgbClr val="FF7A00"/>
                    </a:gs>
                    <a:gs pos="70000">
                      <a:srgbClr val="FF0300"/>
                    </a:gs>
                    <a:gs pos="100000">
                      <a:srgbClr val="4D0808"/>
                    </a:gs>
                  </a:gsLst>
                  <a:lin ang="5400000" scaled="0"/>
                </a:gradFill>
                <a:effectLst>
                  <a:glow rad="88900">
                    <a:prstClr val="black"/>
                  </a:glow>
                  <a:outerShdw blurRad="76200" dist="50800" dir="5400000" algn="tl" rotWithShape="0">
                    <a:srgbClr val="000000">
                      <a:alpha val="65000"/>
                    </a:srgbClr>
                  </a:outerShdw>
                </a:effectLst>
                <a:uLnTx/>
                <a:uFillTx/>
                <a:latin typeface="Calibri"/>
                <a:ea typeface="+mj-ea"/>
                <a:cs typeface="+mj-cs"/>
              </a:rPr>
              <a:t> </a:t>
            </a:r>
            <a:r>
              <a:rPr kumimoji="0" lang="en-US" sz="4400" b="1" i="0" u="none" strike="noStrike" kern="1200" cap="none" spc="50" normalizeH="0" baseline="0" noProof="0" dirty="0">
                <a:ln w="11430"/>
                <a:gradFill>
                  <a:gsLst>
                    <a:gs pos="0">
                      <a:srgbClr val="FFF200"/>
                    </a:gs>
                    <a:gs pos="45000">
                      <a:srgbClr val="FF7A00"/>
                    </a:gs>
                    <a:gs pos="70000">
                      <a:srgbClr val="FF0300"/>
                    </a:gs>
                    <a:gs pos="100000">
                      <a:srgbClr val="4D0808"/>
                    </a:gs>
                  </a:gsLst>
                  <a:lin ang="5400000" scaled="0"/>
                </a:gradFill>
                <a:effectLst>
                  <a:glow rad="88900">
                    <a:prstClr val="black"/>
                  </a:glow>
                </a:effectLst>
                <a:uLnTx/>
                <a:uFillTx/>
                <a:latin typeface="Calibri"/>
                <a:ea typeface="+mj-ea"/>
                <a:cs typeface="+mj-cs"/>
              </a:rPr>
              <a:t>God of hope</a:t>
            </a:r>
            <a:endParaRPr kumimoji="0" lang="en-US" sz="4400" b="1" i="1" u="none" strike="noStrike" kern="1200" cap="none" spc="50" normalizeH="0" baseline="0" noProof="0" dirty="0">
              <a:ln w="11430"/>
              <a:gradFill>
                <a:gsLst>
                  <a:gs pos="0">
                    <a:srgbClr val="FFF200"/>
                  </a:gs>
                  <a:gs pos="45000">
                    <a:srgbClr val="FF7A00"/>
                  </a:gs>
                  <a:gs pos="70000">
                    <a:srgbClr val="FF0300"/>
                  </a:gs>
                  <a:gs pos="100000">
                    <a:srgbClr val="4D0808"/>
                  </a:gs>
                </a:gsLst>
                <a:lin ang="5400000" scaled="0"/>
              </a:gradFill>
              <a:effectLst>
                <a:glow rad="88900">
                  <a:prstClr val="black"/>
                </a:glow>
              </a:effectLst>
              <a:uLnTx/>
              <a:uFillTx/>
              <a:latin typeface="Calibri"/>
              <a:ea typeface="+mj-ea"/>
              <a:cs typeface="+mj-cs"/>
            </a:endParaRPr>
          </a:p>
        </p:txBody>
      </p:sp>
      <p:sp>
        <p:nvSpPr>
          <p:cNvPr id="30" name="Rectangle 2">
            <a:extLst>
              <a:ext uri="{FF2B5EF4-FFF2-40B4-BE49-F238E27FC236}">
                <a16:creationId xmlns:a16="http://schemas.microsoft.com/office/drawing/2014/main" id="{43FE8E1C-7796-46BE-B386-5B36CD1CA9B2}"/>
              </a:ext>
            </a:extLst>
          </p:cNvPr>
          <p:cNvSpPr txBox="1">
            <a:spLocks noChangeArrowheads="1"/>
          </p:cNvSpPr>
          <p:nvPr/>
        </p:nvSpPr>
        <p:spPr bwMode="auto">
          <a:xfrm>
            <a:off x="584955" y="1763771"/>
            <a:ext cx="270688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50" normalizeH="0" baseline="0" noProof="0" dirty="0">
                <a:ln w="11430"/>
                <a:solidFill>
                  <a:srgbClr val="9966FF"/>
                </a:solid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j-ea"/>
                <a:cs typeface="Calibri" panose="020F0502020204030204" pitchFamily="34" charset="0"/>
              </a:rPr>
              <a:t>tribulation</a:t>
            </a:r>
          </a:p>
        </p:txBody>
      </p:sp>
      <p:sp>
        <p:nvSpPr>
          <p:cNvPr id="31" name="Rectangle 2">
            <a:extLst>
              <a:ext uri="{FF2B5EF4-FFF2-40B4-BE49-F238E27FC236}">
                <a16:creationId xmlns:a16="http://schemas.microsoft.com/office/drawing/2014/main" id="{89E741F7-A2ED-4546-BF62-397EE962FBBF}"/>
              </a:ext>
            </a:extLst>
          </p:cNvPr>
          <p:cNvSpPr txBox="1">
            <a:spLocks noChangeArrowheads="1"/>
          </p:cNvSpPr>
          <p:nvPr/>
        </p:nvSpPr>
        <p:spPr bwMode="auto">
          <a:xfrm>
            <a:off x="1623444" y="2374982"/>
            <a:ext cx="345147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50" normalizeH="0" baseline="0" noProof="0" dirty="0">
                <a:ln w="11430"/>
                <a:solidFill>
                  <a:srgbClr val="9966FF"/>
                </a:solid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j-ea"/>
                <a:cs typeface="Calibri" panose="020F0502020204030204" pitchFamily="34" charset="0"/>
              </a:rPr>
              <a:t>perseverance</a:t>
            </a:r>
          </a:p>
        </p:txBody>
      </p:sp>
      <p:sp>
        <p:nvSpPr>
          <p:cNvPr id="32" name="Rectangle 2">
            <a:extLst>
              <a:ext uri="{FF2B5EF4-FFF2-40B4-BE49-F238E27FC236}">
                <a16:creationId xmlns:a16="http://schemas.microsoft.com/office/drawing/2014/main" id="{4E25566B-BEFA-4DB5-A583-71B7D95F9D7A}"/>
              </a:ext>
            </a:extLst>
          </p:cNvPr>
          <p:cNvSpPr txBox="1">
            <a:spLocks noChangeArrowheads="1"/>
          </p:cNvSpPr>
          <p:nvPr/>
        </p:nvSpPr>
        <p:spPr bwMode="auto">
          <a:xfrm>
            <a:off x="352205" y="2977149"/>
            <a:ext cx="2602869" cy="769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50" normalizeH="0" baseline="0" noProof="0" dirty="0">
                <a:ln w="11430"/>
                <a:solidFill>
                  <a:srgbClr val="9966FF"/>
                </a:solid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j-ea"/>
                <a:cs typeface="Calibri" panose="020F0502020204030204" pitchFamily="34" charset="0"/>
              </a:rPr>
              <a:t>character</a:t>
            </a:r>
          </a:p>
        </p:txBody>
      </p:sp>
      <p:sp>
        <p:nvSpPr>
          <p:cNvPr id="13" name="Rectangle 4"/>
          <p:cNvSpPr>
            <a:spLocks noChangeArrowheads="1"/>
          </p:cNvSpPr>
          <p:nvPr/>
        </p:nvSpPr>
        <p:spPr bwMode="auto">
          <a:xfrm>
            <a:off x="2496312" y="2807208"/>
            <a:ext cx="19050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41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libri"/>
                <a:ea typeface="+mn-ea"/>
                <a:cs typeface="+mn-cs"/>
              </a:rPr>
              <a:t>hope</a:t>
            </a:r>
            <a:endParaRPr kumimoji="0" lang="en-US" sz="4100" b="1" i="1"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14" name="Title 1"/>
          <p:cNvSpPr txBox="1">
            <a:spLocks/>
          </p:cNvSpPr>
          <p:nvPr/>
        </p:nvSpPr>
        <p:spPr>
          <a:xfrm>
            <a:off x="76200" y="1752600"/>
            <a:ext cx="44196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50" normalizeH="0" baseline="0" noProof="0" dirty="0">
                <a:ln w="11430">
                  <a:solidFill>
                    <a:sysClr val="windowText" lastClr="000000"/>
                  </a:solidFill>
                </a:ln>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uLnTx/>
                <a:uFillTx/>
                <a:latin typeface="Calibri"/>
                <a:ea typeface="+mj-ea"/>
                <a:cs typeface="+mj-cs"/>
              </a:rPr>
              <a:t> </a:t>
            </a:r>
            <a:r>
              <a:rPr kumimoji="0" lang="en-US" sz="5100" b="1" i="0" u="none" strike="noStrike" kern="1200" cap="none" spc="50" normalizeH="0" baseline="0" noProof="0" dirty="0">
                <a:ln w="11430">
                  <a:solidFill>
                    <a:sysClr val="windowText" lastClr="000000"/>
                  </a:solidFill>
                </a:ln>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uLnTx/>
                <a:uFillTx/>
                <a:latin typeface="Calibri"/>
                <a:ea typeface="+mj-ea"/>
                <a:cs typeface="+mj-cs"/>
              </a:rPr>
              <a:t> </a:t>
            </a:r>
            <a:r>
              <a:rPr kumimoji="0" lang="en-US" sz="6000" b="0" i="0" u="none" strike="noStrike" kern="1200" cap="none" spc="0" normalizeH="0" baseline="0" noProof="0" dirty="0">
                <a:ln>
                  <a:solidFill>
                    <a:sysClr val="windowText" lastClr="000000"/>
                  </a:solidFill>
                </a:ln>
                <a:solidFill>
                  <a:srgbClr val="00B0F0"/>
                </a:solidFill>
                <a:effectLst/>
                <a:uLnTx/>
                <a:uFillTx/>
                <a:latin typeface="Aharoni" panose="02010803020104030203" pitchFamily="2" charset="-79"/>
                <a:ea typeface="+mj-ea"/>
                <a:cs typeface="Aharoni" panose="02010803020104030203" pitchFamily="2" charset="-79"/>
              </a:rPr>
              <a:t>suffering</a:t>
            </a:r>
            <a:endParaRPr kumimoji="0" lang="en-US" sz="6000" b="0" i="1" u="none" strike="noStrike" kern="1200" cap="none" spc="50" normalizeH="0" baseline="0" noProof="0" dirty="0">
              <a:ln>
                <a:solidFill>
                  <a:sysClr val="windowText" lastClr="000000"/>
                </a:solidFill>
              </a:ln>
              <a:solidFill>
                <a:srgbClr val="00B0F0"/>
              </a:solidFill>
              <a:effectLst/>
              <a:uLnTx/>
              <a:uFillTx/>
              <a:latin typeface="Aharoni" panose="02010803020104030203" pitchFamily="2" charset="-79"/>
              <a:ea typeface="+mj-ea"/>
              <a:cs typeface="Aharoni" panose="02010803020104030203" pitchFamily="2" charset="-79"/>
            </a:endParaRPr>
          </a:p>
        </p:txBody>
      </p:sp>
      <p:sp>
        <p:nvSpPr>
          <p:cNvPr id="15" name="Title 1"/>
          <p:cNvSpPr txBox="1">
            <a:spLocks/>
          </p:cNvSpPr>
          <p:nvPr/>
        </p:nvSpPr>
        <p:spPr>
          <a:xfrm>
            <a:off x="1764792" y="4700016"/>
            <a:ext cx="3962400" cy="11430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50" normalizeH="0" baseline="0" noProof="0" dirty="0">
                <a:ln w="11430">
                  <a:solidFill>
                    <a:sysClr val="windowText" lastClr="000000"/>
                  </a:solidFill>
                </a:ln>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uLnTx/>
                <a:uFillTx/>
                <a:latin typeface="Calibri"/>
                <a:ea typeface="+mj-ea"/>
                <a:cs typeface="+mj-cs"/>
              </a:rPr>
              <a:t> </a:t>
            </a:r>
            <a:r>
              <a:rPr kumimoji="0" lang="en-US" sz="5100" b="1" i="0" u="none" strike="noStrike" kern="1200" cap="none" spc="50" normalizeH="0" baseline="0" noProof="0" dirty="0">
                <a:ln w="11430">
                  <a:solidFill>
                    <a:sysClr val="windowText" lastClr="000000"/>
                  </a:solidFill>
                </a:ln>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uLnTx/>
                <a:uFillTx/>
                <a:latin typeface="Calibri"/>
                <a:ea typeface="+mj-ea"/>
                <a:cs typeface="+mj-cs"/>
              </a:rPr>
              <a:t> </a:t>
            </a:r>
            <a:r>
              <a:rPr kumimoji="0" lang="en-US" sz="6000" b="0" i="0" u="none" strike="noStrike" kern="1200" cap="none" spc="0" normalizeH="0" baseline="0" noProof="0" dirty="0">
                <a:ln>
                  <a:solidFill>
                    <a:sysClr val="windowText" lastClr="000000"/>
                  </a:solidFill>
                </a:ln>
                <a:solidFill>
                  <a:srgbClr val="33CC33"/>
                </a:solidFill>
                <a:effectLst/>
                <a:uLnTx/>
                <a:uFillTx/>
                <a:latin typeface="Aharoni" panose="02010803020104030203" pitchFamily="2" charset="-79"/>
                <a:ea typeface="+mj-ea"/>
                <a:cs typeface="Aharoni" panose="02010803020104030203" pitchFamily="2" charset="-79"/>
              </a:rPr>
              <a:t>character</a:t>
            </a:r>
            <a:endParaRPr kumimoji="0" lang="en-US" sz="6000" b="0" i="1" u="none" strike="noStrike" kern="1200" cap="none" spc="50" normalizeH="0" baseline="0" noProof="0" dirty="0">
              <a:ln>
                <a:solidFill>
                  <a:sysClr val="windowText" lastClr="000000"/>
                </a:solidFill>
              </a:ln>
              <a:solidFill>
                <a:srgbClr val="33CC33"/>
              </a:solidFill>
              <a:effectLst/>
              <a:uLnTx/>
              <a:uFillTx/>
              <a:latin typeface="Aharoni" panose="02010803020104030203" pitchFamily="2" charset="-79"/>
              <a:ea typeface="+mj-ea"/>
              <a:cs typeface="Aharoni" panose="02010803020104030203" pitchFamily="2" charset="-79"/>
            </a:endParaRPr>
          </a:p>
        </p:txBody>
      </p:sp>
      <p:sp>
        <p:nvSpPr>
          <p:cNvPr id="16" name="Title 1"/>
          <p:cNvSpPr txBox="1">
            <a:spLocks/>
          </p:cNvSpPr>
          <p:nvPr/>
        </p:nvSpPr>
        <p:spPr>
          <a:xfrm>
            <a:off x="1837944" y="1575481"/>
            <a:ext cx="1143000" cy="4648200"/>
          </a:xfrm>
          <a:prstGeom prst="rect">
            <a:avLst/>
          </a:prstGeom>
        </p:spPr>
        <p:txBody>
          <a:bodyPr vert="vert" lIns="91440" tIns="45720" rIns="91440" bIns="45720" rtlCol="0" anchor="ctr">
            <a:normAutofit/>
            <a:scene3d>
              <a:camera prst="orthographicFront"/>
              <a:lightRig rig="soft" dir="tl">
                <a:rot lat="0" lon="0" rev="0"/>
              </a:lightRig>
            </a:scene3d>
            <a:sp3d contourW="25400" prstMaterial="matte">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50" normalizeH="0" baseline="0" noProof="0" dirty="0">
                <a:ln w="11430">
                  <a:solidFill>
                    <a:sysClr val="windowText" lastClr="000000"/>
                  </a:solidFill>
                </a:ln>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uLnTx/>
                <a:uFillTx/>
                <a:latin typeface="Calibri"/>
                <a:ea typeface="+mj-ea"/>
                <a:cs typeface="+mj-cs"/>
              </a:rPr>
              <a:t> </a:t>
            </a:r>
            <a:r>
              <a:rPr kumimoji="0" lang="en-US" sz="5100" b="1" i="0" u="none" strike="noStrike" kern="1200" cap="none" spc="50" normalizeH="0" baseline="0" noProof="0" dirty="0">
                <a:ln w="11430">
                  <a:solidFill>
                    <a:sysClr val="windowText" lastClr="000000"/>
                  </a:solidFill>
                </a:ln>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uLnTx/>
                <a:uFillTx/>
                <a:latin typeface="Calibri"/>
                <a:ea typeface="+mj-ea"/>
                <a:cs typeface="+mj-cs"/>
              </a:rPr>
              <a:t> </a:t>
            </a:r>
            <a:r>
              <a:rPr kumimoji="0" lang="en-US" sz="6000" b="0" i="0" u="none" strike="noStrike" kern="1200" cap="none" spc="0" normalizeH="0" baseline="0" noProof="0" dirty="0">
                <a:ln>
                  <a:solidFill>
                    <a:sysClr val="windowText" lastClr="000000"/>
                  </a:solidFill>
                </a:ln>
                <a:solidFill>
                  <a:srgbClr val="CC66FF"/>
                </a:solidFill>
                <a:effectLst/>
                <a:uLnTx/>
                <a:uFillTx/>
                <a:latin typeface="Aharoni" panose="02010803020104030203" pitchFamily="2" charset="-79"/>
                <a:ea typeface="+mj-ea"/>
                <a:cs typeface="Aharoni" panose="02010803020104030203" pitchFamily="2" charset="-79"/>
              </a:rPr>
              <a:t>endurance</a:t>
            </a:r>
            <a:endParaRPr kumimoji="0" lang="en-US" sz="6000" b="0" i="1" u="none" strike="noStrike" kern="1200" cap="none" spc="50" normalizeH="0" baseline="0" noProof="0" dirty="0">
              <a:ln>
                <a:solidFill>
                  <a:sysClr val="windowText" lastClr="000000"/>
                </a:solidFill>
              </a:ln>
              <a:solidFill>
                <a:srgbClr val="CC66FF"/>
              </a:solidFill>
              <a:effectLst/>
              <a:uLnTx/>
              <a:uFillTx/>
              <a:latin typeface="Aharoni" panose="02010803020104030203" pitchFamily="2" charset="-79"/>
              <a:ea typeface="+mj-ea"/>
              <a:cs typeface="Aharoni" panose="02010803020104030203" pitchFamily="2" charset="-79"/>
            </a:endParaRPr>
          </a:p>
        </p:txBody>
      </p:sp>
      <p:sp>
        <p:nvSpPr>
          <p:cNvPr id="20" name="Title 1"/>
          <p:cNvSpPr txBox="1">
            <a:spLocks/>
          </p:cNvSpPr>
          <p:nvPr/>
        </p:nvSpPr>
        <p:spPr>
          <a:xfrm>
            <a:off x="292608" y="1737360"/>
            <a:ext cx="3990372" cy="1066800"/>
          </a:xfrm>
          <a:prstGeom prst="rect">
            <a:avLst/>
          </a:prstGeom>
          <a:noFill/>
        </p:spPr>
        <p:txBody>
          <a:bodyPr vert="horz" lIns="91440" tIns="45720" rIns="91440" bIns="45720" rtlCol="0" anchor="ctr">
            <a:normAutofit/>
            <a:scene3d>
              <a:camera prst="orthographicFront"/>
              <a:lightRig rig="soft" dir="tl">
                <a:rot lat="0" lon="0" rev="0"/>
              </a:lightRig>
            </a:scene3d>
            <a:sp3d contourW="25400" prstMaterial="matte">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50" normalizeH="0" baseline="0" noProof="0" dirty="0">
                <a:ln w="11430">
                  <a:solidFill>
                    <a:sysClr val="windowText" lastClr="000000"/>
                  </a:solidFill>
                </a:ln>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uLnTx/>
                <a:uFillTx/>
                <a:latin typeface="Calibri"/>
                <a:ea typeface="+mj-ea"/>
                <a:cs typeface="+mj-cs"/>
              </a:rPr>
              <a:t> </a:t>
            </a:r>
            <a:r>
              <a:rPr kumimoji="0" lang="en-US" sz="5100" b="1" i="0" u="none" strike="noStrike" kern="1200" cap="none" spc="50" normalizeH="0" baseline="0" noProof="0" dirty="0">
                <a:ln w="11430">
                  <a:solidFill>
                    <a:sysClr val="windowText" lastClr="000000"/>
                  </a:solidFill>
                </a:ln>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uLnTx/>
                <a:uFillTx/>
                <a:latin typeface="Calibri"/>
                <a:ea typeface="+mj-ea"/>
                <a:cs typeface="+mj-cs"/>
              </a:rPr>
              <a:t> </a:t>
            </a:r>
            <a:r>
              <a:rPr kumimoji="0" lang="en-US" sz="6000" b="0" i="0" u="none" strike="noStrike" kern="1200" cap="none" spc="0" normalizeH="0" baseline="0" noProof="0" dirty="0" err="1">
                <a:ln>
                  <a:solidFill>
                    <a:sysClr val="windowText" lastClr="000000"/>
                  </a:solidFill>
                </a:ln>
                <a:solidFill>
                  <a:srgbClr val="00B0F0"/>
                </a:solidFill>
                <a:effectLst/>
                <a:uLnTx/>
                <a:uFillTx/>
                <a:latin typeface="Aharoni" panose="02010803020104030203" pitchFamily="2" charset="-79"/>
                <a:ea typeface="+mj-ea"/>
                <a:cs typeface="Aharoni" panose="02010803020104030203" pitchFamily="2" charset="-79"/>
              </a:rPr>
              <a:t>suff</a:t>
            </a:r>
            <a:r>
              <a:rPr kumimoji="0" lang="en-US" sz="6000" b="0" i="0" u="none" strike="noStrike" kern="1200" cap="none" spc="0" normalizeH="0" baseline="0" noProof="0" dirty="0">
                <a:ln>
                  <a:solidFill>
                    <a:sysClr val="windowText" lastClr="000000"/>
                  </a:solidFill>
                </a:ln>
                <a:solidFill>
                  <a:srgbClr val="00B0F0"/>
                </a:solidFill>
                <a:effectLst/>
                <a:uLnTx/>
                <a:uFillTx/>
                <a:latin typeface="Aharoni" panose="02010803020104030203" pitchFamily="2" charset="-79"/>
                <a:ea typeface="+mj-ea"/>
                <a:cs typeface="Aharoni" panose="02010803020104030203" pitchFamily="2" charset="-79"/>
              </a:rPr>
              <a:t> </a:t>
            </a:r>
            <a:r>
              <a:rPr kumimoji="0" lang="en-US" sz="6400" b="0" i="0" u="none" strike="noStrike" kern="1200" cap="none" spc="0" normalizeH="0" baseline="0" noProof="0" dirty="0">
                <a:ln>
                  <a:solidFill>
                    <a:sysClr val="windowText" lastClr="000000"/>
                  </a:solidFill>
                </a:ln>
                <a:solidFill>
                  <a:srgbClr val="00B0F0"/>
                </a:solidFill>
                <a:effectLst/>
                <a:uLnTx/>
                <a:uFillTx/>
                <a:latin typeface="Aharoni" panose="02010803020104030203" pitchFamily="2" charset="-79"/>
                <a:ea typeface="+mj-ea"/>
                <a:cs typeface="Aharoni" panose="02010803020104030203" pitchFamily="2" charset="-79"/>
              </a:rPr>
              <a:t> </a:t>
            </a:r>
            <a:r>
              <a:rPr kumimoji="0" lang="en-US" sz="6000" b="0" i="0" u="none" strike="noStrike" kern="1200" cap="none" spc="0" normalizeH="0" baseline="0" noProof="0" dirty="0">
                <a:ln>
                  <a:solidFill>
                    <a:sysClr val="windowText" lastClr="000000"/>
                  </a:solidFill>
                </a:ln>
                <a:solidFill>
                  <a:srgbClr val="00B0F0"/>
                </a:solidFill>
                <a:effectLst/>
                <a:uLnTx/>
                <a:uFillTx/>
                <a:latin typeface="Aharoni" panose="02010803020104030203" pitchFamily="2" charset="-79"/>
                <a:ea typeface="+mj-ea"/>
                <a:cs typeface="Aharoni" panose="02010803020104030203" pitchFamily="2" charset="-79"/>
              </a:rPr>
              <a:t>ring</a:t>
            </a:r>
            <a:endParaRPr kumimoji="0" lang="en-US" sz="6000" b="0" i="1" u="none" strike="noStrike" kern="1200" cap="none" spc="50" normalizeH="0" baseline="0" noProof="0" dirty="0">
              <a:ln>
                <a:solidFill>
                  <a:sysClr val="windowText" lastClr="000000"/>
                </a:solidFill>
              </a:ln>
              <a:solidFill>
                <a:srgbClr val="00B0F0"/>
              </a:solidFill>
              <a:effectLst/>
              <a:uLnTx/>
              <a:uFillTx/>
              <a:latin typeface="Aharoni" panose="02010803020104030203" pitchFamily="2" charset="-79"/>
              <a:ea typeface="+mj-ea"/>
              <a:cs typeface="Aharoni" panose="02010803020104030203" pitchFamily="2" charset="-79"/>
            </a:endParaRPr>
          </a:p>
        </p:txBody>
      </p:sp>
      <p:sp>
        <p:nvSpPr>
          <p:cNvPr id="17" name="Title 1"/>
          <p:cNvSpPr txBox="1">
            <a:spLocks/>
          </p:cNvSpPr>
          <p:nvPr/>
        </p:nvSpPr>
        <p:spPr>
          <a:xfrm>
            <a:off x="4419600" y="3493008"/>
            <a:ext cx="1307592" cy="2221992"/>
          </a:xfrm>
          <a:prstGeom prst="rect">
            <a:avLst/>
          </a:prstGeom>
        </p:spPr>
        <p:txBody>
          <a:bodyPr vert="vert" lIns="91440" tIns="45720" rIns="91440" bIns="45720" rtlCol="0" anchor="ctr">
            <a:normAutofit/>
            <a:scene3d>
              <a:camera prst="orthographicFront"/>
              <a:lightRig rig="soft" dir="tl">
                <a:rot lat="0" lon="0" rev="0"/>
              </a:lightRig>
            </a:scene3d>
            <a:sp3d contourW="25400" prstMaterial="matte">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solidFill>
                    <a:sysClr val="windowText" lastClr="000000"/>
                  </a:solidFill>
                </a:ln>
                <a:solidFill>
                  <a:prstClr val="white"/>
                </a:solidFill>
                <a:effectLst/>
                <a:uLnTx/>
                <a:uFillTx/>
                <a:latin typeface="Aharoni" panose="02010803020104030203" pitchFamily="2" charset="-79"/>
                <a:ea typeface="+mj-ea"/>
                <a:cs typeface="Aharoni" panose="02010803020104030203" pitchFamily="2" charset="-79"/>
              </a:rPr>
              <a:t>hope</a:t>
            </a:r>
            <a:endParaRPr kumimoji="0" lang="en-US" sz="6000" b="0" i="1" u="none" strike="noStrike" kern="1200" cap="none" spc="50" normalizeH="0" baseline="0" noProof="0" dirty="0">
              <a:ln>
                <a:solidFill>
                  <a:sysClr val="windowText" lastClr="000000"/>
                </a:solidFill>
              </a:ln>
              <a:solidFill>
                <a:prstClr val="white"/>
              </a:solidFill>
              <a:effectLst/>
              <a:uLnTx/>
              <a:uFillTx/>
              <a:latin typeface="Aharoni" panose="02010803020104030203" pitchFamily="2" charset="-79"/>
              <a:ea typeface="+mj-ea"/>
              <a:cs typeface="Aharoni" panose="02010803020104030203" pitchFamily="2" charset="-79"/>
            </a:endParaRPr>
          </a:p>
        </p:txBody>
      </p:sp>
      <p:sp>
        <p:nvSpPr>
          <p:cNvPr id="18" name="Title 1"/>
          <p:cNvSpPr txBox="1">
            <a:spLocks/>
          </p:cNvSpPr>
          <p:nvPr/>
        </p:nvSpPr>
        <p:spPr>
          <a:xfrm>
            <a:off x="1828800" y="1752600"/>
            <a:ext cx="10668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solidFill>
                    <a:sysClr val="windowText" lastClr="000000"/>
                  </a:solidFill>
                </a:ln>
                <a:solidFill>
                  <a:srgbClr val="00B0F0"/>
                </a:solidFill>
                <a:effectLst/>
                <a:uLnTx/>
                <a:uFillTx/>
                <a:latin typeface="Aharoni" panose="02010803020104030203" pitchFamily="2" charset="-79"/>
                <a:ea typeface="+mj-ea"/>
                <a:cs typeface="Aharoni" panose="02010803020104030203" pitchFamily="2" charset="-79"/>
              </a:rPr>
              <a:t>e</a:t>
            </a:r>
            <a:endParaRPr kumimoji="0" lang="en-US" sz="6000" b="0" i="1" u="none" strike="noStrike" kern="1200" cap="none" spc="50" normalizeH="0" baseline="0" noProof="0" dirty="0">
              <a:ln>
                <a:solidFill>
                  <a:sysClr val="windowText" lastClr="000000"/>
                </a:solidFill>
              </a:ln>
              <a:solidFill>
                <a:srgbClr val="00B0F0"/>
              </a:solidFill>
              <a:effectLst/>
              <a:uLnTx/>
              <a:uFillTx/>
              <a:latin typeface="Aharoni" panose="02010803020104030203" pitchFamily="2" charset="-79"/>
              <a:ea typeface="+mj-ea"/>
              <a:cs typeface="Aharoni" panose="02010803020104030203" pitchFamily="2" charset="-79"/>
            </a:endParaRPr>
          </a:p>
        </p:txBody>
      </p:sp>
      <p:sp>
        <p:nvSpPr>
          <p:cNvPr id="19" name="Title 1"/>
          <p:cNvSpPr txBox="1">
            <a:spLocks/>
          </p:cNvSpPr>
          <p:nvPr/>
        </p:nvSpPr>
        <p:spPr>
          <a:xfrm>
            <a:off x="4495800" y="4736592"/>
            <a:ext cx="1061013"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solidFill>
                    <a:sysClr val="windowText" lastClr="000000"/>
                  </a:solidFill>
                </a:ln>
                <a:solidFill>
                  <a:srgbClr val="33CC33"/>
                </a:solidFill>
                <a:effectLst/>
                <a:uLnTx/>
                <a:uFillTx/>
                <a:latin typeface="Aharoni" panose="02010803020104030203" pitchFamily="2" charset="-79"/>
                <a:ea typeface="+mj-ea"/>
                <a:cs typeface="Aharoni" panose="02010803020104030203" pitchFamily="2" charset="-79"/>
              </a:rPr>
              <a:t>e</a:t>
            </a:r>
            <a:endParaRPr kumimoji="0" lang="en-US" sz="6000" b="0" i="1" u="none" strike="noStrike" kern="1200" cap="none" spc="50" normalizeH="0" baseline="0" noProof="0" dirty="0">
              <a:ln>
                <a:solidFill>
                  <a:sysClr val="windowText" lastClr="000000"/>
                </a:solidFill>
              </a:ln>
              <a:solidFill>
                <a:srgbClr val="33CC33"/>
              </a:solidFill>
              <a:effectLst/>
              <a:uLnTx/>
              <a:uFillTx/>
              <a:latin typeface="Aharoni" panose="02010803020104030203" pitchFamily="2" charset="-79"/>
              <a:ea typeface="+mj-ea"/>
              <a:cs typeface="Aharoni" panose="02010803020104030203" pitchFamily="2" charset="-79"/>
            </a:endParaRPr>
          </a:p>
        </p:txBody>
      </p:sp>
      <p:sp>
        <p:nvSpPr>
          <p:cNvPr id="21" name="Title 1"/>
          <p:cNvSpPr txBox="1">
            <a:spLocks/>
          </p:cNvSpPr>
          <p:nvPr/>
        </p:nvSpPr>
        <p:spPr>
          <a:xfrm>
            <a:off x="1837944" y="1588611"/>
            <a:ext cx="1143000" cy="4620768"/>
          </a:xfrm>
          <a:prstGeom prst="rect">
            <a:avLst/>
          </a:prstGeom>
        </p:spPr>
        <p:txBody>
          <a:bodyPr vert="vert" lIns="91440" tIns="45720" rIns="91440" bIns="45720" rtlCol="0" anchor="ctr">
            <a:normAutofit/>
            <a:scene3d>
              <a:camera prst="orthographicFront"/>
              <a:lightRig rig="soft" dir="tl">
                <a:rot lat="0" lon="0" rev="0"/>
              </a:lightRig>
            </a:scene3d>
            <a:sp3d contourW="25400" prstMaterial="matte">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50" normalizeH="0" baseline="0" noProof="0" dirty="0">
                <a:ln w="11430">
                  <a:solidFill>
                    <a:sysClr val="windowText" lastClr="000000"/>
                  </a:solidFill>
                </a:ln>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uLnTx/>
                <a:uFillTx/>
                <a:latin typeface="Calibri"/>
                <a:ea typeface="+mj-ea"/>
                <a:cs typeface="+mj-cs"/>
              </a:rPr>
              <a:t> </a:t>
            </a:r>
            <a:r>
              <a:rPr kumimoji="0" lang="en-US" sz="5100" b="1" i="0" u="none" strike="noStrike" kern="1200" cap="none" spc="50" normalizeH="0" baseline="0" noProof="0" dirty="0">
                <a:ln w="11430">
                  <a:solidFill>
                    <a:sysClr val="windowText" lastClr="000000"/>
                  </a:solidFill>
                </a:ln>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uLnTx/>
                <a:uFillTx/>
                <a:latin typeface="Calibri"/>
                <a:ea typeface="+mj-ea"/>
                <a:cs typeface="+mj-cs"/>
              </a:rPr>
              <a:t> </a:t>
            </a:r>
            <a:r>
              <a:rPr kumimoji="0" lang="en-US" sz="6000" b="0" i="0" u="none" strike="noStrike" kern="1200" cap="none" spc="0" normalizeH="0" baseline="0" noProof="0" dirty="0" err="1">
                <a:ln>
                  <a:solidFill>
                    <a:sysClr val="windowText" lastClr="000000"/>
                  </a:solidFill>
                </a:ln>
                <a:solidFill>
                  <a:srgbClr val="CC66FF"/>
                </a:solidFill>
                <a:effectLst/>
                <a:uLnTx/>
                <a:uFillTx/>
                <a:latin typeface="Aharoni" panose="02010803020104030203" pitchFamily="2" charset="-79"/>
                <a:ea typeface="+mj-ea"/>
                <a:cs typeface="Aharoni" panose="02010803020104030203" pitchFamily="2" charset="-79"/>
              </a:rPr>
              <a:t>enduran</a:t>
            </a:r>
            <a:r>
              <a:rPr kumimoji="0" lang="en-US" sz="5000" b="0" i="0" u="none" strike="noStrike" kern="1200" cap="none" spc="0" normalizeH="0" baseline="0" noProof="0" dirty="0">
                <a:ln>
                  <a:solidFill>
                    <a:sysClr val="windowText" lastClr="000000"/>
                  </a:solidFill>
                </a:ln>
                <a:solidFill>
                  <a:srgbClr val="CC66FF"/>
                </a:solidFill>
                <a:effectLst/>
                <a:uLnTx/>
                <a:uFillTx/>
                <a:latin typeface="Aharoni" panose="02010803020104030203" pitchFamily="2" charset="-79"/>
                <a:ea typeface="+mj-ea"/>
                <a:cs typeface="Aharoni" panose="02010803020104030203" pitchFamily="2" charset="-79"/>
              </a:rPr>
              <a:t> </a:t>
            </a:r>
            <a:r>
              <a:rPr kumimoji="0" lang="en-US" sz="4300" b="0" i="0" u="none" strike="noStrike" kern="1200" cap="none" spc="0" normalizeH="0" baseline="0" noProof="0" dirty="0">
                <a:ln>
                  <a:solidFill>
                    <a:sysClr val="windowText" lastClr="000000"/>
                  </a:solidFill>
                </a:ln>
                <a:solidFill>
                  <a:srgbClr val="CC66FF"/>
                </a:solidFill>
                <a:effectLst/>
                <a:uLnTx/>
                <a:uFillTx/>
                <a:latin typeface="Aharoni" panose="02010803020104030203" pitchFamily="2" charset="-79"/>
                <a:ea typeface="+mj-ea"/>
                <a:cs typeface="Aharoni" panose="02010803020104030203" pitchFamily="2" charset="-79"/>
              </a:rPr>
              <a:t> </a:t>
            </a:r>
            <a:r>
              <a:rPr kumimoji="0" lang="en-US" sz="6000" b="0" i="0" u="none" strike="noStrike" kern="1200" cap="none" spc="0" normalizeH="0" baseline="0" noProof="0" dirty="0">
                <a:ln>
                  <a:solidFill>
                    <a:sysClr val="windowText" lastClr="000000"/>
                  </a:solidFill>
                </a:ln>
                <a:solidFill>
                  <a:srgbClr val="CC66FF"/>
                </a:solidFill>
                <a:effectLst/>
                <a:uLnTx/>
                <a:uFillTx/>
                <a:latin typeface="Aharoni" panose="02010803020104030203" pitchFamily="2" charset="-79"/>
                <a:ea typeface="+mj-ea"/>
                <a:cs typeface="Aharoni" panose="02010803020104030203" pitchFamily="2" charset="-79"/>
              </a:rPr>
              <a:t>e</a:t>
            </a:r>
            <a:endParaRPr kumimoji="0" lang="en-US" sz="6000" b="0" i="1" u="none" strike="noStrike" kern="1200" cap="none" spc="50" normalizeH="0" baseline="0" noProof="0" dirty="0">
              <a:ln>
                <a:solidFill>
                  <a:sysClr val="windowText" lastClr="000000"/>
                </a:solidFill>
              </a:ln>
              <a:solidFill>
                <a:srgbClr val="CC66FF"/>
              </a:solidFill>
              <a:effectLst/>
              <a:uLnTx/>
              <a:uFillTx/>
              <a:latin typeface="Aharoni" panose="02010803020104030203" pitchFamily="2" charset="-79"/>
              <a:ea typeface="+mj-ea"/>
              <a:cs typeface="Aharoni" panose="02010803020104030203" pitchFamily="2" charset="-79"/>
            </a:endParaRPr>
          </a:p>
        </p:txBody>
      </p:sp>
      <p:sp>
        <p:nvSpPr>
          <p:cNvPr id="22" name="Title 1"/>
          <p:cNvSpPr txBox="1">
            <a:spLocks/>
          </p:cNvSpPr>
          <p:nvPr/>
        </p:nvSpPr>
        <p:spPr>
          <a:xfrm>
            <a:off x="1837944" y="4864608"/>
            <a:ext cx="1152144" cy="914400"/>
          </a:xfrm>
          <a:prstGeom prst="rect">
            <a:avLst/>
          </a:prstGeom>
        </p:spPr>
        <p:txBody>
          <a:bodyPr vert="vert" lIns="91440" tIns="45720" rIns="91440" bIns="45720" rtlCol="0" anchor="ctr">
            <a:normAutofit/>
            <a:scene3d>
              <a:camera prst="orthographicFront"/>
              <a:lightRig rig="soft" dir="tl">
                <a:rot lat="0" lon="0" rev="0"/>
              </a:lightRig>
            </a:scene3d>
            <a:sp3d contourW="25400" prstMaterial="matte">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solidFill>
                    <a:sysClr val="windowText" lastClr="000000"/>
                  </a:solidFill>
                </a:ln>
                <a:solidFill>
                  <a:srgbClr val="CC66FF"/>
                </a:solidFill>
                <a:effectLst/>
                <a:uLnTx/>
                <a:uFillTx/>
                <a:latin typeface="Aharoni" panose="02010803020104030203" pitchFamily="2" charset="-79"/>
                <a:ea typeface="+mj-ea"/>
                <a:cs typeface="Aharoni" panose="02010803020104030203" pitchFamily="2" charset="-79"/>
              </a:rPr>
              <a:t>c</a:t>
            </a:r>
            <a:endParaRPr kumimoji="0" lang="en-US" sz="6000" b="0" i="1" u="none" strike="noStrike" kern="1200" cap="none" spc="50" normalizeH="0" baseline="0" noProof="0" dirty="0">
              <a:ln>
                <a:solidFill>
                  <a:sysClr val="windowText" lastClr="000000"/>
                </a:solidFill>
              </a:ln>
              <a:solidFill>
                <a:srgbClr val="CC66FF"/>
              </a:solidFill>
              <a:effectLst/>
              <a:uLnTx/>
              <a:uFillTx/>
              <a:latin typeface="Aharoni" panose="02010803020104030203" pitchFamily="2" charset="-79"/>
              <a:ea typeface="+mj-ea"/>
              <a:cs typeface="Aharoni" panose="02010803020104030203" pitchFamily="2" charset="-79"/>
            </a:endParaRPr>
          </a:p>
        </p:txBody>
      </p:sp>
      <p:sp>
        <p:nvSpPr>
          <p:cNvPr id="23" name="Title 1"/>
          <p:cNvSpPr txBox="1">
            <a:spLocks/>
          </p:cNvSpPr>
          <p:nvPr/>
        </p:nvSpPr>
        <p:spPr>
          <a:xfrm>
            <a:off x="1655064" y="4709160"/>
            <a:ext cx="4175760" cy="1118616"/>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50" normalizeH="0" baseline="0" noProof="0" dirty="0">
                <a:ln w="11430">
                  <a:solidFill>
                    <a:sysClr val="windowText" lastClr="000000"/>
                  </a:solidFill>
                </a:ln>
                <a:solidFill>
                  <a:srgbClr val="33CC33"/>
                </a:solidFill>
                <a:effectLst>
                  <a:outerShdw blurRad="76200" dist="50800" dir="5400000" algn="tl" rotWithShape="0">
                    <a:srgbClr val="000000">
                      <a:alpha val="65000"/>
                    </a:srgbClr>
                  </a:outerShdw>
                </a:effectLst>
                <a:uLnTx/>
                <a:uFillTx/>
                <a:latin typeface="Calibri"/>
                <a:ea typeface="+mj-ea"/>
                <a:cs typeface="+mj-cs"/>
              </a:rPr>
              <a:t> </a:t>
            </a:r>
            <a:r>
              <a:rPr kumimoji="0" lang="en-US" sz="5100" b="1" i="0" u="none" strike="noStrike" kern="1200" cap="none" spc="50" normalizeH="0" baseline="0" noProof="0" dirty="0">
                <a:ln w="11430">
                  <a:solidFill>
                    <a:sysClr val="windowText" lastClr="000000"/>
                  </a:solidFill>
                </a:ln>
                <a:solidFill>
                  <a:srgbClr val="33CC33"/>
                </a:solidFill>
                <a:effectLst>
                  <a:outerShdw blurRad="76200" dist="50800" dir="5400000" algn="tl" rotWithShape="0">
                    <a:srgbClr val="000000">
                      <a:alpha val="65000"/>
                    </a:srgbClr>
                  </a:outerShdw>
                </a:effectLst>
                <a:uLnTx/>
                <a:uFillTx/>
                <a:latin typeface="Calibri"/>
                <a:ea typeface="+mj-ea"/>
                <a:cs typeface="+mj-cs"/>
              </a:rPr>
              <a:t> </a:t>
            </a:r>
            <a:r>
              <a:rPr kumimoji="0" lang="en-US" sz="6000" b="0" i="0" u="none" strike="noStrike" kern="1200" cap="none" spc="0" normalizeH="0" baseline="0" noProof="0" dirty="0" err="1">
                <a:ln>
                  <a:solidFill>
                    <a:sysClr val="windowText" lastClr="000000"/>
                  </a:solidFill>
                </a:ln>
                <a:solidFill>
                  <a:srgbClr val="33CC33"/>
                </a:solidFill>
                <a:effectLst/>
                <a:uLnTx/>
                <a:uFillTx/>
                <a:latin typeface="Aharoni" panose="02010803020104030203" pitchFamily="2" charset="-79"/>
                <a:ea typeface="+mj-ea"/>
                <a:cs typeface="Aharoni" panose="02010803020104030203" pitchFamily="2" charset="-79"/>
              </a:rPr>
              <a:t>charact</a:t>
            </a:r>
            <a:r>
              <a:rPr kumimoji="0" lang="en-US" sz="4000" b="0" i="0" u="none" strike="noStrike" kern="1200" cap="none" spc="0" normalizeH="0" baseline="0" noProof="0" dirty="0">
                <a:ln>
                  <a:solidFill>
                    <a:sysClr val="windowText" lastClr="000000"/>
                  </a:solidFill>
                </a:ln>
                <a:solidFill>
                  <a:srgbClr val="33CC33"/>
                </a:solidFill>
                <a:effectLst/>
                <a:uLnTx/>
                <a:uFillTx/>
                <a:latin typeface="Aharoni" panose="02010803020104030203" pitchFamily="2" charset="-79"/>
                <a:ea typeface="+mj-ea"/>
                <a:cs typeface="Aharoni" panose="02010803020104030203" pitchFamily="2" charset="-79"/>
              </a:rPr>
              <a:t>  </a:t>
            </a:r>
            <a:r>
              <a:rPr kumimoji="0" lang="en-US" sz="4400" b="0" i="0" u="none" strike="noStrike" kern="1200" cap="none" spc="0" normalizeH="0" baseline="0" noProof="0" dirty="0">
                <a:ln>
                  <a:solidFill>
                    <a:sysClr val="windowText" lastClr="000000"/>
                  </a:solidFill>
                </a:ln>
                <a:solidFill>
                  <a:srgbClr val="33CC33"/>
                </a:solidFill>
                <a:effectLst/>
                <a:uLnTx/>
                <a:uFillTx/>
                <a:latin typeface="Aharoni" panose="02010803020104030203" pitchFamily="2" charset="-79"/>
                <a:ea typeface="+mj-ea"/>
                <a:cs typeface="Aharoni" panose="02010803020104030203" pitchFamily="2" charset="-79"/>
              </a:rPr>
              <a:t> </a:t>
            </a:r>
            <a:r>
              <a:rPr kumimoji="0" lang="en-US" sz="6000" b="0" i="0" u="none" strike="noStrike" kern="1200" cap="none" spc="0" normalizeH="0" baseline="0" noProof="0" dirty="0">
                <a:ln>
                  <a:solidFill>
                    <a:sysClr val="windowText" lastClr="000000"/>
                  </a:solidFill>
                </a:ln>
                <a:solidFill>
                  <a:srgbClr val="33CC33"/>
                </a:solidFill>
                <a:effectLst/>
                <a:uLnTx/>
                <a:uFillTx/>
                <a:latin typeface="Aharoni" panose="02010803020104030203" pitchFamily="2" charset="-79"/>
                <a:ea typeface="+mj-ea"/>
                <a:cs typeface="Aharoni" panose="02010803020104030203" pitchFamily="2" charset="-79"/>
              </a:rPr>
              <a:t>r</a:t>
            </a:r>
            <a:endParaRPr kumimoji="0" lang="en-US" sz="6000" b="0" i="1" u="none" strike="noStrike" kern="1200" cap="none" spc="50" normalizeH="0" baseline="0" noProof="0" dirty="0">
              <a:ln>
                <a:solidFill>
                  <a:sysClr val="windowText" lastClr="000000"/>
                </a:solidFill>
              </a:ln>
              <a:solidFill>
                <a:srgbClr val="33CC33"/>
              </a:solidFill>
              <a:effectLst/>
              <a:uLnTx/>
              <a:uFillTx/>
              <a:latin typeface="Aharoni" panose="02010803020104030203" pitchFamily="2" charset="-79"/>
              <a:ea typeface="+mj-ea"/>
              <a:cs typeface="Aharoni" panose="02010803020104030203" pitchFamily="2" charset="-79"/>
            </a:endParaRPr>
          </a:p>
        </p:txBody>
      </p:sp>
      <p:pic>
        <p:nvPicPr>
          <p:cNvPr id="25" name="Picture 24" descr="PowerPoint Slide Show - [hope.pptx]"/>
          <p:cNvPicPr>
            <a:picLocks noChangeAspect="1"/>
          </p:cNvPicPr>
          <p:nvPr/>
        </p:nvPicPr>
        <p:blipFill rotWithShape="1">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l="18860" t="26666" r="40886" b="12405"/>
          <a:stretch/>
        </p:blipFill>
        <p:spPr>
          <a:xfrm>
            <a:off x="768096" y="1828800"/>
            <a:ext cx="4907666" cy="4178461"/>
          </a:xfrm>
          <a:prstGeom prst="rect">
            <a:avLst/>
          </a:prstGeom>
          <a:ln>
            <a:noFill/>
          </a:ln>
        </p:spPr>
      </p:pic>
      <p:sp>
        <p:nvSpPr>
          <p:cNvPr id="26" name="Title 1"/>
          <p:cNvSpPr txBox="1">
            <a:spLocks/>
          </p:cNvSpPr>
          <p:nvPr/>
        </p:nvSpPr>
        <p:spPr>
          <a:xfrm>
            <a:off x="4409089" y="4129889"/>
            <a:ext cx="4065773" cy="90220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dirty="0">
                <a:ln w="12700" cmpd="sng">
                  <a:solidFill>
                    <a:prstClr val="black"/>
                  </a:solidFill>
                  <a:prstDash val="solid"/>
                  <a:miter lim="800000"/>
                </a:ln>
                <a:blipFill dpi="0"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a:effectLst>
                  <a:glow rad="63500">
                    <a:prstClr val="white">
                      <a:alpha val="80000"/>
                    </a:prstClr>
                  </a:glow>
                  <a:outerShdw blurRad="50800" algn="tl" rotWithShape="0">
                    <a:srgbClr val="000000"/>
                  </a:outerShdw>
                </a:effectLst>
                <a:uLnTx/>
                <a:uFillTx/>
                <a:latin typeface="Calibri" panose="020F0502020204030204" pitchFamily="34" charset="0"/>
                <a:ea typeface="+mj-ea"/>
                <a:cs typeface="+mj-cs"/>
              </a:rPr>
              <a:t>  in our hearts</a:t>
            </a:r>
          </a:p>
        </p:txBody>
      </p:sp>
      <p:sp>
        <p:nvSpPr>
          <p:cNvPr id="28" name="Title 1"/>
          <p:cNvSpPr txBox="1">
            <a:spLocks/>
          </p:cNvSpPr>
          <p:nvPr/>
        </p:nvSpPr>
        <p:spPr>
          <a:xfrm>
            <a:off x="283464" y="1752600"/>
            <a:ext cx="3990372" cy="1066800"/>
          </a:xfrm>
          <a:prstGeom prst="rect">
            <a:avLst/>
          </a:prstGeom>
          <a:noFill/>
        </p:spPr>
        <p:txBody>
          <a:bodyPr vert="horz" lIns="91440" tIns="45720" rIns="91440" bIns="45720" rtlCol="0" anchor="ctr">
            <a:normAutofit/>
            <a:scene3d>
              <a:camera prst="orthographicFront"/>
              <a:lightRig rig="soft" dir="tl">
                <a:rot lat="0" lon="0" rev="0"/>
              </a:lightRig>
            </a:scene3d>
            <a:sp3d contourW="25400" prstMaterial="matte">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50" normalizeH="0" baseline="0" noProof="0" dirty="0">
                <a:ln w="11430">
                  <a:solidFill>
                    <a:sysClr val="windowText" lastClr="000000"/>
                  </a:solidFill>
                </a:ln>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uLnTx/>
                <a:uFillTx/>
                <a:latin typeface="Calibri"/>
                <a:ea typeface="+mj-ea"/>
                <a:cs typeface="+mj-cs"/>
              </a:rPr>
              <a:t> </a:t>
            </a:r>
            <a:r>
              <a:rPr kumimoji="0" lang="en-US" sz="5100" b="1" i="0" u="none" strike="noStrike" kern="1200" cap="none" spc="50" normalizeH="0" baseline="0" noProof="0" dirty="0">
                <a:ln w="11430">
                  <a:solidFill>
                    <a:sysClr val="windowText" lastClr="000000"/>
                  </a:solidFill>
                </a:ln>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uLnTx/>
                <a:uFillTx/>
                <a:latin typeface="Calibri"/>
                <a:ea typeface="+mj-ea"/>
                <a:cs typeface="+mj-cs"/>
              </a:rPr>
              <a:t> </a:t>
            </a:r>
            <a:r>
              <a:rPr kumimoji="0" lang="en-US" sz="6000" b="0" i="0" u="none" strike="noStrike" kern="1200" cap="none" spc="0" normalizeH="0" baseline="0" noProof="0" dirty="0">
                <a:ln>
                  <a:solidFill>
                    <a:sysClr val="windowText" lastClr="000000"/>
                  </a:solidFill>
                </a:ln>
                <a:solidFill>
                  <a:srgbClr val="00B0F0"/>
                </a:solidFill>
                <a:effectLst/>
                <a:uLnTx/>
                <a:uFillTx/>
                <a:latin typeface="Aharoni" panose="02010803020104030203" pitchFamily="2" charset="-79"/>
                <a:ea typeface="+mj-ea"/>
                <a:cs typeface="Aharoni" panose="02010803020104030203" pitchFamily="2" charset="-79"/>
              </a:rPr>
              <a:t>suffering</a:t>
            </a:r>
            <a:endParaRPr kumimoji="0" lang="en-US" sz="6000" b="0" i="1" u="none" strike="noStrike" kern="1200" cap="none" spc="50" normalizeH="0" baseline="0" noProof="0" dirty="0">
              <a:ln>
                <a:solidFill>
                  <a:sysClr val="windowText" lastClr="000000"/>
                </a:solidFill>
              </a:ln>
              <a:solidFill>
                <a:srgbClr val="00B0F0"/>
              </a:solidFill>
              <a:effectLst/>
              <a:uLnTx/>
              <a:uFillTx/>
              <a:latin typeface="Aharoni" panose="02010803020104030203" pitchFamily="2" charset="-79"/>
              <a:ea typeface="+mj-ea"/>
              <a:cs typeface="Aharoni" panose="02010803020104030203" pitchFamily="2" charset="-79"/>
            </a:endParaRPr>
          </a:p>
        </p:txBody>
      </p:sp>
      <p:sp>
        <p:nvSpPr>
          <p:cNvPr id="33" name="Rectangle 9">
            <a:extLst>
              <a:ext uri="{FF2B5EF4-FFF2-40B4-BE49-F238E27FC236}">
                <a16:creationId xmlns:a16="http://schemas.microsoft.com/office/drawing/2014/main" id="{2C0E50C6-145A-447A-9F5F-7D576685560B}"/>
              </a:ext>
            </a:extLst>
          </p:cNvPr>
          <p:cNvSpPr>
            <a:spLocks noChangeArrowheads="1"/>
          </p:cNvSpPr>
          <p:nvPr/>
        </p:nvSpPr>
        <p:spPr bwMode="auto">
          <a:xfrm>
            <a:off x="1199063" y="4814123"/>
            <a:ext cx="2923332" cy="754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120" b="1" i="0" u="none" strike="noStrike" kern="1200" cap="none" spc="0" normalizeH="0" baseline="0" noProof="0" dirty="0">
                <a:ln>
                  <a:noFill/>
                </a:ln>
                <a:solidFill>
                  <a:srgbClr val="CC9900"/>
                </a:solidFill>
                <a:effectLst>
                  <a:glow rad="101600">
                    <a:prstClr val="black"/>
                  </a:glow>
                </a:effectLst>
                <a:uLnTx/>
                <a:uFillTx/>
                <a:latin typeface="Calibri" panose="020F0502020204030204" pitchFamily="34" charset="0"/>
                <a:ea typeface="+mn-ea"/>
                <a:cs typeface="Calibri" panose="020F0502020204030204" pitchFamily="34" charset="0"/>
              </a:rPr>
              <a:t>Holy Spirit</a:t>
            </a:r>
            <a:endParaRPr kumimoji="0" lang="en-US" sz="4120" b="1" i="1" u="none" strike="noStrike" kern="1200" cap="none" spc="0" normalizeH="0" baseline="0" noProof="0" dirty="0">
              <a:ln>
                <a:noFill/>
              </a:ln>
              <a:solidFill>
                <a:srgbClr val="CC9900"/>
              </a:solidFill>
              <a:effectLst>
                <a:glow rad="101600">
                  <a:prstClr val="black"/>
                </a:glow>
              </a:effectLst>
              <a:uLnTx/>
              <a:uFillTx/>
              <a:latin typeface="Calibri" panose="020F0502020204030204" pitchFamily="34" charset="0"/>
              <a:ea typeface="+mn-ea"/>
              <a:cs typeface="Calibri" panose="020F0502020204030204" pitchFamily="34" charset="0"/>
            </a:endParaRPr>
          </a:p>
        </p:txBody>
      </p:sp>
      <p:sp>
        <p:nvSpPr>
          <p:cNvPr id="34" name="Rectangle 6">
            <a:extLst>
              <a:ext uri="{FF2B5EF4-FFF2-40B4-BE49-F238E27FC236}">
                <a16:creationId xmlns:a16="http://schemas.microsoft.com/office/drawing/2014/main" id="{9E60708E-8C41-4693-A626-DF58EFB80E16}"/>
              </a:ext>
            </a:extLst>
          </p:cNvPr>
          <p:cNvSpPr>
            <a:spLocks noChangeArrowheads="1"/>
          </p:cNvSpPr>
          <p:nvPr/>
        </p:nvSpPr>
        <p:spPr bwMode="auto">
          <a:xfrm>
            <a:off x="4964692" y="4104523"/>
            <a:ext cx="821553"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4" name="hopeRED" hidden="1">
            <a:extLst>
              <a:ext uri="{FF2B5EF4-FFF2-40B4-BE49-F238E27FC236}">
                <a16:creationId xmlns:a16="http://schemas.microsoft.com/office/drawing/2014/main" id="{EEA40B86-A13C-D5C0-1C46-9F22A21FC28C}"/>
              </a:ext>
            </a:extLst>
          </p:cNvPr>
          <p:cNvSpPr txBox="1">
            <a:spLocks/>
          </p:cNvSpPr>
          <p:nvPr/>
        </p:nvSpPr>
        <p:spPr>
          <a:xfrm>
            <a:off x="533400" y="2133600"/>
            <a:ext cx="1981200" cy="990600"/>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w="18415" cmpd="sng">
                  <a:noFill/>
                  <a:prstDash val="solid"/>
                </a:ln>
                <a:solidFill>
                  <a:srgbClr val="66FF66"/>
                </a:solidFill>
                <a:effectLst>
                  <a:outerShdw blurRad="63500" dir="3600000" algn="tl" rotWithShape="0">
                    <a:srgbClr val="000000">
                      <a:alpha val="70000"/>
                    </a:srgbClr>
                  </a:outerShdw>
                </a:effectLst>
                <a:uLnTx/>
                <a:uFillTx/>
                <a:latin typeface="Calibri"/>
                <a:ea typeface="+mj-ea"/>
                <a:cs typeface="+mj-cs"/>
              </a:rPr>
              <a:t> </a:t>
            </a:r>
            <a:r>
              <a:rPr kumimoji="0" lang="en-US" sz="4800" b="0" i="0" u="none" strike="noStrike" kern="1200" cap="none" spc="0" normalizeH="0" baseline="0" noProof="0" dirty="0">
                <a:ln w="18415" cmpd="sng">
                  <a:noFill/>
                  <a:prstDash val="solid"/>
                </a:ln>
                <a:solidFill>
                  <a:srgbClr val="66FF66"/>
                </a:solidFill>
                <a:effectLst>
                  <a:outerShdw blurRad="63500" dir="3600000" algn="tl" rotWithShape="0">
                    <a:srgbClr val="000000">
                      <a:alpha val="70000"/>
                    </a:srgbClr>
                  </a:outerShdw>
                </a:effectLst>
                <a:uLnTx/>
                <a:uFillTx/>
                <a:latin typeface="Calibri"/>
                <a:ea typeface="+mj-ea"/>
                <a:cs typeface="+mj-cs"/>
              </a:rPr>
              <a:t> </a:t>
            </a:r>
            <a:r>
              <a:rPr kumimoji="0" lang="en-US" sz="4400" b="0" i="0" u="none" strike="noStrike" kern="1200" cap="none" spc="0" normalizeH="0" baseline="0" noProof="0" dirty="0">
                <a:ln w="19050" cmpd="sng">
                  <a:noFill/>
                  <a:prstDash val="solid"/>
                </a:ln>
                <a:solidFill>
                  <a:srgbClr val="FF0000"/>
                </a:solidFill>
                <a:effectLst>
                  <a:outerShdw blurRad="63500" dir="3600000" algn="tl" rotWithShape="0">
                    <a:srgbClr val="000000">
                      <a:alpha val="70000"/>
                    </a:srgbClr>
                  </a:outerShdw>
                </a:effectLst>
                <a:uLnTx/>
                <a:uFillTx/>
                <a:latin typeface="Calibri"/>
                <a:ea typeface="+mj-ea"/>
                <a:cs typeface="+mj-cs"/>
              </a:rPr>
              <a:t>hope</a:t>
            </a:r>
            <a:endParaRPr kumimoji="0" lang="en-US" sz="4400" b="0" i="1" u="none" strike="noStrike" kern="1200" cap="none" spc="0" normalizeH="0" baseline="0" noProof="0" dirty="0">
              <a:ln w="19050" cmpd="sng">
                <a:noFill/>
                <a:prstDash val="solid"/>
              </a:ln>
              <a:solidFill>
                <a:srgbClr val="FF0000"/>
              </a:solidFill>
              <a:effectLst>
                <a:outerShdw blurRad="63500" dir="3600000" algn="tl" rotWithShape="0">
                  <a:srgbClr val="000000">
                    <a:alpha val="70000"/>
                  </a:srgbClr>
                </a:outerShdw>
              </a:effectLst>
              <a:uLnTx/>
              <a:uFillTx/>
              <a:latin typeface="Calibri"/>
              <a:ea typeface="+mj-ea"/>
              <a:cs typeface="+mj-cs"/>
            </a:endParaRPr>
          </a:p>
        </p:txBody>
      </p:sp>
    </p:spTree>
    <p:extLst>
      <p:ext uri="{BB962C8B-B14F-4D97-AF65-F5344CB8AC3E}">
        <p14:creationId xmlns:p14="http://schemas.microsoft.com/office/powerpoint/2010/main" val="16649806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1" nodeType="withEffect">
                                  <p:stCondLst>
                                    <p:cond delay="250"/>
                                  </p:stCondLst>
                                  <p:childTnLst>
                                    <p:animMotion origin="layout" path="M 0 4.44444E-6 L -0.12326 -0.0213 " pathEditMode="relative" rAng="0" ptsTypes="AA">
                                      <p:cBhvr>
                                        <p:cTn id="6" dur="1550" fill="hold"/>
                                        <p:tgtEl>
                                          <p:spTgt spid="5"/>
                                        </p:tgtEl>
                                        <p:attrNameLst>
                                          <p:attrName>ppt_x</p:attrName>
                                          <p:attrName>ppt_y</p:attrName>
                                        </p:attrNameLst>
                                      </p:cBhvr>
                                      <p:rCtr x="-6163" y="-1065"/>
                                    </p:animMotion>
                                  </p:childTnLst>
                                </p:cTn>
                              </p:par>
                              <p:par>
                                <p:cTn id="7" presetID="0" presetClass="path" presetSubtype="0" accel="50000" decel="50000" fill="hold" grpId="1" nodeType="withEffect">
                                  <p:stCondLst>
                                    <p:cond delay="250"/>
                                  </p:stCondLst>
                                  <p:childTnLst>
                                    <p:animMotion origin="layout" path="M 0 4.44444E-6 L 0.14913 -0.0213 " pathEditMode="relative" rAng="0" ptsTypes="AA">
                                      <p:cBhvr>
                                        <p:cTn id="8" dur="1550" fill="hold"/>
                                        <p:tgtEl>
                                          <p:spTgt spid="6"/>
                                        </p:tgtEl>
                                        <p:attrNameLst>
                                          <p:attrName>ppt_x</p:attrName>
                                          <p:attrName>ppt_y</p:attrName>
                                        </p:attrNameLst>
                                      </p:cBhvr>
                                      <p:rCtr x="7448" y="-1065"/>
                                    </p:animMotion>
                                  </p:childTnLst>
                                </p:cTn>
                              </p:par>
                              <p:par>
                                <p:cTn id="9" presetID="23" presetClass="entr" presetSubtype="16" fill="hold" grpId="0" nodeType="withEffect">
                                  <p:stCondLst>
                                    <p:cond delay="250"/>
                                  </p:stCondLst>
                                  <p:childTnLst>
                                    <p:set>
                                      <p:cBhvr>
                                        <p:cTn id="10" dur="1" fill="hold">
                                          <p:stCondLst>
                                            <p:cond delay="0"/>
                                          </p:stCondLst>
                                        </p:cTn>
                                        <p:tgtEl>
                                          <p:spTgt spid="2"/>
                                        </p:tgtEl>
                                        <p:attrNameLst>
                                          <p:attrName>style.visibility</p:attrName>
                                        </p:attrNameLst>
                                      </p:cBhvr>
                                      <p:to>
                                        <p:strVal val="visible"/>
                                      </p:to>
                                    </p:set>
                                    <p:anim calcmode="lin" valueType="num">
                                      <p:cBhvr>
                                        <p:cTn id="11" dur="1250" fill="hold"/>
                                        <p:tgtEl>
                                          <p:spTgt spid="2"/>
                                        </p:tgtEl>
                                        <p:attrNameLst>
                                          <p:attrName>ppt_w</p:attrName>
                                        </p:attrNameLst>
                                      </p:cBhvr>
                                      <p:tavLst>
                                        <p:tav tm="0">
                                          <p:val>
                                            <p:fltVal val="0"/>
                                          </p:val>
                                        </p:tav>
                                        <p:tav tm="100000">
                                          <p:val>
                                            <p:strVal val="#ppt_w"/>
                                          </p:val>
                                        </p:tav>
                                      </p:tavLst>
                                    </p:anim>
                                    <p:anim calcmode="lin" valueType="num">
                                      <p:cBhvr>
                                        <p:cTn id="12" dur="1250" fill="hold"/>
                                        <p:tgtEl>
                                          <p:spTgt spid="2"/>
                                        </p:tgtEl>
                                        <p:attrNameLst>
                                          <p:attrName>ppt_h</p:attrName>
                                        </p:attrNameLst>
                                      </p:cBhvr>
                                      <p:tavLst>
                                        <p:tav tm="0">
                                          <p:val>
                                            <p:fltVal val="0"/>
                                          </p:val>
                                        </p:tav>
                                        <p:tav tm="100000">
                                          <p:val>
                                            <p:strVal val="#ppt_h"/>
                                          </p:val>
                                        </p:tav>
                                      </p:tavLst>
                                    </p:anim>
                                  </p:childTnLst>
                                </p:cTn>
                              </p:par>
                            </p:childTnLst>
                          </p:cTn>
                        </p:par>
                        <p:par>
                          <p:cTn id="13" fill="hold">
                            <p:stCondLst>
                              <p:cond delay="1800"/>
                            </p:stCondLst>
                            <p:childTnLst>
                              <p:par>
                                <p:cTn id="14" presetID="10" presetClass="exit" presetSubtype="0" fill="hold" grpId="0" nodeType="after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18" presetClass="emph" presetSubtype="0" fill="hold" grpId="1" nodeType="withEffect">
                                  <p:stCondLst>
                                    <p:cond delay="0"/>
                                  </p:stCondLst>
                                  <p:childTnLst>
                                    <p:set>
                                      <p:cBhvr override="childStyle">
                                        <p:cTn id="26" dur="500" fill="hold"/>
                                        <p:tgtEl>
                                          <p:spTgt spid="10"/>
                                        </p:tgtEl>
                                        <p:attrNameLst>
                                          <p:attrName>style.textDecorationUnderline</p:attrName>
                                        </p:attrNameLst>
                                      </p:cBhvr>
                                      <p:to>
                                        <p:strVal val="true"/>
                                      </p:to>
                                    </p:set>
                                  </p:childTnLst>
                                </p:cTn>
                              </p:par>
                              <p:par>
                                <p:cTn id="27" presetID="22" presetClass="entr" presetSubtype="8"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par>
                                <p:cTn id="35" presetID="18" presetClass="emph" presetSubtype="0" fill="hold" grpId="1" nodeType="withEffect">
                                  <p:stCondLst>
                                    <p:cond delay="0"/>
                                  </p:stCondLst>
                                  <p:childTnLst>
                                    <p:set>
                                      <p:cBhvr override="childStyle">
                                        <p:cTn id="36" dur="500" fill="hold"/>
                                        <p:tgtEl>
                                          <p:spTgt spid="11"/>
                                        </p:tgtEl>
                                        <p:attrNameLst>
                                          <p:attrName>style.textDecorationUnderline</p:attrName>
                                        </p:attrNameLst>
                                      </p:cBhvr>
                                      <p:to>
                                        <p:strVal val="true"/>
                                      </p:to>
                                    </p:set>
                                  </p:childTnLst>
                                </p:cTn>
                              </p:par>
                              <p:par>
                                <p:cTn id="37" presetID="22" presetClass="entr" presetSubtype="8"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left)">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par>
                                <p:cTn id="45" presetID="18" presetClass="emph" presetSubtype="0" fill="hold" grpId="1" nodeType="withEffect">
                                  <p:stCondLst>
                                    <p:cond delay="0"/>
                                  </p:stCondLst>
                                  <p:childTnLst>
                                    <p:set>
                                      <p:cBhvr override="childStyle">
                                        <p:cTn id="46" dur="500" fill="hold"/>
                                        <p:tgtEl>
                                          <p:spTgt spid="12"/>
                                        </p:tgtEl>
                                        <p:attrNameLst>
                                          <p:attrName>style.textDecorationUnderline</p:attrName>
                                        </p:attrNameLst>
                                      </p:cBhvr>
                                      <p:to>
                                        <p:strVal val="true"/>
                                      </p:to>
                                    </p:set>
                                  </p:childTnLst>
                                </p:cTn>
                              </p:par>
                              <p:par>
                                <p:cTn id="47" presetID="22" presetClass="entr" presetSubtype="8"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ipe(left)">
                                      <p:cBhvr>
                                        <p:cTn id="49" dur="500"/>
                                        <p:tgtEl>
                                          <p:spTgt spid="32"/>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childTnLst>
                                </p:cTn>
                              </p:par>
                              <p:par>
                                <p:cTn id="54" presetID="42" presetClass="path" presetSubtype="0" accel="50000" decel="50000" fill="hold" grpId="2" nodeType="withEffect">
                                  <p:stCondLst>
                                    <p:cond delay="0"/>
                                  </p:stCondLst>
                                  <p:childTnLst>
                                    <p:animMotion origin="layout" path="M -3.33333E-6 -4.81481E-6 L 0.1408 -0.02708 " pathEditMode="relative" rAng="0" ptsTypes="AA">
                                      <p:cBhvr>
                                        <p:cTn id="55" dur="1000" fill="hold"/>
                                        <p:tgtEl>
                                          <p:spTgt spid="13"/>
                                        </p:tgtEl>
                                        <p:attrNameLst>
                                          <p:attrName>ppt_x</p:attrName>
                                          <p:attrName>ppt_y</p:attrName>
                                        </p:attrNameLst>
                                      </p:cBhvr>
                                      <p:rCtr x="7031" y="-1366"/>
                                    </p:animMotion>
                                  </p:childTnLst>
                                </p:cTn>
                              </p:par>
                              <p:par>
                                <p:cTn id="56" presetID="0" presetClass="exit" presetSubtype="0" fill="hold" grpId="1" nodeType="withEffect">
                                  <p:stCondLst>
                                    <p:cond delay="0"/>
                                  </p:stCondLst>
                                  <p:childTnLst>
                                    <p:set>
                                      <p:cBhvr>
                                        <p:cTn id="57" dur="1" fill="hold">
                                          <p:stCondLst>
                                            <p:cond delay="999"/>
                                          </p:stCondLst>
                                        </p:cTn>
                                        <p:tgtEl>
                                          <p:spTgt spid="13"/>
                                        </p:tgtEl>
                                        <p:attrNameLst>
                                          <p:attrName>style.visibility</p:attrName>
                                        </p:attrNameLst>
                                      </p:cBhvr>
                                      <p:to>
                                        <p:strVal val="hidden"/>
                                      </p:to>
                                    </p:set>
                                    <p:animEffect transition="out" filter="dissolve">
                                      <p:cBhvr>
                                        <p:cTn id="58" dur="1000">
                                          <p:stCondLst>
                                            <p:cond delay="0"/>
                                          </p:stCondLst>
                                        </p:cTn>
                                        <p:tgtEl>
                                          <p:spTgt spid="13"/>
                                        </p:tgtEl>
                                      </p:cBhvr>
                                    </p:animEffect>
                                    <p:anim to="" calcmode="lin" valueType="num">
                                      <p:cBhvr>
                                        <p:cTn id="59" dur="1000" fill="hold">
                                          <p:stCondLst>
                                            <p:cond delay="0"/>
                                          </p:stCondLst>
                                        </p:cTn>
                                        <p:tgtEl>
                                          <p:spTgt spid="13"/>
                                        </p:tgtEl>
                                        <p:attrNameLst>
                                          <p:attrName>ppt_w</p:attrName>
                                        </p:attrNameLst>
                                      </p:cBhvr>
                                      <p:tavLst>
                                        <p:tav tm="0">
                                          <p:val>
                                            <p:strVal val="#ppt_w"/>
                                          </p:val>
                                        </p:tav>
                                        <p:tav tm="100000">
                                          <p:val>
                                            <p:strVal val="#ppt_w*4"/>
                                          </p:val>
                                        </p:tav>
                                      </p:tavLst>
                                    </p:anim>
                                    <p:anim to="" calcmode="lin" valueType="num">
                                      <p:cBhvr>
                                        <p:cTn id="60" dur="1000" fill="hold">
                                          <p:stCondLst>
                                            <p:cond delay="0"/>
                                          </p:stCondLst>
                                        </p:cTn>
                                        <p:tgtEl>
                                          <p:spTgt spid="13"/>
                                        </p:tgtEl>
                                        <p:attrNameLst>
                                          <p:attrName>ppt_h</p:attrName>
                                        </p:attrNameLst>
                                      </p:cBhvr>
                                      <p:tavLst>
                                        <p:tav tm="0">
                                          <p:val>
                                            <p:strVal val="#ppt_h"/>
                                          </p:val>
                                        </p:tav>
                                        <p:tav tm="100000">
                                          <p:val>
                                            <p:strVal val="#ppt_h*4"/>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wipe(left)">
                                      <p:cBhvr>
                                        <p:cTn id="65" dur="500"/>
                                        <p:tgtEl>
                                          <p:spTgt spid="26"/>
                                        </p:tgtEl>
                                      </p:cBhvr>
                                    </p:animEffect>
                                  </p:childTnLst>
                                </p:cTn>
                              </p:par>
                            </p:childTnLst>
                          </p:cTn>
                        </p:par>
                      </p:childTnLst>
                    </p:cTn>
                  </p:par>
                  <p:par>
                    <p:cTn id="66" fill="hold">
                      <p:stCondLst>
                        <p:cond delay="indefinite"/>
                      </p:stCondLst>
                      <p:childTnLst>
                        <p:par>
                          <p:cTn id="67" fill="hold">
                            <p:stCondLst>
                              <p:cond delay="0"/>
                            </p:stCondLst>
                            <p:childTnLst>
                              <p:par>
                                <p:cTn id="68" presetID="0" presetClass="entr" presetSubtype="0" fill="hold" grpId="0" nodeType="clickEffect">
                                  <p:stCondLst>
                                    <p:cond delay="0"/>
                                  </p:stCondLst>
                                  <p:iterate type="lt">
                                    <p:tmPct val="10000"/>
                                  </p:iterate>
                                  <p:childTnLst>
                                    <p:set>
                                      <p:cBhvr>
                                        <p:cTn id="69" dur="1" fill="hold">
                                          <p:stCondLst>
                                            <p:cond delay="0"/>
                                          </p:stCondLst>
                                        </p:cTn>
                                        <p:tgtEl>
                                          <p:spTgt spid="33"/>
                                        </p:tgtEl>
                                        <p:attrNameLst>
                                          <p:attrName>style.visibility</p:attrName>
                                        </p:attrNameLst>
                                      </p:cBhvr>
                                      <p:to>
                                        <p:strVal val="visible"/>
                                      </p:to>
                                    </p:set>
                                    <p:animEffect transition="in" filter="dissolve">
                                      <p:cBhvr>
                                        <p:cTn id="70" dur="500">
                                          <p:stCondLst>
                                            <p:cond delay="0"/>
                                          </p:stCondLst>
                                        </p:cTn>
                                        <p:tgtEl>
                                          <p:spTgt spid="33"/>
                                        </p:tgtEl>
                                      </p:cBhvr>
                                    </p:animEffect>
                                    <p:anim to="" calcmode="lin" valueType="num">
                                      <p:cBhvr>
                                        <p:cTn id="71" dur="500" fill="hold">
                                          <p:stCondLst>
                                            <p:cond delay="0"/>
                                          </p:stCondLst>
                                        </p:cTn>
                                        <p:tgtEl>
                                          <p:spTgt spid="33"/>
                                        </p:tgtEl>
                                        <p:attrNameLst>
                                          <p:attrName>ppt_w</p:attrName>
                                        </p:attrNameLst>
                                      </p:cBhvr>
                                      <p:tavLst>
                                        <p:tav tm="0">
                                          <p:val>
                                            <p:strVal val="#ppt_w*4"/>
                                          </p:val>
                                        </p:tav>
                                        <p:tav tm="100000">
                                          <p:val>
                                            <p:strVal val="#ppt_w"/>
                                          </p:val>
                                        </p:tav>
                                      </p:tavLst>
                                    </p:anim>
                                    <p:anim to="" calcmode="lin" valueType="num">
                                      <p:cBhvr>
                                        <p:cTn id="72" dur="500" fill="hold">
                                          <p:stCondLst>
                                            <p:cond delay="0"/>
                                          </p:stCondLst>
                                        </p:cTn>
                                        <p:tgtEl>
                                          <p:spTgt spid="33"/>
                                        </p:tgtEl>
                                        <p:attrNameLst>
                                          <p:attrName>ppt_h</p:attrName>
                                        </p:attrNameLst>
                                      </p:cBhvr>
                                      <p:tavLst>
                                        <p:tav tm="0">
                                          <p:val>
                                            <p:strVal val="#ppt_h*4"/>
                                          </p:val>
                                        </p:tav>
                                        <p:tav tm="100000">
                                          <p:val>
                                            <p:strVal val="#ppt_h"/>
                                          </p:val>
                                        </p:tav>
                                      </p:tavLst>
                                    </p:anim>
                                  </p:childTnLst>
                                </p:cTn>
                              </p:par>
                            </p:childTnLst>
                          </p:cTn>
                        </p:par>
                        <p:par>
                          <p:cTn id="73" fill="hold">
                            <p:stCondLst>
                              <p:cond delay="950"/>
                            </p:stCondLst>
                            <p:childTnLst>
                              <p:par>
                                <p:cTn id="74" presetID="26" presetClass="emph" presetSubtype="0" fill="hold" grpId="1" nodeType="afterEffect">
                                  <p:stCondLst>
                                    <p:cond delay="0"/>
                                  </p:stCondLst>
                                  <p:iterate type="lt">
                                    <p:tmPct val="0"/>
                                  </p:iterate>
                                  <p:childTnLst>
                                    <p:animEffect transition="out" filter="fade">
                                      <p:cBhvr>
                                        <p:cTn id="75" dur="500" tmFilter="0, 0; .2, .5; .8, .5; 1, 0"/>
                                        <p:tgtEl>
                                          <p:spTgt spid="33"/>
                                        </p:tgtEl>
                                      </p:cBhvr>
                                    </p:animEffect>
                                    <p:animScale>
                                      <p:cBhvr>
                                        <p:cTn id="76" dur="250" autoRev="1" fill="hold"/>
                                        <p:tgtEl>
                                          <p:spTgt spid="33"/>
                                        </p:tgtEl>
                                      </p:cBhvr>
                                      <p:by x="105000" y="105000"/>
                                    </p:animScale>
                                  </p:childTnLst>
                                </p:cTn>
                              </p:par>
                            </p:childTnLst>
                          </p:cTn>
                        </p:par>
                        <p:par>
                          <p:cTn id="77" fill="hold">
                            <p:stCondLst>
                              <p:cond delay="1450"/>
                            </p:stCondLst>
                            <p:childTnLst>
                              <p:par>
                                <p:cTn id="78" presetID="0" presetClass="entr" presetSubtype="0" fill="hold" grpId="0" nodeType="after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dissolve">
                                      <p:cBhvr>
                                        <p:cTn id="80" dur="500">
                                          <p:stCondLst>
                                            <p:cond delay="0"/>
                                          </p:stCondLst>
                                        </p:cTn>
                                        <p:tgtEl>
                                          <p:spTgt spid="34"/>
                                        </p:tgtEl>
                                      </p:cBhvr>
                                    </p:animEffect>
                                    <p:anim to="" calcmode="lin" valueType="num">
                                      <p:cBhvr>
                                        <p:cTn id="81" dur="500" fill="hold">
                                          <p:stCondLst>
                                            <p:cond delay="0"/>
                                          </p:stCondLst>
                                        </p:cTn>
                                        <p:tgtEl>
                                          <p:spTgt spid="34"/>
                                        </p:tgtEl>
                                        <p:attrNameLst>
                                          <p:attrName>ppt_w</p:attrName>
                                        </p:attrNameLst>
                                      </p:cBhvr>
                                      <p:tavLst>
                                        <p:tav tm="0">
                                          <p:val>
                                            <p:strVal val="#ppt_w*4"/>
                                          </p:val>
                                        </p:tav>
                                        <p:tav tm="100000">
                                          <p:val>
                                            <p:strVal val="#ppt_w"/>
                                          </p:val>
                                        </p:tav>
                                      </p:tavLst>
                                    </p:anim>
                                    <p:anim to="" calcmode="lin" valueType="num">
                                      <p:cBhvr>
                                        <p:cTn id="82" dur="500" fill="hold">
                                          <p:stCondLst>
                                            <p:cond delay="0"/>
                                          </p:stCondLst>
                                        </p:cTn>
                                        <p:tgtEl>
                                          <p:spTgt spid="34"/>
                                        </p:tgtEl>
                                        <p:attrNameLst>
                                          <p:attrName>ppt_h</p:attrName>
                                        </p:attrNameLst>
                                      </p:cBhvr>
                                      <p:tavLst>
                                        <p:tav tm="0">
                                          <p:val>
                                            <p:strVal val="#ppt_h*4"/>
                                          </p:val>
                                        </p:tav>
                                        <p:tav tm="100000">
                                          <p:val>
                                            <p:strVal val="#ppt_h"/>
                                          </p:val>
                                        </p:tav>
                                      </p:tavLst>
                                    </p:anim>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1" nodeType="click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fade">
                                      <p:cBhvr>
                                        <p:cTn id="87" dur="250"/>
                                        <p:tgtEl>
                                          <p:spTgt spid="8"/>
                                        </p:tgtEl>
                                      </p:cBhvr>
                                    </p:animEffect>
                                  </p:childTnLst>
                                </p:cTn>
                              </p:par>
                              <p:par>
                                <p:cTn id="88" presetID="10" presetClass="entr" presetSubtype="0" fill="hold" grpId="1" nodeType="with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fade">
                                      <p:cBhvr>
                                        <p:cTn id="90" dur="250"/>
                                        <p:tgtEl>
                                          <p:spTgt spid="9"/>
                                        </p:tgtEl>
                                      </p:cBhvr>
                                    </p:animEffect>
                                  </p:childTnLst>
                                </p:cTn>
                              </p:par>
                              <p:par>
                                <p:cTn id="91" presetID="10" presetClass="entr" presetSubtype="0" fill="hold" grpId="2" nodeType="withEffect">
                                  <p:stCondLst>
                                    <p:cond delay="0"/>
                                  </p:stCondLst>
                                  <p:childTnLst>
                                    <p:set>
                                      <p:cBhvr>
                                        <p:cTn id="92" dur="1" fill="hold">
                                          <p:stCondLst>
                                            <p:cond delay="0"/>
                                          </p:stCondLst>
                                        </p:cTn>
                                        <p:tgtEl>
                                          <p:spTgt spid="6"/>
                                        </p:tgtEl>
                                        <p:attrNameLst>
                                          <p:attrName>style.visibility</p:attrName>
                                        </p:attrNameLst>
                                      </p:cBhvr>
                                      <p:to>
                                        <p:strVal val="visible"/>
                                      </p:to>
                                    </p:set>
                                    <p:animEffect transition="in" filter="fade">
                                      <p:cBhvr>
                                        <p:cTn id="93" dur="250"/>
                                        <p:tgtEl>
                                          <p:spTgt spid="6"/>
                                        </p:tgtEl>
                                      </p:cBhvr>
                                    </p:animEffect>
                                  </p:childTnLst>
                                </p:cTn>
                              </p:par>
                              <p:par>
                                <p:cTn id="94" presetID="10" presetClass="entr" presetSubtype="0" fill="hold" grpId="2" nodeType="withEffect">
                                  <p:stCondLst>
                                    <p:cond delay="0"/>
                                  </p:stCondLst>
                                  <p:childTnLst>
                                    <p:set>
                                      <p:cBhvr>
                                        <p:cTn id="95" dur="1" fill="hold">
                                          <p:stCondLst>
                                            <p:cond delay="0"/>
                                          </p:stCondLst>
                                        </p:cTn>
                                        <p:tgtEl>
                                          <p:spTgt spid="5"/>
                                        </p:tgtEl>
                                        <p:attrNameLst>
                                          <p:attrName>style.visibility</p:attrName>
                                        </p:attrNameLst>
                                      </p:cBhvr>
                                      <p:to>
                                        <p:strVal val="visible"/>
                                      </p:to>
                                    </p:set>
                                    <p:animEffect transition="in" filter="fade">
                                      <p:cBhvr>
                                        <p:cTn id="96" dur="250"/>
                                        <p:tgtEl>
                                          <p:spTgt spid="5"/>
                                        </p:tgtEl>
                                      </p:cBhvr>
                                    </p:animEffect>
                                  </p:childTnLst>
                                </p:cTn>
                              </p:par>
                              <p:par>
                                <p:cTn id="97" presetID="6" presetClass="emph" presetSubtype="0" fill="hold" grpId="2" nodeType="withEffect">
                                  <p:stCondLst>
                                    <p:cond delay="0"/>
                                  </p:stCondLst>
                                  <p:childTnLst>
                                    <p:animScale>
                                      <p:cBhvr>
                                        <p:cTn id="98" dur="2250" fill="hold"/>
                                        <p:tgtEl>
                                          <p:spTgt spid="8"/>
                                        </p:tgtEl>
                                      </p:cBhvr>
                                      <p:by x="109000" y="109000"/>
                                    </p:animScale>
                                  </p:childTnLst>
                                </p:cTn>
                              </p:par>
                              <p:par>
                                <p:cTn id="99" presetID="6" presetClass="emph" presetSubtype="0" fill="hold" grpId="2" nodeType="withEffect">
                                  <p:stCondLst>
                                    <p:cond delay="0"/>
                                  </p:stCondLst>
                                  <p:childTnLst>
                                    <p:animScale>
                                      <p:cBhvr>
                                        <p:cTn id="100" dur="2250" fill="hold"/>
                                        <p:tgtEl>
                                          <p:spTgt spid="9"/>
                                        </p:tgtEl>
                                      </p:cBhvr>
                                      <p:by x="109000" y="109000"/>
                                    </p:animScale>
                                  </p:childTnLst>
                                </p:cTn>
                              </p:par>
                              <p:par>
                                <p:cTn id="101" presetID="6" presetClass="emph" presetSubtype="0" fill="hold" grpId="3" nodeType="withEffect">
                                  <p:stCondLst>
                                    <p:cond delay="0"/>
                                  </p:stCondLst>
                                  <p:childTnLst>
                                    <p:animScale>
                                      <p:cBhvr>
                                        <p:cTn id="102" dur="2250" fill="hold"/>
                                        <p:tgtEl>
                                          <p:spTgt spid="6"/>
                                        </p:tgtEl>
                                      </p:cBhvr>
                                      <p:by x="109000" y="109000"/>
                                    </p:animScale>
                                  </p:childTnLst>
                                </p:cTn>
                              </p:par>
                              <p:par>
                                <p:cTn id="103" presetID="6" presetClass="emph" presetSubtype="0" fill="hold" grpId="3" nodeType="withEffect">
                                  <p:stCondLst>
                                    <p:cond delay="0"/>
                                  </p:stCondLst>
                                  <p:childTnLst>
                                    <p:animScale>
                                      <p:cBhvr>
                                        <p:cTn id="104" dur="2250" fill="hold"/>
                                        <p:tgtEl>
                                          <p:spTgt spid="5"/>
                                        </p:tgtEl>
                                      </p:cBhvr>
                                      <p:by x="109000" y="109000"/>
                                    </p:animScale>
                                  </p:childTnLst>
                                </p:cTn>
                              </p:par>
                              <p:par>
                                <p:cTn id="105" presetID="0" presetClass="path" presetSubtype="0" accel="50000" decel="50000" fill="hold" grpId="4" nodeType="withEffect">
                                  <p:stCondLst>
                                    <p:cond delay="0"/>
                                  </p:stCondLst>
                                  <p:childTnLst>
                                    <p:animMotion origin="layout" path="M -0.12327 -0.0213 C -0.14097 -0.02361 -0.15955 -0.025 -0.17257 -0.04329 C -0.18559 -0.06158 -0.2 -0.09838 -0.20156 -0.13148 C -0.20313 -0.16459 -0.19549 -0.21343 -0.1816 -0.24144 C -0.16771 -0.26945 -0.14445 -0.28681 -0.11823 -0.30023 C -0.09202 -0.31366 -0.0592 -0.32084 -0.02483 -0.32246 C 0.00955 -0.32408 0.05208 -0.31667 0.08767 -0.30926 C 0.12326 -0.30162 0.15746 -0.29306 0.18854 -0.27824 C 0.21944 -0.26296 0.25538 -0.23148 0.27291 -0.21921 " pathEditMode="relative" rAng="0" ptsTypes="AAAAAAAAA">
                                      <p:cBhvr>
                                        <p:cTn id="106" dur="2250" fill="hold"/>
                                        <p:tgtEl>
                                          <p:spTgt spid="5"/>
                                        </p:tgtEl>
                                        <p:attrNameLst>
                                          <p:attrName>ppt_x</p:attrName>
                                          <p:attrName>ppt_y</p:attrName>
                                        </p:attrNameLst>
                                      </p:cBhvr>
                                      <p:rCtr x="15868" y="-15069"/>
                                    </p:animMotion>
                                  </p:childTnLst>
                                </p:cTn>
                              </p:par>
                              <p:par>
                                <p:cTn id="107" presetID="0" presetClass="path" presetSubtype="0" accel="50000" decel="50000" fill="hold" grpId="4" nodeType="withEffect">
                                  <p:stCondLst>
                                    <p:cond delay="0"/>
                                  </p:stCondLst>
                                  <p:childTnLst>
                                    <p:animMotion origin="layout" path="M 0.14913 -0.0213 C 0.14722 -0.00047 0.14531 0.0206 0.13142 0.03935 C 0.11753 0.0581 0.08889 0.08078 0.06545 0.09166 C 0.04201 0.10254 0.01736 0.10763 -0.0092 0.10532 C -0.03576 0.10277 -0.0684 0.09652 -0.09392 0.07662 C -0.11944 0.05671 -0.14653 0.01898 -0.16233 -0.01459 C -0.17812 -0.04815 -0.18889 -0.07894 -0.18889 -0.12477 C -0.18889 -0.16991 -0.1849 -0.24468 -0.16233 -0.28658 C -0.13976 -0.32848 -0.0908 -0.35649 -0.05347 -0.37616 C -0.01615 -0.39584 0.02795 -0.40139 0.06163 -0.4044 C 0.09531 -0.40741 0.12361 -0.40325 0.14913 -0.39468 C 0.17465 -0.38612 0.19792 -0.3676 0.21424 -0.35232 C 0.23056 -0.33704 0.23767 -0.32477 0.24757 -0.30232 C 0.25747 -0.27987 0.2684 -0.23496 0.27378 -0.21713 " pathEditMode="relative" rAng="0" ptsTypes="AAAAAAAAAAAAAA">
                                      <p:cBhvr>
                                        <p:cTn id="108" dur="2250" fill="hold"/>
                                        <p:tgtEl>
                                          <p:spTgt spid="6"/>
                                        </p:tgtEl>
                                        <p:attrNameLst>
                                          <p:attrName>ppt_x</p:attrName>
                                          <p:attrName>ppt_y</p:attrName>
                                        </p:attrNameLst>
                                      </p:cBhvr>
                                      <p:rCtr x="-10677" y="-12870"/>
                                    </p:animMotion>
                                  </p:childTnLst>
                                </p:cTn>
                              </p:par>
                              <p:par>
                                <p:cTn id="109" presetID="0" presetClass="path" presetSubtype="0" accel="50000" decel="50000" fill="hold" grpId="3" nodeType="withEffect">
                                  <p:stCondLst>
                                    <p:cond delay="0"/>
                                  </p:stCondLst>
                                  <p:childTnLst>
                                    <p:animMotion origin="layout" path="M -0.00035 -0.00047 C -0.025 0.02384 -0.04931 0.04629 -0.08768 0.06713 C -0.12604 0.08773 -0.18716 0.11366 -0.23039 0.12407 C -0.27361 0.13449 -0.31632 0.13217 -0.34705 0.12963 C -0.37778 0.12708 -0.39011 0.12291 -0.41459 0.10833 C -0.43907 0.09375 -0.47292 0.07291 -0.49445 0.04166 C -0.51598 0.01041 -0.53681 -0.03264 -0.54341 -0.07986 C -0.55 -0.12732 -0.54844 -0.19491 -0.53455 -0.24213 C -0.52066 -0.28935 -0.48733 -0.33403 -0.4599 -0.36366 C -0.43247 -0.39352 -0.40521 -0.40996 -0.36997 -0.41945 C -0.33473 -0.42894 -0.28299 -0.42616 -0.24844 -0.4213 C -0.21389 -0.41644 -0.18143 -0.40417 -0.16268 -0.39074 C -0.14375 -0.37732 -0.14115 -0.35787 -0.13473 -0.34005 C -0.12795 -0.32222 -0.12518 -0.29584 -0.12257 -0.28426 " pathEditMode="relative" rAng="0" ptsTypes="AAAAAAAAAAAAAA">
                                      <p:cBhvr>
                                        <p:cTn id="110" dur="2250" fill="hold"/>
                                        <p:tgtEl>
                                          <p:spTgt spid="9"/>
                                        </p:tgtEl>
                                        <p:attrNameLst>
                                          <p:attrName>ppt_x</p:attrName>
                                          <p:attrName>ppt_y</p:attrName>
                                        </p:attrNameLst>
                                      </p:cBhvr>
                                      <p:rCtr x="-27344" y="-14676"/>
                                    </p:animMotion>
                                  </p:childTnLst>
                                </p:cTn>
                              </p:par>
                              <p:par>
                                <p:cTn id="111" presetID="0" presetClass="path" presetSubtype="0" accel="50000" decel="50000" fill="hold" grpId="3" nodeType="withEffect">
                                  <p:stCondLst>
                                    <p:cond delay="0"/>
                                  </p:stCondLst>
                                  <p:childTnLst>
                                    <p:animMotion origin="layout" path="M -0.00052 -0.0007 C -0.01216 0.02407 -0.02361 0.04907 -0.0625 0.08148 C -0.10139 0.11458 -0.18455 0.16921 -0.23351 0.19491 C -0.28264 0.22014 -0.31563 0.22986 -0.35643 0.23518 C -0.39688 0.24074 -0.43455 0.23981 -0.47778 0.22824 C -0.52136 0.21713 -0.57813 0.2044 -0.61563 0.1662 C -0.65313 0.12801 -0.6849 0.05324 -0.70313 -0.00255 C -0.72136 -0.0581 -0.7283 -0.11366 -0.72448 -0.16806 C -0.72066 -0.22222 -0.704 -0.28218 -0.68021 -0.32824 C -0.65643 -0.37454 -0.61771 -0.41528 -0.5816 -0.44468 C -0.54566 -0.47408 -0.49497 -0.49514 -0.46389 -0.50533 C -0.43282 -0.51551 -0.41511 -0.51297 -0.39462 -0.50625 C -0.37414 -0.49954 -0.35486 -0.4831 -0.34115 -0.46482 C -0.32761 -0.44653 -0.3191 -0.42593 -0.3132 -0.39607 C -0.30729 -0.36667 -0.30729 -0.30834 -0.30504 -0.28519 " pathEditMode="relative" rAng="0" ptsTypes="AAAAAAAAAAAAAAA">
                                      <p:cBhvr>
                                        <p:cTn id="112" dur="2250" fill="hold"/>
                                        <p:tgtEl>
                                          <p:spTgt spid="8"/>
                                        </p:tgtEl>
                                        <p:attrNameLst>
                                          <p:attrName>ppt_x</p:attrName>
                                          <p:attrName>ppt_y</p:attrName>
                                        </p:attrNameLst>
                                      </p:cBhvr>
                                      <p:rCtr x="-36250" y="-13634"/>
                                    </p:animMotion>
                                  </p:childTnLst>
                                </p:cTn>
                              </p:par>
                              <p:par>
                                <p:cTn id="113" presetID="10" presetClass="exit" presetSubtype="0" fill="hold" grpId="1" nodeType="withEffect">
                                  <p:stCondLst>
                                    <p:cond delay="0"/>
                                  </p:stCondLst>
                                  <p:childTnLst>
                                    <p:animEffect transition="out" filter="fade">
                                      <p:cBhvr>
                                        <p:cTn id="114" dur="1750"/>
                                        <p:tgtEl>
                                          <p:spTgt spid="2"/>
                                        </p:tgtEl>
                                      </p:cBhvr>
                                    </p:animEffect>
                                    <p:set>
                                      <p:cBhvr>
                                        <p:cTn id="115" dur="1" fill="hold">
                                          <p:stCondLst>
                                            <p:cond delay="1749"/>
                                          </p:stCondLst>
                                        </p:cTn>
                                        <p:tgtEl>
                                          <p:spTgt spid="2"/>
                                        </p:tgtEl>
                                        <p:attrNameLst>
                                          <p:attrName>style.visibility</p:attrName>
                                        </p:attrNameLst>
                                      </p:cBhvr>
                                      <p:to>
                                        <p:strVal val="hidden"/>
                                      </p:to>
                                    </p:set>
                                  </p:childTnLst>
                                </p:cTn>
                              </p:par>
                              <p:par>
                                <p:cTn id="116" presetID="10" presetClass="exit" presetSubtype="0" fill="hold" grpId="2" nodeType="withEffect">
                                  <p:stCondLst>
                                    <p:cond delay="0"/>
                                  </p:stCondLst>
                                  <p:iterate type="lt">
                                    <p:tmPct val="0"/>
                                  </p:iterate>
                                  <p:childTnLst>
                                    <p:animEffect transition="out" filter="fade">
                                      <p:cBhvr>
                                        <p:cTn id="117" dur="1250"/>
                                        <p:tgtEl>
                                          <p:spTgt spid="33"/>
                                        </p:tgtEl>
                                      </p:cBhvr>
                                    </p:animEffect>
                                    <p:set>
                                      <p:cBhvr>
                                        <p:cTn id="118" dur="1" fill="hold">
                                          <p:stCondLst>
                                            <p:cond delay="1249"/>
                                          </p:stCondLst>
                                        </p:cTn>
                                        <p:tgtEl>
                                          <p:spTgt spid="33"/>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34"/>
                                        </p:tgtEl>
                                      </p:cBhvr>
                                    </p:animEffect>
                                    <p:set>
                                      <p:cBhvr>
                                        <p:cTn id="121" dur="1" fill="hold">
                                          <p:stCondLst>
                                            <p:cond delay="499"/>
                                          </p:stCondLst>
                                        </p:cTn>
                                        <p:tgtEl>
                                          <p:spTgt spid="34"/>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30"/>
                                        </p:tgtEl>
                                      </p:cBhvr>
                                    </p:animEffect>
                                    <p:set>
                                      <p:cBhvr>
                                        <p:cTn id="124" dur="1" fill="hold">
                                          <p:stCondLst>
                                            <p:cond delay="499"/>
                                          </p:stCondLst>
                                        </p:cTn>
                                        <p:tgtEl>
                                          <p:spTgt spid="30"/>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32"/>
                                        </p:tgtEl>
                                      </p:cBhvr>
                                    </p:animEffect>
                                    <p:set>
                                      <p:cBhvr>
                                        <p:cTn id="130" dur="1" fill="hold">
                                          <p:stCondLst>
                                            <p:cond delay="499"/>
                                          </p:stCondLst>
                                        </p:cTn>
                                        <p:tgtEl>
                                          <p:spTgt spid="32"/>
                                        </p:tgtEl>
                                        <p:attrNameLst>
                                          <p:attrName>style.visibility</p:attrName>
                                        </p:attrNameLst>
                                      </p:cBhvr>
                                      <p:to>
                                        <p:strVal val="hidden"/>
                                      </p:to>
                                    </p:set>
                                  </p:childTnLst>
                                </p:cTn>
                              </p:par>
                              <p:par>
                                <p:cTn id="131" presetID="10" presetClass="exit" presetSubtype="0" fill="hold" grpId="2" nodeType="withEffect">
                                  <p:stCondLst>
                                    <p:cond delay="0"/>
                                  </p:stCondLst>
                                  <p:childTnLst>
                                    <p:animEffect transition="out" filter="fade">
                                      <p:cBhvr>
                                        <p:cTn id="132" dur="500"/>
                                        <p:tgtEl>
                                          <p:spTgt spid="10"/>
                                        </p:tgtEl>
                                      </p:cBhvr>
                                    </p:animEffect>
                                    <p:set>
                                      <p:cBhvr>
                                        <p:cTn id="133" dur="1" fill="hold">
                                          <p:stCondLst>
                                            <p:cond delay="499"/>
                                          </p:stCondLst>
                                        </p:cTn>
                                        <p:tgtEl>
                                          <p:spTgt spid="10"/>
                                        </p:tgtEl>
                                        <p:attrNameLst>
                                          <p:attrName>style.visibility</p:attrName>
                                        </p:attrNameLst>
                                      </p:cBhvr>
                                      <p:to>
                                        <p:strVal val="hidden"/>
                                      </p:to>
                                    </p:set>
                                  </p:childTnLst>
                                </p:cTn>
                              </p:par>
                              <p:par>
                                <p:cTn id="134" presetID="10" presetClass="exit" presetSubtype="0" fill="hold" grpId="2" nodeType="withEffect">
                                  <p:stCondLst>
                                    <p:cond delay="0"/>
                                  </p:stCondLst>
                                  <p:childTnLst>
                                    <p:animEffect transition="out" filter="fade">
                                      <p:cBhvr>
                                        <p:cTn id="135" dur="500"/>
                                        <p:tgtEl>
                                          <p:spTgt spid="11"/>
                                        </p:tgtEl>
                                      </p:cBhvr>
                                    </p:animEffect>
                                    <p:set>
                                      <p:cBhvr>
                                        <p:cTn id="136" dur="1" fill="hold">
                                          <p:stCondLst>
                                            <p:cond delay="499"/>
                                          </p:stCondLst>
                                        </p:cTn>
                                        <p:tgtEl>
                                          <p:spTgt spid="11"/>
                                        </p:tgtEl>
                                        <p:attrNameLst>
                                          <p:attrName>style.visibility</p:attrName>
                                        </p:attrNameLst>
                                      </p:cBhvr>
                                      <p:to>
                                        <p:strVal val="hidden"/>
                                      </p:to>
                                    </p:set>
                                  </p:childTnLst>
                                </p:cTn>
                              </p:par>
                              <p:par>
                                <p:cTn id="137" presetID="10" presetClass="exit" presetSubtype="0" fill="hold" grpId="2" nodeType="withEffect">
                                  <p:stCondLst>
                                    <p:cond delay="0"/>
                                  </p:stCondLst>
                                  <p:childTnLst>
                                    <p:animEffect transition="out" filter="fade">
                                      <p:cBhvr>
                                        <p:cTn id="138" dur="500"/>
                                        <p:tgtEl>
                                          <p:spTgt spid="12"/>
                                        </p:tgtEl>
                                      </p:cBhvr>
                                    </p:animEffect>
                                    <p:set>
                                      <p:cBhvr>
                                        <p:cTn id="139" dur="1" fill="hold">
                                          <p:stCondLst>
                                            <p:cond delay="499"/>
                                          </p:stCondLst>
                                        </p:cTn>
                                        <p:tgtEl>
                                          <p:spTgt spid="12"/>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26"/>
                                        </p:tgtEl>
                                      </p:cBhvr>
                                    </p:animEffect>
                                    <p:set>
                                      <p:cBhvr>
                                        <p:cTn id="142" dur="1" fill="hold">
                                          <p:stCondLst>
                                            <p:cond delay="499"/>
                                          </p:stCondLst>
                                        </p:cTn>
                                        <p:tgtEl>
                                          <p:spTgt spid="26"/>
                                        </p:tgtEl>
                                        <p:attrNameLst>
                                          <p:attrName>style.visibility</p:attrName>
                                        </p:attrNameLst>
                                      </p:cBhvr>
                                      <p:to>
                                        <p:strVal val="hidden"/>
                                      </p:to>
                                    </p:set>
                                  </p:childTnLst>
                                </p:cTn>
                              </p:par>
                            </p:childTnLst>
                          </p:cTn>
                        </p:par>
                        <p:par>
                          <p:cTn id="143" fill="hold">
                            <p:stCondLst>
                              <p:cond delay="2250"/>
                            </p:stCondLst>
                            <p:childTnLst>
                              <p:par>
                                <p:cTn id="144" presetID="10" presetClass="entr" presetSubtype="0" fill="hold" grpId="0" nodeType="afterEffect">
                                  <p:stCondLst>
                                    <p:cond delay="0"/>
                                  </p:stCondLst>
                                  <p:childTnLst>
                                    <p:set>
                                      <p:cBhvr>
                                        <p:cTn id="145" dur="1" fill="hold">
                                          <p:stCondLst>
                                            <p:cond delay="0"/>
                                          </p:stCondLst>
                                        </p:cTn>
                                        <p:tgtEl>
                                          <p:spTgt spid="7"/>
                                        </p:tgtEl>
                                        <p:attrNameLst>
                                          <p:attrName>style.visibility</p:attrName>
                                        </p:attrNameLst>
                                      </p:cBhvr>
                                      <p:to>
                                        <p:strVal val="visible"/>
                                      </p:to>
                                    </p:set>
                                    <p:animEffect transition="in" filter="fade">
                                      <p:cBhvr>
                                        <p:cTn id="146" dur="500"/>
                                        <p:tgtEl>
                                          <p:spTgt spid="7"/>
                                        </p:tgtEl>
                                      </p:cBhvr>
                                    </p:animEffect>
                                  </p:childTnLst>
                                </p:cTn>
                              </p:par>
                              <p:par>
                                <p:cTn id="147" presetID="10" presetClass="exit" presetSubtype="0" fill="hold" grpId="0" nodeType="withEffect">
                                  <p:stCondLst>
                                    <p:cond delay="0"/>
                                  </p:stCondLst>
                                  <p:childTnLst>
                                    <p:animEffect transition="out" filter="fade">
                                      <p:cBhvr>
                                        <p:cTn id="148" dur="500"/>
                                        <p:tgtEl>
                                          <p:spTgt spid="8"/>
                                        </p:tgtEl>
                                      </p:cBhvr>
                                    </p:animEffect>
                                    <p:set>
                                      <p:cBhvr>
                                        <p:cTn id="149" dur="1" fill="hold">
                                          <p:stCondLst>
                                            <p:cond delay="499"/>
                                          </p:stCondLst>
                                        </p:cTn>
                                        <p:tgtEl>
                                          <p:spTgt spid="8"/>
                                        </p:tgtEl>
                                        <p:attrNameLst>
                                          <p:attrName>style.visibility</p:attrName>
                                        </p:attrNameLst>
                                      </p:cBhvr>
                                      <p:to>
                                        <p:strVal val="hidden"/>
                                      </p:to>
                                    </p:set>
                                  </p:childTnLst>
                                </p:cTn>
                              </p:par>
                              <p:par>
                                <p:cTn id="150" presetID="10" presetClass="exit" presetSubtype="0" fill="hold" grpId="0" nodeType="withEffect">
                                  <p:stCondLst>
                                    <p:cond delay="0"/>
                                  </p:stCondLst>
                                  <p:childTnLst>
                                    <p:animEffect transition="out" filter="fade">
                                      <p:cBhvr>
                                        <p:cTn id="151" dur="500"/>
                                        <p:tgtEl>
                                          <p:spTgt spid="9"/>
                                        </p:tgtEl>
                                      </p:cBhvr>
                                    </p:animEffect>
                                    <p:set>
                                      <p:cBhvr>
                                        <p:cTn id="152" dur="1" fill="hold">
                                          <p:stCondLst>
                                            <p:cond delay="499"/>
                                          </p:stCondLst>
                                        </p:cTn>
                                        <p:tgtEl>
                                          <p:spTgt spid="9"/>
                                        </p:tgtEl>
                                        <p:attrNameLst>
                                          <p:attrName>style.visibility</p:attrName>
                                        </p:attrNameLst>
                                      </p:cBhvr>
                                      <p:to>
                                        <p:strVal val="hidden"/>
                                      </p:to>
                                    </p:set>
                                  </p:childTnLst>
                                </p:cTn>
                              </p:par>
                              <p:par>
                                <p:cTn id="153" presetID="10" presetClass="exit" presetSubtype="0" fill="hold" grpId="5" nodeType="withEffect">
                                  <p:stCondLst>
                                    <p:cond delay="0"/>
                                  </p:stCondLst>
                                  <p:childTnLst>
                                    <p:animEffect transition="out" filter="fade">
                                      <p:cBhvr>
                                        <p:cTn id="154" dur="500"/>
                                        <p:tgtEl>
                                          <p:spTgt spid="6"/>
                                        </p:tgtEl>
                                      </p:cBhvr>
                                    </p:animEffect>
                                    <p:set>
                                      <p:cBhvr>
                                        <p:cTn id="155" dur="1" fill="hold">
                                          <p:stCondLst>
                                            <p:cond delay="499"/>
                                          </p:stCondLst>
                                        </p:cTn>
                                        <p:tgtEl>
                                          <p:spTgt spid="6"/>
                                        </p:tgtEl>
                                        <p:attrNameLst>
                                          <p:attrName>style.visibility</p:attrName>
                                        </p:attrNameLst>
                                      </p:cBhvr>
                                      <p:to>
                                        <p:strVal val="hidden"/>
                                      </p:to>
                                    </p:set>
                                  </p:childTnLst>
                                </p:cTn>
                              </p:par>
                              <p:par>
                                <p:cTn id="156" presetID="10" presetClass="exit" presetSubtype="0" fill="hold" grpId="5" nodeType="withEffect">
                                  <p:stCondLst>
                                    <p:cond delay="0"/>
                                  </p:stCondLst>
                                  <p:childTnLst>
                                    <p:animEffect transition="out" filter="fade">
                                      <p:cBhvr>
                                        <p:cTn id="157" dur="500"/>
                                        <p:tgtEl>
                                          <p:spTgt spid="5"/>
                                        </p:tgtEl>
                                      </p:cBhvr>
                                    </p:animEffect>
                                    <p:set>
                                      <p:cBhvr>
                                        <p:cTn id="158" dur="1" fill="hold">
                                          <p:stCondLst>
                                            <p:cond delay="499"/>
                                          </p:stCondLst>
                                        </p:cTn>
                                        <p:tgtEl>
                                          <p:spTgt spid="5"/>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23" presetClass="entr" presetSubtype="16" fill="hold" grpId="0" nodeType="clickEffect">
                                  <p:stCondLst>
                                    <p:cond delay="0"/>
                                  </p:stCondLst>
                                  <p:childTnLst>
                                    <p:set>
                                      <p:cBhvr>
                                        <p:cTn id="162" dur="1" fill="hold">
                                          <p:stCondLst>
                                            <p:cond delay="0"/>
                                          </p:stCondLst>
                                        </p:cTn>
                                        <p:tgtEl>
                                          <p:spTgt spid="28"/>
                                        </p:tgtEl>
                                        <p:attrNameLst>
                                          <p:attrName>style.visibility</p:attrName>
                                        </p:attrNameLst>
                                      </p:cBhvr>
                                      <p:to>
                                        <p:strVal val="visible"/>
                                      </p:to>
                                    </p:set>
                                    <p:anim calcmode="lin" valueType="num">
                                      <p:cBhvr>
                                        <p:cTn id="163" dur="1250" fill="hold"/>
                                        <p:tgtEl>
                                          <p:spTgt spid="28"/>
                                        </p:tgtEl>
                                        <p:attrNameLst>
                                          <p:attrName>ppt_w</p:attrName>
                                        </p:attrNameLst>
                                      </p:cBhvr>
                                      <p:tavLst>
                                        <p:tav tm="0">
                                          <p:val>
                                            <p:fltVal val="0"/>
                                          </p:val>
                                        </p:tav>
                                        <p:tav tm="100000">
                                          <p:val>
                                            <p:strVal val="#ppt_w"/>
                                          </p:val>
                                        </p:tav>
                                      </p:tavLst>
                                    </p:anim>
                                    <p:anim calcmode="lin" valueType="num">
                                      <p:cBhvr>
                                        <p:cTn id="164" dur="1250" fill="hold"/>
                                        <p:tgtEl>
                                          <p:spTgt spid="28"/>
                                        </p:tgtEl>
                                        <p:attrNameLst>
                                          <p:attrName>ppt_h</p:attrName>
                                        </p:attrNameLst>
                                      </p:cBhvr>
                                      <p:tavLst>
                                        <p:tav tm="0">
                                          <p:val>
                                            <p:fltVal val="0"/>
                                          </p:val>
                                        </p:tav>
                                        <p:tav tm="100000">
                                          <p:val>
                                            <p:strVal val="#ppt_h"/>
                                          </p:val>
                                        </p:tav>
                                      </p:tavLst>
                                    </p:anim>
                                  </p:childTnLst>
                                </p:cTn>
                              </p:par>
                              <p:par>
                                <p:cTn id="165" presetID="0" presetClass="path" presetSubtype="0" accel="50000" decel="50000" fill="hold" grpId="2" nodeType="withEffect">
                                  <p:stCondLst>
                                    <p:cond delay="0"/>
                                  </p:stCondLst>
                                  <p:childTnLst>
                                    <p:animMotion origin="layout" path="M 2.5E-6 -4.97687E-6 L 0.25538 0.18964 " pathEditMode="relative" rAng="0" ptsTypes="AA">
                                      <p:cBhvr>
                                        <p:cTn id="166" dur="1250" spd="-100000" fill="hold"/>
                                        <p:tgtEl>
                                          <p:spTgt spid="28"/>
                                        </p:tgtEl>
                                        <p:attrNameLst>
                                          <p:attrName>ppt_x</p:attrName>
                                          <p:attrName>ppt_y</p:attrName>
                                        </p:attrNameLst>
                                      </p:cBhvr>
                                      <p:rCtr x="12760" y="9482"/>
                                    </p:animMotion>
                                  </p:childTnLst>
                                </p:cTn>
                              </p:par>
                            </p:childTnLst>
                          </p:cTn>
                        </p:par>
                        <p:par>
                          <p:cTn id="167" fill="hold">
                            <p:stCondLst>
                              <p:cond delay="1250"/>
                            </p:stCondLst>
                            <p:childTnLst>
                              <p:par>
                                <p:cTn id="168" presetID="1" presetClass="entr" presetSubtype="0" fill="hold" grpId="0" nodeType="afterEffect">
                                  <p:stCondLst>
                                    <p:cond delay="0"/>
                                  </p:stCondLst>
                                  <p:iterate type="lt">
                                    <p:tmAbs val="0"/>
                                  </p:iterate>
                                  <p:childTnLst>
                                    <p:set>
                                      <p:cBhvr>
                                        <p:cTn id="169" dur="1" fill="hold">
                                          <p:stCondLst>
                                            <p:cond delay="0"/>
                                          </p:stCondLst>
                                        </p:cTn>
                                        <p:tgtEl>
                                          <p:spTgt spid="14"/>
                                        </p:tgtEl>
                                        <p:attrNameLst>
                                          <p:attrName>style.visibility</p:attrName>
                                        </p:attrNameLst>
                                      </p:cBhvr>
                                      <p:to>
                                        <p:strVal val="visible"/>
                                      </p:to>
                                    </p:set>
                                  </p:childTnLst>
                                </p:cTn>
                              </p:par>
                              <p:par>
                                <p:cTn id="170" presetID="34" presetClass="emph" presetSubtype="0" fill="remove" grpId="1" nodeType="withEffect">
                                  <p:stCondLst>
                                    <p:cond delay="0"/>
                                  </p:stCondLst>
                                  <p:iterate type="lt">
                                    <p:tmPct val="10000"/>
                                  </p:iterate>
                                  <p:childTnLst>
                                    <p:animMotion origin="layout" path="M 0 -4.97687E-6 L 0.05122 0.00093 " pathEditMode="relative" rAng="0" ptsTypes="AA">
                                      <p:cBhvr>
                                        <p:cTn id="171" dur="250" accel="50000" decel="50000" autoRev="1" fill="hold">
                                          <p:stCondLst>
                                            <p:cond delay="0"/>
                                          </p:stCondLst>
                                        </p:cTn>
                                        <p:tgtEl>
                                          <p:spTgt spid="14"/>
                                        </p:tgtEl>
                                        <p:attrNameLst>
                                          <p:attrName>ppt_x</p:attrName>
                                          <p:attrName>ppt_y</p:attrName>
                                        </p:attrNameLst>
                                      </p:cBhvr>
                                      <p:rCtr x="2552" y="46"/>
                                    </p:animMotion>
                                    <p:animRot by="1500000">
                                      <p:cBhvr>
                                        <p:cTn id="172" dur="125" fill="hold">
                                          <p:stCondLst>
                                            <p:cond delay="0"/>
                                          </p:stCondLst>
                                        </p:cTn>
                                        <p:tgtEl>
                                          <p:spTgt spid="14"/>
                                        </p:tgtEl>
                                        <p:attrNameLst>
                                          <p:attrName>r</p:attrName>
                                        </p:attrNameLst>
                                      </p:cBhvr>
                                    </p:animRot>
                                    <p:animRot by="-1500000">
                                      <p:cBhvr>
                                        <p:cTn id="173" dur="125" fill="hold">
                                          <p:stCondLst>
                                            <p:cond delay="125"/>
                                          </p:stCondLst>
                                        </p:cTn>
                                        <p:tgtEl>
                                          <p:spTgt spid="14"/>
                                        </p:tgtEl>
                                        <p:attrNameLst>
                                          <p:attrName>r</p:attrName>
                                        </p:attrNameLst>
                                      </p:cBhvr>
                                    </p:animRot>
                                    <p:animRot by="-1500000">
                                      <p:cBhvr>
                                        <p:cTn id="174" dur="125" fill="hold">
                                          <p:stCondLst>
                                            <p:cond delay="250"/>
                                          </p:stCondLst>
                                        </p:cTn>
                                        <p:tgtEl>
                                          <p:spTgt spid="14"/>
                                        </p:tgtEl>
                                        <p:attrNameLst>
                                          <p:attrName>r</p:attrName>
                                        </p:attrNameLst>
                                      </p:cBhvr>
                                    </p:animRot>
                                    <p:animRot by="1500000">
                                      <p:cBhvr>
                                        <p:cTn id="175" dur="125" fill="hold">
                                          <p:stCondLst>
                                            <p:cond delay="375"/>
                                          </p:stCondLst>
                                        </p:cTn>
                                        <p:tgtEl>
                                          <p:spTgt spid="14"/>
                                        </p:tgtEl>
                                        <p:attrNameLst>
                                          <p:attrName>r</p:attrName>
                                        </p:attrNameLst>
                                      </p:cBhvr>
                                    </p:animRot>
                                  </p:childTnLst>
                                </p:cTn>
                              </p:par>
                              <p:par>
                                <p:cTn id="176" presetID="22" presetClass="exit" presetSubtype="8" fill="hold" grpId="1" nodeType="withEffect">
                                  <p:stCondLst>
                                    <p:cond delay="0"/>
                                  </p:stCondLst>
                                  <p:childTnLst>
                                    <p:animEffect transition="out" filter="wipe(left)">
                                      <p:cBhvr>
                                        <p:cTn id="177" dur="500"/>
                                        <p:tgtEl>
                                          <p:spTgt spid="28"/>
                                        </p:tgtEl>
                                      </p:cBhvr>
                                    </p:animEffect>
                                    <p:set>
                                      <p:cBhvr>
                                        <p:cTn id="178" dur="1" fill="hold">
                                          <p:stCondLst>
                                            <p:cond delay="499"/>
                                          </p:stCondLst>
                                        </p:cTn>
                                        <p:tgtEl>
                                          <p:spTgt spid="28"/>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1" nodeType="clickEffect">
                                  <p:stCondLst>
                                    <p:cond delay="0"/>
                                  </p:stCondLst>
                                  <p:childTnLst>
                                    <p:set>
                                      <p:cBhvr>
                                        <p:cTn id="182" dur="1" fill="hold">
                                          <p:stCondLst>
                                            <p:cond delay="0"/>
                                          </p:stCondLst>
                                        </p:cTn>
                                        <p:tgtEl>
                                          <p:spTgt spid="18">
                                            <p:txEl>
                                              <p:pRg st="0" end="0"/>
                                            </p:txEl>
                                          </p:spTgt>
                                        </p:tgtEl>
                                        <p:attrNameLst>
                                          <p:attrName>style.visibility</p:attrName>
                                        </p:attrNameLst>
                                      </p:cBhvr>
                                      <p:to>
                                        <p:strVal val="visible"/>
                                      </p:to>
                                    </p:set>
                                  </p:childTnLst>
                                </p:cTn>
                              </p:par>
                              <p:par>
                                <p:cTn id="183" presetID="8" presetClass="emph" presetSubtype="0" fill="hold" nodeType="withEffect">
                                  <p:stCondLst>
                                    <p:cond delay="0"/>
                                  </p:stCondLst>
                                  <p:childTnLst>
                                    <p:animRot by="5400000">
                                      <p:cBhvr>
                                        <p:cTn id="184" dur="1500" fill="hold"/>
                                        <p:tgtEl>
                                          <p:spTgt spid="18">
                                            <p:txEl>
                                              <p:pRg st="0" end="0"/>
                                            </p:txEl>
                                          </p:spTgt>
                                        </p:tgtEl>
                                        <p:attrNameLst>
                                          <p:attrName>r</p:attrName>
                                        </p:attrNameLst>
                                      </p:cBhvr>
                                    </p:animRot>
                                  </p:childTnLst>
                                </p:cTn>
                              </p:par>
                              <p:par>
                                <p:cTn id="185" presetID="3" presetClass="emph" presetSubtype="2" fill="hold" grpId="0" nodeType="withEffect">
                                  <p:stCondLst>
                                    <p:cond delay="0"/>
                                  </p:stCondLst>
                                  <p:childTnLst>
                                    <p:animClr clrSpc="rgb" dir="cw">
                                      <p:cBhvr override="childStyle">
                                        <p:cTn id="186" dur="1500" fill="hold"/>
                                        <p:tgtEl>
                                          <p:spTgt spid="18">
                                            <p:txEl>
                                              <p:pRg st="0" end="0"/>
                                            </p:txEl>
                                          </p:spTgt>
                                        </p:tgtEl>
                                        <p:attrNameLst>
                                          <p:attrName>style.color</p:attrName>
                                        </p:attrNameLst>
                                      </p:cBhvr>
                                      <p:to>
                                        <a:srgbClr val="CC66FF"/>
                                      </p:to>
                                    </p:animClr>
                                  </p:childTnLst>
                                </p:cTn>
                              </p:par>
                              <p:par>
                                <p:cTn id="187" presetID="1" presetClass="entr" presetSubtype="0" fill="hold" grpId="0" nodeType="withEffect">
                                  <p:stCondLst>
                                    <p:cond delay="0"/>
                                  </p:stCondLst>
                                  <p:childTnLst>
                                    <p:set>
                                      <p:cBhvr>
                                        <p:cTn id="188" dur="1" fill="hold">
                                          <p:stCondLst>
                                            <p:cond delay="0"/>
                                          </p:stCondLst>
                                        </p:cTn>
                                        <p:tgtEl>
                                          <p:spTgt spid="20"/>
                                        </p:tgtEl>
                                        <p:attrNameLst>
                                          <p:attrName>style.visibility</p:attrName>
                                        </p:attrNameLst>
                                      </p:cBhvr>
                                      <p:to>
                                        <p:strVal val="visible"/>
                                      </p:to>
                                    </p:set>
                                  </p:childTnLst>
                                </p:cTn>
                              </p:par>
                              <p:par>
                                <p:cTn id="189" presetID="1" presetClass="exit" presetSubtype="0" fill="hold" grpId="2" nodeType="withEffect">
                                  <p:stCondLst>
                                    <p:cond delay="0"/>
                                  </p:stCondLst>
                                  <p:iterate type="lt">
                                    <p:tmAbs val="0"/>
                                  </p:iterate>
                                  <p:childTnLst>
                                    <p:set>
                                      <p:cBhvr>
                                        <p:cTn id="190" dur="1" fill="hold">
                                          <p:stCondLst>
                                            <p:cond delay="0"/>
                                          </p:stCondLst>
                                        </p:cTn>
                                        <p:tgtEl>
                                          <p:spTgt spid="14"/>
                                        </p:tgtEl>
                                        <p:attrNameLst>
                                          <p:attrName>style.visibility</p:attrName>
                                        </p:attrNameLst>
                                      </p:cBhvr>
                                      <p:to>
                                        <p:strVal val="hidden"/>
                                      </p:to>
                                    </p:set>
                                  </p:childTnLst>
                                </p:cTn>
                              </p:par>
                            </p:childTnLst>
                          </p:cTn>
                        </p:par>
                        <p:par>
                          <p:cTn id="191" fill="hold">
                            <p:stCondLst>
                              <p:cond delay="1500"/>
                            </p:stCondLst>
                            <p:childTnLst>
                              <p:par>
                                <p:cTn id="192" presetID="1" presetClass="entr" presetSubtype="0" fill="hold" grpId="0" nodeType="afterEffect">
                                  <p:stCondLst>
                                    <p:cond delay="250"/>
                                  </p:stCondLst>
                                  <p:iterate type="lt">
                                    <p:tmAbs val="0"/>
                                  </p:iterate>
                                  <p:childTnLst>
                                    <p:set>
                                      <p:cBhvr>
                                        <p:cTn id="193" dur="1" fill="hold">
                                          <p:stCondLst>
                                            <p:cond delay="0"/>
                                          </p:stCondLst>
                                        </p:cTn>
                                        <p:tgtEl>
                                          <p:spTgt spid="16"/>
                                        </p:tgtEl>
                                        <p:attrNameLst>
                                          <p:attrName>style.visibility</p:attrName>
                                        </p:attrNameLst>
                                      </p:cBhvr>
                                      <p:to>
                                        <p:strVal val="visible"/>
                                      </p:to>
                                    </p:set>
                                  </p:childTnLst>
                                </p:cTn>
                              </p:par>
                              <p:par>
                                <p:cTn id="194" presetID="34" presetClass="emph" presetSubtype="0" fill="hold" grpId="1" nodeType="withEffect">
                                  <p:stCondLst>
                                    <p:cond delay="250"/>
                                  </p:stCondLst>
                                  <p:iterate type="lt">
                                    <p:tmPct val="10000"/>
                                  </p:iterate>
                                  <p:childTnLst>
                                    <p:animMotion origin="layout" path="M -1.66667E-6 1.48148E-6 L 0.00104 0.08588 " pathEditMode="relative" rAng="0" ptsTypes="AA">
                                      <p:cBhvr>
                                        <p:cTn id="195" dur="250" accel="50000" decel="50000" autoRev="1" fill="hold">
                                          <p:stCondLst>
                                            <p:cond delay="0"/>
                                          </p:stCondLst>
                                        </p:cTn>
                                        <p:tgtEl>
                                          <p:spTgt spid="16"/>
                                        </p:tgtEl>
                                        <p:attrNameLst>
                                          <p:attrName>ppt_x</p:attrName>
                                          <p:attrName>ppt_y</p:attrName>
                                        </p:attrNameLst>
                                      </p:cBhvr>
                                      <p:rCtr x="52" y="4282"/>
                                    </p:animMotion>
                                    <p:animRot by="1500000">
                                      <p:cBhvr>
                                        <p:cTn id="196" dur="125" fill="hold">
                                          <p:stCondLst>
                                            <p:cond delay="0"/>
                                          </p:stCondLst>
                                        </p:cTn>
                                        <p:tgtEl>
                                          <p:spTgt spid="16"/>
                                        </p:tgtEl>
                                        <p:attrNameLst>
                                          <p:attrName>r</p:attrName>
                                        </p:attrNameLst>
                                      </p:cBhvr>
                                    </p:animRot>
                                    <p:animRot by="-1500000">
                                      <p:cBhvr>
                                        <p:cTn id="197" dur="125" fill="hold">
                                          <p:stCondLst>
                                            <p:cond delay="125"/>
                                          </p:stCondLst>
                                        </p:cTn>
                                        <p:tgtEl>
                                          <p:spTgt spid="16"/>
                                        </p:tgtEl>
                                        <p:attrNameLst>
                                          <p:attrName>r</p:attrName>
                                        </p:attrNameLst>
                                      </p:cBhvr>
                                    </p:animRot>
                                    <p:animRot by="-1500000">
                                      <p:cBhvr>
                                        <p:cTn id="198" dur="125" fill="hold">
                                          <p:stCondLst>
                                            <p:cond delay="250"/>
                                          </p:stCondLst>
                                        </p:cTn>
                                        <p:tgtEl>
                                          <p:spTgt spid="16"/>
                                        </p:tgtEl>
                                        <p:attrNameLst>
                                          <p:attrName>r</p:attrName>
                                        </p:attrNameLst>
                                      </p:cBhvr>
                                    </p:animRot>
                                    <p:animRot by="1500000">
                                      <p:cBhvr>
                                        <p:cTn id="199" dur="125" fill="hold">
                                          <p:stCondLst>
                                            <p:cond delay="375"/>
                                          </p:stCondLst>
                                        </p:cTn>
                                        <p:tgtEl>
                                          <p:spTgt spid="16"/>
                                        </p:tgtEl>
                                        <p:attrNameLst>
                                          <p:attrName>r</p:attrName>
                                        </p:attrNameLst>
                                      </p:cBhvr>
                                    </p:animRot>
                                  </p:childTnLst>
                                </p:cTn>
                              </p:par>
                              <p:par>
                                <p:cTn id="200" presetID="10" presetClass="exit" presetSubtype="0" fill="hold" grpId="2" nodeType="withEffect">
                                  <p:stCondLst>
                                    <p:cond delay="250"/>
                                  </p:stCondLst>
                                  <p:childTnLst>
                                    <p:animEffect transition="out" filter="fade">
                                      <p:cBhvr>
                                        <p:cTn id="201" dur="100"/>
                                        <p:tgtEl>
                                          <p:spTgt spid="18">
                                            <p:txEl>
                                              <p:pRg st="0" end="0"/>
                                            </p:txEl>
                                          </p:spTgt>
                                        </p:tgtEl>
                                      </p:cBhvr>
                                    </p:animEffect>
                                    <p:set>
                                      <p:cBhvr>
                                        <p:cTn id="202" dur="1" fill="hold">
                                          <p:stCondLst>
                                            <p:cond delay="99"/>
                                          </p:stCondLst>
                                        </p:cTn>
                                        <p:tgtEl>
                                          <p:spTgt spid="18">
                                            <p:txEl>
                                              <p:pRg st="0" end="0"/>
                                            </p:txEl>
                                          </p:spTgt>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1" presetClass="entr" presetSubtype="0" fill="hold" grpId="0" nodeType="clickEffect">
                                  <p:stCondLst>
                                    <p:cond delay="0"/>
                                  </p:stCondLst>
                                  <p:childTnLst>
                                    <p:set>
                                      <p:cBhvr>
                                        <p:cTn id="206" dur="1" fill="hold">
                                          <p:stCondLst>
                                            <p:cond delay="0"/>
                                          </p:stCondLst>
                                        </p:cTn>
                                        <p:tgtEl>
                                          <p:spTgt spid="22"/>
                                        </p:tgtEl>
                                        <p:attrNameLst>
                                          <p:attrName>style.visibility</p:attrName>
                                        </p:attrNameLst>
                                      </p:cBhvr>
                                      <p:to>
                                        <p:strVal val="visible"/>
                                      </p:to>
                                    </p:set>
                                  </p:childTnLst>
                                </p:cTn>
                              </p:par>
                              <p:par>
                                <p:cTn id="207" presetID="8" presetClass="emph" presetSubtype="0" fill="hold" grpId="2" nodeType="withEffect">
                                  <p:stCondLst>
                                    <p:cond delay="0"/>
                                  </p:stCondLst>
                                  <p:childTnLst>
                                    <p:animRot by="-5400000">
                                      <p:cBhvr>
                                        <p:cTn id="208" dur="1250" fill="hold"/>
                                        <p:tgtEl>
                                          <p:spTgt spid="22"/>
                                        </p:tgtEl>
                                        <p:attrNameLst>
                                          <p:attrName>r</p:attrName>
                                        </p:attrNameLst>
                                      </p:cBhvr>
                                    </p:animRot>
                                  </p:childTnLst>
                                </p:cTn>
                              </p:par>
                              <p:par>
                                <p:cTn id="209" presetID="3" presetClass="emph" presetSubtype="2" fill="hold" grpId="4" nodeType="withEffect">
                                  <p:stCondLst>
                                    <p:cond delay="0"/>
                                  </p:stCondLst>
                                  <p:childTnLst>
                                    <p:animClr clrSpc="rgb" dir="cw">
                                      <p:cBhvr override="childStyle">
                                        <p:cTn id="210" dur="1250" fill="hold"/>
                                        <p:tgtEl>
                                          <p:spTgt spid="22"/>
                                        </p:tgtEl>
                                        <p:attrNameLst>
                                          <p:attrName>style.color</p:attrName>
                                        </p:attrNameLst>
                                      </p:cBhvr>
                                      <p:to>
                                        <a:srgbClr val="33CC33"/>
                                      </p:to>
                                    </p:animClr>
                                  </p:childTnLst>
                                </p:cTn>
                              </p:par>
                              <p:par>
                                <p:cTn id="211" presetID="0" presetClass="path" presetSubtype="0" accel="50000" decel="50000" fill="hold" grpId="3" nodeType="withEffect">
                                  <p:stCondLst>
                                    <p:cond delay="0"/>
                                  </p:stCondLst>
                                  <p:childTnLst>
                                    <p:animMotion origin="layout" path="M -2.5E-6 4.07407E-6 C -0.00034 -0.0007 -0.00156 -0.00371 -0.0026 -0.00463 C -0.00364 -0.00556 -0.00503 -0.00579 -0.00573 -0.00602 " pathEditMode="relative" rAng="0" ptsTypes="aaa">
                                      <p:cBhvr>
                                        <p:cTn id="212" dur="1250" fill="hold"/>
                                        <p:tgtEl>
                                          <p:spTgt spid="22"/>
                                        </p:tgtEl>
                                        <p:attrNameLst>
                                          <p:attrName>ppt_x</p:attrName>
                                          <p:attrName>ppt_y</p:attrName>
                                        </p:attrNameLst>
                                      </p:cBhvr>
                                      <p:rCtr x="-295" y="-301"/>
                                    </p:animMotion>
                                  </p:childTnLst>
                                </p:cTn>
                              </p:par>
                              <p:par>
                                <p:cTn id="213" presetID="1" presetClass="entr" presetSubtype="0" fill="hold" grpId="0" nodeType="withEffect">
                                  <p:stCondLst>
                                    <p:cond delay="0"/>
                                  </p:stCondLst>
                                  <p:iterate type="lt">
                                    <p:tmAbs val="0"/>
                                  </p:iterate>
                                  <p:childTnLst>
                                    <p:set>
                                      <p:cBhvr>
                                        <p:cTn id="214" dur="1" fill="hold">
                                          <p:stCondLst>
                                            <p:cond delay="0"/>
                                          </p:stCondLst>
                                        </p:cTn>
                                        <p:tgtEl>
                                          <p:spTgt spid="21"/>
                                        </p:tgtEl>
                                        <p:attrNameLst>
                                          <p:attrName>style.visibility</p:attrName>
                                        </p:attrNameLst>
                                      </p:cBhvr>
                                      <p:to>
                                        <p:strVal val="visible"/>
                                      </p:to>
                                    </p:set>
                                  </p:childTnLst>
                                </p:cTn>
                              </p:par>
                              <p:par>
                                <p:cTn id="215" presetID="10" presetClass="exit" presetSubtype="0" fill="hold" grpId="2" nodeType="withEffect">
                                  <p:stCondLst>
                                    <p:cond delay="0"/>
                                  </p:stCondLst>
                                  <p:iterate type="lt">
                                    <p:tmPct val="0"/>
                                  </p:iterate>
                                  <p:childTnLst>
                                    <p:animEffect transition="out" filter="fade">
                                      <p:cBhvr>
                                        <p:cTn id="216" dur="10"/>
                                        <p:tgtEl>
                                          <p:spTgt spid="16"/>
                                        </p:tgtEl>
                                      </p:cBhvr>
                                    </p:animEffect>
                                    <p:set>
                                      <p:cBhvr>
                                        <p:cTn id="217" dur="1" fill="hold">
                                          <p:stCondLst>
                                            <p:cond delay="9"/>
                                          </p:stCondLst>
                                        </p:cTn>
                                        <p:tgtEl>
                                          <p:spTgt spid="16"/>
                                        </p:tgtEl>
                                        <p:attrNameLst>
                                          <p:attrName>style.visibility</p:attrName>
                                        </p:attrNameLst>
                                      </p:cBhvr>
                                      <p:to>
                                        <p:strVal val="hidden"/>
                                      </p:to>
                                    </p:set>
                                  </p:childTnLst>
                                </p:cTn>
                              </p:par>
                              <p:par>
                                <p:cTn id="218" presetID="10" presetClass="entr" presetSubtype="0" fill="hold" grpId="0" nodeType="withEffect">
                                  <p:stCondLst>
                                    <p:cond delay="1250"/>
                                  </p:stCondLst>
                                  <p:iterate type="lt">
                                    <p:tmPct val="0"/>
                                  </p:iterate>
                                  <p:childTnLst>
                                    <p:set>
                                      <p:cBhvr>
                                        <p:cTn id="219" dur="1" fill="hold">
                                          <p:stCondLst>
                                            <p:cond delay="0"/>
                                          </p:stCondLst>
                                        </p:cTn>
                                        <p:tgtEl>
                                          <p:spTgt spid="15"/>
                                        </p:tgtEl>
                                        <p:attrNameLst>
                                          <p:attrName>style.visibility</p:attrName>
                                        </p:attrNameLst>
                                      </p:cBhvr>
                                      <p:to>
                                        <p:strVal val="visible"/>
                                      </p:to>
                                    </p:set>
                                    <p:animEffect transition="in" filter="fade">
                                      <p:cBhvr>
                                        <p:cTn id="220" dur="500"/>
                                        <p:tgtEl>
                                          <p:spTgt spid="15"/>
                                        </p:tgtEl>
                                      </p:cBhvr>
                                    </p:animEffect>
                                  </p:childTnLst>
                                </p:cTn>
                              </p:par>
                              <p:par>
                                <p:cTn id="221" presetID="34" presetClass="emph" presetSubtype="0" fill="hold" grpId="2" nodeType="withEffect">
                                  <p:stCondLst>
                                    <p:cond delay="1250"/>
                                  </p:stCondLst>
                                  <p:iterate type="lt">
                                    <p:tmPct val="10000"/>
                                  </p:iterate>
                                  <p:childTnLst>
                                    <p:animMotion origin="layout" path="M 5.55112E-17 2.55319E-6 L 0.05747 -0.00047 " pathEditMode="relative" rAng="0" ptsTypes="AA">
                                      <p:cBhvr>
                                        <p:cTn id="222" dur="250" accel="50000" decel="50000" autoRev="1" fill="hold">
                                          <p:stCondLst>
                                            <p:cond delay="0"/>
                                          </p:stCondLst>
                                        </p:cTn>
                                        <p:tgtEl>
                                          <p:spTgt spid="15"/>
                                        </p:tgtEl>
                                        <p:attrNameLst>
                                          <p:attrName>ppt_x</p:attrName>
                                          <p:attrName>ppt_y</p:attrName>
                                        </p:attrNameLst>
                                      </p:cBhvr>
                                      <p:rCtr x="2865" y="-23"/>
                                    </p:animMotion>
                                    <p:animRot by="1500000">
                                      <p:cBhvr>
                                        <p:cTn id="223" dur="125" fill="hold">
                                          <p:stCondLst>
                                            <p:cond delay="0"/>
                                          </p:stCondLst>
                                        </p:cTn>
                                        <p:tgtEl>
                                          <p:spTgt spid="15"/>
                                        </p:tgtEl>
                                        <p:attrNameLst>
                                          <p:attrName>r</p:attrName>
                                        </p:attrNameLst>
                                      </p:cBhvr>
                                    </p:animRot>
                                    <p:animRot by="-1500000">
                                      <p:cBhvr>
                                        <p:cTn id="224" dur="125" fill="hold">
                                          <p:stCondLst>
                                            <p:cond delay="125"/>
                                          </p:stCondLst>
                                        </p:cTn>
                                        <p:tgtEl>
                                          <p:spTgt spid="15"/>
                                        </p:tgtEl>
                                        <p:attrNameLst>
                                          <p:attrName>r</p:attrName>
                                        </p:attrNameLst>
                                      </p:cBhvr>
                                    </p:animRot>
                                    <p:animRot by="-1500000">
                                      <p:cBhvr>
                                        <p:cTn id="225" dur="125" fill="hold">
                                          <p:stCondLst>
                                            <p:cond delay="250"/>
                                          </p:stCondLst>
                                        </p:cTn>
                                        <p:tgtEl>
                                          <p:spTgt spid="15"/>
                                        </p:tgtEl>
                                        <p:attrNameLst>
                                          <p:attrName>r</p:attrName>
                                        </p:attrNameLst>
                                      </p:cBhvr>
                                    </p:animRot>
                                    <p:animRot by="1500000">
                                      <p:cBhvr>
                                        <p:cTn id="226" dur="125" fill="hold">
                                          <p:stCondLst>
                                            <p:cond delay="375"/>
                                          </p:stCondLst>
                                        </p:cTn>
                                        <p:tgtEl>
                                          <p:spTgt spid="15"/>
                                        </p:tgtEl>
                                        <p:attrNameLst>
                                          <p:attrName>r</p:attrName>
                                        </p:attrNameLst>
                                      </p:cBhvr>
                                    </p:animRot>
                                  </p:childTnLst>
                                </p:cTn>
                              </p:par>
                              <p:par>
                                <p:cTn id="227" presetID="10" presetClass="exit" presetSubtype="0" fill="hold" grpId="1" nodeType="withEffect">
                                  <p:stCondLst>
                                    <p:cond delay="1250"/>
                                  </p:stCondLst>
                                  <p:childTnLst>
                                    <p:animEffect transition="out" filter="fade">
                                      <p:cBhvr>
                                        <p:cTn id="228" dur="150"/>
                                        <p:tgtEl>
                                          <p:spTgt spid="22"/>
                                        </p:tgtEl>
                                      </p:cBhvr>
                                    </p:animEffect>
                                    <p:set>
                                      <p:cBhvr>
                                        <p:cTn id="229" dur="1" fill="hold">
                                          <p:stCondLst>
                                            <p:cond delay="149"/>
                                          </p:stCondLst>
                                        </p:cTn>
                                        <p:tgtEl>
                                          <p:spTgt spid="22"/>
                                        </p:tgtEl>
                                        <p:attrNameLst>
                                          <p:attrName>style.visibility</p:attrName>
                                        </p:attrNameLst>
                                      </p:cBhvr>
                                      <p:to>
                                        <p:strVal val="hidden"/>
                                      </p:to>
                                    </p:set>
                                  </p:childTnLst>
                                </p:cTn>
                              </p:par>
                            </p:childTnLst>
                          </p:cTn>
                        </p:par>
                      </p:childTnLst>
                    </p:cTn>
                  </p:par>
                  <p:par>
                    <p:cTn id="230" fill="hold">
                      <p:stCondLst>
                        <p:cond delay="indefinite"/>
                      </p:stCondLst>
                      <p:childTnLst>
                        <p:par>
                          <p:cTn id="231" fill="hold">
                            <p:stCondLst>
                              <p:cond delay="0"/>
                            </p:stCondLst>
                            <p:childTnLst>
                              <p:par>
                                <p:cTn id="232" presetID="1" presetClass="entr" presetSubtype="0" fill="hold" grpId="0" nodeType="clickEffect">
                                  <p:stCondLst>
                                    <p:cond delay="0"/>
                                  </p:stCondLst>
                                  <p:childTnLst>
                                    <p:set>
                                      <p:cBhvr>
                                        <p:cTn id="233" dur="1" fill="hold">
                                          <p:stCondLst>
                                            <p:cond delay="0"/>
                                          </p:stCondLst>
                                        </p:cTn>
                                        <p:tgtEl>
                                          <p:spTgt spid="19"/>
                                        </p:tgtEl>
                                        <p:attrNameLst>
                                          <p:attrName>style.visibility</p:attrName>
                                        </p:attrNameLst>
                                      </p:cBhvr>
                                      <p:to>
                                        <p:strVal val="visible"/>
                                      </p:to>
                                    </p:set>
                                  </p:childTnLst>
                                </p:cTn>
                              </p:par>
                              <p:par>
                                <p:cTn id="234" presetID="8" presetClass="emph" presetSubtype="0" fill="hold" grpId="1" nodeType="withEffect">
                                  <p:stCondLst>
                                    <p:cond delay="0"/>
                                  </p:stCondLst>
                                  <p:childTnLst>
                                    <p:animRot by="5400000">
                                      <p:cBhvr>
                                        <p:cTn id="235" dur="1250" fill="hold"/>
                                        <p:tgtEl>
                                          <p:spTgt spid="19"/>
                                        </p:tgtEl>
                                        <p:attrNameLst>
                                          <p:attrName>r</p:attrName>
                                        </p:attrNameLst>
                                      </p:cBhvr>
                                    </p:animRot>
                                  </p:childTnLst>
                                </p:cTn>
                              </p:par>
                              <p:par>
                                <p:cTn id="236" presetID="3" presetClass="emph" presetSubtype="2" fill="hold" grpId="3" nodeType="withEffect">
                                  <p:stCondLst>
                                    <p:cond delay="0"/>
                                  </p:stCondLst>
                                  <p:childTnLst>
                                    <p:animClr clrSpc="rgb" dir="cw">
                                      <p:cBhvr override="childStyle">
                                        <p:cTn id="237" dur="1250" fill="hold"/>
                                        <p:tgtEl>
                                          <p:spTgt spid="19"/>
                                        </p:tgtEl>
                                        <p:attrNameLst>
                                          <p:attrName>style.color</p:attrName>
                                        </p:attrNameLst>
                                      </p:cBhvr>
                                      <p:to>
                                        <a:schemeClr val="bg1"/>
                                      </p:to>
                                    </p:animClr>
                                  </p:childTnLst>
                                </p:cTn>
                              </p:par>
                              <p:par>
                                <p:cTn id="238" presetID="0" presetClass="path" presetSubtype="0" accel="50000" decel="50000" fill="hold" grpId="2" nodeType="withEffect">
                                  <p:stCondLst>
                                    <p:cond delay="0"/>
                                  </p:stCondLst>
                                  <p:childTnLst>
                                    <p:animMotion origin="layout" path="M -2.77778E-6 1.48148E-6 C 0.00052 0.00023 0.00191 0.00023 0.00278 0.00092 C 0.00365 0.00162 0.00452 0.00347 0.00486 0.00417 " pathEditMode="relative" rAng="0" ptsTypes="aaa">
                                      <p:cBhvr>
                                        <p:cTn id="239" dur="1250" fill="hold"/>
                                        <p:tgtEl>
                                          <p:spTgt spid="19"/>
                                        </p:tgtEl>
                                        <p:attrNameLst>
                                          <p:attrName>ppt_x</p:attrName>
                                          <p:attrName>ppt_y</p:attrName>
                                        </p:attrNameLst>
                                      </p:cBhvr>
                                      <p:rCtr x="243" y="208"/>
                                    </p:animMotion>
                                  </p:childTnLst>
                                </p:cTn>
                              </p:par>
                              <p:par>
                                <p:cTn id="240" presetID="1" presetClass="entr" presetSubtype="0" fill="hold" grpId="0" nodeType="withEffect">
                                  <p:stCondLst>
                                    <p:cond delay="0"/>
                                  </p:stCondLst>
                                  <p:iterate type="lt">
                                    <p:tmAbs val="0"/>
                                  </p:iterate>
                                  <p:childTnLst>
                                    <p:set>
                                      <p:cBhvr>
                                        <p:cTn id="241" dur="1" fill="hold">
                                          <p:stCondLst>
                                            <p:cond delay="0"/>
                                          </p:stCondLst>
                                        </p:cTn>
                                        <p:tgtEl>
                                          <p:spTgt spid="23"/>
                                        </p:tgtEl>
                                        <p:attrNameLst>
                                          <p:attrName>style.visibility</p:attrName>
                                        </p:attrNameLst>
                                      </p:cBhvr>
                                      <p:to>
                                        <p:strVal val="visible"/>
                                      </p:to>
                                    </p:set>
                                  </p:childTnLst>
                                </p:cTn>
                              </p:par>
                              <p:par>
                                <p:cTn id="242" presetID="10" presetClass="exit" presetSubtype="0" fill="hold" grpId="1" nodeType="withEffect">
                                  <p:stCondLst>
                                    <p:cond delay="0"/>
                                  </p:stCondLst>
                                  <p:iterate type="lt">
                                    <p:tmPct val="0"/>
                                  </p:iterate>
                                  <p:childTnLst>
                                    <p:animEffect transition="out" filter="fade">
                                      <p:cBhvr>
                                        <p:cTn id="243" dur="250"/>
                                        <p:tgtEl>
                                          <p:spTgt spid="15"/>
                                        </p:tgtEl>
                                      </p:cBhvr>
                                    </p:animEffect>
                                    <p:set>
                                      <p:cBhvr>
                                        <p:cTn id="244" dur="1" fill="hold">
                                          <p:stCondLst>
                                            <p:cond delay="249"/>
                                          </p:stCondLst>
                                        </p:cTn>
                                        <p:tgtEl>
                                          <p:spTgt spid="15"/>
                                        </p:tgtEl>
                                        <p:attrNameLst>
                                          <p:attrName>style.visibility</p:attrName>
                                        </p:attrNameLst>
                                      </p:cBhvr>
                                      <p:to>
                                        <p:strVal val="hidden"/>
                                      </p:to>
                                    </p:set>
                                  </p:childTnLst>
                                </p:cTn>
                              </p:par>
                            </p:childTnLst>
                          </p:cTn>
                        </p:par>
                        <p:par>
                          <p:cTn id="245" fill="hold">
                            <p:stCondLst>
                              <p:cond delay="1250"/>
                            </p:stCondLst>
                            <p:childTnLst>
                              <p:par>
                                <p:cTn id="246" presetID="10" presetClass="entr" presetSubtype="0" fill="hold" grpId="0" nodeType="afterEffect">
                                  <p:stCondLst>
                                    <p:cond delay="0"/>
                                  </p:stCondLst>
                                  <p:iterate type="lt">
                                    <p:tmPct val="0"/>
                                  </p:iterate>
                                  <p:childTnLst>
                                    <p:set>
                                      <p:cBhvr>
                                        <p:cTn id="247" dur="1" fill="hold">
                                          <p:stCondLst>
                                            <p:cond delay="0"/>
                                          </p:stCondLst>
                                        </p:cTn>
                                        <p:tgtEl>
                                          <p:spTgt spid="17"/>
                                        </p:tgtEl>
                                        <p:attrNameLst>
                                          <p:attrName>style.visibility</p:attrName>
                                        </p:attrNameLst>
                                      </p:cBhvr>
                                      <p:to>
                                        <p:strVal val="visible"/>
                                      </p:to>
                                    </p:set>
                                    <p:animEffect transition="in" filter="fade">
                                      <p:cBhvr>
                                        <p:cTn id="248" dur="500"/>
                                        <p:tgtEl>
                                          <p:spTgt spid="17"/>
                                        </p:tgtEl>
                                      </p:cBhvr>
                                    </p:animEffect>
                                  </p:childTnLst>
                                </p:cTn>
                              </p:par>
                              <p:par>
                                <p:cTn id="249" presetID="34" presetClass="emph" presetSubtype="0" fill="hold" grpId="1" nodeType="withEffect">
                                  <p:stCondLst>
                                    <p:cond delay="0"/>
                                  </p:stCondLst>
                                  <p:iterate type="lt">
                                    <p:tmPct val="10000"/>
                                  </p:iterate>
                                  <p:childTnLst>
                                    <p:animMotion origin="layout" path="M -3.33333E-6 -4.6161E-6 L -0.00069 0.06522 " pathEditMode="relative" rAng="0" ptsTypes="AA">
                                      <p:cBhvr>
                                        <p:cTn id="250" dur="250" accel="50000" decel="50000" autoRev="1" fill="hold">
                                          <p:stCondLst>
                                            <p:cond delay="0"/>
                                          </p:stCondLst>
                                        </p:cTn>
                                        <p:tgtEl>
                                          <p:spTgt spid="17"/>
                                        </p:tgtEl>
                                        <p:attrNameLst>
                                          <p:attrName>ppt_x</p:attrName>
                                          <p:attrName>ppt_y</p:attrName>
                                        </p:attrNameLst>
                                      </p:cBhvr>
                                      <p:rCtr x="-35" y="3261"/>
                                    </p:animMotion>
                                    <p:animRot by="1500000">
                                      <p:cBhvr>
                                        <p:cTn id="251" dur="125" fill="hold">
                                          <p:stCondLst>
                                            <p:cond delay="0"/>
                                          </p:stCondLst>
                                        </p:cTn>
                                        <p:tgtEl>
                                          <p:spTgt spid="17"/>
                                        </p:tgtEl>
                                        <p:attrNameLst>
                                          <p:attrName>r</p:attrName>
                                        </p:attrNameLst>
                                      </p:cBhvr>
                                    </p:animRot>
                                    <p:animRot by="-1500000">
                                      <p:cBhvr>
                                        <p:cTn id="252" dur="125" fill="hold">
                                          <p:stCondLst>
                                            <p:cond delay="125"/>
                                          </p:stCondLst>
                                        </p:cTn>
                                        <p:tgtEl>
                                          <p:spTgt spid="17"/>
                                        </p:tgtEl>
                                        <p:attrNameLst>
                                          <p:attrName>r</p:attrName>
                                        </p:attrNameLst>
                                      </p:cBhvr>
                                    </p:animRot>
                                    <p:animRot by="-1500000">
                                      <p:cBhvr>
                                        <p:cTn id="253" dur="125" fill="hold">
                                          <p:stCondLst>
                                            <p:cond delay="250"/>
                                          </p:stCondLst>
                                        </p:cTn>
                                        <p:tgtEl>
                                          <p:spTgt spid="17"/>
                                        </p:tgtEl>
                                        <p:attrNameLst>
                                          <p:attrName>r</p:attrName>
                                        </p:attrNameLst>
                                      </p:cBhvr>
                                    </p:animRot>
                                    <p:animRot by="1500000">
                                      <p:cBhvr>
                                        <p:cTn id="254" dur="125" fill="hold">
                                          <p:stCondLst>
                                            <p:cond delay="375"/>
                                          </p:stCondLst>
                                        </p:cTn>
                                        <p:tgtEl>
                                          <p:spTgt spid="17"/>
                                        </p:tgtEl>
                                        <p:attrNameLst>
                                          <p:attrName>r</p:attrName>
                                        </p:attrNameLst>
                                      </p:cBhvr>
                                    </p:animRot>
                                  </p:childTnLst>
                                </p:cTn>
                              </p:par>
                              <p:par>
                                <p:cTn id="255" presetID="10" presetClass="exit" presetSubtype="0" fill="hold" grpId="4" nodeType="withEffect">
                                  <p:stCondLst>
                                    <p:cond delay="0"/>
                                  </p:stCondLst>
                                  <p:childTnLst>
                                    <p:animEffect transition="out" filter="fade">
                                      <p:cBhvr>
                                        <p:cTn id="256" dur="250"/>
                                        <p:tgtEl>
                                          <p:spTgt spid="19"/>
                                        </p:tgtEl>
                                      </p:cBhvr>
                                    </p:animEffect>
                                    <p:set>
                                      <p:cBhvr>
                                        <p:cTn id="257" dur="1" fill="hold">
                                          <p:stCondLst>
                                            <p:cond delay="249"/>
                                          </p:stCondLst>
                                        </p:cTn>
                                        <p:tgtEl>
                                          <p:spTgt spid="19"/>
                                        </p:tgtEl>
                                        <p:attrNameLst>
                                          <p:attrName>style.visibility</p:attrName>
                                        </p:attrNameLst>
                                      </p:cBhvr>
                                      <p:to>
                                        <p:strVal val="hidden"/>
                                      </p:to>
                                    </p:set>
                                  </p:childTnLst>
                                </p:cTn>
                              </p:par>
                            </p:childTnLst>
                          </p:cTn>
                        </p:par>
                      </p:childTnLst>
                    </p:cTn>
                  </p:par>
                  <p:par>
                    <p:cTn id="258" fill="hold">
                      <p:stCondLst>
                        <p:cond delay="indefinite"/>
                      </p:stCondLst>
                      <p:childTnLst>
                        <p:par>
                          <p:cTn id="259" fill="hold">
                            <p:stCondLst>
                              <p:cond delay="0"/>
                            </p:stCondLst>
                            <p:childTnLst>
                              <p:par>
                                <p:cTn id="260" presetID="1" presetClass="entr" presetSubtype="0" fill="hold" nodeType="clickEffect">
                                  <p:stCondLst>
                                    <p:cond delay="0"/>
                                  </p:stCondLst>
                                  <p:childTnLst>
                                    <p:set>
                                      <p:cBhvr>
                                        <p:cTn id="261" dur="1" fill="hold">
                                          <p:stCondLst>
                                            <p:cond delay="0"/>
                                          </p:stCondLst>
                                        </p:cTn>
                                        <p:tgtEl>
                                          <p:spTgt spid="29"/>
                                        </p:tgtEl>
                                        <p:attrNameLst>
                                          <p:attrName>style.visibility</p:attrName>
                                        </p:attrNameLst>
                                      </p:cBhvr>
                                      <p:to>
                                        <p:strVal val="visible"/>
                                      </p:to>
                                    </p:set>
                                  </p:childTnLst>
                                </p:cTn>
                              </p:par>
                              <p:par>
                                <p:cTn id="262" presetID="23" presetClass="exit" presetSubtype="272" fill="hold" nodeType="withEffect">
                                  <p:stCondLst>
                                    <p:cond delay="0"/>
                                  </p:stCondLst>
                                  <p:childTnLst>
                                    <p:anim calcmode="lin" valueType="num">
                                      <p:cBhvr>
                                        <p:cTn id="263" dur="750"/>
                                        <p:tgtEl>
                                          <p:spTgt spid="29"/>
                                        </p:tgtEl>
                                        <p:attrNameLst>
                                          <p:attrName>ppt_w</p:attrName>
                                        </p:attrNameLst>
                                      </p:cBhvr>
                                      <p:tavLst>
                                        <p:tav tm="0">
                                          <p:val>
                                            <p:strVal val="ppt_w"/>
                                          </p:val>
                                        </p:tav>
                                        <p:tav tm="100000">
                                          <p:val>
                                            <p:strVal val="4/3*ppt_w"/>
                                          </p:val>
                                        </p:tav>
                                      </p:tavLst>
                                    </p:anim>
                                    <p:anim calcmode="lin" valueType="num">
                                      <p:cBhvr>
                                        <p:cTn id="264" dur="750"/>
                                        <p:tgtEl>
                                          <p:spTgt spid="29"/>
                                        </p:tgtEl>
                                        <p:attrNameLst>
                                          <p:attrName>ppt_h</p:attrName>
                                        </p:attrNameLst>
                                      </p:cBhvr>
                                      <p:tavLst>
                                        <p:tav tm="0">
                                          <p:val>
                                            <p:strVal val="ppt_h"/>
                                          </p:val>
                                        </p:tav>
                                        <p:tav tm="100000">
                                          <p:val>
                                            <p:strVal val="4/3*ppt_h"/>
                                          </p:val>
                                        </p:tav>
                                      </p:tavLst>
                                    </p:anim>
                                    <p:set>
                                      <p:cBhvr>
                                        <p:cTn id="265" dur="1" fill="hold">
                                          <p:stCondLst>
                                            <p:cond delay="749"/>
                                          </p:stCondLst>
                                        </p:cTn>
                                        <p:tgtEl>
                                          <p:spTgt spid="29"/>
                                        </p:tgtEl>
                                        <p:attrNameLst>
                                          <p:attrName>style.visibility</p:attrName>
                                        </p:attrNameLst>
                                      </p:cBhvr>
                                      <p:to>
                                        <p:strVal val="hidden"/>
                                      </p:to>
                                    </p:set>
                                  </p:childTnLst>
                                </p:cTn>
                              </p:par>
                              <p:par>
                                <p:cTn id="266" presetID="10" presetClass="exit" presetSubtype="0" fill="hold" nodeType="withEffect">
                                  <p:stCondLst>
                                    <p:cond delay="0"/>
                                  </p:stCondLst>
                                  <p:childTnLst>
                                    <p:animEffect transition="out" filter="fade">
                                      <p:cBhvr>
                                        <p:cTn id="267" dur="750"/>
                                        <p:tgtEl>
                                          <p:spTgt spid="29"/>
                                        </p:tgtEl>
                                      </p:cBhvr>
                                    </p:animEffect>
                                    <p:set>
                                      <p:cBhvr>
                                        <p:cTn id="268" dur="1" fill="hold">
                                          <p:stCondLst>
                                            <p:cond delay="749"/>
                                          </p:stCondLst>
                                        </p:cTn>
                                        <p:tgtEl>
                                          <p:spTgt spid="29"/>
                                        </p:tgtEl>
                                        <p:attrNameLst>
                                          <p:attrName>style.visibility</p:attrName>
                                        </p:attrNameLst>
                                      </p:cBhvr>
                                      <p:to>
                                        <p:strVal val="hidden"/>
                                      </p:to>
                                    </p:set>
                                  </p:childTnLst>
                                </p:cTn>
                              </p:par>
                            </p:childTnLst>
                          </p:cTn>
                        </p:par>
                      </p:childTnLst>
                    </p:cTn>
                  </p:par>
                  <p:par>
                    <p:cTn id="269" fill="hold">
                      <p:stCondLst>
                        <p:cond delay="indefinite"/>
                      </p:stCondLst>
                      <p:childTnLst>
                        <p:par>
                          <p:cTn id="270" fill="hold">
                            <p:stCondLst>
                              <p:cond delay="0"/>
                            </p:stCondLst>
                            <p:childTnLst>
                              <p:par>
                                <p:cTn id="271" presetID="1" presetClass="entr" presetSubtype="0" fill="hold" nodeType="clickEffect">
                                  <p:stCondLst>
                                    <p:cond delay="0"/>
                                  </p:stCondLst>
                                  <p:childTnLst>
                                    <p:set>
                                      <p:cBhvr>
                                        <p:cTn id="272" dur="1" fill="hold">
                                          <p:stCondLst>
                                            <p:cond delay="0"/>
                                          </p:stCondLst>
                                        </p:cTn>
                                        <p:tgtEl>
                                          <p:spTgt spid="25"/>
                                        </p:tgtEl>
                                        <p:attrNameLst>
                                          <p:attrName>style.visibility</p:attrName>
                                        </p:attrNameLst>
                                      </p:cBhvr>
                                      <p:to>
                                        <p:strVal val="visible"/>
                                      </p:to>
                                    </p:set>
                                  </p:childTnLst>
                                </p:cTn>
                              </p:par>
                              <p:par>
                                <p:cTn id="273" presetID="1" presetClass="exit" presetSubtype="0" fill="hold" grpId="1" nodeType="withEffect">
                                  <p:stCondLst>
                                    <p:cond delay="0"/>
                                  </p:stCondLst>
                                  <p:childTnLst>
                                    <p:set>
                                      <p:cBhvr>
                                        <p:cTn id="274" dur="1" fill="hold">
                                          <p:stCondLst>
                                            <p:cond delay="0"/>
                                          </p:stCondLst>
                                        </p:cTn>
                                        <p:tgtEl>
                                          <p:spTgt spid="20"/>
                                        </p:tgtEl>
                                        <p:attrNameLst>
                                          <p:attrName>style.visibility</p:attrName>
                                        </p:attrNameLst>
                                      </p:cBhvr>
                                      <p:to>
                                        <p:strVal val="hidden"/>
                                      </p:to>
                                    </p:set>
                                  </p:childTnLst>
                                </p:cTn>
                              </p:par>
                              <p:par>
                                <p:cTn id="275" presetID="1" presetClass="exit" presetSubtype="0" fill="hold" grpId="1" nodeType="withEffect">
                                  <p:stCondLst>
                                    <p:cond delay="0"/>
                                  </p:stCondLst>
                                  <p:iterate type="lt">
                                    <p:tmAbs val="0"/>
                                  </p:iterate>
                                  <p:childTnLst>
                                    <p:set>
                                      <p:cBhvr>
                                        <p:cTn id="276" dur="1" fill="hold">
                                          <p:stCondLst>
                                            <p:cond delay="0"/>
                                          </p:stCondLst>
                                        </p:cTn>
                                        <p:tgtEl>
                                          <p:spTgt spid="21"/>
                                        </p:tgtEl>
                                        <p:attrNameLst>
                                          <p:attrName>style.visibility</p:attrName>
                                        </p:attrNameLst>
                                      </p:cBhvr>
                                      <p:to>
                                        <p:strVal val="hidden"/>
                                      </p:to>
                                    </p:set>
                                  </p:childTnLst>
                                </p:cTn>
                              </p:par>
                              <p:par>
                                <p:cTn id="277" presetID="1" presetClass="exit" presetSubtype="0" fill="hold" grpId="1" nodeType="withEffect">
                                  <p:stCondLst>
                                    <p:cond delay="0"/>
                                  </p:stCondLst>
                                  <p:iterate type="lt">
                                    <p:tmAbs val="0"/>
                                  </p:iterate>
                                  <p:childTnLst>
                                    <p:set>
                                      <p:cBhvr>
                                        <p:cTn id="278" dur="1" fill="hold">
                                          <p:stCondLst>
                                            <p:cond delay="0"/>
                                          </p:stCondLst>
                                        </p:cTn>
                                        <p:tgtEl>
                                          <p:spTgt spid="23"/>
                                        </p:tgtEl>
                                        <p:attrNameLst>
                                          <p:attrName>style.visibility</p:attrName>
                                        </p:attrNameLst>
                                      </p:cBhvr>
                                      <p:to>
                                        <p:strVal val="hidden"/>
                                      </p:to>
                                    </p:set>
                                  </p:childTnLst>
                                </p:cTn>
                              </p:par>
                              <p:par>
                                <p:cTn id="279" presetID="1" presetClass="exit" presetSubtype="0" fill="hold" grpId="2" nodeType="withEffect">
                                  <p:stCondLst>
                                    <p:cond delay="0"/>
                                  </p:stCondLst>
                                  <p:iterate type="lt">
                                    <p:tmAbs val="0"/>
                                  </p:iterate>
                                  <p:childTnLst>
                                    <p:set>
                                      <p:cBhvr>
                                        <p:cTn id="280" dur="1" fill="hold">
                                          <p:stCondLst>
                                            <p:cond delay="0"/>
                                          </p:stCondLst>
                                        </p:cTn>
                                        <p:tgtEl>
                                          <p:spTgt spid="17"/>
                                        </p:tgtEl>
                                        <p:attrNameLst>
                                          <p:attrName>style.visibility</p:attrName>
                                        </p:attrNameLst>
                                      </p:cBhvr>
                                      <p:to>
                                        <p:strVal val="hidden"/>
                                      </p:to>
                                    </p:set>
                                  </p:childTnLst>
                                </p:cTn>
                              </p:par>
                              <p:par>
                                <p:cTn id="281" presetID="23" presetClass="exit" presetSubtype="544" fill="hold" nodeType="withEffect">
                                  <p:stCondLst>
                                    <p:cond delay="0"/>
                                  </p:stCondLst>
                                  <p:childTnLst>
                                    <p:anim calcmode="lin" valueType="num">
                                      <p:cBhvr>
                                        <p:cTn id="282" dur="1000"/>
                                        <p:tgtEl>
                                          <p:spTgt spid="25"/>
                                        </p:tgtEl>
                                        <p:attrNameLst>
                                          <p:attrName>ppt_w</p:attrName>
                                        </p:attrNameLst>
                                      </p:cBhvr>
                                      <p:tavLst>
                                        <p:tav tm="0">
                                          <p:val>
                                            <p:strVal val="ppt_w"/>
                                          </p:val>
                                        </p:tav>
                                        <p:tav tm="100000">
                                          <p:val>
                                            <p:fltVal val="0"/>
                                          </p:val>
                                        </p:tav>
                                      </p:tavLst>
                                    </p:anim>
                                    <p:anim calcmode="lin" valueType="num">
                                      <p:cBhvr>
                                        <p:cTn id="283" dur="1000"/>
                                        <p:tgtEl>
                                          <p:spTgt spid="25"/>
                                        </p:tgtEl>
                                        <p:attrNameLst>
                                          <p:attrName>ppt_h</p:attrName>
                                        </p:attrNameLst>
                                      </p:cBhvr>
                                      <p:tavLst>
                                        <p:tav tm="0">
                                          <p:val>
                                            <p:strVal val="ppt_h"/>
                                          </p:val>
                                        </p:tav>
                                        <p:tav tm="100000">
                                          <p:val>
                                            <p:fltVal val="0"/>
                                          </p:val>
                                        </p:tav>
                                      </p:tavLst>
                                    </p:anim>
                                    <p:anim calcmode="lin" valueType="num">
                                      <p:cBhvr>
                                        <p:cTn id="284" dur="1000"/>
                                        <p:tgtEl>
                                          <p:spTgt spid="25"/>
                                        </p:tgtEl>
                                        <p:attrNameLst>
                                          <p:attrName>ppt_x</p:attrName>
                                        </p:attrNameLst>
                                      </p:cBhvr>
                                      <p:tavLst>
                                        <p:tav tm="0">
                                          <p:val>
                                            <p:strVal val="ppt_x"/>
                                          </p:val>
                                        </p:tav>
                                        <p:tav tm="100000">
                                          <p:val>
                                            <p:fltVal val="0.5"/>
                                          </p:val>
                                        </p:tav>
                                      </p:tavLst>
                                    </p:anim>
                                    <p:anim calcmode="lin" valueType="num">
                                      <p:cBhvr>
                                        <p:cTn id="285" dur="1000"/>
                                        <p:tgtEl>
                                          <p:spTgt spid="25"/>
                                        </p:tgtEl>
                                        <p:attrNameLst>
                                          <p:attrName>ppt_y</p:attrName>
                                        </p:attrNameLst>
                                      </p:cBhvr>
                                      <p:tavLst>
                                        <p:tav tm="0">
                                          <p:val>
                                            <p:strVal val="ppt_y"/>
                                          </p:val>
                                        </p:tav>
                                        <p:tav tm="100000">
                                          <p:val>
                                            <p:fltVal val="0.5"/>
                                          </p:val>
                                        </p:tav>
                                      </p:tavLst>
                                    </p:anim>
                                    <p:set>
                                      <p:cBhvr>
                                        <p:cTn id="286" dur="1" fill="hold">
                                          <p:stCondLst>
                                            <p:cond delay="999"/>
                                          </p:stCondLst>
                                        </p:cTn>
                                        <p:tgtEl>
                                          <p:spTgt spid="25"/>
                                        </p:tgtEl>
                                        <p:attrNameLst>
                                          <p:attrName>style.visibility</p:attrName>
                                        </p:attrNameLst>
                                      </p:cBhvr>
                                      <p:to>
                                        <p:strVal val="hidden"/>
                                      </p:to>
                                    </p:set>
                                  </p:childTnLst>
                                </p:cTn>
                              </p:par>
                              <p:par>
                                <p:cTn id="287" presetID="0" presetClass="path" presetSubtype="0" accel="50000" decel="50000" fill="hold" nodeType="withEffect">
                                  <p:stCondLst>
                                    <p:cond delay="0"/>
                                  </p:stCondLst>
                                  <p:childTnLst>
                                    <p:animMotion origin="layout" path="M 5E-6 2.19241E-6 L 0.14688 -0.05805 " pathEditMode="relative" rAng="0" ptsTypes="AA">
                                      <p:cBhvr>
                                        <p:cTn id="288" dur="1000" fill="hold"/>
                                        <p:tgtEl>
                                          <p:spTgt spid="25"/>
                                        </p:tgtEl>
                                        <p:attrNameLst>
                                          <p:attrName>ppt_x</p:attrName>
                                          <p:attrName>ppt_y</p:attrName>
                                        </p:attrNameLst>
                                      </p:cBhvr>
                                      <p:rCtr x="7344" y="-2914"/>
                                    </p:animMotion>
                                  </p:childTnLst>
                                </p:cTn>
                              </p:par>
                            </p:childTnLst>
                          </p:cTn>
                        </p:par>
                      </p:childTnLst>
                    </p:cTn>
                  </p:par>
                  <p:par>
                    <p:cTn id="289" fill="hold">
                      <p:stCondLst>
                        <p:cond delay="indefinite"/>
                      </p:stCondLst>
                      <p:childTnLst>
                        <p:par>
                          <p:cTn id="290" fill="hold">
                            <p:stCondLst>
                              <p:cond delay="0"/>
                            </p:stCondLst>
                            <p:childTnLst>
                              <p:par>
                                <p:cTn id="291" presetID="10" presetClass="entr" presetSubtype="0" fill="hold" grpId="7" nodeType="clickEffect">
                                  <p:stCondLst>
                                    <p:cond delay="0"/>
                                  </p:stCondLst>
                                  <p:childTnLst>
                                    <p:set>
                                      <p:cBhvr>
                                        <p:cTn id="292" dur="1" fill="hold">
                                          <p:stCondLst>
                                            <p:cond delay="0"/>
                                          </p:stCondLst>
                                        </p:cTn>
                                        <p:tgtEl>
                                          <p:spTgt spid="6"/>
                                        </p:tgtEl>
                                        <p:attrNameLst>
                                          <p:attrName>style.visibility</p:attrName>
                                        </p:attrNameLst>
                                      </p:cBhvr>
                                      <p:to>
                                        <p:strVal val="visible"/>
                                      </p:to>
                                    </p:set>
                                    <p:animEffect transition="in" filter="fade">
                                      <p:cBhvr>
                                        <p:cTn id="293" dur="250"/>
                                        <p:tgtEl>
                                          <p:spTgt spid="6"/>
                                        </p:tgtEl>
                                      </p:cBhvr>
                                    </p:animEffect>
                                  </p:childTnLst>
                                </p:cTn>
                              </p:par>
                              <p:par>
                                <p:cTn id="294" presetID="42" presetClass="path" presetSubtype="0" accel="50000" decel="50000" fill="hold" grpId="6" nodeType="withEffect">
                                  <p:stCondLst>
                                    <p:cond delay="0"/>
                                  </p:stCondLst>
                                  <p:childTnLst>
                                    <p:animMotion origin="layout" path="M 0.27378 -0.21713 L -0.32014 -0.12524 " pathEditMode="relative" rAng="0" ptsTypes="AA">
                                      <p:cBhvr>
                                        <p:cTn id="295" dur="2000" fill="hold"/>
                                        <p:tgtEl>
                                          <p:spTgt spid="6"/>
                                        </p:tgtEl>
                                        <p:attrNameLst>
                                          <p:attrName>ppt_x</p:attrName>
                                          <p:attrName>ppt_y</p:attrName>
                                        </p:attrNameLst>
                                      </p:cBhvr>
                                      <p:rCtr x="-29705" y="4583"/>
                                    </p:animMotion>
                                  </p:childTnLst>
                                </p:cTn>
                              </p:par>
                              <p:par>
                                <p:cTn id="296" presetID="6" presetClass="emph" presetSubtype="0" fill="hold" grpId="10" nodeType="withEffect">
                                  <p:stCondLst>
                                    <p:cond delay="0"/>
                                  </p:stCondLst>
                                  <p:childTnLst>
                                    <p:animScale>
                                      <p:cBhvr>
                                        <p:cTn id="297" dur="2000" fill="hold"/>
                                        <p:tgtEl>
                                          <p:spTgt spid="6"/>
                                        </p:tgtEl>
                                      </p:cBhvr>
                                      <p:by x="97000" y="97000"/>
                                    </p:animScale>
                                  </p:childTnLst>
                                </p:cTn>
                              </p:par>
                              <p:par>
                                <p:cTn id="298" presetID="3" presetClass="emph" presetSubtype="10" fill="hold" grpId="9" nodeType="withEffect">
                                  <p:stCondLst>
                                    <p:cond delay="500"/>
                                  </p:stCondLst>
                                  <p:childTnLst>
                                    <p:animClr clrSpc="hsl" dir="ccw">
                                      <p:cBhvr override="childStyle">
                                        <p:cTn id="299" dur="1500" fill="hold"/>
                                        <p:tgtEl>
                                          <p:spTgt spid="6"/>
                                        </p:tgtEl>
                                        <p:attrNameLst>
                                          <p:attrName>style.color</p:attrName>
                                        </p:attrNameLst>
                                      </p:cBhvr>
                                      <p:to>
                                        <a:schemeClr val="bg1"/>
                                      </p:to>
                                    </p:animClr>
                                  </p:childTnLst>
                                </p:cTn>
                              </p:par>
                              <p:par>
                                <p:cTn id="300" presetID="10" presetClass="exit" presetSubtype="0" fill="hold" grpId="1" nodeType="withEffect">
                                  <p:stCondLst>
                                    <p:cond delay="0"/>
                                  </p:stCondLst>
                                  <p:childTnLst>
                                    <p:animEffect transition="out" filter="fade">
                                      <p:cBhvr>
                                        <p:cTn id="301" dur="500"/>
                                        <p:tgtEl>
                                          <p:spTgt spid="7"/>
                                        </p:tgtEl>
                                      </p:cBhvr>
                                    </p:animEffect>
                                    <p:set>
                                      <p:cBhvr>
                                        <p:cTn id="30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1" grpId="2"/>
      <p:bldP spid="10" grpId="0"/>
      <p:bldP spid="10" grpId="1"/>
      <p:bldP spid="10" grpId="2"/>
      <p:bldP spid="12" grpId="0"/>
      <p:bldP spid="12" grpId="1"/>
      <p:bldP spid="12" grpId="2"/>
      <p:bldP spid="2" grpId="0"/>
      <p:bldP spid="2" grpId="1"/>
      <p:bldP spid="5" grpId="0"/>
      <p:bldP spid="5" grpId="1"/>
      <p:bldP spid="5" grpId="2"/>
      <p:bldP spid="5" grpId="3"/>
      <p:bldP spid="5" grpId="4"/>
      <p:bldP spid="5" grpId="5"/>
      <p:bldP spid="6" grpId="0"/>
      <p:bldP spid="6" grpId="1"/>
      <p:bldP spid="6" grpId="2"/>
      <p:bldP spid="6" grpId="3"/>
      <p:bldP spid="6" grpId="4"/>
      <p:bldP spid="6" grpId="5"/>
      <p:bldP spid="6" grpId="6"/>
      <p:bldP spid="6" grpId="7"/>
      <p:bldP spid="6" grpId="9"/>
      <p:bldP spid="6" grpId="10"/>
      <p:bldP spid="8" grpId="0"/>
      <p:bldP spid="8" grpId="1"/>
      <p:bldP spid="8" grpId="2"/>
      <p:bldP spid="8" grpId="3"/>
      <p:bldP spid="9" grpId="0"/>
      <p:bldP spid="9" grpId="1"/>
      <p:bldP spid="9" grpId="2"/>
      <p:bldP spid="9" grpId="3"/>
      <p:bldP spid="7" grpId="0"/>
      <p:bldP spid="7" grpId="1"/>
      <p:bldP spid="30" grpId="0"/>
      <p:bldP spid="30" grpId="1"/>
      <p:bldP spid="31" grpId="0"/>
      <p:bldP spid="31" grpId="1"/>
      <p:bldP spid="32" grpId="0"/>
      <p:bldP spid="32" grpId="1"/>
      <p:bldP spid="13" grpId="0"/>
      <p:bldP spid="13" grpId="1"/>
      <p:bldP spid="13" grpId="2"/>
      <p:bldP spid="14" grpId="0"/>
      <p:bldP spid="14" grpId="1"/>
      <p:bldP spid="14" grpId="2"/>
      <p:bldP spid="15" grpId="0"/>
      <p:bldP spid="15" grpId="1"/>
      <p:bldP spid="15" grpId="2"/>
      <p:bldP spid="16" grpId="0"/>
      <p:bldP spid="16" grpId="1"/>
      <p:bldP spid="16" grpId="2"/>
      <p:bldP spid="20" grpId="0"/>
      <p:bldP spid="20" grpId="1"/>
      <p:bldP spid="17" grpId="0"/>
      <p:bldP spid="17" grpId="1"/>
      <p:bldP spid="17" grpId="2"/>
      <p:bldP spid="18" grpId="0" build="allAtOnce"/>
      <p:bldP spid="18" grpId="1" build="allAtOnce"/>
      <p:bldP spid="18" grpId="2" build="allAtOnce"/>
      <p:bldP spid="19" grpId="0"/>
      <p:bldP spid="19" grpId="1"/>
      <p:bldP spid="19" grpId="2"/>
      <p:bldP spid="19" grpId="3"/>
      <p:bldP spid="19" grpId="4"/>
      <p:bldP spid="21" grpId="0"/>
      <p:bldP spid="21" grpId="1"/>
      <p:bldP spid="22" grpId="0"/>
      <p:bldP spid="22" grpId="1"/>
      <p:bldP spid="22" grpId="2"/>
      <p:bldP spid="22" grpId="3"/>
      <p:bldP spid="22" grpId="4"/>
      <p:bldP spid="23" grpId="0"/>
      <p:bldP spid="23" grpId="1"/>
      <p:bldP spid="26" grpId="0"/>
      <p:bldP spid="26" grpId="1"/>
      <p:bldP spid="28" grpId="0"/>
      <p:bldP spid="28" grpId="1"/>
      <p:bldP spid="28" grpId="2"/>
      <p:bldP spid="33" grpId="0"/>
      <p:bldP spid="33" grpId="1"/>
      <p:bldP spid="33" grpId="2"/>
      <p:bldP spid="34" grpId="0"/>
      <p:bldP spid="34" grpId="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3111" t="21500" r="14111" b="21000"/>
          <a:stretch/>
        </p:blipFill>
        <p:spPr>
          <a:xfrm>
            <a:off x="4206240" y="1481002"/>
            <a:ext cx="4400550" cy="3943350"/>
          </a:xfrm>
          <a:prstGeom prst="rect">
            <a:avLst/>
          </a:prstGeom>
        </p:spPr>
      </p:pic>
      <p:sp>
        <p:nvSpPr>
          <p:cNvPr id="10" name="!!Picture">
            <a:extLst>
              <a:ext uri="{FF2B5EF4-FFF2-40B4-BE49-F238E27FC236}">
                <a16:creationId xmlns:a16="http://schemas.microsoft.com/office/drawing/2014/main" id="{54F1D794-0863-F20D-0825-3C93C86F899E}"/>
              </a:ext>
            </a:extLst>
          </p:cNvPr>
          <p:cNvSpPr/>
          <p:nvPr/>
        </p:nvSpPr>
        <p:spPr>
          <a:xfrm>
            <a:off x="4202178" y="1482052"/>
            <a:ext cx="4398264" cy="3941064"/>
          </a:xfrm>
          <a:custGeom>
            <a:avLst/>
            <a:gdLst>
              <a:gd name="connsiteX0" fmla="*/ 1880235 w 3760470"/>
              <a:gd name="connsiteY0" fmla="*/ 985838 h 3943350"/>
              <a:gd name="connsiteX1" fmla="*/ 1880235 w 3760470"/>
              <a:gd name="connsiteY1" fmla="*/ 3943350 h 3943350"/>
              <a:gd name="connsiteX2" fmla="*/ 1880235 w 3760470"/>
              <a:gd name="connsiteY2" fmla="*/ 985838 h 3943350"/>
              <a:gd name="connsiteX0" fmla="*/ 2151179 w 4045122"/>
              <a:gd name="connsiteY0" fmla="*/ 936987 h 3894499"/>
              <a:gd name="connsiteX1" fmla="*/ 2151179 w 4045122"/>
              <a:gd name="connsiteY1" fmla="*/ 3894499 h 3894499"/>
              <a:gd name="connsiteX2" fmla="*/ 2151179 w 4045122"/>
              <a:gd name="connsiteY2" fmla="*/ 936987 h 3894499"/>
              <a:gd name="connsiteX0" fmla="*/ 2151179 w 4125765"/>
              <a:gd name="connsiteY0" fmla="*/ 892810 h 3850322"/>
              <a:gd name="connsiteX1" fmla="*/ 2151179 w 4125765"/>
              <a:gd name="connsiteY1" fmla="*/ 3850322 h 3850322"/>
              <a:gd name="connsiteX2" fmla="*/ 2151179 w 4125765"/>
              <a:gd name="connsiteY2" fmla="*/ 892810 h 3850322"/>
              <a:gd name="connsiteX0" fmla="*/ 2151179 w 4305188"/>
              <a:gd name="connsiteY0" fmla="*/ 892810 h 3850322"/>
              <a:gd name="connsiteX1" fmla="*/ 2151179 w 4305188"/>
              <a:gd name="connsiteY1" fmla="*/ 3850322 h 3850322"/>
              <a:gd name="connsiteX2" fmla="*/ 2151179 w 4305188"/>
              <a:gd name="connsiteY2" fmla="*/ 892810 h 3850322"/>
              <a:gd name="connsiteX0" fmla="*/ 2135222 w 4304162"/>
              <a:gd name="connsiteY0" fmla="*/ 841368 h 4096060"/>
              <a:gd name="connsiteX1" fmla="*/ 2158082 w 4304162"/>
              <a:gd name="connsiteY1" fmla="*/ 4096060 h 4096060"/>
              <a:gd name="connsiteX2" fmla="*/ 2135222 w 4304162"/>
              <a:gd name="connsiteY2" fmla="*/ 841368 h 4096060"/>
              <a:gd name="connsiteX0" fmla="*/ 2135222 w 4317184"/>
              <a:gd name="connsiteY0" fmla="*/ 841368 h 4096060"/>
              <a:gd name="connsiteX1" fmla="*/ 2158082 w 4317184"/>
              <a:gd name="connsiteY1" fmla="*/ 4096060 h 4096060"/>
              <a:gd name="connsiteX2" fmla="*/ 2135222 w 4317184"/>
              <a:gd name="connsiteY2" fmla="*/ 841368 h 4096060"/>
              <a:gd name="connsiteX0" fmla="*/ 2135222 w 4317184"/>
              <a:gd name="connsiteY0" fmla="*/ 824785 h 4182347"/>
              <a:gd name="connsiteX1" fmla="*/ 2158082 w 4317184"/>
              <a:gd name="connsiteY1" fmla="*/ 4182347 h 4182347"/>
              <a:gd name="connsiteX2" fmla="*/ 2135222 w 4317184"/>
              <a:gd name="connsiteY2" fmla="*/ 824785 h 4182347"/>
              <a:gd name="connsiteX0" fmla="*/ 2135222 w 4327009"/>
              <a:gd name="connsiteY0" fmla="*/ 824785 h 4182347"/>
              <a:gd name="connsiteX1" fmla="*/ 2158082 w 4327009"/>
              <a:gd name="connsiteY1" fmla="*/ 4182347 h 4182347"/>
              <a:gd name="connsiteX2" fmla="*/ 2135222 w 4327009"/>
              <a:gd name="connsiteY2" fmla="*/ 824785 h 4182347"/>
              <a:gd name="connsiteX0" fmla="*/ 2155683 w 4347470"/>
              <a:gd name="connsiteY0" fmla="*/ 529277 h 3886839"/>
              <a:gd name="connsiteX1" fmla="*/ 2178543 w 4347470"/>
              <a:gd name="connsiteY1" fmla="*/ 3886839 h 3886839"/>
              <a:gd name="connsiteX2" fmla="*/ 2155683 w 4347470"/>
              <a:gd name="connsiteY2" fmla="*/ 529277 h 3886839"/>
              <a:gd name="connsiteX0" fmla="*/ 2168513 w 4360300"/>
              <a:gd name="connsiteY0" fmla="*/ 521168 h 3878730"/>
              <a:gd name="connsiteX1" fmla="*/ 2191373 w 4360300"/>
              <a:gd name="connsiteY1" fmla="*/ 3878730 h 3878730"/>
              <a:gd name="connsiteX2" fmla="*/ 2168513 w 4360300"/>
              <a:gd name="connsiteY2" fmla="*/ 521168 h 3878730"/>
              <a:gd name="connsiteX0" fmla="*/ 2168513 w 4337610"/>
              <a:gd name="connsiteY0" fmla="*/ 521168 h 3878730"/>
              <a:gd name="connsiteX1" fmla="*/ 2191373 w 4337610"/>
              <a:gd name="connsiteY1" fmla="*/ 3878730 h 3878730"/>
              <a:gd name="connsiteX2" fmla="*/ 2168513 w 4337610"/>
              <a:gd name="connsiteY2" fmla="*/ 521168 h 3878730"/>
            </a:gdLst>
            <a:ahLst/>
            <a:cxnLst>
              <a:cxn ang="0">
                <a:pos x="connsiteX0" y="connsiteY0"/>
              </a:cxn>
              <a:cxn ang="0">
                <a:pos x="connsiteX1" y="connsiteY1"/>
              </a:cxn>
              <a:cxn ang="0">
                <a:pos x="connsiteX2" y="connsiteY2"/>
              </a:cxn>
            </a:cxnLst>
            <a:rect l="l" t="t" r="r" b="b"/>
            <a:pathLst>
              <a:path w="4337610" h="3878730">
                <a:moveTo>
                  <a:pt x="2168513" y="521168"/>
                </a:moveTo>
                <a:cubicBezTo>
                  <a:pt x="3615436" y="-1190111"/>
                  <a:pt x="6213066" y="1721318"/>
                  <a:pt x="2191373" y="3878730"/>
                </a:cubicBezTo>
                <a:cubicBezTo>
                  <a:pt x="-2230370" y="1184108"/>
                  <a:pt x="1255410" y="-1050640"/>
                  <a:pt x="2168513" y="521168"/>
                </a:cubicBezTo>
                <a:close/>
              </a:path>
            </a:pathLst>
          </a:cu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Main"/>
          <p:cNvSpPr>
            <a:spLocks noGrp="1"/>
          </p:cNvSpPr>
          <p:nvPr>
            <p:ph type="title"/>
          </p:nvPr>
        </p:nvSpPr>
        <p:spPr>
          <a:xfrm>
            <a:off x="457200" y="2057400"/>
            <a:ext cx="8229600" cy="2514600"/>
          </a:xfrm>
        </p:spPr>
        <p:txBody>
          <a:bodyPr/>
          <a:lstStyle/>
          <a:p>
            <a:r>
              <a:rPr lang="en-US" dirty="0">
                <a:ln w="18415" cmpd="sng">
                  <a:solidFill>
                    <a:srgbClr val="FFFFFF"/>
                  </a:solidFill>
                  <a:prstDash val="solid"/>
                </a:ln>
                <a:solidFill>
                  <a:srgbClr val="FFFFFF"/>
                </a:solidFill>
                <a:effectLst>
                  <a:glow rad="88900">
                    <a:schemeClr val="tx1">
                      <a:alpha val="85000"/>
                    </a:schemeClr>
                  </a:glow>
                  <a:outerShdw blurRad="63500" dir="3600000" algn="tl" rotWithShape="0">
                    <a:srgbClr val="000000">
                      <a:alpha val="70000"/>
                    </a:srgbClr>
                  </a:outerShdw>
                </a:effectLst>
              </a:rPr>
              <a:t>Hope deferred makes the heart sick, But when the desire comes,   it is a tree of life. </a:t>
            </a:r>
            <a:r>
              <a:rPr lang="en-US" sz="3200" i="1" dirty="0">
                <a:ln w="18415" cmpd="sng">
                  <a:solidFill>
                    <a:srgbClr val="FFFFFF"/>
                  </a:solidFill>
                  <a:prstDash val="solid"/>
                </a:ln>
                <a:solidFill>
                  <a:srgbClr val="FFFFFF"/>
                </a:solidFill>
                <a:effectLst>
                  <a:glow rad="88900">
                    <a:schemeClr val="tx1">
                      <a:alpha val="85000"/>
                    </a:schemeClr>
                  </a:glow>
                  <a:outerShdw blurRad="63500" dir="3600000" algn="tl" rotWithShape="0">
                    <a:srgbClr val="000000">
                      <a:alpha val="70000"/>
                    </a:srgbClr>
                  </a:outerShdw>
                </a:effectLst>
              </a:rPr>
              <a:t>– Proverbs 13:12 </a:t>
            </a:r>
          </a:p>
        </p:txBody>
      </p:sp>
      <p:sp>
        <p:nvSpPr>
          <p:cNvPr id="4" name="Title 1"/>
          <p:cNvSpPr txBox="1">
            <a:spLocks/>
          </p:cNvSpPr>
          <p:nvPr/>
        </p:nvSpPr>
        <p:spPr>
          <a:xfrm>
            <a:off x="533400" y="2133600"/>
            <a:ext cx="1981200" cy="990600"/>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w="18415" cmpd="sng">
                  <a:noFill/>
                  <a:prstDash val="solid"/>
                </a:ln>
                <a:solidFill>
                  <a:srgbClr val="66FF66"/>
                </a:solidFill>
                <a:effectLst>
                  <a:outerShdw blurRad="63500" dir="3600000" algn="tl" rotWithShape="0">
                    <a:srgbClr val="000000">
                      <a:alpha val="70000"/>
                    </a:srgbClr>
                  </a:outerShdw>
                </a:effectLst>
                <a:uLnTx/>
                <a:uFillTx/>
                <a:latin typeface="Calibri"/>
                <a:ea typeface="+mj-ea"/>
                <a:cs typeface="+mj-cs"/>
              </a:rPr>
              <a:t> </a:t>
            </a:r>
            <a:r>
              <a:rPr kumimoji="0" lang="en-US" sz="4800" b="0" i="0" u="none" strike="noStrike" kern="1200" cap="none" spc="0" normalizeH="0" baseline="0" noProof="0" dirty="0">
                <a:ln w="18415" cmpd="sng">
                  <a:noFill/>
                  <a:prstDash val="solid"/>
                </a:ln>
                <a:solidFill>
                  <a:srgbClr val="66FF66"/>
                </a:solidFill>
                <a:effectLst>
                  <a:outerShdw blurRad="63500" dir="3600000" algn="tl" rotWithShape="0">
                    <a:srgbClr val="000000">
                      <a:alpha val="70000"/>
                    </a:srgbClr>
                  </a:outerShdw>
                </a:effectLst>
                <a:uLnTx/>
                <a:uFillTx/>
                <a:latin typeface="Calibri"/>
                <a:ea typeface="+mj-ea"/>
                <a:cs typeface="+mj-cs"/>
              </a:rPr>
              <a:t> </a:t>
            </a:r>
            <a:r>
              <a:rPr kumimoji="0" lang="en-US" sz="4400" b="0" i="0" u="none" strike="noStrike" kern="1200" cap="none" spc="0" normalizeH="0" baseline="0" noProof="0" dirty="0">
                <a:ln w="19050" cmpd="sng">
                  <a:solidFill>
                    <a:srgbClr val="FFFFFF"/>
                  </a:solidFill>
                  <a:prstDash val="solid"/>
                </a:ln>
                <a:solidFill>
                  <a:prstClr val="white"/>
                </a:solidFill>
                <a:effectLst>
                  <a:glow rad="50800">
                    <a:prstClr val="black">
                      <a:alpha val="80000"/>
                    </a:prstClr>
                  </a:glow>
                  <a:outerShdw blurRad="63500" dir="3600000" algn="tl" rotWithShape="0">
                    <a:srgbClr val="000000">
                      <a:alpha val="70000"/>
                    </a:srgbClr>
                  </a:outerShdw>
                </a:effectLst>
                <a:uLnTx/>
                <a:uFillTx/>
                <a:latin typeface="Calibri"/>
                <a:ea typeface="+mj-ea"/>
                <a:cs typeface="+mj-cs"/>
              </a:rPr>
              <a:t>hope</a:t>
            </a:r>
            <a:endParaRPr kumimoji="0" lang="en-US" sz="4400" b="0" i="1" u="none" strike="noStrike" kern="1200" cap="none" spc="0" normalizeH="0" baseline="0" noProof="0" dirty="0">
              <a:ln w="19050" cmpd="sng">
                <a:solidFill>
                  <a:srgbClr val="FFFFFF"/>
                </a:solidFill>
                <a:prstDash val="solid"/>
              </a:ln>
              <a:solidFill>
                <a:prstClr val="white"/>
              </a:solidFill>
              <a:effectLst>
                <a:glow rad="50800">
                  <a:prstClr val="black">
                    <a:alpha val="80000"/>
                  </a:prstClr>
                </a:glow>
                <a:outerShdw blurRad="63500" dir="3600000" algn="tl" rotWithShape="0">
                  <a:srgbClr val="000000">
                    <a:alpha val="70000"/>
                  </a:srgbClr>
                </a:outerShdw>
              </a:effectLst>
              <a:uLnTx/>
              <a:uFillTx/>
              <a:latin typeface="Calibri"/>
              <a:ea typeface="+mj-ea"/>
              <a:cs typeface="+mj-cs"/>
            </a:endParaRPr>
          </a:p>
        </p:txBody>
      </p:sp>
      <p:sp>
        <p:nvSpPr>
          <p:cNvPr id="5" name="tree">
            <a:extLst>
              <a:ext uri="{FF2B5EF4-FFF2-40B4-BE49-F238E27FC236}">
                <a16:creationId xmlns:a16="http://schemas.microsoft.com/office/drawing/2014/main" id="{1814CE21-E1FD-93F4-127B-EFC265AB7193}"/>
              </a:ext>
            </a:extLst>
          </p:cNvPr>
          <p:cNvSpPr txBox="1">
            <a:spLocks noChangeArrowheads="1"/>
          </p:cNvSpPr>
          <p:nvPr/>
        </p:nvSpPr>
        <p:spPr bwMode="auto">
          <a:xfrm>
            <a:off x="2266950" y="3584864"/>
            <a:ext cx="2905043" cy="794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dirty="0">
                <a:ln w="18415" cmpd="sng">
                  <a:solidFill>
                    <a:srgbClr val="FFFFFF"/>
                  </a:solidFill>
                  <a:prstDash val="solid"/>
                </a:ln>
                <a:solidFill>
                  <a:srgbClr val="FFFFFF"/>
                </a:solidFill>
                <a:effectLst>
                  <a:glow rad="88900">
                    <a:schemeClr val="tx1">
                      <a:alpha val="85000"/>
                    </a:schemeClr>
                  </a:glow>
                  <a:outerShdw blurRad="63500" dir="3600000" algn="tl" rotWithShape="0">
                    <a:srgbClr val="000000">
                      <a:alpha val="70000"/>
                    </a:srgbClr>
                  </a:outerShdw>
                </a:effectLst>
              </a:rPr>
              <a:t>tree of life</a:t>
            </a:r>
          </a:p>
        </p:txBody>
      </p:sp>
      <p:sp>
        <p:nvSpPr>
          <p:cNvPr id="6" name="Rectangle 2">
            <a:extLst>
              <a:ext uri="{FF2B5EF4-FFF2-40B4-BE49-F238E27FC236}">
                <a16:creationId xmlns:a16="http://schemas.microsoft.com/office/drawing/2014/main" id="{595F5181-CC88-4F95-165C-086C2602F96F}"/>
              </a:ext>
            </a:extLst>
          </p:cNvPr>
          <p:cNvSpPr txBox="1">
            <a:spLocks noChangeArrowheads="1"/>
          </p:cNvSpPr>
          <p:nvPr/>
        </p:nvSpPr>
        <p:spPr bwMode="auto">
          <a:xfrm>
            <a:off x="827810" y="2259807"/>
            <a:ext cx="1603663" cy="768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dirty="0">
                <a:ln w="18415" cmpd="sng">
                  <a:solidFill>
                    <a:schemeClr val="bg1"/>
                  </a:solidFill>
                  <a:prstDash val="solid"/>
                </a:ln>
                <a:solidFill>
                  <a:srgbClr val="FFFFFF"/>
                </a:solidFill>
                <a:effectLst>
                  <a:glow rad="88900">
                    <a:schemeClr val="tx1">
                      <a:alpha val="85000"/>
                    </a:schemeClr>
                  </a:glow>
                  <a:outerShdw blurRad="63500" dir="3600000" algn="tl" rotWithShape="0">
                    <a:srgbClr val="000000">
                      <a:alpha val="70000"/>
                    </a:srgbClr>
                  </a:outerShdw>
                </a:effectLst>
              </a:rPr>
              <a:t>Hope</a:t>
            </a:r>
          </a:p>
        </p:txBody>
      </p:sp>
      <p:sp>
        <p:nvSpPr>
          <p:cNvPr id="7" name="!!heart">
            <a:extLst>
              <a:ext uri="{FF2B5EF4-FFF2-40B4-BE49-F238E27FC236}">
                <a16:creationId xmlns:a16="http://schemas.microsoft.com/office/drawing/2014/main" id="{59CE010A-63B6-26A6-D165-A44EB7E68F55}"/>
              </a:ext>
            </a:extLst>
          </p:cNvPr>
          <p:cNvSpPr txBox="1">
            <a:spLocks noChangeArrowheads="1"/>
          </p:cNvSpPr>
          <p:nvPr/>
        </p:nvSpPr>
        <p:spPr bwMode="auto">
          <a:xfrm>
            <a:off x="5649363" y="4805573"/>
            <a:ext cx="1494777" cy="794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dirty="0">
                <a:ln w="18415" cmpd="sng">
                  <a:solidFill>
                    <a:srgbClr val="FFFFFF"/>
                  </a:solidFill>
                  <a:prstDash val="solid"/>
                </a:ln>
                <a:solidFill>
                  <a:srgbClr val="FFFFFF"/>
                </a:solidFill>
                <a:effectLst>
                  <a:glow rad="88900">
                    <a:schemeClr val="tx1">
                      <a:alpha val="85000"/>
                    </a:schemeClr>
                  </a:glow>
                  <a:outerShdw blurRad="63500" dir="3600000" algn="tl" rotWithShape="0">
                    <a:srgbClr val="000000">
                      <a:alpha val="70000"/>
                    </a:srgbClr>
                  </a:outerShdw>
                </a:effectLst>
              </a:rPr>
              <a:t>heart</a:t>
            </a:r>
          </a:p>
        </p:txBody>
      </p:sp>
      <p:sp>
        <p:nvSpPr>
          <p:cNvPr id="9" name="heartRED" hidden="1">
            <a:extLst>
              <a:ext uri="{FF2B5EF4-FFF2-40B4-BE49-F238E27FC236}">
                <a16:creationId xmlns:a16="http://schemas.microsoft.com/office/drawing/2014/main" id="{274849E5-F0AB-A125-3BFB-E26AD6740CC9}"/>
              </a:ext>
            </a:extLst>
          </p:cNvPr>
          <p:cNvSpPr txBox="1">
            <a:spLocks noChangeArrowheads="1"/>
          </p:cNvSpPr>
          <p:nvPr/>
        </p:nvSpPr>
        <p:spPr bwMode="auto">
          <a:xfrm>
            <a:off x="5509260" y="2902874"/>
            <a:ext cx="1712513" cy="794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dirty="0">
                <a:ln w="18415" cmpd="sng">
                  <a:noFill/>
                  <a:prstDash val="solid"/>
                </a:ln>
                <a:solidFill>
                  <a:srgbClr val="FF0000"/>
                </a:solidFill>
                <a:effectLst>
                  <a:outerShdw blurRad="63500" dir="3600000" algn="tl" rotWithShape="0">
                    <a:srgbClr val="000000">
                      <a:alpha val="70000"/>
                    </a:srgbClr>
                  </a:outerShdw>
                </a:effectLst>
              </a:rPr>
              <a:t>heart</a:t>
            </a:r>
          </a:p>
        </p:txBody>
      </p:sp>
    </p:spTree>
    <p:extLst>
      <p:ext uri="{BB962C8B-B14F-4D97-AF65-F5344CB8AC3E}">
        <p14:creationId xmlns:p14="http://schemas.microsoft.com/office/powerpoint/2010/main" val="330427185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xit" presetSubtype="8" fill="hold" grpId="2" nodeType="withEffect">
                                  <p:stCondLst>
                                    <p:cond delay="0"/>
                                  </p:stCondLst>
                                  <p:childTnLst>
                                    <p:animEffect transition="out" filter="wipe(left)">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5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50"/>
                                        <p:tgtEl>
                                          <p:spTgt spid="6"/>
                                        </p:tgtEl>
                                      </p:cBhvr>
                                    </p:animEffect>
                                  </p:childTnLst>
                                </p:cTn>
                              </p:par>
                              <p:par>
                                <p:cTn id="19" presetID="42" presetClass="path" presetSubtype="0" accel="50000" decel="50000" fill="hold" grpId="2" nodeType="withEffect">
                                  <p:stCondLst>
                                    <p:cond delay="0"/>
                                  </p:stCondLst>
                                  <p:childTnLst>
                                    <p:animMotion origin="layout" path="M -8.33333E-7 4.44444E-6 L 0.06215 0.18726 " pathEditMode="relative" rAng="0" ptsTypes="AA">
                                      <p:cBhvr>
                                        <p:cTn id="20" dur="2000" fill="hold"/>
                                        <p:tgtEl>
                                          <p:spTgt spid="5"/>
                                        </p:tgtEl>
                                        <p:attrNameLst>
                                          <p:attrName>ppt_x</p:attrName>
                                          <p:attrName>ppt_y</p:attrName>
                                        </p:attrNameLst>
                                      </p:cBhvr>
                                      <p:rCtr x="3108" y="9352"/>
                                    </p:animMotion>
                                  </p:childTnLst>
                                </p:cTn>
                              </p:par>
                              <p:par>
                                <p:cTn id="21" presetID="42" presetClass="path" presetSubtype="0" fill="hold" grpId="2" nodeType="withEffect">
                                  <p:stCondLst>
                                    <p:cond delay="0"/>
                                  </p:stCondLst>
                                  <p:childTnLst>
                                    <p:animMotion origin="layout" path="M 5E-6 3.33333E-6 L 0.04757 0.28912 " pathEditMode="relative" rAng="0" ptsTypes="AA">
                                      <p:cBhvr>
                                        <p:cTn id="22" dur="1250" fill="hold"/>
                                        <p:tgtEl>
                                          <p:spTgt spid="6"/>
                                        </p:tgtEl>
                                        <p:attrNameLst>
                                          <p:attrName>ppt_x</p:attrName>
                                          <p:attrName>ppt_y</p:attrName>
                                        </p:attrNameLst>
                                      </p:cBhvr>
                                      <p:rCtr x="2378" y="14444"/>
                                    </p:animMotion>
                                  </p:childTnLst>
                                </p:cTn>
                              </p:par>
                              <p:par>
                                <p:cTn id="23" presetID="10" presetClass="exit" presetSubtype="0" fill="hold" grpId="1" nodeType="withEffect">
                                  <p:stCondLst>
                                    <p:cond delay="0"/>
                                  </p:stCondLst>
                                  <p:childTnLst>
                                    <p:animEffect transition="out" filter="fade">
                                      <p:cBhvr>
                                        <p:cTn id="24" dur="1750"/>
                                        <p:tgtEl>
                                          <p:spTgt spid="2"/>
                                        </p:tgtEl>
                                      </p:cBhvr>
                                    </p:animEffect>
                                    <p:set>
                                      <p:cBhvr>
                                        <p:cTn id="25" dur="1" fill="hold">
                                          <p:stCondLst>
                                            <p:cond delay="1749"/>
                                          </p:stCondLst>
                                        </p:cTn>
                                        <p:tgtEl>
                                          <p:spTgt spid="2"/>
                                        </p:tgtEl>
                                        <p:attrNameLst>
                                          <p:attrName>style.visibility</p:attrName>
                                        </p:attrNameLst>
                                      </p:cBhvr>
                                      <p:to>
                                        <p:strVal val="hidden"/>
                                      </p:to>
                                    </p:set>
                                  </p:childTnLst>
                                </p:cTn>
                              </p:par>
                              <p:par>
                                <p:cTn id="26" presetID="42" presetClass="path" presetSubtype="0" fill="hold" grpId="3" nodeType="withEffect">
                                  <p:stCondLst>
                                    <p:cond delay="1250"/>
                                  </p:stCondLst>
                                  <p:childTnLst>
                                    <p:animMotion origin="layout" path="M 0.04757 0.28912 L 0.07639 0.10578 " pathEditMode="relative" rAng="0" ptsTypes="AA">
                                      <p:cBhvr>
                                        <p:cTn id="27" dur="500" fill="hold"/>
                                        <p:tgtEl>
                                          <p:spTgt spid="6"/>
                                        </p:tgtEl>
                                        <p:attrNameLst>
                                          <p:attrName>ppt_x</p:attrName>
                                          <p:attrName>ppt_y</p:attrName>
                                        </p:attrNameLst>
                                      </p:cBhvr>
                                      <p:rCtr x="1441" y="-9167"/>
                                    </p:animMotion>
                                  </p:childTnLst>
                                </p:cTn>
                              </p:par>
                              <p:par>
                                <p:cTn id="28" presetID="42" presetClass="path" presetSubtype="0" fill="hold" grpId="4" nodeType="withEffect">
                                  <p:stCondLst>
                                    <p:cond delay="1750"/>
                                  </p:stCondLst>
                                  <p:childTnLst>
                                    <p:animMotion origin="layout" path="M 0.07639 0.10578 L 0.30209 0.11088 " pathEditMode="relative" rAng="0" ptsTypes="AA">
                                      <p:cBhvr>
                                        <p:cTn id="29" dur="750" fill="hold"/>
                                        <p:tgtEl>
                                          <p:spTgt spid="6"/>
                                        </p:tgtEl>
                                        <p:attrNameLst>
                                          <p:attrName>ppt_x</p:attrName>
                                          <p:attrName>ppt_y</p:attrName>
                                        </p:attrNameLst>
                                      </p:cBhvr>
                                      <p:rCtr x="11285" y="255"/>
                                    </p:animMotion>
                                  </p:childTnLst>
                                </p:cTn>
                              </p:par>
                              <p:par>
                                <p:cTn id="30" presetID="3" presetClass="emph" presetSubtype="6" decel="72000" autoRev="1" fill="hold" grpId="5" nodeType="withEffect">
                                  <p:stCondLst>
                                    <p:cond delay="500"/>
                                  </p:stCondLst>
                                  <p:childTnLst>
                                    <p:animClr clrSpc="hsl" dir="cw">
                                      <p:cBhvr override="childStyle">
                                        <p:cTn id="31" dur="2000" fill="hold"/>
                                        <p:tgtEl>
                                          <p:spTgt spid="5"/>
                                        </p:tgtEl>
                                        <p:attrNameLst>
                                          <p:attrName>style.color</p:attrName>
                                        </p:attrNameLst>
                                      </p:cBhvr>
                                      <p:to>
                                        <a:srgbClr val="FF0000"/>
                                      </p:to>
                                    </p:animClr>
                                  </p:childTnLst>
                                </p:cTn>
                              </p:par>
                              <p:par>
                                <p:cTn id="32" presetID="50" presetClass="path" presetSubtype="0" decel="29000" fill="hold" grpId="5" nodeType="withEffect">
                                  <p:stCondLst>
                                    <p:cond delay="2500"/>
                                  </p:stCondLst>
                                  <p:childTnLst>
                                    <p:animMotion origin="layout" path="M 0.30209 0.11087 C 0.28421 0.03564 0.28646 -0.03102 0.30556 -0.07547 C 0.32466 -0.12038 0.38716 -0.15024 0.41719 -0.15764 C 0.44723 -0.16482 0.46945 -0.1345 0.48612 -0.11968 C 0.5033 -0.10579 0.50608 -0.06945 0.51962 -0.07153 C 0.53351 -0.07362 0.54393 -0.12107 0.56754 -0.13357 C 0.59046 -0.14538 0.63056 -0.16065 0.6599 -0.14445 C 0.68924 -0.12778 0.73577 -0.08774 0.74306 -0.03588 C 0.75018 0.01574 0.73299 0.0993 0.71216 0.16087 C 0.68386 0.23703 0.55921 0.36296 0.52171 0.38101 " pathEditMode="relative" rAng="0" ptsTypes="AAAAAAAAAA">
                                      <p:cBhvr>
                                        <p:cTn id="33" dur="2000" fill="hold"/>
                                        <p:tgtEl>
                                          <p:spTgt spid="6"/>
                                        </p:tgtEl>
                                        <p:attrNameLst>
                                          <p:attrName>ppt_x</p:attrName>
                                          <p:attrName>ppt_y</p:attrName>
                                        </p:attrNameLst>
                                      </p:cBhvr>
                                      <p:rCtr x="21528" y="23"/>
                                    </p:animMotion>
                                  </p:childTnLst>
                                </p:cTn>
                              </p:par>
                              <p:par>
                                <p:cTn id="34" presetID="23" presetClass="exit" presetSubtype="32" fill="hold" grpId="1" nodeType="withEffect">
                                  <p:stCondLst>
                                    <p:cond delay="4500"/>
                                  </p:stCondLst>
                                  <p:childTnLst>
                                    <p:anim calcmode="lin" valueType="num">
                                      <p:cBhvr>
                                        <p:cTn id="35" dur="750"/>
                                        <p:tgtEl>
                                          <p:spTgt spid="6"/>
                                        </p:tgtEl>
                                        <p:attrNameLst>
                                          <p:attrName>ppt_w</p:attrName>
                                        </p:attrNameLst>
                                      </p:cBhvr>
                                      <p:tavLst>
                                        <p:tav tm="0">
                                          <p:val>
                                            <p:strVal val="ppt_w"/>
                                          </p:val>
                                        </p:tav>
                                        <p:tav tm="100000">
                                          <p:val>
                                            <p:fltVal val="0"/>
                                          </p:val>
                                        </p:tav>
                                      </p:tavLst>
                                    </p:anim>
                                    <p:anim calcmode="lin" valueType="num">
                                      <p:cBhvr>
                                        <p:cTn id="36" dur="750"/>
                                        <p:tgtEl>
                                          <p:spTgt spid="6"/>
                                        </p:tgtEl>
                                        <p:attrNameLst>
                                          <p:attrName>ppt_h</p:attrName>
                                        </p:attrNameLst>
                                      </p:cBhvr>
                                      <p:tavLst>
                                        <p:tav tm="0">
                                          <p:val>
                                            <p:strVal val="ppt_h"/>
                                          </p:val>
                                        </p:tav>
                                        <p:tav tm="100000">
                                          <p:val>
                                            <p:fltVal val="0"/>
                                          </p:val>
                                        </p:tav>
                                      </p:tavLst>
                                    </p:anim>
                                    <p:set>
                                      <p:cBhvr>
                                        <p:cTn id="37" dur="1" fill="hold">
                                          <p:stCondLst>
                                            <p:cond delay="749"/>
                                          </p:stCondLst>
                                        </p:cTn>
                                        <p:tgtEl>
                                          <p:spTgt spid="6"/>
                                        </p:tgtEl>
                                        <p:attrNameLst>
                                          <p:attrName>style.visibility</p:attrName>
                                        </p:attrNameLst>
                                      </p:cBhvr>
                                      <p:to>
                                        <p:strVal val="hidden"/>
                                      </p:to>
                                    </p:set>
                                  </p:childTnLst>
                                </p:cTn>
                              </p:par>
                              <p:par>
                                <p:cTn id="38" presetID="23" presetClass="entr" presetSubtype="16" fill="hold" grpId="0" nodeType="withEffect">
                                  <p:stCondLst>
                                    <p:cond delay="5250"/>
                                  </p:stCondLst>
                                  <p:childTnLst>
                                    <p:set>
                                      <p:cBhvr>
                                        <p:cTn id="39" dur="1" fill="hold">
                                          <p:stCondLst>
                                            <p:cond delay="0"/>
                                          </p:stCondLst>
                                        </p:cTn>
                                        <p:tgtEl>
                                          <p:spTgt spid="7"/>
                                        </p:tgtEl>
                                        <p:attrNameLst>
                                          <p:attrName>style.visibility</p:attrName>
                                        </p:attrNameLst>
                                      </p:cBhvr>
                                      <p:to>
                                        <p:strVal val="visible"/>
                                      </p:to>
                                    </p:set>
                                    <p:anim calcmode="lin" valueType="num">
                                      <p:cBhvr>
                                        <p:cTn id="40" dur="1000" fill="hold"/>
                                        <p:tgtEl>
                                          <p:spTgt spid="7"/>
                                        </p:tgtEl>
                                        <p:attrNameLst>
                                          <p:attrName>ppt_w</p:attrName>
                                        </p:attrNameLst>
                                      </p:cBhvr>
                                      <p:tavLst>
                                        <p:tav tm="0">
                                          <p:val>
                                            <p:fltVal val="0"/>
                                          </p:val>
                                        </p:tav>
                                        <p:tav tm="100000">
                                          <p:val>
                                            <p:strVal val="#ppt_w"/>
                                          </p:val>
                                        </p:tav>
                                      </p:tavLst>
                                    </p:anim>
                                    <p:anim calcmode="lin" valueType="num">
                                      <p:cBhvr>
                                        <p:cTn id="41" dur="1000" fill="hold"/>
                                        <p:tgtEl>
                                          <p:spTgt spid="7"/>
                                        </p:tgtEl>
                                        <p:attrNameLst>
                                          <p:attrName>ppt_h</p:attrName>
                                        </p:attrNameLst>
                                      </p:cBhvr>
                                      <p:tavLst>
                                        <p:tav tm="0">
                                          <p:val>
                                            <p:fltVal val="0"/>
                                          </p:val>
                                        </p:tav>
                                        <p:tav tm="100000">
                                          <p:val>
                                            <p:strVal val="#ppt_h"/>
                                          </p:val>
                                        </p:tav>
                                      </p:tavLst>
                                    </p:anim>
                                  </p:childTnLst>
                                </p:cTn>
                              </p:par>
                              <p:par>
                                <p:cTn id="42" presetID="42" presetClass="path" presetSubtype="0" accel="50000" decel="50000" fill="hold" grpId="2" nodeType="withEffect">
                                  <p:stCondLst>
                                    <p:cond delay="5250"/>
                                  </p:stCondLst>
                                  <p:childTnLst>
                                    <p:animMotion origin="layout" path="M 8.33333E-7 -4.81481E-6 L -0.00313 -0.27777 " pathEditMode="relative" rAng="0" ptsTypes="AA">
                                      <p:cBhvr>
                                        <p:cTn id="43" dur="1000" fill="hold"/>
                                        <p:tgtEl>
                                          <p:spTgt spid="7"/>
                                        </p:tgtEl>
                                        <p:attrNameLst>
                                          <p:attrName>ppt_x</p:attrName>
                                          <p:attrName>ppt_y</p:attrName>
                                        </p:attrNameLst>
                                      </p:cBhvr>
                                      <p:rCtr x="-156" y="-13889"/>
                                    </p:animMotion>
                                  </p:childTnLst>
                                </p:cTn>
                              </p:par>
                              <p:par>
                                <p:cTn id="44" presetID="10" presetClass="exit" presetSubtype="0" fill="hold" grpId="1" nodeType="withEffect">
                                  <p:stCondLst>
                                    <p:cond delay="3750"/>
                                  </p:stCondLst>
                                  <p:childTnLst>
                                    <p:animEffect transition="out" filter="fade">
                                      <p:cBhvr>
                                        <p:cTn id="45" dur="1500"/>
                                        <p:tgtEl>
                                          <p:spTgt spid="5"/>
                                        </p:tgtEl>
                                      </p:cBhvr>
                                    </p:animEffect>
                                    <p:set>
                                      <p:cBhvr>
                                        <p:cTn id="46" dur="1" fill="hold">
                                          <p:stCondLst>
                                            <p:cond delay="1499"/>
                                          </p:stCondLst>
                                        </p:cTn>
                                        <p:tgtEl>
                                          <p:spTgt spid="5"/>
                                        </p:tgtEl>
                                        <p:attrNameLst>
                                          <p:attrName>style.visibility</p:attrName>
                                        </p:attrNameLst>
                                      </p:cBhvr>
                                      <p:to>
                                        <p:strVal val="hidden"/>
                                      </p:to>
                                    </p:set>
                                  </p:childTnLst>
                                </p:cTn>
                              </p:par>
                              <p:par>
                                <p:cTn id="47" presetID="23" presetClass="exit" presetSubtype="32" fill="hold" grpId="4" nodeType="withEffect">
                                  <p:stCondLst>
                                    <p:cond delay="3750"/>
                                  </p:stCondLst>
                                  <p:childTnLst>
                                    <p:anim calcmode="lin" valueType="num">
                                      <p:cBhvr>
                                        <p:cTn id="48" dur="1500"/>
                                        <p:tgtEl>
                                          <p:spTgt spid="5"/>
                                        </p:tgtEl>
                                        <p:attrNameLst>
                                          <p:attrName>ppt_w</p:attrName>
                                        </p:attrNameLst>
                                      </p:cBhvr>
                                      <p:tavLst>
                                        <p:tav tm="0">
                                          <p:val>
                                            <p:strVal val="ppt_w"/>
                                          </p:val>
                                        </p:tav>
                                        <p:tav tm="100000">
                                          <p:val>
                                            <p:fltVal val="0"/>
                                          </p:val>
                                        </p:tav>
                                      </p:tavLst>
                                    </p:anim>
                                    <p:anim calcmode="lin" valueType="num">
                                      <p:cBhvr>
                                        <p:cTn id="49" dur="1500"/>
                                        <p:tgtEl>
                                          <p:spTgt spid="5"/>
                                        </p:tgtEl>
                                        <p:attrNameLst>
                                          <p:attrName>ppt_h</p:attrName>
                                        </p:attrNameLst>
                                      </p:cBhvr>
                                      <p:tavLst>
                                        <p:tav tm="0">
                                          <p:val>
                                            <p:strVal val="ppt_h"/>
                                          </p:val>
                                        </p:tav>
                                        <p:tav tm="100000">
                                          <p:val>
                                            <p:fltVal val="0"/>
                                          </p:val>
                                        </p:tav>
                                      </p:tavLst>
                                    </p:anim>
                                    <p:set>
                                      <p:cBhvr>
                                        <p:cTn id="50" dur="1" fill="hold">
                                          <p:stCondLst>
                                            <p:cond delay="1499"/>
                                          </p:stCondLst>
                                        </p:cTn>
                                        <p:tgtEl>
                                          <p:spTgt spid="5"/>
                                        </p:tgtEl>
                                        <p:attrNameLst>
                                          <p:attrName>style.visibility</p:attrName>
                                        </p:attrNameLst>
                                      </p:cBhvr>
                                      <p:to>
                                        <p:strVal val="hidden"/>
                                      </p:to>
                                    </p:set>
                                  </p:childTnLst>
                                </p:cTn>
                              </p:par>
                              <p:par>
                                <p:cTn id="51" presetID="42" presetClass="path" presetSubtype="0" accel="50000" decel="50000" fill="hold" grpId="3" nodeType="withEffect">
                                  <p:stCondLst>
                                    <p:cond delay="3750"/>
                                  </p:stCondLst>
                                  <p:childTnLst>
                                    <p:animMotion origin="layout" path="M 0.06215 0.18726 L 0.29236 0.1868 " pathEditMode="relative" rAng="0" ptsTypes="AA">
                                      <p:cBhvr>
                                        <p:cTn id="52" dur="1500" fill="hold"/>
                                        <p:tgtEl>
                                          <p:spTgt spid="5"/>
                                        </p:tgtEl>
                                        <p:attrNameLst>
                                          <p:attrName>ppt_x</p:attrName>
                                          <p:attrName>ppt_y</p:attrName>
                                        </p:attrNameLst>
                                      </p:cBhvr>
                                      <p:rCtr x="11510"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2"/>
      <p:bldP spid="5" grpId="0"/>
      <p:bldP spid="5" grpId="1"/>
      <p:bldP spid="5" grpId="2"/>
      <p:bldP spid="5" grpId="3"/>
      <p:bldP spid="5" grpId="4"/>
      <p:bldP spid="5" grpId="5"/>
      <p:bldP spid="6" grpId="0"/>
      <p:bldP spid="6" grpId="1"/>
      <p:bldP spid="6" grpId="2"/>
      <p:bldP spid="6" grpId="3"/>
      <p:bldP spid="6" grpId="4"/>
      <p:bldP spid="6" grpId="5"/>
      <p:bldP spid="7" grpId="0"/>
      <p:bldP spid="7" grpId="2"/>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Picture">
            <a:extLst>
              <a:ext uri="{FF2B5EF4-FFF2-40B4-BE49-F238E27FC236}">
                <a16:creationId xmlns:a16="http://schemas.microsoft.com/office/drawing/2014/main" id="{2C605364-47D8-F335-D4F6-AD0162557201}"/>
              </a:ext>
            </a:extLst>
          </p:cNvPr>
          <p:cNvSpPr/>
          <p:nvPr/>
        </p:nvSpPr>
        <p:spPr>
          <a:xfrm>
            <a:off x="1204379" y="355220"/>
            <a:ext cx="6967728" cy="6117336"/>
          </a:xfrm>
          <a:custGeom>
            <a:avLst/>
            <a:gdLst>
              <a:gd name="connsiteX0" fmla="*/ 3476730 w 6953460"/>
              <a:gd name="connsiteY0" fmla="*/ 1549299 h 6197196"/>
              <a:gd name="connsiteX1" fmla="*/ 3476730 w 6953460"/>
              <a:gd name="connsiteY1" fmla="*/ 6197196 h 6197196"/>
              <a:gd name="connsiteX2" fmla="*/ 3476730 w 6953460"/>
              <a:gd name="connsiteY2" fmla="*/ 1549299 h 6197196"/>
              <a:gd name="connsiteX0" fmla="*/ 3346917 w 7006714"/>
              <a:gd name="connsiteY0" fmla="*/ 1466475 h 6145194"/>
              <a:gd name="connsiteX1" fmla="*/ 3572948 w 7006714"/>
              <a:gd name="connsiteY1" fmla="*/ 6145194 h 6145194"/>
              <a:gd name="connsiteX2" fmla="*/ 3346917 w 7006714"/>
              <a:gd name="connsiteY2" fmla="*/ 1466475 h 6145194"/>
              <a:gd name="connsiteX0" fmla="*/ 3305060 w 7008299"/>
              <a:gd name="connsiteY0" fmla="*/ 1384257 h 6504765"/>
              <a:gd name="connsiteX1" fmla="*/ 3592736 w 7008299"/>
              <a:gd name="connsiteY1" fmla="*/ 6504765 h 6504765"/>
              <a:gd name="connsiteX2" fmla="*/ 3305060 w 7008299"/>
              <a:gd name="connsiteY2" fmla="*/ 1384257 h 6504765"/>
              <a:gd name="connsiteX0" fmla="*/ 3305060 w 7041930"/>
              <a:gd name="connsiteY0" fmla="*/ 1384257 h 6504765"/>
              <a:gd name="connsiteX1" fmla="*/ 3592736 w 7041930"/>
              <a:gd name="connsiteY1" fmla="*/ 6504765 h 6504765"/>
              <a:gd name="connsiteX2" fmla="*/ 3305060 w 7041930"/>
              <a:gd name="connsiteY2" fmla="*/ 1384257 h 6504765"/>
              <a:gd name="connsiteX0" fmla="*/ 3317139 w 7054009"/>
              <a:gd name="connsiteY0" fmla="*/ 980385 h 6100893"/>
              <a:gd name="connsiteX1" fmla="*/ 3604815 w 7054009"/>
              <a:gd name="connsiteY1" fmla="*/ 6100893 h 6100893"/>
              <a:gd name="connsiteX2" fmla="*/ 3317139 w 7054009"/>
              <a:gd name="connsiteY2" fmla="*/ 980385 h 6100893"/>
              <a:gd name="connsiteX0" fmla="*/ 3317139 w 6822196"/>
              <a:gd name="connsiteY0" fmla="*/ 1013546 h 6134054"/>
              <a:gd name="connsiteX1" fmla="*/ 3604815 w 6822196"/>
              <a:gd name="connsiteY1" fmla="*/ 6134054 h 6134054"/>
              <a:gd name="connsiteX2" fmla="*/ 3317139 w 6822196"/>
              <a:gd name="connsiteY2" fmla="*/ 1013546 h 6134054"/>
              <a:gd name="connsiteX0" fmla="*/ 3356546 w 6861603"/>
              <a:gd name="connsiteY0" fmla="*/ 1013546 h 6134054"/>
              <a:gd name="connsiteX1" fmla="*/ 3644222 w 6861603"/>
              <a:gd name="connsiteY1" fmla="*/ 6134054 h 6134054"/>
              <a:gd name="connsiteX2" fmla="*/ 3356546 w 6861603"/>
              <a:gd name="connsiteY2" fmla="*/ 1013546 h 6134054"/>
            </a:gdLst>
            <a:ahLst/>
            <a:cxnLst>
              <a:cxn ang="0">
                <a:pos x="connsiteX0" y="connsiteY0"/>
              </a:cxn>
              <a:cxn ang="0">
                <a:pos x="connsiteX1" y="connsiteY1"/>
              </a:cxn>
              <a:cxn ang="0">
                <a:pos x="connsiteX2" y="connsiteY2"/>
              </a:cxn>
            </a:cxnLst>
            <a:rect l="l" t="t" r="r" b="b"/>
            <a:pathLst>
              <a:path w="6861603" h="6134054">
                <a:moveTo>
                  <a:pt x="3356546" y="1013546"/>
                </a:moveTo>
                <a:cubicBezTo>
                  <a:pt x="4940095" y="-1657104"/>
                  <a:pt x="10217890" y="1261304"/>
                  <a:pt x="3644222" y="6134054"/>
                </a:cubicBezTo>
                <a:cubicBezTo>
                  <a:pt x="-3544043" y="1755980"/>
                  <a:pt x="1862939" y="-1447243"/>
                  <a:pt x="3356546" y="1013546"/>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Main 1"/>
          <p:cNvSpPr>
            <a:spLocks noGrp="1" noChangeArrowheads="1"/>
          </p:cNvSpPr>
          <p:nvPr>
            <p:ph type="title"/>
          </p:nvPr>
        </p:nvSpPr>
        <p:spPr>
          <a:xfrm>
            <a:off x="411480" y="2289987"/>
            <a:ext cx="8321040" cy="227802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Be of good courage, And He shall strengthen your heart, All you who hope in the LORD. </a:t>
            </a:r>
            <a:r>
              <a:rPr lang="en-US" altLang="en-US" sz="3200"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Psalms 31:24 </a:t>
            </a:r>
          </a:p>
        </p:txBody>
      </p:sp>
      <p:sp>
        <p:nvSpPr>
          <p:cNvPr id="11" name="Title 1">
            <a:extLst>
              <a:ext uri="{FF2B5EF4-FFF2-40B4-BE49-F238E27FC236}">
                <a16:creationId xmlns:a16="http://schemas.microsoft.com/office/drawing/2014/main" id="{1442C902-9299-8598-7EDB-0F3955B80375}"/>
              </a:ext>
            </a:extLst>
          </p:cNvPr>
          <p:cNvSpPr txBox="1">
            <a:spLocks/>
          </p:cNvSpPr>
          <p:nvPr/>
        </p:nvSpPr>
        <p:spPr>
          <a:xfrm>
            <a:off x="3568541" y="4453988"/>
            <a:ext cx="164404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Wait</a:t>
            </a:r>
          </a:p>
        </p:txBody>
      </p:sp>
      <p:sp>
        <p:nvSpPr>
          <p:cNvPr id="9" name="Title 1">
            <a:extLst>
              <a:ext uri="{FF2B5EF4-FFF2-40B4-BE49-F238E27FC236}">
                <a16:creationId xmlns:a16="http://schemas.microsoft.com/office/drawing/2014/main" id="{2B701A09-B518-3AD0-7F4B-34CE0FF882D5}"/>
              </a:ext>
            </a:extLst>
          </p:cNvPr>
          <p:cNvSpPr txBox="1">
            <a:spLocks/>
          </p:cNvSpPr>
          <p:nvPr/>
        </p:nvSpPr>
        <p:spPr>
          <a:xfrm>
            <a:off x="846296" y="3114297"/>
            <a:ext cx="164404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Wait</a:t>
            </a:r>
          </a:p>
        </p:txBody>
      </p:sp>
      <p:sp>
        <p:nvSpPr>
          <p:cNvPr id="2" name="Main 2">
            <a:extLst>
              <a:ext uri="{FF2B5EF4-FFF2-40B4-BE49-F238E27FC236}">
                <a16:creationId xmlns:a16="http://schemas.microsoft.com/office/drawing/2014/main" id="{D9847E7F-0D31-5AD0-D0F8-21C8BA0EEDD6}"/>
              </a:ext>
            </a:extLst>
          </p:cNvPr>
          <p:cNvSpPr txBox="1">
            <a:spLocks noChangeArrowheads="1"/>
          </p:cNvSpPr>
          <p:nvPr/>
        </p:nvSpPr>
        <p:spPr bwMode="auto">
          <a:xfrm>
            <a:off x="457200" y="3048861"/>
            <a:ext cx="8229600" cy="2771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Wait on the LORD; Be of good courage, And He shall strengthen your heart; Wait, I say, on the LORD!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27:14 </a:t>
            </a:r>
          </a:p>
        </p:txBody>
      </p:sp>
      <p:sp>
        <p:nvSpPr>
          <p:cNvPr id="3" name="!!heart">
            <a:extLst>
              <a:ext uri="{FF2B5EF4-FFF2-40B4-BE49-F238E27FC236}">
                <a16:creationId xmlns:a16="http://schemas.microsoft.com/office/drawing/2014/main" id="{EAB02117-D8F1-1159-F5FC-A88DCDF3A093}"/>
              </a:ext>
            </a:extLst>
          </p:cNvPr>
          <p:cNvSpPr txBox="1">
            <a:spLocks noChangeArrowheads="1"/>
          </p:cNvSpPr>
          <p:nvPr/>
        </p:nvSpPr>
        <p:spPr bwMode="auto">
          <a:xfrm>
            <a:off x="5452109" y="2904940"/>
            <a:ext cx="182508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heart</a:t>
            </a:r>
          </a:p>
        </p:txBody>
      </p:sp>
      <p:sp>
        <p:nvSpPr>
          <p:cNvPr id="6" name="courage">
            <a:extLst>
              <a:ext uri="{FF2B5EF4-FFF2-40B4-BE49-F238E27FC236}">
                <a16:creationId xmlns:a16="http://schemas.microsoft.com/office/drawing/2014/main" id="{25C130B9-471C-F7E2-E3B4-A7234EE30A28}"/>
              </a:ext>
            </a:extLst>
          </p:cNvPr>
          <p:cNvSpPr txBox="1">
            <a:spLocks noChangeArrowheads="1"/>
          </p:cNvSpPr>
          <p:nvPr/>
        </p:nvSpPr>
        <p:spPr bwMode="auto">
          <a:xfrm>
            <a:off x="3006089" y="2376633"/>
            <a:ext cx="2581539" cy="757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courage</a:t>
            </a:r>
          </a:p>
        </p:txBody>
      </p:sp>
      <p:sp>
        <p:nvSpPr>
          <p:cNvPr id="7" name="stregthen">
            <a:extLst>
              <a:ext uri="{FF2B5EF4-FFF2-40B4-BE49-F238E27FC236}">
                <a16:creationId xmlns:a16="http://schemas.microsoft.com/office/drawing/2014/main" id="{88DC8629-FA4A-9A40-DC02-DB0EFEF371B7}"/>
              </a:ext>
            </a:extLst>
          </p:cNvPr>
          <p:cNvSpPr txBox="1">
            <a:spLocks noChangeArrowheads="1"/>
          </p:cNvSpPr>
          <p:nvPr/>
        </p:nvSpPr>
        <p:spPr bwMode="auto">
          <a:xfrm>
            <a:off x="331471" y="3028143"/>
            <a:ext cx="2890148" cy="80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strengthen</a:t>
            </a:r>
          </a:p>
        </p:txBody>
      </p:sp>
      <p:sp>
        <p:nvSpPr>
          <p:cNvPr id="8" name="your heart">
            <a:extLst>
              <a:ext uri="{FF2B5EF4-FFF2-40B4-BE49-F238E27FC236}">
                <a16:creationId xmlns:a16="http://schemas.microsoft.com/office/drawing/2014/main" id="{CDA58E0F-78D0-52C9-3B92-4E2D25709A0F}"/>
              </a:ext>
            </a:extLst>
          </p:cNvPr>
          <p:cNvSpPr txBox="1">
            <a:spLocks noChangeArrowheads="1"/>
          </p:cNvSpPr>
          <p:nvPr/>
        </p:nvSpPr>
        <p:spPr bwMode="auto">
          <a:xfrm>
            <a:off x="2890192" y="3037238"/>
            <a:ext cx="3004449" cy="787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your heart</a:t>
            </a:r>
          </a:p>
        </p:txBody>
      </p:sp>
      <p:sp>
        <p:nvSpPr>
          <p:cNvPr id="10" name="Rectangle 2">
            <a:extLst>
              <a:ext uri="{FF2B5EF4-FFF2-40B4-BE49-F238E27FC236}">
                <a16:creationId xmlns:a16="http://schemas.microsoft.com/office/drawing/2014/main" id="{2470D13F-AA3C-3096-BD11-2694C9B681E8}"/>
              </a:ext>
            </a:extLst>
          </p:cNvPr>
          <p:cNvSpPr txBox="1">
            <a:spLocks noChangeArrowheads="1"/>
          </p:cNvSpPr>
          <p:nvPr/>
        </p:nvSpPr>
        <p:spPr bwMode="auto">
          <a:xfrm>
            <a:off x="830580" y="3050792"/>
            <a:ext cx="166973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Wait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BC6A49B4-230B-C531-2AE1-6623BBFAE8DC}"/>
              </a:ext>
            </a:extLst>
          </p:cNvPr>
          <p:cNvSpPr txBox="1">
            <a:spLocks noChangeArrowheads="1"/>
          </p:cNvSpPr>
          <p:nvPr/>
        </p:nvSpPr>
        <p:spPr bwMode="auto">
          <a:xfrm>
            <a:off x="3552825" y="4390959"/>
            <a:ext cx="167878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Wait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out">
            <a:extLst>
              <a:ext uri="{FF2B5EF4-FFF2-40B4-BE49-F238E27FC236}">
                <a16:creationId xmlns:a16="http://schemas.microsoft.com/office/drawing/2014/main" id="{5A20B8AC-9703-BB44-40B0-5BD76BEE7E3A}"/>
              </a:ext>
            </a:extLst>
          </p:cNvPr>
          <p:cNvSpPr txBox="1">
            <a:spLocks noChangeArrowheads="1"/>
          </p:cNvSpPr>
          <p:nvPr/>
        </p:nvSpPr>
        <p:spPr bwMode="auto">
          <a:xfrm>
            <a:off x="4240530" y="2723641"/>
            <a:ext cx="1199418" cy="739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out</a:t>
            </a:r>
          </a:p>
        </p:txBody>
      </p:sp>
      <p:sp>
        <p:nvSpPr>
          <p:cNvPr id="17" name="Rectangle 2">
            <a:extLst>
              <a:ext uri="{FF2B5EF4-FFF2-40B4-BE49-F238E27FC236}">
                <a16:creationId xmlns:a16="http://schemas.microsoft.com/office/drawing/2014/main" id="{9C533A39-FD98-EC83-F04D-92E8F1A3A723}"/>
              </a:ext>
            </a:extLst>
          </p:cNvPr>
          <p:cNvSpPr txBox="1">
            <a:spLocks noChangeArrowheads="1"/>
          </p:cNvSpPr>
          <p:nvPr/>
        </p:nvSpPr>
        <p:spPr bwMode="auto">
          <a:xfrm>
            <a:off x="831057" y="3712369"/>
            <a:ext cx="868294" cy="769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err="1">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ou</a:t>
            </a:r>
            <a:endPar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A786264A-A1BF-C5AB-1EEA-1C646B27D23B}"/>
              </a:ext>
            </a:extLst>
          </p:cNvPr>
          <p:cNvSpPr txBox="1">
            <a:spLocks noChangeArrowheads="1"/>
          </p:cNvSpPr>
          <p:nvPr/>
        </p:nvSpPr>
        <p:spPr bwMode="auto">
          <a:xfrm>
            <a:off x="7166609" y="3721894"/>
            <a:ext cx="546260" cy="748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t</a:t>
            </a:r>
          </a:p>
        </p:txBody>
      </p:sp>
      <p:sp>
        <p:nvSpPr>
          <p:cNvPr id="5" name="heartRED" hidden="1">
            <a:extLst>
              <a:ext uri="{FF2B5EF4-FFF2-40B4-BE49-F238E27FC236}">
                <a16:creationId xmlns:a16="http://schemas.microsoft.com/office/drawing/2014/main" id="{C0997BC7-3A4F-0D1A-9CCD-EE9CD44EBE06}"/>
              </a:ext>
            </a:extLst>
          </p:cNvPr>
          <p:cNvSpPr txBox="1">
            <a:spLocks noChangeArrowheads="1"/>
          </p:cNvSpPr>
          <p:nvPr/>
        </p:nvSpPr>
        <p:spPr bwMode="auto">
          <a:xfrm>
            <a:off x="5509260" y="2902874"/>
            <a:ext cx="1712513" cy="794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dirty="0">
                <a:ln w="18415" cmpd="sng">
                  <a:noFill/>
                  <a:prstDash val="solid"/>
                </a:ln>
                <a:solidFill>
                  <a:srgbClr val="FF0000"/>
                </a:solidFill>
                <a:effectLst>
                  <a:outerShdw blurRad="63500" dir="3600000" algn="tl" rotWithShape="0">
                    <a:srgbClr val="000000">
                      <a:alpha val="70000"/>
                    </a:srgbClr>
                  </a:outerShdw>
                </a:effectLst>
                <a:latin typeface="Calibri"/>
              </a:rPr>
              <a:t>heart</a:t>
            </a:r>
          </a:p>
        </p:txBody>
      </p:sp>
    </p:spTree>
    <p:extLst>
      <p:ext uri="{BB962C8B-B14F-4D97-AF65-F5344CB8AC3E}">
        <p14:creationId xmlns:p14="http://schemas.microsoft.com/office/powerpoint/2010/main" val="12619621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500" fill="hold"/>
                                        <p:tgtEl>
                                          <p:spTgt spid="3074"/>
                                        </p:tgtEl>
                                        <p:attrNameLst>
                                          <p:attrName>ppt_w</p:attrName>
                                        </p:attrNameLst>
                                      </p:cBhvr>
                                      <p:tavLst>
                                        <p:tav tm="0">
                                          <p:val>
                                            <p:fltVal val="0"/>
                                          </p:val>
                                        </p:tav>
                                        <p:tav tm="100000">
                                          <p:val>
                                            <p:strVal val="#ppt_w"/>
                                          </p:val>
                                        </p:tav>
                                      </p:tavLst>
                                    </p:anim>
                                    <p:anim calcmode="lin" valueType="num">
                                      <p:cBhvr>
                                        <p:cTn id="8" dur="1500" fill="hold"/>
                                        <p:tgtEl>
                                          <p:spTgt spid="3074"/>
                                        </p:tgtEl>
                                        <p:attrNameLst>
                                          <p:attrName>ppt_h</p:attrName>
                                        </p:attrNameLst>
                                      </p:cBhvr>
                                      <p:tavLst>
                                        <p:tav tm="0">
                                          <p:val>
                                            <p:fltVal val="0"/>
                                          </p:val>
                                        </p:tav>
                                        <p:tav tm="100000">
                                          <p:val>
                                            <p:strVal val="#ppt_h"/>
                                          </p:val>
                                        </p:tav>
                                      </p:tavLst>
                                    </p:anim>
                                  </p:childTnLst>
                                </p:cTn>
                              </p:par>
                              <p:par>
                                <p:cTn id="9" presetID="8" presetClass="emph" presetSubtype="0" fill="hold" grpId="5" nodeType="withEffect">
                                  <p:stCondLst>
                                    <p:cond delay="0"/>
                                  </p:stCondLst>
                                  <p:childTnLst>
                                    <p:animRot by="21600000">
                                      <p:cBhvr>
                                        <p:cTn id="10" dur="1500" fill="hold"/>
                                        <p:tgtEl>
                                          <p:spTgt spid="3074"/>
                                        </p:tgtEl>
                                        <p:attrNameLst>
                                          <p:attrName>r</p:attrName>
                                        </p:attrNameLst>
                                      </p:cBhvr>
                                    </p:animRot>
                                  </p:childTnLst>
                                </p:cTn>
                              </p:par>
                              <p:par>
                                <p:cTn id="11" presetID="3" presetClass="emph" presetSubtype="6" fill="hold" grpId="4" nodeType="withEffect">
                                  <p:stCondLst>
                                    <p:cond delay="1550"/>
                                  </p:stCondLst>
                                  <p:childTnLst>
                                    <p:animClr clrSpc="hsl" dir="cw">
                                      <p:cBhvr override="childStyle">
                                        <p:cTn id="12" dur="1000" fill="hold"/>
                                        <p:tgtEl>
                                          <p:spTgt spid="3074"/>
                                        </p:tgtEl>
                                        <p:attrNameLst>
                                          <p:attrName>style.color</p:attrName>
                                        </p:attrNameLst>
                                      </p:cBhvr>
                                      <p:to>
                                        <a:srgbClr val="0066FF"/>
                                      </p:to>
                                    </p:animClr>
                                  </p:childTnLst>
                                </p:cTn>
                              </p:par>
                              <p:par>
                                <p:cTn id="13" presetID="42" presetClass="path" presetSubtype="0" accel="50000" decel="50000" fill="hold" grpId="2" nodeType="withEffect">
                                  <p:stCondLst>
                                    <p:cond delay="0"/>
                                  </p:stCondLst>
                                  <p:childTnLst>
                                    <p:animMotion origin="layout" path="M 3.05556E-6 -4.07407E-6 L -0.15052 0.01968 " pathEditMode="relative" rAng="0" ptsTypes="AA">
                                      <p:cBhvr>
                                        <p:cTn id="14" dur="1500" fill="hold"/>
                                        <p:tgtEl>
                                          <p:spTgt spid="3"/>
                                        </p:tgtEl>
                                        <p:attrNameLst>
                                          <p:attrName>ppt_x</p:attrName>
                                          <p:attrName>ppt_y</p:attrName>
                                        </p:attrNameLst>
                                      </p:cBhvr>
                                      <p:rCtr x="-7535" y="972"/>
                                    </p:animMotion>
                                  </p:childTnLst>
                                </p:cTn>
                              </p:par>
                              <p:par>
                                <p:cTn id="15" presetID="10" presetClass="exit" presetSubtype="0" fill="hold" grpId="1" nodeType="withEffect">
                                  <p:stCondLst>
                                    <p:cond delay="1500"/>
                                  </p:stCondLst>
                                  <p:childTnLst>
                                    <p:animEffect transition="out" filter="fade">
                                      <p:cBhvr>
                                        <p:cTn id="16" dur="250"/>
                                        <p:tgtEl>
                                          <p:spTgt spid="3"/>
                                        </p:tgtEl>
                                      </p:cBhvr>
                                    </p:animEffect>
                                    <p:set>
                                      <p:cBhvr>
                                        <p:cTn id="17" dur="1" fill="hold">
                                          <p:stCondLst>
                                            <p:cond delay="249"/>
                                          </p:stCondLst>
                                        </p:cTn>
                                        <p:tgtEl>
                                          <p:spTgt spid="3"/>
                                        </p:tgtEl>
                                        <p:attrNameLst>
                                          <p:attrName>style.visibility</p:attrName>
                                        </p:attrNameLst>
                                      </p:cBhvr>
                                      <p:to>
                                        <p:strVal val="hidden"/>
                                      </p:to>
                                    </p:set>
                                  </p:childTnLst>
                                </p:cTn>
                              </p:par>
                            </p:childTnLst>
                          </p:cTn>
                        </p:par>
                        <p:par>
                          <p:cTn id="18" fill="hold">
                            <p:stCondLst>
                              <p:cond delay="2550"/>
                            </p:stCondLst>
                            <p:childTnLst>
                              <p:par>
                                <p:cTn id="19" presetID="26" presetClass="emph" presetSubtype="0" fill="hold" grpId="6" nodeType="afterEffect">
                                  <p:stCondLst>
                                    <p:cond delay="100"/>
                                  </p:stCondLst>
                                  <p:childTnLst>
                                    <p:animEffect transition="out" filter="fade">
                                      <p:cBhvr>
                                        <p:cTn id="20" dur="500" tmFilter="0, 0; .2, .5; .8, .5; 1, 0"/>
                                        <p:tgtEl>
                                          <p:spTgt spid="3074"/>
                                        </p:tgtEl>
                                      </p:cBhvr>
                                    </p:animEffect>
                                    <p:animScale>
                                      <p:cBhvr>
                                        <p:cTn id="21" dur="250" autoRev="1" fill="hold"/>
                                        <p:tgtEl>
                                          <p:spTgt spid="3074"/>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75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900" decel="100000" fill="hold"/>
                                        <p:tgtEl>
                                          <p:spTgt spid="2"/>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30" presetID="6" presetClass="emph" presetSubtype="0" fill="hold" grpId="2" nodeType="withEffect">
                                  <p:stCondLst>
                                    <p:cond delay="0"/>
                                  </p:stCondLst>
                                  <p:childTnLst>
                                    <p:animScale>
                                      <p:cBhvr>
                                        <p:cTn id="31" dur="1500" fill="hold"/>
                                        <p:tgtEl>
                                          <p:spTgt spid="3074"/>
                                        </p:tgtEl>
                                      </p:cBhvr>
                                      <p:by x="75000" y="75000"/>
                                    </p:animScale>
                                  </p:childTnLst>
                                </p:cTn>
                              </p:par>
                              <p:par>
                                <p:cTn id="32" presetID="42" presetClass="path" presetSubtype="0" accel="50000" decel="50000" fill="hold" grpId="3" nodeType="withEffect">
                                  <p:stCondLst>
                                    <p:cond delay="0"/>
                                  </p:stCondLst>
                                  <p:childTnLst>
                                    <p:animMotion origin="layout" path="M 0 0 L 0 -0.28495 " pathEditMode="relative" rAng="0" ptsTypes="AA">
                                      <p:cBhvr>
                                        <p:cTn id="33" dur="1500" fill="hold"/>
                                        <p:tgtEl>
                                          <p:spTgt spid="3074"/>
                                        </p:tgtEl>
                                        <p:attrNameLst>
                                          <p:attrName>ppt_x</p:attrName>
                                          <p:attrName>ppt_y</p:attrName>
                                        </p:attrNameLst>
                                      </p:cBhvr>
                                      <p:rCtr x="0" y="-14259"/>
                                    </p:animMotion>
                                  </p:childTnLst>
                                </p:cTn>
                              </p:par>
                              <p:par>
                                <p:cTn id="34" presetID="10"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250"/>
                                        <p:tgtEl>
                                          <p:spTgt spid="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50"/>
                                        <p:tgtEl>
                                          <p:spTgt spid="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250"/>
                                        <p:tgtEl>
                                          <p:spTgt spid="8"/>
                                        </p:tgtEl>
                                      </p:cBhvr>
                                    </p:animEffect>
                                  </p:childTnLst>
                                </p:cTn>
                              </p:par>
                              <p:par>
                                <p:cTn id="43" presetID="42" presetClass="path" presetSubtype="0" accel="50000" decel="50000" fill="hold" grpId="2" nodeType="withEffect">
                                  <p:stCondLst>
                                    <p:cond delay="0"/>
                                  </p:stCondLst>
                                  <p:childTnLst>
                                    <p:animMotion origin="layout" path="M 4.72222E-6 -3.7037E-7 L -0.28889 0.1956 " pathEditMode="relative" rAng="0" ptsTypes="AA">
                                      <p:cBhvr>
                                        <p:cTn id="44" dur="1750" fill="hold"/>
                                        <p:tgtEl>
                                          <p:spTgt spid="6"/>
                                        </p:tgtEl>
                                        <p:attrNameLst>
                                          <p:attrName>ppt_x</p:attrName>
                                          <p:attrName>ppt_y</p:attrName>
                                        </p:attrNameLst>
                                      </p:cBhvr>
                                      <p:rCtr x="-14444" y="9769"/>
                                    </p:animMotion>
                                  </p:childTnLst>
                                </p:cTn>
                              </p:par>
                              <p:par>
                                <p:cTn id="45" presetID="42" presetClass="path" presetSubtype="0" accel="50000" decel="50000" fill="hold" grpId="2" nodeType="withEffect">
                                  <p:stCondLst>
                                    <p:cond delay="0"/>
                                  </p:stCondLst>
                                  <p:childTnLst>
                                    <p:animMotion origin="layout" path="M -8.33333E-7 -1.48148E-6 L 0.58715 0.09722 " pathEditMode="relative" rAng="0" ptsTypes="AA">
                                      <p:cBhvr>
                                        <p:cTn id="46" dur="1750" fill="hold"/>
                                        <p:tgtEl>
                                          <p:spTgt spid="7"/>
                                        </p:tgtEl>
                                        <p:attrNameLst>
                                          <p:attrName>ppt_x</p:attrName>
                                          <p:attrName>ppt_y</p:attrName>
                                        </p:attrNameLst>
                                      </p:cBhvr>
                                      <p:rCtr x="29358" y="4861"/>
                                    </p:animMotion>
                                  </p:childTnLst>
                                </p:cTn>
                              </p:par>
                              <p:par>
                                <p:cTn id="47" presetID="42" presetClass="path" presetSubtype="0" accel="50000" decel="50000" fill="hold" grpId="2" nodeType="withEffect">
                                  <p:stCondLst>
                                    <p:cond delay="0"/>
                                  </p:stCondLst>
                                  <p:childTnLst>
                                    <p:animMotion origin="layout" path="M -1.94444E-6 -1.48148E-6 L -0.22517 0.19583 " pathEditMode="relative" rAng="0" ptsTypes="AA">
                                      <p:cBhvr>
                                        <p:cTn id="48" dur="1750" fill="hold"/>
                                        <p:tgtEl>
                                          <p:spTgt spid="8"/>
                                        </p:tgtEl>
                                        <p:attrNameLst>
                                          <p:attrName>ppt_x</p:attrName>
                                          <p:attrName>ppt_y</p:attrName>
                                        </p:attrNameLst>
                                      </p:cBhvr>
                                      <p:rCtr x="-11267" y="9792"/>
                                    </p:animMotion>
                                  </p:childTnLst>
                                </p:cTn>
                              </p:par>
                              <p:par>
                                <p:cTn id="49" presetID="3" presetClass="emph" presetSubtype="10" fill="hold" grpId="3" nodeType="withEffect">
                                  <p:stCondLst>
                                    <p:cond delay="1000"/>
                                  </p:stCondLst>
                                  <p:childTnLst>
                                    <p:animClr clrSpc="hsl" dir="ccw">
                                      <p:cBhvr override="childStyle">
                                        <p:cTn id="50" dur="1500" fill="hold"/>
                                        <p:tgtEl>
                                          <p:spTgt spid="6"/>
                                        </p:tgtEl>
                                        <p:attrNameLst>
                                          <p:attrName>style.color</p:attrName>
                                        </p:attrNameLst>
                                      </p:cBhvr>
                                      <p:to>
                                        <a:srgbClr val="FF5050"/>
                                      </p:to>
                                    </p:animClr>
                                  </p:childTnLst>
                                </p:cTn>
                              </p:par>
                              <p:par>
                                <p:cTn id="51" presetID="3" presetClass="emph" presetSubtype="6" fill="hold" grpId="3" nodeType="withEffect">
                                  <p:stCondLst>
                                    <p:cond delay="1000"/>
                                  </p:stCondLst>
                                  <p:childTnLst>
                                    <p:animClr clrSpc="hsl" dir="cw">
                                      <p:cBhvr override="childStyle">
                                        <p:cTn id="52" dur="1500" fill="hold"/>
                                        <p:tgtEl>
                                          <p:spTgt spid="7"/>
                                        </p:tgtEl>
                                        <p:attrNameLst>
                                          <p:attrName>style.color</p:attrName>
                                        </p:attrNameLst>
                                      </p:cBhvr>
                                      <p:to>
                                        <a:srgbClr val="00FF00"/>
                                      </p:to>
                                    </p:animClr>
                                  </p:childTnLst>
                                </p:cTn>
                              </p:par>
                              <p:par>
                                <p:cTn id="53" presetID="3" presetClass="emph" presetSubtype="6" fill="hold" grpId="3" nodeType="withEffect">
                                  <p:stCondLst>
                                    <p:cond delay="1000"/>
                                  </p:stCondLst>
                                  <p:childTnLst>
                                    <p:animClr clrSpc="hsl" dir="cw">
                                      <p:cBhvr override="childStyle">
                                        <p:cTn id="54" dur="1500" fill="hold"/>
                                        <p:tgtEl>
                                          <p:spTgt spid="8"/>
                                        </p:tgtEl>
                                        <p:attrNameLst>
                                          <p:attrName>style.color</p:attrName>
                                        </p:attrNameLst>
                                      </p:cBhvr>
                                      <p:to>
                                        <a:schemeClr val="bg1"/>
                                      </p:to>
                                    </p:animClr>
                                  </p:childTnLst>
                                </p:cTn>
                              </p:par>
                            </p:childTnLst>
                          </p:cTn>
                        </p:par>
                        <p:par>
                          <p:cTn id="55" fill="hold">
                            <p:stCondLst>
                              <p:cond delay="2500"/>
                            </p:stCondLst>
                            <p:childTnLst>
                              <p:par>
                                <p:cTn id="56" presetID="3" presetClass="emph" presetSubtype="2" fill="hold" grpId="7" nodeType="afterEffect">
                                  <p:stCondLst>
                                    <p:cond delay="0"/>
                                  </p:stCondLst>
                                  <p:childTnLst>
                                    <p:animClr clrSpc="rgb" dir="cw">
                                      <p:cBhvr override="childStyle">
                                        <p:cTn id="57" dur="1500" fill="hold"/>
                                        <p:tgtEl>
                                          <p:spTgt spid="3074"/>
                                        </p:tgtEl>
                                        <p:attrNameLst>
                                          <p:attrName>style.color</p:attrName>
                                        </p:attrNameLst>
                                      </p:cBhvr>
                                      <p:to>
                                        <a:srgbClr val="00FFFF"/>
                                      </p:to>
                                    </p:animClr>
                                  </p:childTnLst>
                                </p:cTn>
                              </p:par>
                              <p:par>
                                <p:cTn id="58" presetID="26" presetClass="emph" presetSubtype="0" fill="hold" grpId="4" nodeType="withEffect">
                                  <p:stCondLst>
                                    <p:cond delay="500"/>
                                  </p:stCondLst>
                                  <p:childTnLst>
                                    <p:animEffect transition="out" filter="fade">
                                      <p:cBhvr>
                                        <p:cTn id="59" dur="750" tmFilter="0, 0; .2, .5; .8, .5; 1, 0"/>
                                        <p:tgtEl>
                                          <p:spTgt spid="6"/>
                                        </p:tgtEl>
                                      </p:cBhvr>
                                    </p:animEffect>
                                    <p:animScale>
                                      <p:cBhvr>
                                        <p:cTn id="60" dur="375" autoRev="1" fill="hold"/>
                                        <p:tgtEl>
                                          <p:spTgt spid="6"/>
                                        </p:tgtEl>
                                      </p:cBhvr>
                                      <p:by x="105000" y="105000"/>
                                    </p:animScale>
                                  </p:childTnLst>
                                </p:cTn>
                              </p:par>
                              <p:par>
                                <p:cTn id="61" presetID="26" presetClass="emph" presetSubtype="0" fill="hold" grpId="4" nodeType="withEffect">
                                  <p:stCondLst>
                                    <p:cond delay="500"/>
                                  </p:stCondLst>
                                  <p:childTnLst>
                                    <p:animEffect transition="out" filter="fade">
                                      <p:cBhvr>
                                        <p:cTn id="62" dur="750" tmFilter="0, 0; .2, .5; .8, .5; 1, 0"/>
                                        <p:tgtEl>
                                          <p:spTgt spid="7"/>
                                        </p:tgtEl>
                                      </p:cBhvr>
                                    </p:animEffect>
                                    <p:animScale>
                                      <p:cBhvr>
                                        <p:cTn id="63" dur="375" autoRev="1" fill="hold"/>
                                        <p:tgtEl>
                                          <p:spTgt spid="7"/>
                                        </p:tgtEl>
                                      </p:cBhvr>
                                      <p:by x="105000" y="105000"/>
                                    </p:animScale>
                                  </p:childTnLst>
                                </p:cTn>
                              </p:par>
                              <p:par>
                                <p:cTn id="64" presetID="26" presetClass="emph" presetSubtype="0" fill="hold" grpId="4" nodeType="withEffect">
                                  <p:stCondLst>
                                    <p:cond delay="500"/>
                                  </p:stCondLst>
                                  <p:childTnLst>
                                    <p:animEffect transition="out" filter="fade">
                                      <p:cBhvr>
                                        <p:cTn id="65" dur="750" tmFilter="0, 0; .2, .5; .8, .5; 1, 0"/>
                                        <p:tgtEl>
                                          <p:spTgt spid="8"/>
                                        </p:tgtEl>
                                      </p:cBhvr>
                                    </p:animEffect>
                                    <p:animScale>
                                      <p:cBhvr>
                                        <p:cTn id="66" dur="375" autoRev="1" fill="hold"/>
                                        <p:tgtEl>
                                          <p:spTgt spid="8"/>
                                        </p:tgtEl>
                                      </p:cBhvr>
                                      <p:by x="105000" y="105000"/>
                                    </p:animScale>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150"/>
                                  </p:stCondLst>
                                  <p:childTnLst>
                                    <p:set>
                                      <p:cBhvr>
                                        <p:cTn id="70" dur="1" fill="hold">
                                          <p:stCondLst>
                                            <p:cond delay="0"/>
                                          </p:stCondLst>
                                        </p:cTn>
                                        <p:tgtEl>
                                          <p:spTgt spid="9"/>
                                        </p:tgtEl>
                                        <p:attrNameLst>
                                          <p:attrName>style.visibility</p:attrName>
                                        </p:attrNameLst>
                                      </p:cBhvr>
                                      <p:to>
                                        <p:strVal val="visible"/>
                                      </p:to>
                                    </p:set>
                                    <p:animEffect transition="in" filter="wipe(left)">
                                      <p:cBhvr>
                                        <p:cTn id="71" dur="500"/>
                                        <p:tgtEl>
                                          <p:spTgt spid="9"/>
                                        </p:tgtEl>
                                      </p:cBhvr>
                                    </p:animEffect>
                                  </p:childTnLst>
                                </p:cTn>
                              </p:par>
                              <p:par>
                                <p:cTn id="72" presetID="18" presetClass="emph" presetSubtype="0" fill="hold" grpId="1" nodeType="withEffect">
                                  <p:stCondLst>
                                    <p:cond delay="150"/>
                                  </p:stCondLst>
                                  <p:childTnLst>
                                    <p:set>
                                      <p:cBhvr override="childStyle">
                                        <p:cTn id="73" dur="500" fill="hold"/>
                                        <p:tgtEl>
                                          <p:spTgt spid="9"/>
                                        </p:tgtEl>
                                        <p:attrNameLst>
                                          <p:attrName>style.textDecorationUnderline</p:attrName>
                                        </p:attrNameLst>
                                      </p:cBhvr>
                                      <p:to>
                                        <p:strVal val="true"/>
                                      </p:to>
                                    </p:set>
                                  </p:childTnLst>
                                </p:cTn>
                              </p:par>
                              <p:par>
                                <p:cTn id="74" presetID="22" presetClass="entr" presetSubtype="8" fill="hold" grpId="0" nodeType="withEffect">
                                  <p:stCondLst>
                                    <p:cond delay="150"/>
                                  </p:stCondLst>
                                  <p:childTnLst>
                                    <p:set>
                                      <p:cBhvr>
                                        <p:cTn id="75" dur="1" fill="hold">
                                          <p:stCondLst>
                                            <p:cond delay="0"/>
                                          </p:stCondLst>
                                        </p:cTn>
                                        <p:tgtEl>
                                          <p:spTgt spid="10"/>
                                        </p:tgtEl>
                                        <p:attrNameLst>
                                          <p:attrName>style.visibility</p:attrName>
                                        </p:attrNameLst>
                                      </p:cBhvr>
                                      <p:to>
                                        <p:strVal val="visible"/>
                                      </p:to>
                                    </p:set>
                                    <p:animEffect transition="in" filter="wipe(left)">
                                      <p:cBhvr>
                                        <p:cTn id="76" dur="500"/>
                                        <p:tgtEl>
                                          <p:spTgt spid="10"/>
                                        </p:tgtEl>
                                      </p:cBhvr>
                                    </p:animEffect>
                                  </p:childTnLst>
                                </p:cTn>
                              </p:par>
                              <p:par>
                                <p:cTn id="77" presetID="53" presetClass="exit" presetSubtype="32" fill="hold" grpId="1" nodeType="withEffect">
                                  <p:stCondLst>
                                    <p:cond delay="0"/>
                                  </p:stCondLst>
                                  <p:childTnLst>
                                    <p:anim calcmode="lin" valueType="num">
                                      <p:cBhvr>
                                        <p:cTn id="78" dur="750"/>
                                        <p:tgtEl>
                                          <p:spTgt spid="6"/>
                                        </p:tgtEl>
                                        <p:attrNameLst>
                                          <p:attrName>ppt_w</p:attrName>
                                        </p:attrNameLst>
                                      </p:cBhvr>
                                      <p:tavLst>
                                        <p:tav tm="0">
                                          <p:val>
                                            <p:strVal val="ppt_w"/>
                                          </p:val>
                                        </p:tav>
                                        <p:tav tm="100000">
                                          <p:val>
                                            <p:fltVal val="0"/>
                                          </p:val>
                                        </p:tav>
                                      </p:tavLst>
                                    </p:anim>
                                    <p:anim calcmode="lin" valueType="num">
                                      <p:cBhvr>
                                        <p:cTn id="79" dur="750"/>
                                        <p:tgtEl>
                                          <p:spTgt spid="6"/>
                                        </p:tgtEl>
                                        <p:attrNameLst>
                                          <p:attrName>ppt_h</p:attrName>
                                        </p:attrNameLst>
                                      </p:cBhvr>
                                      <p:tavLst>
                                        <p:tav tm="0">
                                          <p:val>
                                            <p:strVal val="ppt_h"/>
                                          </p:val>
                                        </p:tav>
                                        <p:tav tm="100000">
                                          <p:val>
                                            <p:fltVal val="0"/>
                                          </p:val>
                                        </p:tav>
                                      </p:tavLst>
                                    </p:anim>
                                    <p:animEffect transition="out" filter="fade">
                                      <p:cBhvr>
                                        <p:cTn id="80" dur="750"/>
                                        <p:tgtEl>
                                          <p:spTgt spid="6"/>
                                        </p:tgtEl>
                                      </p:cBhvr>
                                    </p:animEffect>
                                    <p:set>
                                      <p:cBhvr>
                                        <p:cTn id="81" dur="1" fill="hold">
                                          <p:stCondLst>
                                            <p:cond delay="749"/>
                                          </p:stCondLst>
                                        </p:cTn>
                                        <p:tgtEl>
                                          <p:spTgt spid="6"/>
                                        </p:tgtEl>
                                        <p:attrNameLst>
                                          <p:attrName>style.visibility</p:attrName>
                                        </p:attrNameLst>
                                      </p:cBhvr>
                                      <p:to>
                                        <p:strVal val="hidden"/>
                                      </p:to>
                                    </p:set>
                                  </p:childTnLst>
                                </p:cTn>
                              </p:par>
                              <p:par>
                                <p:cTn id="82" presetID="53" presetClass="exit" presetSubtype="32" fill="hold" grpId="1" nodeType="withEffect">
                                  <p:stCondLst>
                                    <p:cond delay="250"/>
                                  </p:stCondLst>
                                  <p:childTnLst>
                                    <p:anim calcmode="lin" valueType="num">
                                      <p:cBhvr>
                                        <p:cTn id="83" dur="750"/>
                                        <p:tgtEl>
                                          <p:spTgt spid="7"/>
                                        </p:tgtEl>
                                        <p:attrNameLst>
                                          <p:attrName>ppt_w</p:attrName>
                                        </p:attrNameLst>
                                      </p:cBhvr>
                                      <p:tavLst>
                                        <p:tav tm="0">
                                          <p:val>
                                            <p:strVal val="ppt_w"/>
                                          </p:val>
                                        </p:tav>
                                        <p:tav tm="100000">
                                          <p:val>
                                            <p:fltVal val="0"/>
                                          </p:val>
                                        </p:tav>
                                      </p:tavLst>
                                    </p:anim>
                                    <p:anim calcmode="lin" valueType="num">
                                      <p:cBhvr>
                                        <p:cTn id="84" dur="750"/>
                                        <p:tgtEl>
                                          <p:spTgt spid="7"/>
                                        </p:tgtEl>
                                        <p:attrNameLst>
                                          <p:attrName>ppt_h</p:attrName>
                                        </p:attrNameLst>
                                      </p:cBhvr>
                                      <p:tavLst>
                                        <p:tav tm="0">
                                          <p:val>
                                            <p:strVal val="ppt_h"/>
                                          </p:val>
                                        </p:tav>
                                        <p:tav tm="100000">
                                          <p:val>
                                            <p:fltVal val="0"/>
                                          </p:val>
                                        </p:tav>
                                      </p:tavLst>
                                    </p:anim>
                                    <p:animEffect transition="out" filter="fade">
                                      <p:cBhvr>
                                        <p:cTn id="85" dur="750"/>
                                        <p:tgtEl>
                                          <p:spTgt spid="7"/>
                                        </p:tgtEl>
                                      </p:cBhvr>
                                    </p:animEffect>
                                    <p:set>
                                      <p:cBhvr>
                                        <p:cTn id="86" dur="1" fill="hold">
                                          <p:stCondLst>
                                            <p:cond delay="749"/>
                                          </p:stCondLst>
                                        </p:cTn>
                                        <p:tgtEl>
                                          <p:spTgt spid="7"/>
                                        </p:tgtEl>
                                        <p:attrNameLst>
                                          <p:attrName>style.visibility</p:attrName>
                                        </p:attrNameLst>
                                      </p:cBhvr>
                                      <p:to>
                                        <p:strVal val="hidden"/>
                                      </p:to>
                                    </p:set>
                                  </p:childTnLst>
                                </p:cTn>
                              </p:par>
                              <p:par>
                                <p:cTn id="87" presetID="53" presetClass="exit" presetSubtype="32" fill="hold" grpId="1" nodeType="withEffect">
                                  <p:stCondLst>
                                    <p:cond delay="500"/>
                                  </p:stCondLst>
                                  <p:childTnLst>
                                    <p:anim calcmode="lin" valueType="num">
                                      <p:cBhvr>
                                        <p:cTn id="88" dur="750"/>
                                        <p:tgtEl>
                                          <p:spTgt spid="8"/>
                                        </p:tgtEl>
                                        <p:attrNameLst>
                                          <p:attrName>ppt_w</p:attrName>
                                        </p:attrNameLst>
                                      </p:cBhvr>
                                      <p:tavLst>
                                        <p:tav tm="0">
                                          <p:val>
                                            <p:strVal val="ppt_w"/>
                                          </p:val>
                                        </p:tav>
                                        <p:tav tm="100000">
                                          <p:val>
                                            <p:fltVal val="0"/>
                                          </p:val>
                                        </p:tav>
                                      </p:tavLst>
                                    </p:anim>
                                    <p:anim calcmode="lin" valueType="num">
                                      <p:cBhvr>
                                        <p:cTn id="89" dur="750"/>
                                        <p:tgtEl>
                                          <p:spTgt spid="8"/>
                                        </p:tgtEl>
                                        <p:attrNameLst>
                                          <p:attrName>ppt_h</p:attrName>
                                        </p:attrNameLst>
                                      </p:cBhvr>
                                      <p:tavLst>
                                        <p:tav tm="0">
                                          <p:val>
                                            <p:strVal val="ppt_h"/>
                                          </p:val>
                                        </p:tav>
                                        <p:tav tm="100000">
                                          <p:val>
                                            <p:fltVal val="0"/>
                                          </p:val>
                                        </p:tav>
                                      </p:tavLst>
                                    </p:anim>
                                    <p:animEffect transition="out" filter="fade">
                                      <p:cBhvr>
                                        <p:cTn id="90" dur="750"/>
                                        <p:tgtEl>
                                          <p:spTgt spid="8"/>
                                        </p:tgtEl>
                                      </p:cBhvr>
                                    </p:animEffect>
                                    <p:set>
                                      <p:cBhvr>
                                        <p:cTn id="91" dur="1" fill="hold">
                                          <p:stCondLst>
                                            <p:cond delay="749"/>
                                          </p:stCondLst>
                                        </p:cTn>
                                        <p:tgtEl>
                                          <p:spTgt spid="8"/>
                                        </p:tgtEl>
                                        <p:attrNameLst>
                                          <p:attrName>style.visibility</p:attrName>
                                        </p:attrNameLst>
                                      </p:cBhvr>
                                      <p:to>
                                        <p:strVal val="hidden"/>
                                      </p:to>
                                    </p:set>
                                  </p:childTnLst>
                                </p:cTn>
                              </p:par>
                              <p:par>
                                <p:cTn id="92" presetID="22" presetClass="entr" presetSubtype="8" fill="hold" grpId="0" nodeType="withEffect">
                                  <p:stCondLst>
                                    <p:cond delay="600"/>
                                  </p:stCondLst>
                                  <p:childTnLst>
                                    <p:set>
                                      <p:cBhvr>
                                        <p:cTn id="93" dur="1" fill="hold">
                                          <p:stCondLst>
                                            <p:cond delay="0"/>
                                          </p:stCondLst>
                                        </p:cTn>
                                        <p:tgtEl>
                                          <p:spTgt spid="11"/>
                                        </p:tgtEl>
                                        <p:attrNameLst>
                                          <p:attrName>style.visibility</p:attrName>
                                        </p:attrNameLst>
                                      </p:cBhvr>
                                      <p:to>
                                        <p:strVal val="visible"/>
                                      </p:to>
                                    </p:set>
                                    <p:animEffect transition="in" filter="wipe(left)">
                                      <p:cBhvr>
                                        <p:cTn id="94" dur="500"/>
                                        <p:tgtEl>
                                          <p:spTgt spid="11"/>
                                        </p:tgtEl>
                                      </p:cBhvr>
                                    </p:animEffect>
                                  </p:childTnLst>
                                </p:cTn>
                              </p:par>
                              <p:par>
                                <p:cTn id="95" presetID="18" presetClass="emph" presetSubtype="0" fill="hold" grpId="1" nodeType="withEffect">
                                  <p:stCondLst>
                                    <p:cond delay="600"/>
                                  </p:stCondLst>
                                  <p:childTnLst>
                                    <p:set>
                                      <p:cBhvr override="childStyle">
                                        <p:cTn id="96" dur="500" fill="hold"/>
                                        <p:tgtEl>
                                          <p:spTgt spid="11"/>
                                        </p:tgtEl>
                                        <p:attrNameLst>
                                          <p:attrName>style.textDecorationUnderline</p:attrName>
                                        </p:attrNameLst>
                                      </p:cBhvr>
                                      <p:to>
                                        <p:strVal val="true"/>
                                      </p:to>
                                    </p:set>
                                  </p:childTnLst>
                                </p:cTn>
                              </p:par>
                              <p:par>
                                <p:cTn id="97" presetID="22" presetClass="entr" presetSubtype="8" fill="hold" grpId="0" nodeType="withEffect">
                                  <p:stCondLst>
                                    <p:cond delay="600"/>
                                  </p:stCondLst>
                                  <p:childTnLst>
                                    <p:set>
                                      <p:cBhvr>
                                        <p:cTn id="98" dur="1" fill="hold">
                                          <p:stCondLst>
                                            <p:cond delay="0"/>
                                          </p:stCondLst>
                                        </p:cTn>
                                        <p:tgtEl>
                                          <p:spTgt spid="12"/>
                                        </p:tgtEl>
                                        <p:attrNameLst>
                                          <p:attrName>style.visibility</p:attrName>
                                        </p:attrNameLst>
                                      </p:cBhvr>
                                      <p:to>
                                        <p:strVal val="visible"/>
                                      </p:to>
                                    </p:set>
                                    <p:animEffect transition="in" filter="wipe(left)">
                                      <p:cBhvr>
                                        <p:cTn id="99" dur="500"/>
                                        <p:tgtEl>
                                          <p:spTgt spid="12"/>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17"/>
                                        </p:tgtEl>
                                        <p:attrNameLst>
                                          <p:attrName>style.visibility</p:attrName>
                                        </p:attrNameLst>
                                      </p:cBhvr>
                                      <p:to>
                                        <p:strVal val="visible"/>
                                      </p:to>
                                    </p:set>
                                    <p:animEffect transition="in" filter="fade">
                                      <p:cBhvr>
                                        <p:cTn id="104" dur="250"/>
                                        <p:tgtEl>
                                          <p:spTgt spid="17"/>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18"/>
                                        </p:tgtEl>
                                        <p:attrNameLst>
                                          <p:attrName>style.visibility</p:attrName>
                                        </p:attrNameLst>
                                      </p:cBhvr>
                                      <p:to>
                                        <p:strVal val="visible"/>
                                      </p:to>
                                    </p:set>
                                    <p:animEffect transition="in" filter="fade">
                                      <p:cBhvr>
                                        <p:cTn id="107" dur="250"/>
                                        <p:tgtEl>
                                          <p:spTgt spid="18"/>
                                        </p:tgtEl>
                                      </p:cBhvr>
                                    </p:animEffect>
                                  </p:childTnLst>
                                </p:cTn>
                              </p:par>
                              <p:par>
                                <p:cTn id="108" presetID="42" presetClass="path" presetSubtype="0" accel="50000" decel="50000" fill="hold" grpId="2" nodeType="withEffect">
                                  <p:stCondLst>
                                    <p:cond delay="0"/>
                                  </p:stCondLst>
                                  <p:childTnLst>
                                    <p:animMotion origin="layout" path="M 1.94444E-6 -3.7037E-6 L 0.38055 -0.14629 " pathEditMode="relative" rAng="0" ptsTypes="AA">
                                      <p:cBhvr>
                                        <p:cTn id="109" dur="2000" fill="hold"/>
                                        <p:tgtEl>
                                          <p:spTgt spid="17"/>
                                        </p:tgtEl>
                                        <p:attrNameLst>
                                          <p:attrName>ppt_x</p:attrName>
                                          <p:attrName>ppt_y</p:attrName>
                                        </p:attrNameLst>
                                      </p:cBhvr>
                                      <p:rCtr x="19028" y="-7315"/>
                                    </p:animMotion>
                                  </p:childTnLst>
                                </p:cTn>
                              </p:par>
                              <p:par>
                                <p:cTn id="110" presetID="42" presetClass="path" presetSubtype="0" accel="50000" decel="50000" fill="hold" grpId="2" nodeType="withEffect">
                                  <p:stCondLst>
                                    <p:cond delay="0"/>
                                  </p:stCondLst>
                                  <p:childTnLst>
                                    <p:animMotion origin="layout" path="M -1.66667E-6 -2.22222E-6 L -0.25104 -0.14653 " pathEditMode="relative" rAng="0" ptsTypes="AA">
                                      <p:cBhvr>
                                        <p:cTn id="111" dur="2000" fill="hold"/>
                                        <p:tgtEl>
                                          <p:spTgt spid="18"/>
                                        </p:tgtEl>
                                        <p:attrNameLst>
                                          <p:attrName>ppt_x</p:attrName>
                                          <p:attrName>ppt_y</p:attrName>
                                        </p:attrNameLst>
                                      </p:cBhvr>
                                      <p:rCtr x="-12552" y="-7338"/>
                                    </p:animMotion>
                                  </p:childTnLst>
                                </p:cTn>
                              </p:par>
                              <p:par>
                                <p:cTn id="112" presetID="10" presetClass="exit" presetSubtype="0" fill="hold" grpId="1" nodeType="withEffect">
                                  <p:stCondLst>
                                    <p:cond delay="0"/>
                                  </p:stCondLst>
                                  <p:childTnLst>
                                    <p:animEffect transition="out" filter="fade">
                                      <p:cBhvr>
                                        <p:cTn id="113" dur="1250"/>
                                        <p:tgtEl>
                                          <p:spTgt spid="3074"/>
                                        </p:tgtEl>
                                      </p:cBhvr>
                                    </p:animEffect>
                                    <p:set>
                                      <p:cBhvr>
                                        <p:cTn id="114" dur="1" fill="hold">
                                          <p:stCondLst>
                                            <p:cond delay="1249"/>
                                          </p:stCondLst>
                                        </p:cTn>
                                        <p:tgtEl>
                                          <p:spTgt spid="3074"/>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1250"/>
                                        <p:tgtEl>
                                          <p:spTgt spid="2"/>
                                        </p:tgtEl>
                                      </p:cBhvr>
                                    </p:animEffect>
                                    <p:set>
                                      <p:cBhvr>
                                        <p:cTn id="117" dur="1" fill="hold">
                                          <p:stCondLst>
                                            <p:cond delay="1249"/>
                                          </p:stCondLst>
                                        </p:cTn>
                                        <p:tgtEl>
                                          <p:spTgt spid="2"/>
                                        </p:tgtEl>
                                        <p:attrNameLst>
                                          <p:attrName>style.visibility</p:attrName>
                                        </p:attrNameLst>
                                      </p:cBhvr>
                                      <p:to>
                                        <p:strVal val="hidden"/>
                                      </p:to>
                                    </p:set>
                                  </p:childTnLst>
                                </p:cTn>
                              </p:par>
                              <p:par>
                                <p:cTn id="118" presetID="10" presetClass="exit" presetSubtype="0" fill="hold" grpId="2" nodeType="withEffect">
                                  <p:stCondLst>
                                    <p:cond delay="0"/>
                                  </p:stCondLst>
                                  <p:childTnLst>
                                    <p:animEffect transition="out" filter="fade">
                                      <p:cBhvr>
                                        <p:cTn id="119" dur="500"/>
                                        <p:tgtEl>
                                          <p:spTgt spid="9"/>
                                        </p:tgtEl>
                                      </p:cBhvr>
                                    </p:animEffect>
                                    <p:set>
                                      <p:cBhvr>
                                        <p:cTn id="120" dur="1" fill="hold">
                                          <p:stCondLst>
                                            <p:cond delay="499"/>
                                          </p:stCondLst>
                                        </p:cTn>
                                        <p:tgtEl>
                                          <p:spTgt spid="9"/>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10"/>
                                        </p:tgtEl>
                                      </p:cBhvr>
                                    </p:animEffect>
                                    <p:set>
                                      <p:cBhvr>
                                        <p:cTn id="123" dur="1" fill="hold">
                                          <p:stCondLst>
                                            <p:cond delay="499"/>
                                          </p:stCondLst>
                                        </p:cTn>
                                        <p:tgtEl>
                                          <p:spTgt spid="10"/>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12"/>
                                        </p:tgtEl>
                                      </p:cBhvr>
                                    </p:animEffect>
                                    <p:set>
                                      <p:cBhvr>
                                        <p:cTn id="126" dur="1" fill="hold">
                                          <p:stCondLst>
                                            <p:cond delay="499"/>
                                          </p:stCondLst>
                                        </p:cTn>
                                        <p:tgtEl>
                                          <p:spTgt spid="12"/>
                                        </p:tgtEl>
                                        <p:attrNameLst>
                                          <p:attrName>style.visibility</p:attrName>
                                        </p:attrNameLst>
                                      </p:cBhvr>
                                      <p:to>
                                        <p:strVal val="hidden"/>
                                      </p:to>
                                    </p:set>
                                  </p:childTnLst>
                                </p:cTn>
                              </p:par>
                              <p:par>
                                <p:cTn id="127" presetID="10" presetClass="exit" presetSubtype="0" fill="hold" grpId="2" nodeType="withEffect">
                                  <p:stCondLst>
                                    <p:cond delay="0"/>
                                  </p:stCondLst>
                                  <p:childTnLst>
                                    <p:animEffect transition="out" filter="fade">
                                      <p:cBhvr>
                                        <p:cTn id="128" dur="500"/>
                                        <p:tgtEl>
                                          <p:spTgt spid="11"/>
                                        </p:tgtEl>
                                      </p:cBhvr>
                                    </p:animEffect>
                                    <p:set>
                                      <p:cBhvr>
                                        <p:cTn id="129" dur="1" fill="hold">
                                          <p:stCondLst>
                                            <p:cond delay="499"/>
                                          </p:stCondLst>
                                        </p:cTn>
                                        <p:tgtEl>
                                          <p:spTgt spid="11"/>
                                        </p:tgtEl>
                                        <p:attrNameLst>
                                          <p:attrName>style.visibility</p:attrName>
                                        </p:attrNameLst>
                                      </p:cBhvr>
                                      <p:to>
                                        <p:strVal val="hidden"/>
                                      </p:to>
                                    </p:set>
                                  </p:childTnLst>
                                </p:cTn>
                              </p:par>
                            </p:childTnLst>
                          </p:cTn>
                        </p:par>
                        <p:par>
                          <p:cTn id="130" fill="hold">
                            <p:stCondLst>
                              <p:cond delay="2000"/>
                            </p:stCondLst>
                            <p:childTnLst>
                              <p:par>
                                <p:cTn id="131" presetID="10" presetClass="entr" presetSubtype="0" fill="hold" grpId="0" nodeType="after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250"/>
                                        <p:tgtEl>
                                          <p:spTgt spid="16"/>
                                        </p:tgtEl>
                                      </p:cBhvr>
                                    </p:animEffect>
                                  </p:childTnLst>
                                </p:cTn>
                              </p:par>
                              <p:par>
                                <p:cTn id="134" presetID="10" presetClass="exit" presetSubtype="0" fill="hold" grpId="1" nodeType="withEffect">
                                  <p:stCondLst>
                                    <p:cond delay="0"/>
                                  </p:stCondLst>
                                  <p:childTnLst>
                                    <p:animEffect transition="out" filter="fade">
                                      <p:cBhvr>
                                        <p:cTn id="135" dur="500"/>
                                        <p:tgtEl>
                                          <p:spTgt spid="17"/>
                                        </p:tgtEl>
                                      </p:cBhvr>
                                    </p:animEffect>
                                    <p:set>
                                      <p:cBhvr>
                                        <p:cTn id="136" dur="1" fill="hold">
                                          <p:stCondLst>
                                            <p:cond delay="499"/>
                                          </p:stCondLst>
                                        </p:cTn>
                                        <p:tgtEl>
                                          <p:spTgt spid="17"/>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18"/>
                                        </p:tgtEl>
                                      </p:cBhvr>
                                    </p:animEffect>
                                    <p:set>
                                      <p:cBhvr>
                                        <p:cTn id="139"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3074" grpId="3"/>
      <p:bldP spid="3074" grpId="4"/>
      <p:bldP spid="3074" grpId="5"/>
      <p:bldP spid="3074" grpId="6"/>
      <p:bldP spid="3074" grpId="7"/>
      <p:bldP spid="11" grpId="0"/>
      <p:bldP spid="11" grpId="1"/>
      <p:bldP spid="11" grpId="2"/>
      <p:bldP spid="9" grpId="0"/>
      <p:bldP spid="9" grpId="1"/>
      <p:bldP spid="9" grpId="2"/>
      <p:bldP spid="2" grpId="0"/>
      <p:bldP spid="2" grpId="1"/>
      <p:bldP spid="3" grpId="1"/>
      <p:bldP spid="3" grpId="2"/>
      <p:bldP spid="6" grpId="0"/>
      <p:bldP spid="6" grpId="1"/>
      <p:bldP spid="6" grpId="2"/>
      <p:bldP spid="6" grpId="3"/>
      <p:bldP spid="6" grpId="4"/>
      <p:bldP spid="7" grpId="0"/>
      <p:bldP spid="7" grpId="1"/>
      <p:bldP spid="7" grpId="2"/>
      <p:bldP spid="7" grpId="3"/>
      <p:bldP spid="7" grpId="4"/>
      <p:bldP spid="8" grpId="0"/>
      <p:bldP spid="8" grpId="1"/>
      <p:bldP spid="8" grpId="2"/>
      <p:bldP spid="8" grpId="3"/>
      <p:bldP spid="8" grpId="4"/>
      <p:bldP spid="10" grpId="0"/>
      <p:bldP spid="10" grpId="1"/>
      <p:bldP spid="12" grpId="0"/>
      <p:bldP spid="12" grpId="1"/>
      <p:bldP spid="16" grpId="0"/>
      <p:bldP spid="17" grpId="0"/>
      <p:bldP spid="17" grpId="1"/>
      <p:bldP spid="17" grpId="2"/>
      <p:bldP spid="18" grpId="0"/>
      <p:bldP spid="18" grpId="1"/>
      <p:bldP spid="18" grpId="2"/>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a:extLst>
              <a:ext uri="{FF2B5EF4-FFF2-40B4-BE49-F238E27FC236}">
                <a16:creationId xmlns:a16="http://schemas.microsoft.com/office/drawing/2014/main" id="{CDE45C6B-6C68-37F7-49E2-4FA546EBD06B}"/>
              </a:ext>
            </a:extLst>
          </p:cNvPr>
          <p:cNvSpPr/>
          <p:nvPr/>
        </p:nvSpPr>
        <p:spPr>
          <a:xfrm>
            <a:off x="4223697" y="3069098"/>
            <a:ext cx="3767328" cy="3145536"/>
          </a:xfrm>
          <a:custGeom>
            <a:avLst/>
            <a:gdLst>
              <a:gd name="connsiteX0" fmla="*/ 1764323 w 3528646"/>
              <a:gd name="connsiteY0" fmla="*/ 779585 h 3118338"/>
              <a:gd name="connsiteX1" fmla="*/ 1764323 w 3528646"/>
              <a:gd name="connsiteY1" fmla="*/ 3118338 h 3118338"/>
              <a:gd name="connsiteX2" fmla="*/ 1764323 w 3528646"/>
              <a:gd name="connsiteY2" fmla="*/ 779585 h 3118338"/>
              <a:gd name="connsiteX0" fmla="*/ 1892092 w 3557030"/>
              <a:gd name="connsiteY0" fmla="*/ 716275 h 3183982"/>
              <a:gd name="connsiteX1" fmla="*/ 1727969 w 3557030"/>
              <a:gd name="connsiteY1" fmla="*/ 3183982 h 3183982"/>
              <a:gd name="connsiteX2" fmla="*/ 1892092 w 3557030"/>
              <a:gd name="connsiteY2" fmla="*/ 716275 h 3183982"/>
              <a:gd name="connsiteX0" fmla="*/ 1939160 w 3604098"/>
              <a:gd name="connsiteY0" fmla="*/ 716275 h 3183982"/>
              <a:gd name="connsiteX1" fmla="*/ 1775037 w 3604098"/>
              <a:gd name="connsiteY1" fmla="*/ 3183982 h 3183982"/>
              <a:gd name="connsiteX2" fmla="*/ 1939160 w 3604098"/>
              <a:gd name="connsiteY2" fmla="*/ 716275 h 3183982"/>
              <a:gd name="connsiteX0" fmla="*/ 1933989 w 3598927"/>
              <a:gd name="connsiteY0" fmla="*/ 716275 h 3183982"/>
              <a:gd name="connsiteX1" fmla="*/ 1769866 w 3598927"/>
              <a:gd name="connsiteY1" fmla="*/ 3183982 h 3183982"/>
              <a:gd name="connsiteX2" fmla="*/ 1933989 w 3598927"/>
              <a:gd name="connsiteY2" fmla="*/ 716275 h 3183982"/>
              <a:gd name="connsiteX0" fmla="*/ 1933989 w 3772486"/>
              <a:gd name="connsiteY0" fmla="*/ 554233 h 3021940"/>
              <a:gd name="connsiteX1" fmla="*/ 1769866 w 3772486"/>
              <a:gd name="connsiteY1" fmla="*/ 3021940 h 3021940"/>
              <a:gd name="connsiteX2" fmla="*/ 1933989 w 3772486"/>
              <a:gd name="connsiteY2" fmla="*/ 554233 h 3021940"/>
              <a:gd name="connsiteX0" fmla="*/ 1933989 w 3772486"/>
              <a:gd name="connsiteY0" fmla="*/ 548165 h 3051041"/>
              <a:gd name="connsiteX1" fmla="*/ 1769866 w 3772486"/>
              <a:gd name="connsiteY1" fmla="*/ 3051041 h 3051041"/>
              <a:gd name="connsiteX2" fmla="*/ 1933989 w 3772486"/>
              <a:gd name="connsiteY2" fmla="*/ 548165 h 3051041"/>
              <a:gd name="connsiteX0" fmla="*/ 1933989 w 3741119"/>
              <a:gd name="connsiteY0" fmla="*/ 588412 h 3091288"/>
              <a:gd name="connsiteX1" fmla="*/ 1769866 w 3741119"/>
              <a:gd name="connsiteY1" fmla="*/ 3091288 h 3091288"/>
              <a:gd name="connsiteX2" fmla="*/ 1933989 w 3741119"/>
              <a:gd name="connsiteY2" fmla="*/ 588412 h 3091288"/>
              <a:gd name="connsiteX0" fmla="*/ 1974895 w 3744833"/>
              <a:gd name="connsiteY0" fmla="*/ 598783 h 3043043"/>
              <a:gd name="connsiteX1" fmla="*/ 1752156 w 3744833"/>
              <a:gd name="connsiteY1" fmla="*/ 3043043 h 3043043"/>
              <a:gd name="connsiteX2" fmla="*/ 1974895 w 3744833"/>
              <a:gd name="connsiteY2" fmla="*/ 598783 h 3043043"/>
              <a:gd name="connsiteX0" fmla="*/ 1974895 w 3679441"/>
              <a:gd name="connsiteY0" fmla="*/ 629178 h 3073438"/>
              <a:gd name="connsiteX1" fmla="*/ 1752156 w 3679441"/>
              <a:gd name="connsiteY1" fmla="*/ 3073438 h 3073438"/>
              <a:gd name="connsiteX2" fmla="*/ 1974895 w 3679441"/>
              <a:gd name="connsiteY2" fmla="*/ 629178 h 3073438"/>
              <a:gd name="connsiteX0" fmla="*/ 1974895 w 3713549"/>
              <a:gd name="connsiteY0" fmla="*/ 664704 h 3108964"/>
              <a:gd name="connsiteX1" fmla="*/ 1752156 w 3713549"/>
              <a:gd name="connsiteY1" fmla="*/ 3108964 h 3108964"/>
              <a:gd name="connsiteX2" fmla="*/ 1974895 w 3713549"/>
              <a:gd name="connsiteY2" fmla="*/ 664704 h 3108964"/>
              <a:gd name="connsiteX0" fmla="*/ 1971949 w 3710603"/>
              <a:gd name="connsiteY0" fmla="*/ 664704 h 3108964"/>
              <a:gd name="connsiteX1" fmla="*/ 1749210 w 3710603"/>
              <a:gd name="connsiteY1" fmla="*/ 3108964 h 3108964"/>
              <a:gd name="connsiteX2" fmla="*/ 1971949 w 3710603"/>
              <a:gd name="connsiteY2" fmla="*/ 664704 h 3108964"/>
            </a:gdLst>
            <a:ahLst/>
            <a:cxnLst>
              <a:cxn ang="0">
                <a:pos x="connsiteX0" y="connsiteY0"/>
              </a:cxn>
              <a:cxn ang="0">
                <a:pos x="connsiteX1" y="connsiteY1"/>
              </a:cxn>
              <a:cxn ang="0">
                <a:pos x="connsiteX2" y="connsiteY2"/>
              </a:cxn>
            </a:cxnLst>
            <a:rect l="l" t="t" r="r" b="b"/>
            <a:pathLst>
              <a:path w="3710603" h="3108964">
                <a:moveTo>
                  <a:pt x="1971949" y="664704"/>
                </a:moveTo>
                <a:cubicBezTo>
                  <a:pt x="3105669" y="-1025373"/>
                  <a:pt x="5351369" y="770211"/>
                  <a:pt x="1749210" y="3108964"/>
                </a:cubicBezTo>
                <a:cubicBezTo>
                  <a:pt x="-1841226" y="887442"/>
                  <a:pt x="1060967" y="334503"/>
                  <a:pt x="1971949" y="664704"/>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776305A-4818-C628-BD9A-D06C92163527}"/>
              </a:ext>
            </a:extLst>
          </p:cNvPr>
          <p:cNvSpPr txBox="1">
            <a:spLocks/>
          </p:cNvSpPr>
          <p:nvPr/>
        </p:nvSpPr>
        <p:spPr>
          <a:xfrm>
            <a:off x="2950793" y="2780452"/>
            <a:ext cx="514643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28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11" name="Main 1.1">
            <a:extLst>
              <a:ext uri="{FF2B5EF4-FFF2-40B4-BE49-F238E27FC236}">
                <a16:creationId xmlns:a16="http://schemas.microsoft.com/office/drawing/2014/main" id="{009BB3E7-EA36-C843-820D-4D3B5A3B6A1D}"/>
              </a:ext>
            </a:extLst>
          </p:cNvPr>
          <p:cNvSpPr txBox="1">
            <a:spLocks noChangeArrowheads="1"/>
          </p:cNvSpPr>
          <p:nvPr/>
        </p:nvSpPr>
        <p:spPr bwMode="auto">
          <a:xfrm>
            <a:off x="457200" y="1901349"/>
            <a:ext cx="8229600" cy="3078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Trust in Him at all times, you people; </a:t>
            </a:r>
            <a:r>
              <a:rPr lang="en-US" altLang="en-US" b="1" u="sng" kern="0" dirty="0">
                <a:ln w="3175" cmpd="sng">
                  <a:solidFill>
                    <a:srgbClr val="FF0000"/>
                  </a:solidFill>
                  <a:prstDash val="solid"/>
                  <a:miter lim="800000"/>
                </a:ln>
                <a:solidFill>
                  <a:srgbClr val="FFFF00"/>
                </a:solidFill>
                <a:effectLst>
                  <a:outerShdw blurRad="50800" algn="tl" rotWithShape="0">
                    <a:srgbClr val="000000"/>
                  </a:outerShdw>
                </a:effectLst>
                <a:latin typeface="Calibri" panose="020F0502020204030204" pitchFamily="34" charset="0"/>
              </a:rPr>
              <a:t>Pour out your heart</a:t>
            </a:r>
            <a:r>
              <a:rPr lang="en-US" altLang="en-US" b="1" kern="0" dirty="0">
                <a:ln w="3175" cmpd="sng">
                  <a:solidFill>
                    <a:srgbClr val="FF0000"/>
                  </a:solidFill>
                  <a:prstDash val="solid"/>
                  <a:miter lim="800000"/>
                </a:ln>
                <a:solidFill>
                  <a:srgbClr val="FFFF00"/>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before Him; God is a refuge for us. Selah </a:t>
            </a:r>
            <a:r>
              <a:rPr lang="en-US" altLang="en-US" sz="32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Psalms 62:8 </a:t>
            </a:r>
          </a:p>
        </p:txBody>
      </p:sp>
      <p:sp>
        <p:nvSpPr>
          <p:cNvPr id="12" name="Main 1.2">
            <a:extLst>
              <a:ext uri="{FF2B5EF4-FFF2-40B4-BE49-F238E27FC236}">
                <a16:creationId xmlns:a16="http://schemas.microsoft.com/office/drawing/2014/main" id="{E1DDE2C9-B2E9-DF77-8E68-104CC2F242B9}"/>
              </a:ext>
            </a:extLst>
          </p:cNvPr>
          <p:cNvSpPr txBox="1">
            <a:spLocks noChangeArrowheads="1"/>
          </p:cNvSpPr>
          <p:nvPr/>
        </p:nvSpPr>
        <p:spPr bwMode="auto">
          <a:xfrm>
            <a:off x="457200" y="1889919"/>
            <a:ext cx="8229600" cy="3078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2700" cmpd="sng">
                  <a:solidFill>
                    <a:srgbClr val="CC9900"/>
                  </a:solidFill>
                  <a:prstDash val="solid"/>
                  <a:miter lim="800000"/>
                </a:ln>
                <a:solidFill>
                  <a:srgbClr val="F4EE00"/>
                </a:solidFill>
                <a:effectLst>
                  <a:glow rad="101600">
                    <a:schemeClr val="tx1"/>
                  </a:glow>
                  <a:outerShdw blurRad="50800" algn="tl" rotWithShape="0">
                    <a:srgbClr val="000000"/>
                  </a:outerShdw>
                </a:effectLst>
                <a:latin typeface="Calibri" panose="020F0502020204030204" pitchFamily="34" charset="0"/>
              </a:rPr>
              <a:t>Trust</a:t>
            </a:r>
            <a:r>
              <a:rPr lang="en-US" altLang="en-US" b="1" kern="0" dirty="0">
                <a:ln w="3175" cmpd="sng">
                  <a:solidFill>
                    <a:srgbClr val="CC9900"/>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3175" cmpd="sng">
                  <a:no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in</a:t>
            </a:r>
            <a:r>
              <a:rPr lang="en-US" altLang="en-US" b="1" kern="0" dirty="0">
                <a:ln w="3175" cmpd="sng">
                  <a:solidFill>
                    <a:srgbClr val="CC9900"/>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2700" cmpd="sng">
                  <a:solidFill>
                    <a:srgbClr val="CC9900"/>
                  </a:solidFill>
                  <a:prstDash val="solid"/>
                  <a:miter lim="800000"/>
                </a:ln>
                <a:solidFill>
                  <a:srgbClr val="F4EE00"/>
                </a:solidFill>
                <a:effectLst>
                  <a:glow rad="101600">
                    <a:schemeClr val="tx1"/>
                  </a:glow>
                  <a:outerShdw blurRad="50800" algn="tl" rotWithShape="0">
                    <a:srgbClr val="000000"/>
                  </a:outerShdw>
                </a:effectLst>
                <a:latin typeface="Calibri" panose="020F0502020204030204" pitchFamily="34" charset="0"/>
              </a:rPr>
              <a:t>Him</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all times, you people; </a:t>
            </a:r>
            <a:r>
              <a:rPr lang="en-US" altLang="en-US" b="1" kern="0"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Pour out your </a:t>
            </a:r>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heart</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before Him; God is a refuge for us. Selah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62:8 </a:t>
            </a:r>
          </a:p>
        </p:txBody>
      </p:sp>
      <p:sp>
        <p:nvSpPr>
          <p:cNvPr id="3074" name="Main 1"/>
          <p:cNvSpPr>
            <a:spLocks noGrp="1" noChangeArrowheads="1"/>
          </p:cNvSpPr>
          <p:nvPr>
            <p:ph type="title"/>
          </p:nvPr>
        </p:nvSpPr>
        <p:spPr>
          <a:xfrm>
            <a:off x="457200" y="1889919"/>
            <a:ext cx="8229600" cy="3078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Trust in Him at all times, you people; Pour out your heart before Him; God is a refuge for us. Selah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62:8 </a:t>
            </a:r>
          </a:p>
        </p:txBody>
      </p:sp>
      <p:sp>
        <p:nvSpPr>
          <p:cNvPr id="8" name="Rectangle 2">
            <a:extLst>
              <a:ext uri="{FF2B5EF4-FFF2-40B4-BE49-F238E27FC236}">
                <a16:creationId xmlns:a16="http://schemas.microsoft.com/office/drawing/2014/main" id="{D696C061-5261-87D0-5B98-3D135AA45272}"/>
              </a:ext>
            </a:extLst>
          </p:cNvPr>
          <p:cNvSpPr txBox="1">
            <a:spLocks noChangeArrowheads="1"/>
          </p:cNvSpPr>
          <p:nvPr/>
        </p:nvSpPr>
        <p:spPr bwMode="auto">
          <a:xfrm>
            <a:off x="3055034" y="2718626"/>
            <a:ext cx="491548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00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Pour out your </a:t>
            </a:r>
            <a:r>
              <a:rPr kumimoji="0" lang="en-US" altLang="en-US" sz="44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heart</a:t>
            </a:r>
            <a:endParaRPr kumimoji="0" lang="en-US" altLang="en-US" sz="4400" b="1" i="1"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9">
            <a:extLst>
              <a:ext uri="{FF2B5EF4-FFF2-40B4-BE49-F238E27FC236}">
                <a16:creationId xmlns:a16="http://schemas.microsoft.com/office/drawing/2014/main" id="{F68AEC0C-437E-C135-C3AD-6158BFD9B461}"/>
              </a:ext>
            </a:extLst>
          </p:cNvPr>
          <p:cNvSpPr>
            <a:spLocks noChangeArrowheads="1"/>
          </p:cNvSpPr>
          <p:nvPr/>
        </p:nvSpPr>
        <p:spPr bwMode="auto">
          <a:xfrm>
            <a:off x="1076632" y="2061219"/>
            <a:ext cx="3173362" cy="726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2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T</a:t>
            </a: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rust in Him</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9" name="in">
            <a:extLst>
              <a:ext uri="{FF2B5EF4-FFF2-40B4-BE49-F238E27FC236}">
                <a16:creationId xmlns:a16="http://schemas.microsoft.com/office/drawing/2014/main" id="{812414FB-1CF2-356A-CCA5-19C115BBF556}"/>
              </a:ext>
            </a:extLst>
          </p:cNvPr>
          <p:cNvSpPr>
            <a:spLocks noChangeArrowheads="1"/>
          </p:cNvSpPr>
          <p:nvPr/>
        </p:nvSpPr>
        <p:spPr bwMode="auto">
          <a:xfrm>
            <a:off x="2382479" y="2057769"/>
            <a:ext cx="795798"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5" name="!!out">
            <a:extLst>
              <a:ext uri="{FF2B5EF4-FFF2-40B4-BE49-F238E27FC236}">
                <a16:creationId xmlns:a16="http://schemas.microsoft.com/office/drawing/2014/main" id="{68BC30BD-54CD-75C5-65C6-55A683B85DF3}"/>
              </a:ext>
            </a:extLst>
          </p:cNvPr>
          <p:cNvSpPr txBox="1">
            <a:spLocks noChangeArrowheads="1"/>
          </p:cNvSpPr>
          <p:nvPr/>
        </p:nvSpPr>
        <p:spPr bwMode="auto">
          <a:xfrm>
            <a:off x="4240530" y="2723641"/>
            <a:ext cx="1199418" cy="739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out</a:t>
            </a:r>
          </a:p>
        </p:txBody>
      </p:sp>
      <p:sp>
        <p:nvSpPr>
          <p:cNvPr id="2" name="Main 2">
            <a:extLst>
              <a:ext uri="{FF2B5EF4-FFF2-40B4-BE49-F238E27FC236}">
                <a16:creationId xmlns:a16="http://schemas.microsoft.com/office/drawing/2014/main" id="{51B177E4-3660-0158-78D6-9A7F28DF9D25}"/>
              </a:ext>
            </a:extLst>
          </p:cNvPr>
          <p:cNvSpPr txBox="1">
            <a:spLocks noChangeArrowheads="1"/>
          </p:cNvSpPr>
          <p:nvPr/>
        </p:nvSpPr>
        <p:spPr bwMode="auto">
          <a:xfrm>
            <a:off x="457200" y="2741787"/>
            <a:ext cx="8229600" cy="2245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00"/>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For our heart shall rejoice in Him, Because we have trusted in His holy name. </a:t>
            </a:r>
            <a:r>
              <a:rPr lang="en-US" altLang="en-US" sz="3200" b="1" kern="0" dirty="0">
                <a:ln w="3175" cmpd="sng">
                  <a:solidFill>
                    <a:srgbClr val="FFFF00"/>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3175" cmpd="sng">
                  <a:solidFill>
                    <a:srgbClr val="FFFF00"/>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Psalms 33:21 </a:t>
            </a:r>
          </a:p>
        </p:txBody>
      </p:sp>
      <p:sp>
        <p:nvSpPr>
          <p:cNvPr id="22" name="Arrow Down">
            <a:extLst>
              <a:ext uri="{FF2B5EF4-FFF2-40B4-BE49-F238E27FC236}">
                <a16:creationId xmlns:a16="http://schemas.microsoft.com/office/drawing/2014/main" id="{FD6AB5A4-7DB8-08F5-921D-FCE5887BB954}"/>
              </a:ext>
            </a:extLst>
          </p:cNvPr>
          <p:cNvSpPr txBox="1"/>
          <p:nvPr/>
        </p:nvSpPr>
        <p:spPr>
          <a:xfrm>
            <a:off x="3665567" y="3849555"/>
            <a:ext cx="707136" cy="769441"/>
          </a:xfrm>
          <a:prstGeom prst="rect">
            <a:avLst/>
          </a:prstGeom>
          <a:noFill/>
        </p:spPr>
        <p:txBody>
          <a:bodyPr wrap="square" rtlCol="0">
            <a:spAutoFit/>
            <a:scene3d>
              <a:camera prst="orthographicFront"/>
              <a:lightRig rig="flat" dir="t"/>
            </a:scene3d>
            <a:sp3d extrusionH="57150" prstMaterial="plastic">
              <a:bevelT w="38100" h="38100"/>
              <a:contourClr>
                <a:schemeClr val="bg1"/>
              </a:contourClr>
            </a:sp3d>
          </a:bodyPr>
          <a:lstStyle/>
          <a:p>
            <a:r>
              <a:rPr lang="en-US" sz="4400" b="1" kern="0" dirty="0">
                <a:ln w="3175" cmpd="sng">
                  <a:noFill/>
                  <a:prstDash val="solid"/>
                  <a:miter lim="800000"/>
                </a:ln>
                <a:solidFill>
                  <a:srgbClr val="FF0000"/>
                </a:solidFill>
                <a:effectLst>
                  <a:glow rad="101600">
                    <a:srgbClr val="000000"/>
                  </a:glow>
                  <a:outerShdw blurRad="50800" algn="tl" rotWithShape="0">
                    <a:srgbClr val="000000"/>
                  </a:outerShdw>
                </a:effectLst>
                <a:latin typeface="Calibri" panose="020F0502020204030204" pitchFamily="34" charset="0"/>
              </a:rPr>
              <a:t>↓</a:t>
            </a:r>
          </a:p>
        </p:txBody>
      </p:sp>
      <p:sp>
        <p:nvSpPr>
          <p:cNvPr id="13" name="Main 2 Final">
            <a:extLst>
              <a:ext uri="{FF2B5EF4-FFF2-40B4-BE49-F238E27FC236}">
                <a16:creationId xmlns:a16="http://schemas.microsoft.com/office/drawing/2014/main" id="{00BB862C-9AAE-CB1A-3A2F-752382BED8EB}"/>
              </a:ext>
            </a:extLst>
          </p:cNvPr>
          <p:cNvSpPr txBox="1">
            <a:spLocks noChangeArrowheads="1"/>
          </p:cNvSpPr>
          <p:nvPr/>
        </p:nvSpPr>
        <p:spPr bwMode="auto">
          <a:xfrm>
            <a:off x="1725930" y="2434591"/>
            <a:ext cx="4560570" cy="3589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00"/>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our heart </a:t>
            </a:r>
          </a:p>
          <a:p>
            <a:pPr eaLnBrk="1" hangingPunct="1"/>
            <a:r>
              <a:rPr lang="en-US" altLang="en-US" b="1" kern="0" dirty="0">
                <a:ln w="3175" cmpd="sng">
                  <a:solidFill>
                    <a:srgbClr val="FFFF00"/>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rejoices in Him</a:t>
            </a:r>
          </a:p>
          <a:p>
            <a:pPr eaLnBrk="1" hangingPunct="1"/>
            <a:endParaRPr lang="en-US" altLang="en-US" b="1" kern="0" dirty="0">
              <a:ln w="3175" cmpd="sng">
                <a:solidFill>
                  <a:schemeClr val="bg1"/>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3175" cmpd="sng">
                  <a:solidFill>
                    <a:srgbClr val="FFFF00"/>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Because we trust</a:t>
            </a:r>
          </a:p>
          <a:p>
            <a:pPr eaLnBrk="1" hangingPunct="1"/>
            <a:r>
              <a:rPr lang="en-US" altLang="en-US" b="1" kern="0" dirty="0">
                <a:ln w="3175" cmpd="sng">
                  <a:solidFill>
                    <a:srgbClr val="FFFF00"/>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in His holy name</a:t>
            </a:r>
          </a:p>
        </p:txBody>
      </p:sp>
      <p:sp>
        <p:nvSpPr>
          <p:cNvPr id="14" name="Rectangle 2">
            <a:extLst>
              <a:ext uri="{FF2B5EF4-FFF2-40B4-BE49-F238E27FC236}">
                <a16:creationId xmlns:a16="http://schemas.microsoft.com/office/drawing/2014/main" id="{43B79EEB-93EB-514A-84B6-0724CF30E06D}"/>
              </a:ext>
            </a:extLst>
          </p:cNvPr>
          <p:cNvSpPr txBox="1">
            <a:spLocks noChangeArrowheads="1"/>
          </p:cNvSpPr>
          <p:nvPr/>
        </p:nvSpPr>
        <p:spPr bwMode="auto">
          <a:xfrm>
            <a:off x="1371599" y="2800350"/>
            <a:ext cx="2602707"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3175" cmpd="sng">
                  <a:solidFill>
                    <a:srgbClr val="FFFF00"/>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our heart</a:t>
            </a:r>
          </a:p>
        </p:txBody>
      </p:sp>
      <p:sp>
        <p:nvSpPr>
          <p:cNvPr id="16" name="Rectangle 2">
            <a:extLst>
              <a:ext uri="{FF2B5EF4-FFF2-40B4-BE49-F238E27FC236}">
                <a16:creationId xmlns:a16="http://schemas.microsoft.com/office/drawing/2014/main" id="{38C6E820-D1F1-16CF-F867-9622E2678647}"/>
              </a:ext>
            </a:extLst>
          </p:cNvPr>
          <p:cNvSpPr txBox="1">
            <a:spLocks noChangeArrowheads="1"/>
          </p:cNvSpPr>
          <p:nvPr/>
        </p:nvSpPr>
        <p:spPr bwMode="auto">
          <a:xfrm>
            <a:off x="3691889" y="2821782"/>
            <a:ext cx="613501" cy="743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3175" cmpd="sng">
                  <a:solidFill>
                    <a:srgbClr val="FFFF00"/>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a:t>
            </a:r>
          </a:p>
        </p:txBody>
      </p:sp>
      <p:sp>
        <p:nvSpPr>
          <p:cNvPr id="15" name="Rectangle 2">
            <a:extLst>
              <a:ext uri="{FF2B5EF4-FFF2-40B4-BE49-F238E27FC236}">
                <a16:creationId xmlns:a16="http://schemas.microsoft.com/office/drawing/2014/main" id="{9EED3187-4EBF-C324-A1D1-B02A79736033}"/>
              </a:ext>
            </a:extLst>
          </p:cNvPr>
          <p:cNvSpPr txBox="1">
            <a:spLocks noChangeArrowheads="1"/>
          </p:cNvSpPr>
          <p:nvPr/>
        </p:nvSpPr>
        <p:spPr bwMode="auto">
          <a:xfrm>
            <a:off x="4905375" y="2800350"/>
            <a:ext cx="1948905" cy="776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3175" cmpd="sng">
                  <a:solidFill>
                    <a:srgbClr val="FFFF00"/>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rejoice</a:t>
            </a:r>
          </a:p>
        </p:txBody>
      </p:sp>
      <p:sp>
        <p:nvSpPr>
          <p:cNvPr id="17" name="Rectangle 2">
            <a:extLst>
              <a:ext uri="{FF2B5EF4-FFF2-40B4-BE49-F238E27FC236}">
                <a16:creationId xmlns:a16="http://schemas.microsoft.com/office/drawing/2014/main" id="{0F813590-3C0C-958A-0CD9-8A9191CC3410}"/>
              </a:ext>
            </a:extLst>
          </p:cNvPr>
          <p:cNvSpPr txBox="1">
            <a:spLocks noChangeArrowheads="1"/>
          </p:cNvSpPr>
          <p:nvPr/>
        </p:nvSpPr>
        <p:spPr bwMode="auto">
          <a:xfrm>
            <a:off x="6597490" y="2800350"/>
            <a:ext cx="1894047" cy="790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3175" cmpd="sng">
                  <a:solidFill>
                    <a:srgbClr val="FFFF00"/>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in Him</a:t>
            </a:r>
          </a:p>
        </p:txBody>
      </p:sp>
      <p:sp>
        <p:nvSpPr>
          <p:cNvPr id="18" name="Rectangle 2">
            <a:extLst>
              <a:ext uri="{FF2B5EF4-FFF2-40B4-BE49-F238E27FC236}">
                <a16:creationId xmlns:a16="http://schemas.microsoft.com/office/drawing/2014/main" id="{8932471B-42E8-5FFB-F043-63E273232954}"/>
              </a:ext>
            </a:extLst>
          </p:cNvPr>
          <p:cNvSpPr txBox="1">
            <a:spLocks noChangeArrowheads="1"/>
          </p:cNvSpPr>
          <p:nvPr/>
        </p:nvSpPr>
        <p:spPr bwMode="auto">
          <a:xfrm>
            <a:off x="681038" y="3472814"/>
            <a:ext cx="3310980" cy="787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3175" cmpd="sng">
                  <a:solidFill>
                    <a:srgbClr val="FFFF00"/>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Because we </a:t>
            </a:r>
          </a:p>
        </p:txBody>
      </p:sp>
      <p:sp>
        <p:nvSpPr>
          <p:cNvPr id="19" name="Rectangle 2">
            <a:extLst>
              <a:ext uri="{FF2B5EF4-FFF2-40B4-BE49-F238E27FC236}">
                <a16:creationId xmlns:a16="http://schemas.microsoft.com/office/drawing/2014/main" id="{E1C9B60E-FB08-6CD7-78DE-BEEA8F01E440}"/>
              </a:ext>
            </a:extLst>
          </p:cNvPr>
          <p:cNvSpPr txBox="1">
            <a:spLocks noChangeArrowheads="1"/>
          </p:cNvSpPr>
          <p:nvPr/>
        </p:nvSpPr>
        <p:spPr bwMode="auto">
          <a:xfrm>
            <a:off x="4798219" y="3463290"/>
            <a:ext cx="1678871" cy="801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3175" cmpd="sng">
                  <a:solidFill>
                    <a:srgbClr val="FFFF00"/>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trust</a:t>
            </a:r>
          </a:p>
        </p:txBody>
      </p:sp>
      <p:sp>
        <p:nvSpPr>
          <p:cNvPr id="20" name="Rectangle 2">
            <a:extLst>
              <a:ext uri="{FF2B5EF4-FFF2-40B4-BE49-F238E27FC236}">
                <a16:creationId xmlns:a16="http://schemas.microsoft.com/office/drawing/2014/main" id="{FD941072-E0CE-C203-549A-E95FBCFAC8B0}"/>
              </a:ext>
            </a:extLst>
          </p:cNvPr>
          <p:cNvSpPr txBox="1">
            <a:spLocks noChangeArrowheads="1"/>
          </p:cNvSpPr>
          <p:nvPr/>
        </p:nvSpPr>
        <p:spPr bwMode="auto">
          <a:xfrm>
            <a:off x="6710363" y="3477101"/>
            <a:ext cx="165267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3175" cmpd="sng">
                  <a:solidFill>
                    <a:srgbClr val="FFFF00"/>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in His</a:t>
            </a:r>
          </a:p>
        </p:txBody>
      </p:sp>
      <p:sp>
        <p:nvSpPr>
          <p:cNvPr id="21" name="Rectangle 2">
            <a:extLst>
              <a:ext uri="{FF2B5EF4-FFF2-40B4-BE49-F238E27FC236}">
                <a16:creationId xmlns:a16="http://schemas.microsoft.com/office/drawing/2014/main" id="{1D7ECF42-78BD-042F-EC7F-75DD5D070C4E}"/>
              </a:ext>
            </a:extLst>
          </p:cNvPr>
          <p:cNvSpPr txBox="1">
            <a:spLocks noChangeArrowheads="1"/>
          </p:cNvSpPr>
          <p:nvPr/>
        </p:nvSpPr>
        <p:spPr bwMode="auto">
          <a:xfrm>
            <a:off x="1666875" y="4130992"/>
            <a:ext cx="2864734" cy="810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3175" cmpd="sng">
                  <a:solidFill>
                    <a:srgbClr val="FFFF00"/>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holy name</a:t>
            </a:r>
          </a:p>
        </p:txBody>
      </p:sp>
      <p:sp>
        <p:nvSpPr>
          <p:cNvPr id="23" name="Rectangle 6">
            <a:extLst>
              <a:ext uri="{FF2B5EF4-FFF2-40B4-BE49-F238E27FC236}">
                <a16:creationId xmlns:a16="http://schemas.microsoft.com/office/drawing/2014/main" id="{788B7893-06E3-EC90-ECEA-4F3BF9BF5E58}"/>
              </a:ext>
            </a:extLst>
          </p:cNvPr>
          <p:cNvSpPr>
            <a:spLocks noChangeArrowheads="1"/>
          </p:cNvSpPr>
          <p:nvPr/>
        </p:nvSpPr>
        <p:spPr bwMode="auto">
          <a:xfrm>
            <a:off x="1969325" y="5209489"/>
            <a:ext cx="788865"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24" name="Rectangle 6">
            <a:extLst>
              <a:ext uri="{FF2B5EF4-FFF2-40B4-BE49-F238E27FC236}">
                <a16:creationId xmlns:a16="http://schemas.microsoft.com/office/drawing/2014/main" id="{816F2EFA-8618-372C-07AE-AE93B8D8BABB}"/>
              </a:ext>
            </a:extLst>
          </p:cNvPr>
          <p:cNvSpPr>
            <a:spLocks noChangeArrowheads="1"/>
          </p:cNvSpPr>
          <p:nvPr/>
        </p:nvSpPr>
        <p:spPr bwMode="auto">
          <a:xfrm>
            <a:off x="4030910" y="3210393"/>
            <a:ext cx="800100" cy="685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25" name="Main 2.1 Final">
            <a:extLst>
              <a:ext uri="{FF2B5EF4-FFF2-40B4-BE49-F238E27FC236}">
                <a16:creationId xmlns:a16="http://schemas.microsoft.com/office/drawing/2014/main" id="{6BD9498E-AE36-6705-C9C0-19CA3BCEFF5B}"/>
              </a:ext>
            </a:extLst>
          </p:cNvPr>
          <p:cNvSpPr txBox="1">
            <a:spLocks noChangeArrowheads="1"/>
          </p:cNvSpPr>
          <p:nvPr/>
        </p:nvSpPr>
        <p:spPr bwMode="auto">
          <a:xfrm>
            <a:off x="1725930" y="2434591"/>
            <a:ext cx="4560570" cy="3589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00"/>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our heart </a:t>
            </a:r>
          </a:p>
          <a:p>
            <a:pPr eaLnBrk="1" hangingPunct="1"/>
            <a:r>
              <a:rPr lang="en-US" altLang="en-US" b="1" kern="0" dirty="0">
                <a:ln w="3175" cmpd="sng">
                  <a:solidFill>
                    <a:srgbClr val="FFFF00"/>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rejoices </a:t>
            </a:r>
            <a:r>
              <a:rPr lang="en-US" altLang="en-US" b="1" kern="0" dirty="0">
                <a:ln w="3175" cmpd="sng">
                  <a:solidFill>
                    <a:schemeClr val="bg1"/>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in</a:t>
            </a:r>
            <a:r>
              <a:rPr lang="en-US" altLang="en-US" b="1" kern="0" dirty="0">
                <a:ln w="3175" cmpd="sng">
                  <a:solidFill>
                    <a:srgbClr val="FFFF00"/>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3175" cmpd="sng">
                  <a:solidFill>
                    <a:srgbClr val="FFFF00"/>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Him</a:t>
            </a:r>
          </a:p>
          <a:p>
            <a:pPr eaLnBrk="1" hangingPunct="1"/>
            <a:r>
              <a:rPr lang="en-US" altLang="en-US" b="1" kern="0" dirty="0">
                <a:ln w="3175" cmpd="sng">
                  <a:solidFill>
                    <a:schemeClr val="bg1"/>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a:t>
            </a:r>
          </a:p>
          <a:p>
            <a:pPr eaLnBrk="1" hangingPunct="1"/>
            <a:r>
              <a:rPr lang="en-US" altLang="en-US" b="1" kern="0" dirty="0">
                <a:ln w="3175" cmpd="sng">
                  <a:solidFill>
                    <a:srgbClr val="FFFF00"/>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Because we trust</a:t>
            </a:r>
          </a:p>
          <a:p>
            <a:pPr eaLnBrk="1" hangingPunct="1"/>
            <a:r>
              <a:rPr lang="en-US" altLang="en-US" b="1" kern="0" dirty="0">
                <a:ln w="3175" cmpd="sng">
                  <a:solidFill>
                    <a:srgbClr val="FFFF00"/>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3175" cmpd="sng">
                  <a:solidFill>
                    <a:schemeClr val="bg1"/>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in</a:t>
            </a:r>
            <a:r>
              <a:rPr lang="en-US" altLang="en-US" b="1" kern="0" dirty="0">
                <a:ln w="3175" cmpd="sng">
                  <a:solidFill>
                    <a:srgbClr val="FFFF00"/>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3175" cmpd="sng">
                  <a:solidFill>
                    <a:srgbClr val="FFFF00"/>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His </a:t>
            </a:r>
            <a:r>
              <a:rPr lang="en-US" altLang="en-US" b="1" kern="0" dirty="0">
                <a:ln w="3175" cmpd="sng">
                  <a:solidFill>
                    <a:srgbClr val="FFFF00"/>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holy</a:t>
            </a:r>
            <a:r>
              <a:rPr lang="en-US" altLang="en-US" b="1" kern="0" dirty="0">
                <a:ln w="3175" cmpd="sng">
                  <a:solidFill>
                    <a:srgbClr val="FFFF00"/>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 name</a:t>
            </a:r>
          </a:p>
        </p:txBody>
      </p:sp>
      <p:sp>
        <p:nvSpPr>
          <p:cNvPr id="26" name="Him">
            <a:extLst>
              <a:ext uri="{FF2B5EF4-FFF2-40B4-BE49-F238E27FC236}">
                <a16:creationId xmlns:a16="http://schemas.microsoft.com/office/drawing/2014/main" id="{9FB34FEB-2683-A682-1823-E22DD38AEA55}"/>
              </a:ext>
            </a:extLst>
          </p:cNvPr>
          <p:cNvSpPr txBox="1">
            <a:spLocks noChangeArrowheads="1"/>
          </p:cNvSpPr>
          <p:nvPr/>
        </p:nvSpPr>
        <p:spPr bwMode="auto">
          <a:xfrm>
            <a:off x="4546242" y="3192995"/>
            <a:ext cx="1407017"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00"/>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Him</a:t>
            </a:r>
          </a:p>
        </p:txBody>
      </p:sp>
      <p:sp>
        <p:nvSpPr>
          <p:cNvPr id="27" name="His holy name">
            <a:extLst>
              <a:ext uri="{FF2B5EF4-FFF2-40B4-BE49-F238E27FC236}">
                <a16:creationId xmlns:a16="http://schemas.microsoft.com/office/drawing/2014/main" id="{D391391E-C6BE-F2AD-AB37-48954A8EC0C8}"/>
              </a:ext>
            </a:extLst>
          </p:cNvPr>
          <p:cNvSpPr txBox="1">
            <a:spLocks noChangeArrowheads="1"/>
          </p:cNvSpPr>
          <p:nvPr/>
        </p:nvSpPr>
        <p:spPr bwMode="auto">
          <a:xfrm>
            <a:off x="2494316" y="5204460"/>
            <a:ext cx="3714750" cy="740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00"/>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His </a:t>
            </a:r>
            <a:r>
              <a:rPr lang="en-US" altLang="en-US" b="1" kern="0" dirty="0">
                <a:ln w="3175" cmpd="sng">
                  <a:solidFill>
                    <a:srgbClr val="FFFF00"/>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holy</a:t>
            </a:r>
            <a:r>
              <a:rPr lang="en-US" altLang="en-US" b="1" kern="0" dirty="0">
                <a:ln w="3175" cmpd="sng">
                  <a:solidFill>
                    <a:srgbClr val="FFFF00"/>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 name</a:t>
            </a:r>
          </a:p>
        </p:txBody>
      </p:sp>
      <p:sp>
        <p:nvSpPr>
          <p:cNvPr id="28" name="Title 1">
            <a:extLst>
              <a:ext uri="{FF2B5EF4-FFF2-40B4-BE49-F238E27FC236}">
                <a16:creationId xmlns:a16="http://schemas.microsoft.com/office/drawing/2014/main" id="{49708B27-5AF2-0233-4F36-A531E75458F5}"/>
              </a:ext>
            </a:extLst>
          </p:cNvPr>
          <p:cNvSpPr txBox="1">
            <a:spLocks/>
          </p:cNvSpPr>
          <p:nvPr/>
        </p:nvSpPr>
        <p:spPr>
          <a:xfrm>
            <a:off x="3066621" y="3759441"/>
            <a:ext cx="530352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8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4" name="Main 3">
            <a:extLst>
              <a:ext uri="{FF2B5EF4-FFF2-40B4-BE49-F238E27FC236}">
                <a16:creationId xmlns:a16="http://schemas.microsoft.com/office/drawing/2014/main" id="{EA718C4B-A37C-5B99-8612-B5C24EEA232D}"/>
              </a:ext>
            </a:extLst>
          </p:cNvPr>
          <p:cNvSpPr txBox="1">
            <a:spLocks noChangeArrowheads="1"/>
          </p:cNvSpPr>
          <p:nvPr/>
        </p:nvSpPr>
        <p:spPr bwMode="auto">
          <a:xfrm>
            <a:off x="457200" y="3527108"/>
            <a:ext cx="8229600" cy="2427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9050" cmpd="sng">
                  <a:solidFill>
                    <a:schemeClr val="bg1"/>
                  </a:solidFill>
                  <a:prstDash val="solid"/>
                  <a:miter lim="800000"/>
                </a:ln>
                <a:solidFill>
                  <a:srgbClr val="00FF00"/>
                </a:solidFill>
                <a:effectLst>
                  <a:glow rad="101600">
                    <a:srgbClr val="002B4C"/>
                  </a:glow>
                  <a:outerShdw blurRad="50800" algn="tl" rotWithShape="0">
                    <a:srgbClr val="000000"/>
                  </a:outerShdw>
                </a:effectLst>
                <a:latin typeface="Calibri" panose="020F0502020204030204" pitchFamily="34" charset="0"/>
              </a:rPr>
              <a:t>But I have trusted in Your mercy; My heart shall rejoice in Your salvation. </a:t>
            </a:r>
            <a:r>
              <a:rPr lang="en-US" altLang="en-US" sz="3200" b="1" kern="0" dirty="0">
                <a:ln w="19050" cmpd="sng">
                  <a:solidFill>
                    <a:schemeClr val="bg1"/>
                  </a:solidFill>
                  <a:prstDash val="solid"/>
                  <a:miter lim="800000"/>
                </a:ln>
                <a:solidFill>
                  <a:srgbClr val="00FF00"/>
                </a:solidFill>
                <a:effectLst>
                  <a:glow rad="101600">
                    <a:srgbClr val="002B4C"/>
                  </a:glow>
                  <a:outerShdw blurRad="50800" algn="tl" rotWithShape="0">
                    <a:srgbClr val="000000"/>
                  </a:outerShdw>
                </a:effectLst>
                <a:latin typeface="Calibri" panose="020F0502020204030204" pitchFamily="34" charset="0"/>
              </a:rPr>
              <a:t>— </a:t>
            </a:r>
            <a:r>
              <a:rPr lang="en-US" altLang="en-US" sz="3200" b="1" i="1" kern="0" dirty="0">
                <a:ln w="19050" cmpd="sng">
                  <a:solidFill>
                    <a:schemeClr val="bg1"/>
                  </a:solidFill>
                  <a:prstDash val="solid"/>
                  <a:miter lim="800000"/>
                </a:ln>
                <a:solidFill>
                  <a:srgbClr val="00FF00"/>
                </a:solidFill>
                <a:effectLst>
                  <a:glow rad="101600">
                    <a:srgbClr val="002B4C"/>
                  </a:glow>
                  <a:outerShdw blurRad="50800" algn="tl" rotWithShape="0">
                    <a:srgbClr val="000000"/>
                  </a:outerShdw>
                </a:effectLst>
                <a:latin typeface="Calibri" panose="020F0502020204030204" pitchFamily="34" charset="0"/>
              </a:rPr>
              <a:t>Psalms 13:5 </a:t>
            </a:r>
          </a:p>
        </p:txBody>
      </p:sp>
      <p:sp>
        <p:nvSpPr>
          <p:cNvPr id="29" name="Rectangle 2">
            <a:extLst>
              <a:ext uri="{FF2B5EF4-FFF2-40B4-BE49-F238E27FC236}">
                <a16:creationId xmlns:a16="http://schemas.microsoft.com/office/drawing/2014/main" id="{87B20400-C788-A60C-FFBB-3A24FA25A74F}"/>
              </a:ext>
            </a:extLst>
          </p:cNvPr>
          <p:cNvSpPr txBox="1">
            <a:spLocks noChangeArrowheads="1"/>
          </p:cNvSpPr>
          <p:nvPr/>
        </p:nvSpPr>
        <p:spPr bwMode="auto">
          <a:xfrm>
            <a:off x="2936174" y="3685003"/>
            <a:ext cx="5547208" cy="769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trusted</a:t>
            </a:r>
            <a:r>
              <a:rPr kumimoji="0" lang="en-US" altLang="en-US" sz="4400" b="1" i="0" u="none" strike="noStrike" kern="0" cap="none" spc="0" normalizeH="0" baseline="0" noProof="0" dirty="0">
                <a:ln w="3175" cmpd="sng">
                  <a:solidFill>
                    <a:srgbClr val="FFFFFF"/>
                  </a:solidFill>
                  <a:prstDash val="solid"/>
                  <a:miter lim="800000"/>
                </a:ln>
                <a:solidFill>
                  <a:srgbClr val="CC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in </a:t>
            </a:r>
            <a:r>
              <a:rPr kumimoji="0" lang="en-US" altLang="en-US" sz="4400" b="1" i="0" u="none" strike="noStrike" kern="0" cap="none" spc="0" normalizeH="0" baseline="0" noProof="0" dirty="0">
                <a:ln w="3175" cmpd="sng">
                  <a:solidFill>
                    <a:srgbClr val="FFFFFF"/>
                  </a:solidFill>
                  <a:prstDash val="solid"/>
                  <a:miter lim="800000"/>
                </a:ln>
                <a:solidFill>
                  <a:srgbClr val="00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Your mercy</a:t>
            </a:r>
            <a:endParaRPr kumimoji="0" lang="en-US" altLang="en-US" sz="4400" b="1" i="1" u="none" strike="noStrike" kern="0" cap="none" spc="0" normalizeH="0" baseline="0" noProof="0" dirty="0">
              <a:ln w="3175" cmpd="sng">
                <a:solidFill>
                  <a:srgbClr val="FFFFFF"/>
                </a:solidFill>
                <a:prstDash val="solid"/>
                <a:miter lim="800000"/>
              </a:ln>
              <a:solidFill>
                <a:srgbClr val="00FF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 name="Rectangle 6">
            <a:extLst>
              <a:ext uri="{FF2B5EF4-FFF2-40B4-BE49-F238E27FC236}">
                <a16:creationId xmlns:a16="http://schemas.microsoft.com/office/drawing/2014/main" id="{60D66F13-CBBE-69B5-4C89-424B559B06A2}"/>
              </a:ext>
            </a:extLst>
          </p:cNvPr>
          <p:cNvSpPr>
            <a:spLocks noChangeArrowheads="1"/>
          </p:cNvSpPr>
          <p:nvPr/>
        </p:nvSpPr>
        <p:spPr bwMode="auto">
          <a:xfrm>
            <a:off x="4827200" y="3718968"/>
            <a:ext cx="803450" cy="696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0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31" name="Rectangle 2">
            <a:extLst>
              <a:ext uri="{FF2B5EF4-FFF2-40B4-BE49-F238E27FC236}">
                <a16:creationId xmlns:a16="http://schemas.microsoft.com/office/drawing/2014/main" id="{02A30E15-6DFF-5CF7-5C68-9E1562D38E92}"/>
              </a:ext>
            </a:extLst>
          </p:cNvPr>
          <p:cNvSpPr txBox="1">
            <a:spLocks noChangeArrowheads="1"/>
          </p:cNvSpPr>
          <p:nvPr/>
        </p:nvSpPr>
        <p:spPr bwMode="auto">
          <a:xfrm>
            <a:off x="1977390" y="5006340"/>
            <a:ext cx="2451421" cy="811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latin typeface="Calibri" panose="020F0502020204030204" pitchFamily="34" charset="0"/>
              </a:rPr>
              <a:t>salvation</a:t>
            </a:r>
          </a:p>
        </p:txBody>
      </p:sp>
      <p:sp>
        <p:nvSpPr>
          <p:cNvPr id="3073" name="!!heartWhite">
            <a:extLst>
              <a:ext uri="{FF2B5EF4-FFF2-40B4-BE49-F238E27FC236}">
                <a16:creationId xmlns:a16="http://schemas.microsoft.com/office/drawing/2014/main" id="{33EF87C0-0126-C52C-59B5-113D9CA248E3}"/>
              </a:ext>
            </a:extLst>
          </p:cNvPr>
          <p:cNvSpPr txBox="1">
            <a:spLocks noChangeArrowheads="1"/>
          </p:cNvSpPr>
          <p:nvPr/>
        </p:nvSpPr>
        <p:spPr bwMode="auto">
          <a:xfrm>
            <a:off x="4697729" y="3909060"/>
            <a:ext cx="179079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latin typeface="Calibri" panose="020F0502020204030204" pitchFamily="34" charset="0"/>
              </a:rPr>
              <a:t>heart</a:t>
            </a:r>
          </a:p>
        </p:txBody>
      </p:sp>
      <p:sp>
        <p:nvSpPr>
          <p:cNvPr id="3075" name="Rectangle 2">
            <a:extLst>
              <a:ext uri="{FF2B5EF4-FFF2-40B4-BE49-F238E27FC236}">
                <a16:creationId xmlns:a16="http://schemas.microsoft.com/office/drawing/2014/main" id="{42951CDC-7AF5-A297-DBD4-65234AD7A358}"/>
              </a:ext>
            </a:extLst>
          </p:cNvPr>
          <p:cNvSpPr txBox="1">
            <a:spLocks noChangeArrowheads="1"/>
          </p:cNvSpPr>
          <p:nvPr/>
        </p:nvSpPr>
        <p:spPr bwMode="auto">
          <a:xfrm>
            <a:off x="1736557" y="4352424"/>
            <a:ext cx="186864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9050" cmpd="sng">
                  <a:solidFill>
                    <a:schemeClr val="bg1"/>
                  </a:solidFill>
                  <a:prstDash val="solid"/>
                  <a:miter lim="800000"/>
                </a:ln>
                <a:solidFill>
                  <a:srgbClr val="00FF00"/>
                </a:solidFill>
                <a:effectLst>
                  <a:glow rad="101600">
                    <a:srgbClr val="002B4C"/>
                  </a:glow>
                  <a:outerShdw blurRad="50800" algn="tl" rotWithShape="0">
                    <a:srgbClr val="000000"/>
                  </a:outerShdw>
                </a:effectLst>
                <a:latin typeface="Calibri" panose="020F0502020204030204" pitchFamily="34" charset="0"/>
              </a:rPr>
              <a:t>heart</a:t>
            </a:r>
          </a:p>
        </p:txBody>
      </p:sp>
      <p:sp>
        <p:nvSpPr>
          <p:cNvPr id="3076" name="Rectangle 2">
            <a:extLst>
              <a:ext uri="{FF2B5EF4-FFF2-40B4-BE49-F238E27FC236}">
                <a16:creationId xmlns:a16="http://schemas.microsoft.com/office/drawing/2014/main" id="{8585CABA-DE58-7AFA-CE86-5C0E6B1A26FB}"/>
              </a:ext>
            </a:extLst>
          </p:cNvPr>
          <p:cNvSpPr txBox="1">
            <a:spLocks noChangeArrowheads="1"/>
          </p:cNvSpPr>
          <p:nvPr/>
        </p:nvSpPr>
        <p:spPr bwMode="auto">
          <a:xfrm>
            <a:off x="1581947" y="471948"/>
            <a:ext cx="1599136" cy="682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3280" b="1" kern="0" dirty="0">
                <a:ln w="3175" cmpd="sng">
                  <a:solidFill>
                    <a:srgbClr val="FFFF00"/>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heart</a:t>
            </a:r>
          </a:p>
        </p:txBody>
      </p:sp>
      <p:sp>
        <p:nvSpPr>
          <p:cNvPr id="3077" name="Rectangle 2">
            <a:extLst>
              <a:ext uri="{FF2B5EF4-FFF2-40B4-BE49-F238E27FC236}">
                <a16:creationId xmlns:a16="http://schemas.microsoft.com/office/drawing/2014/main" id="{56AFF106-A982-B3C2-AA38-4FEDFCBC0FE4}"/>
              </a:ext>
            </a:extLst>
          </p:cNvPr>
          <p:cNvSpPr txBox="1">
            <a:spLocks noChangeArrowheads="1"/>
          </p:cNvSpPr>
          <p:nvPr/>
        </p:nvSpPr>
        <p:spPr bwMode="auto">
          <a:xfrm>
            <a:off x="7327366" y="838667"/>
            <a:ext cx="1485990" cy="57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12700" h="127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2620" b="1" kern="0" dirty="0">
                <a:ln w="3175" cmpd="sng">
                  <a:solidFill>
                    <a:srgbClr val="FFCCFF"/>
                  </a:solidFill>
                  <a:prstDash val="solid"/>
                  <a:miter lim="800000"/>
                </a:ln>
                <a:solidFill>
                  <a:srgbClr val="FF0000"/>
                </a:solidFill>
                <a:effectLst>
                  <a:glow rad="101600">
                    <a:srgbClr val="000000"/>
                  </a:glow>
                  <a:outerShdw blurRad="50800" algn="tl" rotWithShape="0">
                    <a:srgbClr val="000000"/>
                  </a:outerShdw>
                </a:effectLst>
                <a:latin typeface="Calibri" panose="020F0502020204030204" pitchFamily="34" charset="0"/>
              </a:rPr>
              <a:t>heart</a:t>
            </a:r>
          </a:p>
        </p:txBody>
      </p:sp>
    </p:spTree>
    <p:extLst>
      <p:ext uri="{BB962C8B-B14F-4D97-AF65-F5344CB8AC3E}">
        <p14:creationId xmlns:p14="http://schemas.microsoft.com/office/powerpoint/2010/main" val="2315127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8" presetClass="emph" presetSubtype="0" fill="hold" grpId="1" nodeType="withEffect">
                                  <p:stCondLst>
                                    <p:cond delay="0"/>
                                  </p:stCondLst>
                                  <p:childTnLst>
                                    <p:set>
                                      <p:cBhvr override="childStyle">
                                        <p:cTn id="21" dur="500" fill="hold"/>
                                        <p:tgtEl>
                                          <p:spTgt spid="7"/>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0" presetClass="entr" presetSubtype="0" fill="hold" grpId="0" nodeType="clickEffect">
                                  <p:stCondLst>
                                    <p:cond delay="0"/>
                                  </p:stCondLst>
                                  <p:iterate type="lt">
                                    <p:tmPct val="10000"/>
                                  </p:iterate>
                                  <p:childTnLst>
                                    <p:set>
                                      <p:cBhvr>
                                        <p:cTn id="28" dur="1" fill="hold">
                                          <p:stCondLst>
                                            <p:cond delay="0"/>
                                          </p:stCondLst>
                                        </p:cTn>
                                        <p:tgtEl>
                                          <p:spTgt spid="10"/>
                                        </p:tgtEl>
                                        <p:attrNameLst>
                                          <p:attrName>style.visibility</p:attrName>
                                        </p:attrNameLst>
                                      </p:cBhvr>
                                      <p:to>
                                        <p:strVal val="visible"/>
                                      </p:to>
                                    </p:set>
                                    <p:animEffect transition="in" filter="dissolve">
                                      <p:cBhvr>
                                        <p:cTn id="29" dur="500">
                                          <p:stCondLst>
                                            <p:cond delay="0"/>
                                          </p:stCondLst>
                                        </p:cTn>
                                        <p:tgtEl>
                                          <p:spTgt spid="10"/>
                                        </p:tgtEl>
                                      </p:cBhvr>
                                    </p:animEffect>
                                    <p:anim to="" calcmode="lin" valueType="num">
                                      <p:cBhvr>
                                        <p:cTn id="30"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32" fill="hold">
                            <p:stCondLst>
                              <p:cond delay="950"/>
                            </p:stCondLst>
                            <p:childTnLst>
                              <p:par>
                                <p:cTn id="33" presetID="26" presetClass="emph" presetSubtype="0" fill="hold" grpId="1" nodeType="afterEffect">
                                  <p:stCondLst>
                                    <p:cond delay="0"/>
                                  </p:stCondLst>
                                  <p:iterate type="lt">
                                    <p:tmPct val="0"/>
                                  </p:iterate>
                                  <p:childTnLst>
                                    <p:animEffect transition="out" filter="fade">
                                      <p:cBhvr>
                                        <p:cTn id="34" dur="500" tmFilter="0, 0; .2, .5; .8, .5; 1, 0"/>
                                        <p:tgtEl>
                                          <p:spTgt spid="10"/>
                                        </p:tgtEl>
                                      </p:cBhvr>
                                    </p:animEffect>
                                    <p:animScale>
                                      <p:cBhvr>
                                        <p:cTn id="35" dur="250" autoRev="1" fill="hold"/>
                                        <p:tgtEl>
                                          <p:spTgt spid="10"/>
                                        </p:tgtEl>
                                      </p:cBhvr>
                                      <p:by x="105000" y="105000"/>
                                    </p:animScale>
                                  </p:childTnLst>
                                </p:cTn>
                              </p:par>
                              <p:par>
                                <p:cTn id="36" presetID="0"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dissolve">
                                      <p:cBhvr>
                                        <p:cTn id="38" dur="500">
                                          <p:stCondLst>
                                            <p:cond delay="0"/>
                                          </p:stCondLst>
                                        </p:cTn>
                                        <p:tgtEl>
                                          <p:spTgt spid="9"/>
                                        </p:tgtEl>
                                      </p:cBhvr>
                                    </p:animEffect>
                                    <p:anim to="" calcmode="lin" valueType="num">
                                      <p:cBhvr>
                                        <p:cTn id="39"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40"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7" presetClass="entr" presetSubtype="8" fill="hold" grpId="0" nodeType="clickEffect">
                                  <p:stCondLst>
                                    <p:cond delay="1000"/>
                                  </p:stCondLst>
                                  <p:childTnLst>
                                    <p:set>
                                      <p:cBhvr>
                                        <p:cTn id="44" dur="1" fill="hold">
                                          <p:stCondLst>
                                            <p:cond delay="0"/>
                                          </p:stCondLst>
                                        </p:cTn>
                                        <p:tgtEl>
                                          <p:spTgt spid="2"/>
                                        </p:tgtEl>
                                        <p:attrNameLst>
                                          <p:attrName>style.visibility</p:attrName>
                                        </p:attrNameLst>
                                      </p:cBhvr>
                                      <p:to>
                                        <p:strVal val="visible"/>
                                      </p:to>
                                    </p:set>
                                    <p:anim calcmode="lin" valueType="num">
                                      <p:cBhvr>
                                        <p:cTn id="45" dur="500" fill="hold"/>
                                        <p:tgtEl>
                                          <p:spTgt spid="2"/>
                                        </p:tgtEl>
                                        <p:attrNameLst>
                                          <p:attrName>ppt_x</p:attrName>
                                        </p:attrNameLst>
                                      </p:cBhvr>
                                      <p:tavLst>
                                        <p:tav tm="0">
                                          <p:val>
                                            <p:strVal val="#ppt_x-#ppt_w/2"/>
                                          </p:val>
                                        </p:tav>
                                        <p:tav tm="100000">
                                          <p:val>
                                            <p:strVal val="#ppt_x"/>
                                          </p:val>
                                        </p:tav>
                                      </p:tavLst>
                                    </p:anim>
                                    <p:anim calcmode="lin" valueType="num">
                                      <p:cBhvr>
                                        <p:cTn id="46" dur="500" fill="hold"/>
                                        <p:tgtEl>
                                          <p:spTgt spid="2"/>
                                        </p:tgtEl>
                                        <p:attrNameLst>
                                          <p:attrName>ppt_y</p:attrName>
                                        </p:attrNameLst>
                                      </p:cBhvr>
                                      <p:tavLst>
                                        <p:tav tm="0">
                                          <p:val>
                                            <p:strVal val="#ppt_y"/>
                                          </p:val>
                                        </p:tav>
                                        <p:tav tm="100000">
                                          <p:val>
                                            <p:strVal val="#ppt_y"/>
                                          </p:val>
                                        </p:tav>
                                      </p:tavLst>
                                    </p:anim>
                                    <p:anim calcmode="lin" valueType="num">
                                      <p:cBhvr>
                                        <p:cTn id="47" dur="500" fill="hold"/>
                                        <p:tgtEl>
                                          <p:spTgt spid="2"/>
                                        </p:tgtEl>
                                        <p:attrNameLst>
                                          <p:attrName>ppt_w</p:attrName>
                                        </p:attrNameLst>
                                      </p:cBhvr>
                                      <p:tavLst>
                                        <p:tav tm="0">
                                          <p:val>
                                            <p:fltVal val="0"/>
                                          </p:val>
                                        </p:tav>
                                        <p:tav tm="100000">
                                          <p:val>
                                            <p:strVal val="#ppt_w"/>
                                          </p:val>
                                        </p:tav>
                                      </p:tavLst>
                                    </p:anim>
                                    <p:anim calcmode="lin" valueType="num">
                                      <p:cBhvr>
                                        <p:cTn id="48" dur="500" fill="hold"/>
                                        <p:tgtEl>
                                          <p:spTgt spid="2"/>
                                        </p:tgtEl>
                                        <p:attrNameLst>
                                          <p:attrName>ppt_h</p:attrName>
                                        </p:attrNameLst>
                                      </p:cBhvr>
                                      <p:tavLst>
                                        <p:tav tm="0">
                                          <p:val>
                                            <p:strVal val="#ppt_h"/>
                                          </p:val>
                                        </p:tav>
                                        <p:tav tm="100000">
                                          <p:val>
                                            <p:strVal val="#ppt_h"/>
                                          </p:val>
                                        </p:tav>
                                      </p:tavLst>
                                    </p:anim>
                                  </p:childTnLst>
                                </p:cTn>
                              </p:par>
                              <p:par>
                                <p:cTn id="49" presetID="1" presetClass="exit" presetSubtype="0" fill="hold" grpId="1" nodeType="withEffect">
                                  <p:stCondLst>
                                    <p:cond delay="0"/>
                                  </p:stCondLst>
                                  <p:childTnLst>
                                    <p:set>
                                      <p:cBhvr>
                                        <p:cTn id="50" dur="1" fill="hold">
                                          <p:stCondLst>
                                            <p:cond delay="0"/>
                                          </p:stCondLst>
                                        </p:cTn>
                                        <p:tgtEl>
                                          <p:spTgt spid="3074"/>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8"/>
                                        </p:tgtEl>
                                        <p:attrNameLst>
                                          <p:attrName>style.visibility</p:attrName>
                                        </p:attrNameLst>
                                      </p:cBhvr>
                                      <p:to>
                                        <p:strVal val="hidden"/>
                                      </p:to>
                                    </p:set>
                                  </p:childTnLst>
                                </p:cTn>
                              </p:par>
                              <p:par>
                                <p:cTn id="53" presetID="1" presetClass="exit" presetSubtype="0" fill="hold" grpId="2" nodeType="withEffect">
                                  <p:stCondLst>
                                    <p:cond delay="0"/>
                                  </p:stCondLst>
                                  <p:childTnLst>
                                    <p:set>
                                      <p:cBhvr>
                                        <p:cTn id="54" dur="1" fill="hold">
                                          <p:stCondLst>
                                            <p:cond delay="0"/>
                                          </p:stCondLst>
                                        </p:cTn>
                                        <p:tgtEl>
                                          <p:spTgt spid="7"/>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9"/>
                                        </p:tgtEl>
                                        <p:attrNameLst>
                                          <p:attrName>style.visibility</p:attrName>
                                        </p:attrNameLst>
                                      </p:cBhvr>
                                      <p:to>
                                        <p:strVal val="hidden"/>
                                      </p:to>
                                    </p:set>
                                  </p:childTnLst>
                                </p:cTn>
                              </p:par>
                              <p:par>
                                <p:cTn id="57" presetID="1" presetClass="exit" presetSubtype="0" fill="hold" grpId="2" nodeType="withEffect">
                                  <p:stCondLst>
                                    <p:cond delay="0"/>
                                  </p:stCondLst>
                                  <p:iterate type="lt">
                                    <p:tmAbs val="0"/>
                                  </p:iterate>
                                  <p:childTnLst>
                                    <p:set>
                                      <p:cBhvr>
                                        <p:cTn id="58" dur="1" fill="hold">
                                          <p:stCondLst>
                                            <p:cond delay="0"/>
                                          </p:stCondLst>
                                        </p:cTn>
                                        <p:tgtEl>
                                          <p:spTgt spid="10"/>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par>
                                <p:cTn id="63" presetID="42" presetClass="path" presetSubtype="0" accel="50000" decel="50000" fill="hold" grpId="3" nodeType="withEffect">
                                  <p:stCondLst>
                                    <p:cond delay="0"/>
                                  </p:stCondLst>
                                  <p:childTnLst>
                                    <p:animMotion origin="layout" path="M 0 -3.7037E-7 L 0.21128 -0.30671 " pathEditMode="relative" rAng="0" ptsTypes="AA">
                                      <p:cBhvr>
                                        <p:cTn id="64" dur="1500" fill="hold"/>
                                        <p:tgtEl>
                                          <p:spTgt spid="11"/>
                                        </p:tgtEl>
                                        <p:attrNameLst>
                                          <p:attrName>ppt_x</p:attrName>
                                          <p:attrName>ppt_y</p:attrName>
                                        </p:attrNameLst>
                                      </p:cBhvr>
                                      <p:rCtr x="10556" y="-15347"/>
                                    </p:animMotion>
                                  </p:childTnLst>
                                </p:cTn>
                              </p:par>
                              <p:par>
                                <p:cTn id="65" presetID="42" presetClass="path" presetSubtype="0" accel="50000" decel="50000" fill="hold" grpId="3" nodeType="withEffect">
                                  <p:stCondLst>
                                    <p:cond delay="0"/>
                                  </p:stCondLst>
                                  <p:childTnLst>
                                    <p:animMotion origin="layout" path="M 0 0 L 0.21128 -0.30671 " pathEditMode="relative" rAng="0" ptsTypes="AA">
                                      <p:cBhvr>
                                        <p:cTn id="66" dur="1500" fill="hold"/>
                                        <p:tgtEl>
                                          <p:spTgt spid="12"/>
                                        </p:tgtEl>
                                        <p:attrNameLst>
                                          <p:attrName>ppt_x</p:attrName>
                                          <p:attrName>ppt_y</p:attrName>
                                        </p:attrNameLst>
                                      </p:cBhvr>
                                      <p:rCtr x="10556" y="-15347"/>
                                    </p:animMotion>
                                  </p:childTnLst>
                                </p:cTn>
                              </p:par>
                              <p:par>
                                <p:cTn id="67" presetID="6" presetClass="emph" presetSubtype="0" fill="hold" grpId="2" nodeType="withEffect">
                                  <p:stCondLst>
                                    <p:cond delay="0"/>
                                  </p:stCondLst>
                                  <p:childTnLst>
                                    <p:animScale>
                                      <p:cBhvr>
                                        <p:cTn id="68" dur="1500" fill="hold"/>
                                        <p:tgtEl>
                                          <p:spTgt spid="11"/>
                                        </p:tgtEl>
                                      </p:cBhvr>
                                      <p:by x="60000" y="60000"/>
                                    </p:animScale>
                                  </p:childTnLst>
                                </p:cTn>
                              </p:par>
                              <p:par>
                                <p:cTn id="69" presetID="6" presetClass="emph" presetSubtype="0" fill="hold" grpId="2" nodeType="withEffect">
                                  <p:stCondLst>
                                    <p:cond delay="0"/>
                                  </p:stCondLst>
                                  <p:childTnLst>
                                    <p:animScale>
                                      <p:cBhvr>
                                        <p:cTn id="70" dur="1500" fill="hold"/>
                                        <p:tgtEl>
                                          <p:spTgt spid="12"/>
                                        </p:tgtEl>
                                      </p:cBhvr>
                                      <p:by x="60000" y="60000"/>
                                    </p:animScale>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250"/>
                                        <p:tgtEl>
                                          <p:spTgt spid="1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250"/>
                                        <p:tgtEl>
                                          <p:spTgt spid="1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fade">
                                      <p:cBhvr>
                                        <p:cTn id="81" dur="250"/>
                                        <p:tgtEl>
                                          <p:spTgt spid="16"/>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fade">
                                      <p:cBhvr>
                                        <p:cTn id="84" dur="250"/>
                                        <p:tgtEl>
                                          <p:spTgt spid="17"/>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250"/>
                                        <p:tgtEl>
                                          <p:spTgt spid="18"/>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9"/>
                                        </p:tgtEl>
                                        <p:attrNameLst>
                                          <p:attrName>style.visibility</p:attrName>
                                        </p:attrNameLst>
                                      </p:cBhvr>
                                      <p:to>
                                        <p:strVal val="visible"/>
                                      </p:to>
                                    </p:set>
                                    <p:animEffect transition="in" filter="fade">
                                      <p:cBhvr>
                                        <p:cTn id="90" dur="250"/>
                                        <p:tgtEl>
                                          <p:spTgt spid="19"/>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fade">
                                      <p:cBhvr>
                                        <p:cTn id="93" dur="250"/>
                                        <p:tgtEl>
                                          <p:spTgt spid="20"/>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21"/>
                                        </p:tgtEl>
                                        <p:attrNameLst>
                                          <p:attrName>style.visibility</p:attrName>
                                        </p:attrNameLst>
                                      </p:cBhvr>
                                      <p:to>
                                        <p:strVal val="visible"/>
                                      </p:to>
                                    </p:set>
                                    <p:animEffect transition="in" filter="fade">
                                      <p:cBhvr>
                                        <p:cTn id="96" dur="250"/>
                                        <p:tgtEl>
                                          <p:spTgt spid="21"/>
                                        </p:tgtEl>
                                      </p:cBhvr>
                                    </p:animEffect>
                                  </p:childTnLst>
                                </p:cTn>
                              </p:par>
                              <p:par>
                                <p:cTn id="97" presetID="42" presetClass="path" presetSubtype="0" accel="50000" decel="50000" fill="hold" grpId="2" nodeType="withEffect">
                                  <p:stCondLst>
                                    <p:cond delay="0"/>
                                  </p:stCondLst>
                                  <p:childTnLst>
                                    <p:animMotion origin="layout" path="M 2.5E-6 7.40741E-7 L 0.14583 -0.04537 " pathEditMode="relative" rAng="0" ptsTypes="AA">
                                      <p:cBhvr>
                                        <p:cTn id="98" dur="2000" fill="hold"/>
                                        <p:tgtEl>
                                          <p:spTgt spid="14"/>
                                        </p:tgtEl>
                                        <p:attrNameLst>
                                          <p:attrName>ppt_x</p:attrName>
                                          <p:attrName>ppt_y</p:attrName>
                                        </p:attrNameLst>
                                      </p:cBhvr>
                                      <p:rCtr x="7292" y="-2269"/>
                                    </p:animMotion>
                                  </p:childTnLst>
                                </p:cTn>
                              </p:par>
                              <p:par>
                                <p:cTn id="99" presetID="42" presetClass="path" presetSubtype="0" accel="50000" decel="50000" fill="hold" grpId="2" nodeType="withEffect">
                                  <p:stCondLst>
                                    <p:cond delay="0"/>
                                  </p:stCondLst>
                                  <p:childTnLst>
                                    <p:animMotion origin="layout" path="M 4.44444E-6 -4.81481E-6 L -0.3066 0.05394 " pathEditMode="relative" rAng="0" ptsTypes="AA">
                                      <p:cBhvr>
                                        <p:cTn id="100" dur="2000" fill="hold"/>
                                        <p:tgtEl>
                                          <p:spTgt spid="15"/>
                                        </p:tgtEl>
                                        <p:attrNameLst>
                                          <p:attrName>ppt_x</p:attrName>
                                          <p:attrName>ppt_y</p:attrName>
                                        </p:attrNameLst>
                                      </p:cBhvr>
                                      <p:rCtr x="-15330" y="2685"/>
                                    </p:animMotion>
                                  </p:childTnLst>
                                </p:cTn>
                              </p:par>
                              <p:par>
                                <p:cTn id="101" presetID="42" presetClass="path" presetSubtype="0" accel="50000" decel="50000" fill="hold" grpId="2" nodeType="withEffect">
                                  <p:stCondLst>
                                    <p:cond delay="0"/>
                                  </p:stCondLst>
                                  <p:childTnLst>
                                    <p:animMotion origin="layout" path="M 3.61111E-6 -7.40741E-7 L -0.00209 0.05301 " pathEditMode="relative" rAng="0" ptsTypes="AA">
                                      <p:cBhvr>
                                        <p:cTn id="102" dur="2000" fill="hold"/>
                                        <p:tgtEl>
                                          <p:spTgt spid="16"/>
                                        </p:tgtEl>
                                        <p:attrNameLst>
                                          <p:attrName>ppt_x</p:attrName>
                                          <p:attrName>ppt_y</p:attrName>
                                        </p:attrNameLst>
                                      </p:cBhvr>
                                      <p:rCtr x="-104" y="2639"/>
                                    </p:animMotion>
                                  </p:childTnLst>
                                </p:cTn>
                              </p:par>
                              <p:par>
                                <p:cTn id="103" presetID="42" presetClass="path" presetSubtype="0" accel="50000" decel="50000" fill="hold" grpId="2" nodeType="withEffect">
                                  <p:stCondLst>
                                    <p:cond delay="0"/>
                                  </p:stCondLst>
                                  <p:childTnLst>
                                    <p:animMotion origin="layout" path="M 0 -2.22222E-6 L -0.28177 0.05232 " pathEditMode="relative" rAng="0" ptsTypes="AA">
                                      <p:cBhvr>
                                        <p:cTn id="104" dur="2000" fill="hold"/>
                                        <p:tgtEl>
                                          <p:spTgt spid="17"/>
                                        </p:tgtEl>
                                        <p:attrNameLst>
                                          <p:attrName>ppt_x</p:attrName>
                                          <p:attrName>ppt_y</p:attrName>
                                        </p:attrNameLst>
                                      </p:cBhvr>
                                      <p:rCtr x="-14097" y="2616"/>
                                    </p:animMotion>
                                  </p:childTnLst>
                                </p:cTn>
                              </p:par>
                              <p:par>
                                <p:cTn id="105" presetID="42" presetClass="path" presetSubtype="0" accel="50000" decel="50000" fill="hold" grpId="2" nodeType="withEffect">
                                  <p:stCondLst>
                                    <p:cond delay="0"/>
                                  </p:stCondLst>
                                  <p:childTnLst>
                                    <p:animMotion origin="layout" path="M 4.44444E-6 2.59259E-6 L 0.11493 0.15046 " pathEditMode="relative" rAng="0" ptsTypes="AA">
                                      <p:cBhvr>
                                        <p:cTn id="106" dur="2000" fill="hold"/>
                                        <p:tgtEl>
                                          <p:spTgt spid="18"/>
                                        </p:tgtEl>
                                        <p:attrNameLst>
                                          <p:attrName>ppt_x</p:attrName>
                                          <p:attrName>ppt_y</p:attrName>
                                        </p:attrNameLst>
                                      </p:cBhvr>
                                      <p:rCtr x="5747" y="7523"/>
                                    </p:animMotion>
                                  </p:childTnLst>
                                </p:cTn>
                              </p:par>
                              <p:par>
                                <p:cTn id="107" presetID="42" presetClass="path" presetSubtype="0" accel="50000" decel="50000" fill="hold" grpId="2" nodeType="withEffect">
                                  <p:stCondLst>
                                    <p:cond delay="0"/>
                                  </p:stCondLst>
                                  <p:childTnLst>
                                    <p:animMotion origin="layout" path="M -3.05556E-6 4.07407E-6 L -0.02205 0.15046 " pathEditMode="relative" rAng="0" ptsTypes="AA">
                                      <p:cBhvr>
                                        <p:cTn id="108" dur="2000" fill="hold"/>
                                        <p:tgtEl>
                                          <p:spTgt spid="19"/>
                                        </p:tgtEl>
                                        <p:attrNameLst>
                                          <p:attrName>ppt_x</p:attrName>
                                          <p:attrName>ppt_y</p:attrName>
                                        </p:attrNameLst>
                                      </p:cBhvr>
                                      <p:rCtr x="-1111" y="7523"/>
                                    </p:animMotion>
                                  </p:childTnLst>
                                </p:cTn>
                              </p:par>
                              <p:par>
                                <p:cTn id="109" presetID="42" presetClass="path" presetSubtype="0" accel="50000" decel="50000" fill="hold" grpId="2" nodeType="withEffect">
                                  <p:stCondLst>
                                    <p:cond delay="0"/>
                                  </p:stCondLst>
                                  <p:childTnLst>
                                    <p:animMotion origin="layout" path="M -1.94444E-6 2.59259E-6 L -0.51892 0.24861 " pathEditMode="relative" rAng="0" ptsTypes="AA">
                                      <p:cBhvr>
                                        <p:cTn id="110" dur="2000" fill="hold"/>
                                        <p:tgtEl>
                                          <p:spTgt spid="20"/>
                                        </p:tgtEl>
                                        <p:attrNameLst>
                                          <p:attrName>ppt_x</p:attrName>
                                          <p:attrName>ppt_y</p:attrName>
                                        </p:attrNameLst>
                                      </p:cBhvr>
                                      <p:rCtr x="-25955" y="12431"/>
                                    </p:animMotion>
                                  </p:childTnLst>
                                </p:cTn>
                              </p:par>
                              <p:par>
                                <p:cTn id="111" presetID="42" presetClass="path" presetSubtype="0" accel="50000" decel="50000" fill="hold" grpId="2" nodeType="withEffect">
                                  <p:stCondLst>
                                    <p:cond delay="0"/>
                                  </p:stCondLst>
                                  <p:childTnLst>
                                    <p:animMotion origin="layout" path="M 1.11111E-6 -2.59259E-6 L 0.18299 0.15047 " pathEditMode="relative" rAng="0" ptsTypes="AA">
                                      <p:cBhvr>
                                        <p:cTn id="112" dur="2000" fill="hold"/>
                                        <p:tgtEl>
                                          <p:spTgt spid="21"/>
                                        </p:tgtEl>
                                        <p:attrNameLst>
                                          <p:attrName>ppt_x</p:attrName>
                                          <p:attrName>ppt_y</p:attrName>
                                        </p:attrNameLst>
                                      </p:cBhvr>
                                      <p:rCtr x="9149" y="7523"/>
                                    </p:animMotion>
                                  </p:childTnLst>
                                </p:cTn>
                              </p:par>
                              <p:par>
                                <p:cTn id="113" presetID="10" presetClass="exit" presetSubtype="0" fill="hold" grpId="1" nodeType="withEffect">
                                  <p:stCondLst>
                                    <p:cond delay="0"/>
                                  </p:stCondLst>
                                  <p:childTnLst>
                                    <p:animEffect transition="out" filter="fade">
                                      <p:cBhvr>
                                        <p:cTn id="114" dur="1250"/>
                                        <p:tgtEl>
                                          <p:spTgt spid="2"/>
                                        </p:tgtEl>
                                      </p:cBhvr>
                                    </p:animEffect>
                                    <p:set>
                                      <p:cBhvr>
                                        <p:cTn id="115" dur="1" fill="hold">
                                          <p:stCondLst>
                                            <p:cond delay="1249"/>
                                          </p:stCondLst>
                                        </p:cTn>
                                        <p:tgtEl>
                                          <p:spTgt spid="2"/>
                                        </p:tgtEl>
                                        <p:attrNameLst>
                                          <p:attrName>style.visibility</p:attrName>
                                        </p:attrNameLst>
                                      </p:cBhvr>
                                      <p:to>
                                        <p:strVal val="hidden"/>
                                      </p:to>
                                    </p:set>
                                  </p:childTnLst>
                                </p:cTn>
                              </p:par>
                            </p:childTnLst>
                          </p:cTn>
                        </p:par>
                        <p:par>
                          <p:cTn id="116" fill="hold">
                            <p:stCondLst>
                              <p:cond delay="2000"/>
                            </p:stCondLst>
                            <p:childTnLst>
                              <p:par>
                                <p:cTn id="117" presetID="10" presetClass="entr" presetSubtype="0" fill="hold" grpId="0" nodeType="afterEffect">
                                  <p:stCondLst>
                                    <p:cond delay="0"/>
                                  </p:stCondLst>
                                  <p:childTnLst>
                                    <p:set>
                                      <p:cBhvr>
                                        <p:cTn id="118" dur="1" fill="hold">
                                          <p:stCondLst>
                                            <p:cond delay="0"/>
                                          </p:stCondLst>
                                        </p:cTn>
                                        <p:tgtEl>
                                          <p:spTgt spid="13"/>
                                        </p:tgtEl>
                                        <p:attrNameLst>
                                          <p:attrName>style.visibility</p:attrName>
                                        </p:attrNameLst>
                                      </p:cBhvr>
                                      <p:to>
                                        <p:strVal val="visible"/>
                                      </p:to>
                                    </p:set>
                                    <p:animEffect transition="in" filter="fade">
                                      <p:cBhvr>
                                        <p:cTn id="119" dur="100"/>
                                        <p:tgtEl>
                                          <p:spTgt spid="13"/>
                                        </p:tgtEl>
                                      </p:cBhvr>
                                    </p:animEffect>
                                  </p:childTnLst>
                                </p:cTn>
                              </p:par>
                              <p:par>
                                <p:cTn id="120" presetID="10" presetClass="exit" presetSubtype="0" fill="hold" grpId="1" nodeType="withEffect">
                                  <p:stCondLst>
                                    <p:cond delay="0"/>
                                  </p:stCondLst>
                                  <p:childTnLst>
                                    <p:animEffect transition="out" filter="fade">
                                      <p:cBhvr>
                                        <p:cTn id="121" dur="500"/>
                                        <p:tgtEl>
                                          <p:spTgt spid="14"/>
                                        </p:tgtEl>
                                      </p:cBhvr>
                                    </p:animEffect>
                                    <p:set>
                                      <p:cBhvr>
                                        <p:cTn id="122" dur="1" fill="hold">
                                          <p:stCondLst>
                                            <p:cond delay="499"/>
                                          </p:stCondLst>
                                        </p:cTn>
                                        <p:tgtEl>
                                          <p:spTgt spid="14"/>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15"/>
                                        </p:tgtEl>
                                      </p:cBhvr>
                                    </p:animEffect>
                                    <p:set>
                                      <p:cBhvr>
                                        <p:cTn id="125" dur="1" fill="hold">
                                          <p:stCondLst>
                                            <p:cond delay="499"/>
                                          </p:stCondLst>
                                        </p:cTn>
                                        <p:tgtEl>
                                          <p:spTgt spid="15"/>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16"/>
                                        </p:tgtEl>
                                      </p:cBhvr>
                                    </p:animEffect>
                                    <p:set>
                                      <p:cBhvr>
                                        <p:cTn id="128" dur="1" fill="hold">
                                          <p:stCondLst>
                                            <p:cond delay="499"/>
                                          </p:stCondLst>
                                        </p:cTn>
                                        <p:tgtEl>
                                          <p:spTgt spid="16"/>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17"/>
                                        </p:tgtEl>
                                      </p:cBhvr>
                                    </p:animEffect>
                                    <p:set>
                                      <p:cBhvr>
                                        <p:cTn id="131" dur="1" fill="hold">
                                          <p:stCondLst>
                                            <p:cond delay="499"/>
                                          </p:stCondLst>
                                        </p:cTn>
                                        <p:tgtEl>
                                          <p:spTgt spid="17"/>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18"/>
                                        </p:tgtEl>
                                      </p:cBhvr>
                                    </p:animEffect>
                                    <p:set>
                                      <p:cBhvr>
                                        <p:cTn id="134" dur="1" fill="hold">
                                          <p:stCondLst>
                                            <p:cond delay="499"/>
                                          </p:stCondLst>
                                        </p:cTn>
                                        <p:tgtEl>
                                          <p:spTgt spid="18"/>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19"/>
                                        </p:tgtEl>
                                      </p:cBhvr>
                                    </p:animEffect>
                                    <p:set>
                                      <p:cBhvr>
                                        <p:cTn id="137" dur="1" fill="hold">
                                          <p:stCondLst>
                                            <p:cond delay="499"/>
                                          </p:stCondLst>
                                        </p:cTn>
                                        <p:tgtEl>
                                          <p:spTgt spid="19"/>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20"/>
                                        </p:tgtEl>
                                      </p:cBhvr>
                                    </p:animEffect>
                                    <p:set>
                                      <p:cBhvr>
                                        <p:cTn id="140" dur="1" fill="hold">
                                          <p:stCondLst>
                                            <p:cond delay="499"/>
                                          </p:stCondLst>
                                        </p:cTn>
                                        <p:tgtEl>
                                          <p:spTgt spid="20"/>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21"/>
                                        </p:tgtEl>
                                      </p:cBhvr>
                                    </p:animEffect>
                                    <p:set>
                                      <p:cBhvr>
                                        <p:cTn id="143" dur="1" fill="hold">
                                          <p:stCondLst>
                                            <p:cond delay="499"/>
                                          </p:stCondLst>
                                        </p:cTn>
                                        <p:tgtEl>
                                          <p:spTgt spid="21"/>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12" presetClass="entr" presetSubtype="1" fill="hold" grpId="0" nodeType="clickEffect">
                                  <p:stCondLst>
                                    <p:cond delay="0"/>
                                  </p:stCondLst>
                                  <p:childTnLst>
                                    <p:set>
                                      <p:cBhvr>
                                        <p:cTn id="147" dur="1" fill="hold">
                                          <p:stCondLst>
                                            <p:cond delay="0"/>
                                          </p:stCondLst>
                                        </p:cTn>
                                        <p:tgtEl>
                                          <p:spTgt spid="22"/>
                                        </p:tgtEl>
                                        <p:attrNameLst>
                                          <p:attrName>style.visibility</p:attrName>
                                        </p:attrNameLst>
                                      </p:cBhvr>
                                      <p:to>
                                        <p:strVal val="visible"/>
                                      </p:to>
                                    </p:set>
                                    <p:anim calcmode="lin" valueType="num">
                                      <p:cBhvr additive="base">
                                        <p:cTn id="148" dur="750"/>
                                        <p:tgtEl>
                                          <p:spTgt spid="22"/>
                                        </p:tgtEl>
                                        <p:attrNameLst>
                                          <p:attrName>ppt_y</p:attrName>
                                        </p:attrNameLst>
                                      </p:cBhvr>
                                      <p:tavLst>
                                        <p:tav tm="0">
                                          <p:val>
                                            <p:strVal val="#ppt_y-#ppt_h*1.125000"/>
                                          </p:val>
                                        </p:tav>
                                        <p:tav tm="100000">
                                          <p:val>
                                            <p:strVal val="#ppt_y"/>
                                          </p:val>
                                        </p:tav>
                                      </p:tavLst>
                                    </p:anim>
                                    <p:animEffect transition="in" filter="wipe(down)">
                                      <p:cBhvr>
                                        <p:cTn id="149" dur="750"/>
                                        <p:tgtEl>
                                          <p:spTgt spid="22"/>
                                        </p:tgtEl>
                                      </p:cBhvr>
                                    </p:animEffect>
                                  </p:childTnLst>
                                </p:cTn>
                              </p:par>
                              <p:par>
                                <p:cTn id="150" presetID="0" presetClass="entr" presetSubtype="0" fill="hold" grpId="0" nodeType="withEffect">
                                  <p:stCondLst>
                                    <p:cond delay="0"/>
                                  </p:stCondLst>
                                  <p:childTnLst>
                                    <p:set>
                                      <p:cBhvr>
                                        <p:cTn id="151" dur="1" fill="hold">
                                          <p:stCondLst>
                                            <p:cond delay="0"/>
                                          </p:stCondLst>
                                        </p:cTn>
                                        <p:tgtEl>
                                          <p:spTgt spid="24"/>
                                        </p:tgtEl>
                                        <p:attrNameLst>
                                          <p:attrName>style.visibility</p:attrName>
                                        </p:attrNameLst>
                                      </p:cBhvr>
                                      <p:to>
                                        <p:strVal val="visible"/>
                                      </p:to>
                                    </p:set>
                                    <p:animEffect transition="in" filter="dissolve">
                                      <p:cBhvr>
                                        <p:cTn id="152" dur="500">
                                          <p:stCondLst>
                                            <p:cond delay="0"/>
                                          </p:stCondLst>
                                        </p:cTn>
                                        <p:tgtEl>
                                          <p:spTgt spid="24"/>
                                        </p:tgtEl>
                                      </p:cBhvr>
                                    </p:animEffect>
                                    <p:anim to="" calcmode="lin" valueType="num">
                                      <p:cBhvr>
                                        <p:cTn id="153" dur="500" fill="hold">
                                          <p:stCondLst>
                                            <p:cond delay="0"/>
                                          </p:stCondLst>
                                        </p:cTn>
                                        <p:tgtEl>
                                          <p:spTgt spid="24"/>
                                        </p:tgtEl>
                                        <p:attrNameLst>
                                          <p:attrName>ppt_w</p:attrName>
                                        </p:attrNameLst>
                                      </p:cBhvr>
                                      <p:tavLst>
                                        <p:tav tm="0">
                                          <p:val>
                                            <p:strVal val="#ppt_w*4"/>
                                          </p:val>
                                        </p:tav>
                                        <p:tav tm="100000">
                                          <p:val>
                                            <p:strVal val="#ppt_w"/>
                                          </p:val>
                                        </p:tav>
                                      </p:tavLst>
                                    </p:anim>
                                    <p:anim to="" calcmode="lin" valueType="num">
                                      <p:cBhvr>
                                        <p:cTn id="154" dur="500" fill="hold">
                                          <p:stCondLst>
                                            <p:cond delay="0"/>
                                          </p:stCondLst>
                                        </p:cTn>
                                        <p:tgtEl>
                                          <p:spTgt spid="24"/>
                                        </p:tgtEl>
                                        <p:attrNameLst>
                                          <p:attrName>ppt_h</p:attrName>
                                        </p:attrNameLst>
                                      </p:cBhvr>
                                      <p:tavLst>
                                        <p:tav tm="0">
                                          <p:val>
                                            <p:strVal val="#ppt_h*4"/>
                                          </p:val>
                                        </p:tav>
                                        <p:tav tm="100000">
                                          <p:val>
                                            <p:strVal val="#ppt_h"/>
                                          </p:val>
                                        </p:tav>
                                      </p:tavLst>
                                    </p:anim>
                                  </p:childTnLst>
                                </p:cTn>
                              </p:par>
                              <p:par>
                                <p:cTn id="155" presetID="0" presetClass="entr" presetSubtype="0" fill="hold" grpId="0" nodeType="withEffect">
                                  <p:stCondLst>
                                    <p:cond delay="400"/>
                                  </p:stCondLst>
                                  <p:childTnLst>
                                    <p:set>
                                      <p:cBhvr>
                                        <p:cTn id="156" dur="1" fill="hold">
                                          <p:stCondLst>
                                            <p:cond delay="0"/>
                                          </p:stCondLst>
                                        </p:cTn>
                                        <p:tgtEl>
                                          <p:spTgt spid="23"/>
                                        </p:tgtEl>
                                        <p:attrNameLst>
                                          <p:attrName>style.visibility</p:attrName>
                                        </p:attrNameLst>
                                      </p:cBhvr>
                                      <p:to>
                                        <p:strVal val="visible"/>
                                      </p:to>
                                    </p:set>
                                    <p:animEffect transition="in" filter="dissolve">
                                      <p:cBhvr>
                                        <p:cTn id="157" dur="500">
                                          <p:stCondLst>
                                            <p:cond delay="0"/>
                                          </p:stCondLst>
                                        </p:cTn>
                                        <p:tgtEl>
                                          <p:spTgt spid="23"/>
                                        </p:tgtEl>
                                      </p:cBhvr>
                                    </p:animEffect>
                                    <p:anim to="" calcmode="lin" valueType="num">
                                      <p:cBhvr>
                                        <p:cTn id="158" dur="500" fill="hold">
                                          <p:stCondLst>
                                            <p:cond delay="0"/>
                                          </p:stCondLst>
                                        </p:cTn>
                                        <p:tgtEl>
                                          <p:spTgt spid="23"/>
                                        </p:tgtEl>
                                        <p:attrNameLst>
                                          <p:attrName>ppt_w</p:attrName>
                                        </p:attrNameLst>
                                      </p:cBhvr>
                                      <p:tavLst>
                                        <p:tav tm="0">
                                          <p:val>
                                            <p:strVal val="#ppt_w*4"/>
                                          </p:val>
                                        </p:tav>
                                        <p:tav tm="100000">
                                          <p:val>
                                            <p:strVal val="#ppt_w"/>
                                          </p:val>
                                        </p:tav>
                                      </p:tavLst>
                                    </p:anim>
                                    <p:anim to="" calcmode="lin" valueType="num">
                                      <p:cBhvr>
                                        <p:cTn id="159" dur="500" fill="hold">
                                          <p:stCondLst>
                                            <p:cond delay="0"/>
                                          </p:stCondLst>
                                        </p:cTn>
                                        <p:tgtEl>
                                          <p:spTgt spid="23"/>
                                        </p:tgtEl>
                                        <p:attrNameLst>
                                          <p:attrName>ppt_h</p:attrName>
                                        </p:attrNameLst>
                                      </p:cBhvr>
                                      <p:tavLst>
                                        <p:tav tm="0">
                                          <p:val>
                                            <p:strVal val="#ppt_h*4"/>
                                          </p:val>
                                        </p:tav>
                                        <p:tav tm="100000">
                                          <p:val>
                                            <p:strVal val="#ppt_h"/>
                                          </p:val>
                                        </p:tav>
                                      </p:tavLst>
                                    </p:anim>
                                  </p:childTnLst>
                                </p:cTn>
                              </p:par>
                              <p:par>
                                <p:cTn id="160" presetID="22" presetClass="entr" presetSubtype="1" fill="hold" grpId="0" nodeType="withEffect">
                                  <p:stCondLst>
                                    <p:cond delay="1000"/>
                                  </p:stCondLst>
                                  <p:childTnLst>
                                    <p:set>
                                      <p:cBhvr>
                                        <p:cTn id="161" dur="1" fill="hold">
                                          <p:stCondLst>
                                            <p:cond delay="0"/>
                                          </p:stCondLst>
                                        </p:cTn>
                                        <p:tgtEl>
                                          <p:spTgt spid="26"/>
                                        </p:tgtEl>
                                        <p:attrNameLst>
                                          <p:attrName>style.visibility</p:attrName>
                                        </p:attrNameLst>
                                      </p:cBhvr>
                                      <p:to>
                                        <p:strVal val="visible"/>
                                      </p:to>
                                    </p:set>
                                    <p:animEffect transition="in" filter="wipe(up)">
                                      <p:cBhvr>
                                        <p:cTn id="162" dur="750"/>
                                        <p:tgtEl>
                                          <p:spTgt spid="26"/>
                                        </p:tgtEl>
                                      </p:cBhvr>
                                    </p:animEffect>
                                  </p:childTnLst>
                                </p:cTn>
                              </p:par>
                              <p:par>
                                <p:cTn id="163" presetID="22" presetClass="entr" presetSubtype="4" fill="hold" grpId="0" nodeType="withEffect">
                                  <p:stCondLst>
                                    <p:cond delay="1750"/>
                                  </p:stCondLst>
                                  <p:childTnLst>
                                    <p:set>
                                      <p:cBhvr>
                                        <p:cTn id="164" dur="1" fill="hold">
                                          <p:stCondLst>
                                            <p:cond delay="0"/>
                                          </p:stCondLst>
                                        </p:cTn>
                                        <p:tgtEl>
                                          <p:spTgt spid="27"/>
                                        </p:tgtEl>
                                        <p:attrNameLst>
                                          <p:attrName>style.visibility</p:attrName>
                                        </p:attrNameLst>
                                      </p:cBhvr>
                                      <p:to>
                                        <p:strVal val="visible"/>
                                      </p:to>
                                    </p:set>
                                    <p:animEffect transition="in" filter="wipe(down)">
                                      <p:cBhvr>
                                        <p:cTn id="165" dur="750"/>
                                        <p:tgtEl>
                                          <p:spTgt spid="27"/>
                                        </p:tgtEl>
                                      </p:cBhvr>
                                    </p:animEffect>
                                  </p:childTnLst>
                                </p:cTn>
                              </p:par>
                            </p:childTnLst>
                          </p:cTn>
                        </p:par>
                      </p:childTnLst>
                    </p:cTn>
                  </p:par>
                  <p:par>
                    <p:cTn id="166" fill="hold">
                      <p:stCondLst>
                        <p:cond delay="indefinite"/>
                      </p:stCondLst>
                      <p:childTnLst>
                        <p:par>
                          <p:cTn id="167" fill="hold">
                            <p:stCondLst>
                              <p:cond delay="0"/>
                            </p:stCondLst>
                            <p:childTnLst>
                              <p:par>
                                <p:cTn id="168" presetID="37" presetClass="entr" presetSubtype="0" fill="hold" grpId="0" nodeType="clickEffect">
                                  <p:stCondLst>
                                    <p:cond delay="750"/>
                                  </p:stCondLst>
                                  <p:childTnLst>
                                    <p:set>
                                      <p:cBhvr>
                                        <p:cTn id="169" dur="1" fill="hold">
                                          <p:stCondLst>
                                            <p:cond delay="0"/>
                                          </p:stCondLst>
                                        </p:cTn>
                                        <p:tgtEl>
                                          <p:spTgt spid="4"/>
                                        </p:tgtEl>
                                        <p:attrNameLst>
                                          <p:attrName>style.visibility</p:attrName>
                                        </p:attrNameLst>
                                      </p:cBhvr>
                                      <p:to>
                                        <p:strVal val="visible"/>
                                      </p:to>
                                    </p:set>
                                    <p:animEffect transition="in" filter="fade">
                                      <p:cBhvr>
                                        <p:cTn id="170" dur="1000"/>
                                        <p:tgtEl>
                                          <p:spTgt spid="4"/>
                                        </p:tgtEl>
                                      </p:cBhvr>
                                    </p:animEffect>
                                    <p:anim calcmode="lin" valueType="num">
                                      <p:cBhvr>
                                        <p:cTn id="171" dur="1000" fill="hold"/>
                                        <p:tgtEl>
                                          <p:spTgt spid="4"/>
                                        </p:tgtEl>
                                        <p:attrNameLst>
                                          <p:attrName>ppt_x</p:attrName>
                                        </p:attrNameLst>
                                      </p:cBhvr>
                                      <p:tavLst>
                                        <p:tav tm="0">
                                          <p:val>
                                            <p:strVal val="#ppt_x"/>
                                          </p:val>
                                        </p:tav>
                                        <p:tav tm="100000">
                                          <p:val>
                                            <p:strVal val="#ppt_x"/>
                                          </p:val>
                                        </p:tav>
                                      </p:tavLst>
                                    </p:anim>
                                    <p:anim calcmode="lin" valueType="num">
                                      <p:cBhvr>
                                        <p:cTn id="172" dur="900" decel="100000" fill="hold"/>
                                        <p:tgtEl>
                                          <p:spTgt spid="4"/>
                                        </p:tgtEl>
                                        <p:attrNameLst>
                                          <p:attrName>ppt_y</p:attrName>
                                        </p:attrNameLst>
                                      </p:cBhvr>
                                      <p:tavLst>
                                        <p:tav tm="0">
                                          <p:val>
                                            <p:strVal val="#ppt_y+1"/>
                                          </p:val>
                                        </p:tav>
                                        <p:tav tm="100000">
                                          <p:val>
                                            <p:strVal val="#ppt_y-.03"/>
                                          </p:val>
                                        </p:tav>
                                      </p:tavLst>
                                    </p:anim>
                                    <p:anim calcmode="lin" valueType="num">
                                      <p:cBhvr>
                                        <p:cTn id="173"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74" presetID="1" presetClass="entr" presetSubtype="0" fill="hold" grpId="0" nodeType="withEffect">
                                  <p:stCondLst>
                                    <p:cond delay="0"/>
                                  </p:stCondLst>
                                  <p:childTnLst>
                                    <p:set>
                                      <p:cBhvr>
                                        <p:cTn id="175" dur="1" fill="hold">
                                          <p:stCondLst>
                                            <p:cond delay="0"/>
                                          </p:stCondLst>
                                        </p:cTn>
                                        <p:tgtEl>
                                          <p:spTgt spid="25"/>
                                        </p:tgtEl>
                                        <p:attrNameLst>
                                          <p:attrName>style.visibility</p:attrName>
                                        </p:attrNameLst>
                                      </p:cBhvr>
                                      <p:to>
                                        <p:strVal val="visible"/>
                                      </p:to>
                                    </p:set>
                                  </p:childTnLst>
                                </p:cTn>
                              </p:par>
                              <p:par>
                                <p:cTn id="176" presetID="1" presetClass="exit" presetSubtype="0" fill="hold" grpId="1" nodeType="withEffect">
                                  <p:stCondLst>
                                    <p:cond delay="0"/>
                                  </p:stCondLst>
                                  <p:childTnLst>
                                    <p:set>
                                      <p:cBhvr>
                                        <p:cTn id="177" dur="1" fill="hold">
                                          <p:stCondLst>
                                            <p:cond delay="0"/>
                                          </p:stCondLst>
                                        </p:cTn>
                                        <p:tgtEl>
                                          <p:spTgt spid="13"/>
                                        </p:tgtEl>
                                        <p:attrNameLst>
                                          <p:attrName>style.visibility</p:attrName>
                                        </p:attrNameLst>
                                      </p:cBhvr>
                                      <p:to>
                                        <p:strVal val="hidden"/>
                                      </p:to>
                                    </p:set>
                                  </p:childTnLst>
                                </p:cTn>
                              </p:par>
                              <p:par>
                                <p:cTn id="178" presetID="1" presetClass="exit" presetSubtype="0" fill="hold" grpId="1" nodeType="withEffect">
                                  <p:stCondLst>
                                    <p:cond delay="0"/>
                                  </p:stCondLst>
                                  <p:childTnLst>
                                    <p:set>
                                      <p:cBhvr>
                                        <p:cTn id="179" dur="1" fill="hold">
                                          <p:stCondLst>
                                            <p:cond delay="0"/>
                                          </p:stCondLst>
                                        </p:cTn>
                                        <p:tgtEl>
                                          <p:spTgt spid="23"/>
                                        </p:tgtEl>
                                        <p:attrNameLst>
                                          <p:attrName>style.visibility</p:attrName>
                                        </p:attrNameLst>
                                      </p:cBhvr>
                                      <p:to>
                                        <p:strVal val="hidden"/>
                                      </p:to>
                                    </p:set>
                                  </p:childTnLst>
                                </p:cTn>
                              </p:par>
                              <p:par>
                                <p:cTn id="180" presetID="1" presetClass="exit" presetSubtype="0" fill="hold" grpId="1" nodeType="withEffect">
                                  <p:stCondLst>
                                    <p:cond delay="0"/>
                                  </p:stCondLst>
                                  <p:childTnLst>
                                    <p:set>
                                      <p:cBhvr>
                                        <p:cTn id="181" dur="1" fill="hold">
                                          <p:stCondLst>
                                            <p:cond delay="0"/>
                                          </p:stCondLst>
                                        </p:cTn>
                                        <p:tgtEl>
                                          <p:spTgt spid="24"/>
                                        </p:tgtEl>
                                        <p:attrNameLst>
                                          <p:attrName>style.visibility</p:attrName>
                                        </p:attrNameLst>
                                      </p:cBhvr>
                                      <p:to>
                                        <p:strVal val="hidden"/>
                                      </p:to>
                                    </p:set>
                                  </p:childTnLst>
                                </p:cTn>
                              </p:par>
                              <p:par>
                                <p:cTn id="182" presetID="1" presetClass="exit" presetSubtype="0" fill="hold" grpId="1" nodeType="withEffect">
                                  <p:stCondLst>
                                    <p:cond delay="0"/>
                                  </p:stCondLst>
                                  <p:childTnLst>
                                    <p:set>
                                      <p:cBhvr>
                                        <p:cTn id="183" dur="1" fill="hold">
                                          <p:stCondLst>
                                            <p:cond delay="0"/>
                                          </p:stCondLst>
                                        </p:cTn>
                                        <p:tgtEl>
                                          <p:spTgt spid="22"/>
                                        </p:tgtEl>
                                        <p:attrNameLst>
                                          <p:attrName>style.visibility</p:attrName>
                                        </p:attrNameLst>
                                      </p:cBhvr>
                                      <p:to>
                                        <p:strVal val="hidden"/>
                                      </p:to>
                                    </p:set>
                                  </p:childTnLst>
                                </p:cTn>
                              </p:par>
                              <p:par>
                                <p:cTn id="184" presetID="1" presetClass="exit" presetSubtype="0" fill="hold" grpId="1" nodeType="withEffect">
                                  <p:stCondLst>
                                    <p:cond delay="0"/>
                                  </p:stCondLst>
                                  <p:childTnLst>
                                    <p:set>
                                      <p:cBhvr>
                                        <p:cTn id="185" dur="1" fill="hold">
                                          <p:stCondLst>
                                            <p:cond delay="0"/>
                                          </p:stCondLst>
                                        </p:cTn>
                                        <p:tgtEl>
                                          <p:spTgt spid="26"/>
                                        </p:tgtEl>
                                        <p:attrNameLst>
                                          <p:attrName>style.visibility</p:attrName>
                                        </p:attrNameLst>
                                      </p:cBhvr>
                                      <p:to>
                                        <p:strVal val="hidden"/>
                                      </p:to>
                                    </p:set>
                                  </p:childTnLst>
                                </p:cTn>
                              </p:par>
                              <p:par>
                                <p:cTn id="186" presetID="1" presetClass="exit" presetSubtype="0" fill="hold" grpId="1" nodeType="withEffect">
                                  <p:stCondLst>
                                    <p:cond delay="0"/>
                                  </p:stCondLst>
                                  <p:childTnLst>
                                    <p:set>
                                      <p:cBhvr>
                                        <p:cTn id="187" dur="1" fill="hold">
                                          <p:stCondLst>
                                            <p:cond delay="0"/>
                                          </p:stCondLst>
                                        </p:cTn>
                                        <p:tgtEl>
                                          <p:spTgt spid="27"/>
                                        </p:tgtEl>
                                        <p:attrNameLst>
                                          <p:attrName>style.visibility</p:attrName>
                                        </p:attrNameLst>
                                      </p:cBhvr>
                                      <p:to>
                                        <p:strVal val="hidden"/>
                                      </p:to>
                                    </p:set>
                                  </p:childTnLst>
                                </p:cTn>
                              </p:par>
                              <p:par>
                                <p:cTn id="188" presetID="6" presetClass="emph" presetSubtype="0" fill="hold" grpId="2" nodeType="withEffect">
                                  <p:stCondLst>
                                    <p:cond delay="0"/>
                                  </p:stCondLst>
                                  <p:childTnLst>
                                    <p:animScale>
                                      <p:cBhvr>
                                        <p:cTn id="189" dur="2000" fill="hold"/>
                                        <p:tgtEl>
                                          <p:spTgt spid="25"/>
                                        </p:tgtEl>
                                      </p:cBhvr>
                                      <p:by x="75000" y="75000"/>
                                    </p:animScale>
                                  </p:childTnLst>
                                </p:cTn>
                              </p:par>
                              <p:par>
                                <p:cTn id="190" presetID="42" presetClass="path" presetSubtype="0" accel="50000" decel="50000" fill="hold" grpId="3" nodeType="withEffect">
                                  <p:stCondLst>
                                    <p:cond delay="0"/>
                                  </p:stCondLst>
                                  <p:childTnLst>
                                    <p:animMotion origin="layout" path="M -8.33333E-7 3.33333E-6 L -0.21545 -0.35162 " pathEditMode="relative" rAng="0" ptsTypes="AA">
                                      <p:cBhvr>
                                        <p:cTn id="191" dur="2000" fill="hold"/>
                                        <p:tgtEl>
                                          <p:spTgt spid="25"/>
                                        </p:tgtEl>
                                        <p:attrNameLst>
                                          <p:attrName>ppt_x</p:attrName>
                                          <p:attrName>ppt_y</p:attrName>
                                        </p:attrNameLst>
                                      </p:cBhvr>
                                      <p:rCtr x="-10781" y="-17593"/>
                                    </p:animMotion>
                                  </p:childTnLst>
                                </p:cTn>
                              </p:par>
                            </p:childTnLst>
                          </p:cTn>
                        </p:par>
                      </p:childTnLst>
                    </p:cTn>
                  </p:par>
                  <p:par>
                    <p:cTn id="192" fill="hold">
                      <p:stCondLst>
                        <p:cond delay="indefinite"/>
                      </p:stCondLst>
                      <p:childTnLst>
                        <p:par>
                          <p:cTn id="193" fill="hold">
                            <p:stCondLst>
                              <p:cond delay="0"/>
                            </p:stCondLst>
                            <p:childTnLst>
                              <p:par>
                                <p:cTn id="194" presetID="22" presetClass="entr" presetSubtype="8" fill="hold" grpId="0" nodeType="clickEffect">
                                  <p:stCondLst>
                                    <p:cond delay="0"/>
                                  </p:stCondLst>
                                  <p:childTnLst>
                                    <p:set>
                                      <p:cBhvr>
                                        <p:cTn id="195" dur="1" fill="hold">
                                          <p:stCondLst>
                                            <p:cond delay="0"/>
                                          </p:stCondLst>
                                        </p:cTn>
                                        <p:tgtEl>
                                          <p:spTgt spid="28"/>
                                        </p:tgtEl>
                                        <p:attrNameLst>
                                          <p:attrName>style.visibility</p:attrName>
                                        </p:attrNameLst>
                                      </p:cBhvr>
                                      <p:to>
                                        <p:strVal val="visible"/>
                                      </p:to>
                                    </p:set>
                                    <p:animEffect transition="in" filter="wipe(left)">
                                      <p:cBhvr>
                                        <p:cTn id="196" dur="500"/>
                                        <p:tgtEl>
                                          <p:spTgt spid="28"/>
                                        </p:tgtEl>
                                      </p:cBhvr>
                                    </p:animEffect>
                                  </p:childTnLst>
                                </p:cTn>
                              </p:par>
                              <p:par>
                                <p:cTn id="197" presetID="18" presetClass="emph" presetSubtype="0" fill="hold" grpId="1" nodeType="withEffect">
                                  <p:stCondLst>
                                    <p:cond delay="0"/>
                                  </p:stCondLst>
                                  <p:childTnLst>
                                    <p:set>
                                      <p:cBhvr override="childStyle">
                                        <p:cTn id="198" dur="500" fill="hold"/>
                                        <p:tgtEl>
                                          <p:spTgt spid="28"/>
                                        </p:tgtEl>
                                        <p:attrNameLst>
                                          <p:attrName>style.textDecorationUnderline</p:attrName>
                                        </p:attrNameLst>
                                      </p:cBhvr>
                                      <p:to>
                                        <p:strVal val="true"/>
                                      </p:to>
                                    </p:set>
                                  </p:childTnLst>
                                </p:cTn>
                              </p:par>
                              <p:par>
                                <p:cTn id="199" presetID="22" presetClass="entr" presetSubtype="8" fill="hold" grpId="0" nodeType="withEffect">
                                  <p:stCondLst>
                                    <p:cond delay="0"/>
                                  </p:stCondLst>
                                  <p:childTnLst>
                                    <p:set>
                                      <p:cBhvr>
                                        <p:cTn id="200" dur="1" fill="hold">
                                          <p:stCondLst>
                                            <p:cond delay="0"/>
                                          </p:stCondLst>
                                        </p:cTn>
                                        <p:tgtEl>
                                          <p:spTgt spid="29"/>
                                        </p:tgtEl>
                                        <p:attrNameLst>
                                          <p:attrName>style.visibility</p:attrName>
                                        </p:attrNameLst>
                                      </p:cBhvr>
                                      <p:to>
                                        <p:strVal val="visible"/>
                                      </p:to>
                                    </p:set>
                                    <p:animEffect transition="in" filter="wipe(left)">
                                      <p:cBhvr>
                                        <p:cTn id="201" dur="500"/>
                                        <p:tgtEl>
                                          <p:spTgt spid="29"/>
                                        </p:tgtEl>
                                      </p:cBhvr>
                                    </p:animEffect>
                                  </p:childTnLst>
                                </p:cTn>
                              </p:par>
                            </p:childTnLst>
                          </p:cTn>
                        </p:par>
                        <p:par>
                          <p:cTn id="202" fill="hold">
                            <p:stCondLst>
                              <p:cond delay="500"/>
                            </p:stCondLst>
                            <p:childTnLst>
                              <p:par>
                                <p:cTn id="203" presetID="0" presetClass="entr" presetSubtype="0" fill="hold" grpId="0" nodeType="afterEffect">
                                  <p:stCondLst>
                                    <p:cond delay="250"/>
                                  </p:stCondLst>
                                  <p:childTnLst>
                                    <p:set>
                                      <p:cBhvr>
                                        <p:cTn id="204" dur="1" fill="hold">
                                          <p:stCondLst>
                                            <p:cond delay="0"/>
                                          </p:stCondLst>
                                        </p:cTn>
                                        <p:tgtEl>
                                          <p:spTgt spid="30"/>
                                        </p:tgtEl>
                                        <p:attrNameLst>
                                          <p:attrName>style.visibility</p:attrName>
                                        </p:attrNameLst>
                                      </p:cBhvr>
                                      <p:to>
                                        <p:strVal val="visible"/>
                                      </p:to>
                                    </p:set>
                                    <p:animEffect transition="in" filter="dissolve">
                                      <p:cBhvr>
                                        <p:cTn id="205" dur="500">
                                          <p:stCondLst>
                                            <p:cond delay="0"/>
                                          </p:stCondLst>
                                        </p:cTn>
                                        <p:tgtEl>
                                          <p:spTgt spid="30"/>
                                        </p:tgtEl>
                                      </p:cBhvr>
                                    </p:animEffect>
                                    <p:anim to="" calcmode="lin" valueType="num">
                                      <p:cBhvr>
                                        <p:cTn id="206" dur="500" fill="hold">
                                          <p:stCondLst>
                                            <p:cond delay="0"/>
                                          </p:stCondLst>
                                        </p:cTn>
                                        <p:tgtEl>
                                          <p:spTgt spid="30"/>
                                        </p:tgtEl>
                                        <p:attrNameLst>
                                          <p:attrName>ppt_w</p:attrName>
                                        </p:attrNameLst>
                                      </p:cBhvr>
                                      <p:tavLst>
                                        <p:tav tm="0">
                                          <p:val>
                                            <p:strVal val="#ppt_w*4"/>
                                          </p:val>
                                        </p:tav>
                                        <p:tav tm="100000">
                                          <p:val>
                                            <p:strVal val="#ppt_w"/>
                                          </p:val>
                                        </p:tav>
                                      </p:tavLst>
                                    </p:anim>
                                    <p:anim to="" calcmode="lin" valueType="num">
                                      <p:cBhvr>
                                        <p:cTn id="207" dur="500" fill="hold">
                                          <p:stCondLst>
                                            <p:cond delay="0"/>
                                          </p:stCondLst>
                                        </p:cTn>
                                        <p:tgtEl>
                                          <p:spTgt spid="30"/>
                                        </p:tgtEl>
                                        <p:attrNameLst>
                                          <p:attrName>ppt_h</p:attrName>
                                        </p:attrNameLst>
                                      </p:cBhvr>
                                      <p:tavLst>
                                        <p:tav tm="0">
                                          <p:val>
                                            <p:strVal val="#ppt_h*4"/>
                                          </p:val>
                                        </p:tav>
                                        <p:tav tm="100000">
                                          <p:val>
                                            <p:strVal val="#ppt_h"/>
                                          </p:val>
                                        </p:tav>
                                      </p:tavLst>
                                    </p:anim>
                                  </p:childTnLst>
                                </p:cTn>
                              </p:par>
                              <p:par>
                                <p:cTn id="208" presetID="21" presetClass="entr" presetSubtype="8" fill="hold" grpId="0" nodeType="withEffect">
                                  <p:stCondLst>
                                    <p:cond delay="500"/>
                                  </p:stCondLst>
                                  <p:childTnLst>
                                    <p:set>
                                      <p:cBhvr>
                                        <p:cTn id="209" dur="1" fill="hold">
                                          <p:stCondLst>
                                            <p:cond delay="0"/>
                                          </p:stCondLst>
                                        </p:cTn>
                                        <p:tgtEl>
                                          <p:spTgt spid="31"/>
                                        </p:tgtEl>
                                        <p:attrNameLst>
                                          <p:attrName>style.visibility</p:attrName>
                                        </p:attrNameLst>
                                      </p:cBhvr>
                                      <p:to>
                                        <p:strVal val="visible"/>
                                      </p:to>
                                    </p:set>
                                    <p:animEffect transition="in" filter="wheel(8)">
                                      <p:cBhvr>
                                        <p:cTn id="210" dur="2000"/>
                                        <p:tgtEl>
                                          <p:spTgt spid="31"/>
                                        </p:tgtEl>
                                      </p:cBhvr>
                                    </p:animEffect>
                                  </p:childTnLst>
                                </p:cTn>
                              </p:par>
                            </p:childTnLst>
                          </p:cTn>
                        </p:par>
                        <p:par>
                          <p:cTn id="211" fill="hold">
                            <p:stCondLst>
                              <p:cond delay="3000"/>
                            </p:stCondLst>
                            <p:childTnLst>
                              <p:par>
                                <p:cTn id="212" presetID="26" presetClass="emph" presetSubtype="0" fill="hold" grpId="2" nodeType="afterEffect">
                                  <p:stCondLst>
                                    <p:cond delay="100"/>
                                  </p:stCondLst>
                                  <p:childTnLst>
                                    <p:animEffect transition="out" filter="fade">
                                      <p:cBhvr>
                                        <p:cTn id="213" dur="500" tmFilter="0, 0; .2, .5; .8, .5; 1, 0"/>
                                        <p:tgtEl>
                                          <p:spTgt spid="31"/>
                                        </p:tgtEl>
                                      </p:cBhvr>
                                    </p:animEffect>
                                    <p:animScale>
                                      <p:cBhvr>
                                        <p:cTn id="214" dur="250" autoRev="1" fill="hold"/>
                                        <p:tgtEl>
                                          <p:spTgt spid="31"/>
                                        </p:tgtEl>
                                      </p:cBhvr>
                                      <p:by x="105000" y="105000"/>
                                    </p:animScale>
                                  </p:childTnLst>
                                </p:cTn>
                              </p:par>
                            </p:childTnLst>
                          </p:cTn>
                        </p:par>
                      </p:childTnLst>
                    </p:cTn>
                  </p:par>
                  <p:par>
                    <p:cTn id="215" fill="hold">
                      <p:stCondLst>
                        <p:cond delay="indefinite"/>
                      </p:stCondLst>
                      <p:childTnLst>
                        <p:par>
                          <p:cTn id="216" fill="hold">
                            <p:stCondLst>
                              <p:cond delay="0"/>
                            </p:stCondLst>
                            <p:childTnLst>
                              <p:par>
                                <p:cTn id="217" presetID="10" presetClass="entr" presetSubtype="0" fill="hold" grpId="0" nodeType="clickEffect">
                                  <p:stCondLst>
                                    <p:cond delay="0"/>
                                  </p:stCondLst>
                                  <p:childTnLst>
                                    <p:set>
                                      <p:cBhvr>
                                        <p:cTn id="218" dur="1" fill="hold">
                                          <p:stCondLst>
                                            <p:cond delay="0"/>
                                          </p:stCondLst>
                                        </p:cTn>
                                        <p:tgtEl>
                                          <p:spTgt spid="3075"/>
                                        </p:tgtEl>
                                        <p:attrNameLst>
                                          <p:attrName>style.visibility</p:attrName>
                                        </p:attrNameLst>
                                      </p:cBhvr>
                                      <p:to>
                                        <p:strVal val="visible"/>
                                      </p:to>
                                    </p:set>
                                    <p:animEffect transition="in" filter="fade">
                                      <p:cBhvr>
                                        <p:cTn id="219" dur="250"/>
                                        <p:tgtEl>
                                          <p:spTgt spid="3075"/>
                                        </p:tgtEl>
                                      </p:cBhvr>
                                    </p:animEffect>
                                  </p:childTnLst>
                                </p:cTn>
                              </p:par>
                              <p:par>
                                <p:cTn id="220" presetID="10" presetClass="entr" presetSubtype="0" fill="hold" grpId="0" nodeType="withEffect">
                                  <p:stCondLst>
                                    <p:cond delay="0"/>
                                  </p:stCondLst>
                                  <p:childTnLst>
                                    <p:set>
                                      <p:cBhvr>
                                        <p:cTn id="221" dur="1" fill="hold">
                                          <p:stCondLst>
                                            <p:cond delay="0"/>
                                          </p:stCondLst>
                                        </p:cTn>
                                        <p:tgtEl>
                                          <p:spTgt spid="3076"/>
                                        </p:tgtEl>
                                        <p:attrNameLst>
                                          <p:attrName>style.visibility</p:attrName>
                                        </p:attrNameLst>
                                      </p:cBhvr>
                                      <p:to>
                                        <p:strVal val="visible"/>
                                      </p:to>
                                    </p:set>
                                    <p:animEffect transition="in" filter="fade">
                                      <p:cBhvr>
                                        <p:cTn id="222" dur="250"/>
                                        <p:tgtEl>
                                          <p:spTgt spid="3076"/>
                                        </p:tgtEl>
                                      </p:cBhvr>
                                    </p:animEffect>
                                  </p:childTnLst>
                                </p:cTn>
                              </p:par>
                              <p:par>
                                <p:cTn id="223" presetID="10" presetClass="entr" presetSubtype="0" fill="hold" grpId="0" nodeType="withEffect">
                                  <p:stCondLst>
                                    <p:cond delay="0"/>
                                  </p:stCondLst>
                                  <p:childTnLst>
                                    <p:set>
                                      <p:cBhvr>
                                        <p:cTn id="224" dur="1" fill="hold">
                                          <p:stCondLst>
                                            <p:cond delay="0"/>
                                          </p:stCondLst>
                                        </p:cTn>
                                        <p:tgtEl>
                                          <p:spTgt spid="3077"/>
                                        </p:tgtEl>
                                        <p:attrNameLst>
                                          <p:attrName>style.visibility</p:attrName>
                                        </p:attrNameLst>
                                      </p:cBhvr>
                                      <p:to>
                                        <p:strVal val="visible"/>
                                      </p:to>
                                    </p:set>
                                    <p:animEffect transition="in" filter="fade">
                                      <p:cBhvr>
                                        <p:cTn id="225" dur="250"/>
                                        <p:tgtEl>
                                          <p:spTgt spid="3077"/>
                                        </p:tgtEl>
                                      </p:cBhvr>
                                    </p:animEffect>
                                  </p:childTnLst>
                                </p:cTn>
                              </p:par>
                              <p:par>
                                <p:cTn id="226" presetID="6" presetClass="emph" presetSubtype="0" fill="hold" grpId="3" nodeType="withEffect">
                                  <p:stCondLst>
                                    <p:cond delay="0"/>
                                  </p:stCondLst>
                                  <p:childTnLst>
                                    <p:animScale>
                                      <p:cBhvr>
                                        <p:cTn id="227" dur="2000" fill="hold"/>
                                        <p:tgtEl>
                                          <p:spTgt spid="3076"/>
                                        </p:tgtEl>
                                      </p:cBhvr>
                                      <p:by x="135000" y="135000"/>
                                    </p:animScale>
                                  </p:childTnLst>
                                </p:cTn>
                              </p:par>
                              <p:par>
                                <p:cTn id="228" presetID="6" presetClass="emph" presetSubtype="0" fill="hold" grpId="3" nodeType="withEffect">
                                  <p:stCondLst>
                                    <p:cond delay="0"/>
                                  </p:stCondLst>
                                  <p:childTnLst>
                                    <p:animScale>
                                      <p:cBhvr>
                                        <p:cTn id="229" dur="2000" fill="hold"/>
                                        <p:tgtEl>
                                          <p:spTgt spid="3077"/>
                                        </p:tgtEl>
                                      </p:cBhvr>
                                      <p:by x="166000" y="166000"/>
                                    </p:animScale>
                                  </p:childTnLst>
                                </p:cTn>
                              </p:par>
                              <p:par>
                                <p:cTn id="230" presetID="42" presetClass="path" presetSubtype="0" accel="50000" decel="50000" fill="hold" grpId="2" nodeType="withEffect">
                                  <p:stCondLst>
                                    <p:cond delay="0"/>
                                  </p:stCondLst>
                                  <p:childTnLst>
                                    <p:animMotion origin="layout" path="M -3.88889E-6 4.81481E-6 L 0.3198 -0.06482 " pathEditMode="relative" rAng="0" ptsTypes="AA">
                                      <p:cBhvr>
                                        <p:cTn id="231" dur="2000" fill="hold"/>
                                        <p:tgtEl>
                                          <p:spTgt spid="3075"/>
                                        </p:tgtEl>
                                        <p:attrNameLst>
                                          <p:attrName>ppt_x</p:attrName>
                                          <p:attrName>ppt_y</p:attrName>
                                        </p:attrNameLst>
                                      </p:cBhvr>
                                      <p:rCtr x="15990" y="-3241"/>
                                    </p:animMotion>
                                  </p:childTnLst>
                                </p:cTn>
                              </p:par>
                              <p:par>
                                <p:cTn id="232" presetID="42" presetClass="path" presetSubtype="0" accel="50000" decel="50000" fill="hold" grpId="2" nodeType="withEffect">
                                  <p:stCondLst>
                                    <p:cond delay="0"/>
                                  </p:stCondLst>
                                  <p:childTnLst>
                                    <p:animMotion origin="layout" path="M 3.33333E-6 1.48148E-6 L 0.35086 0.50903 " pathEditMode="relative" rAng="0" ptsTypes="AA">
                                      <p:cBhvr>
                                        <p:cTn id="233" dur="2000" fill="hold"/>
                                        <p:tgtEl>
                                          <p:spTgt spid="3076"/>
                                        </p:tgtEl>
                                        <p:attrNameLst>
                                          <p:attrName>ppt_x</p:attrName>
                                          <p:attrName>ppt_y</p:attrName>
                                        </p:attrNameLst>
                                      </p:cBhvr>
                                      <p:rCtr x="17535" y="25440"/>
                                    </p:animMotion>
                                  </p:childTnLst>
                                </p:cTn>
                              </p:par>
                              <p:par>
                                <p:cTn id="234" presetID="42" presetClass="path" presetSubtype="0" accel="50000" decel="50000" fill="hold" grpId="2" nodeType="withEffect">
                                  <p:stCondLst>
                                    <p:cond delay="0"/>
                                  </p:stCondLst>
                                  <p:childTnLst>
                                    <p:animMotion origin="layout" path="M 1.11111E-6 1.11111E-6 L -0.27118 0.46342 " pathEditMode="relative" rAng="0" ptsTypes="AA">
                                      <p:cBhvr>
                                        <p:cTn id="235" dur="2000" fill="hold"/>
                                        <p:tgtEl>
                                          <p:spTgt spid="3077"/>
                                        </p:tgtEl>
                                        <p:attrNameLst>
                                          <p:attrName>ppt_x</p:attrName>
                                          <p:attrName>ppt_y</p:attrName>
                                        </p:attrNameLst>
                                      </p:cBhvr>
                                      <p:rCtr x="-13559" y="23171"/>
                                    </p:animMotion>
                                  </p:childTnLst>
                                </p:cTn>
                              </p:par>
                              <p:par>
                                <p:cTn id="236" presetID="10" presetClass="exit" presetSubtype="0" fill="hold" grpId="1" nodeType="withEffect">
                                  <p:stCondLst>
                                    <p:cond delay="0"/>
                                  </p:stCondLst>
                                  <p:childTnLst>
                                    <p:animEffect transition="out" filter="fade">
                                      <p:cBhvr>
                                        <p:cTn id="237" dur="1250"/>
                                        <p:tgtEl>
                                          <p:spTgt spid="4"/>
                                        </p:tgtEl>
                                      </p:cBhvr>
                                    </p:animEffect>
                                    <p:set>
                                      <p:cBhvr>
                                        <p:cTn id="238" dur="1" fill="hold">
                                          <p:stCondLst>
                                            <p:cond delay="1249"/>
                                          </p:stCondLst>
                                        </p:cTn>
                                        <p:tgtEl>
                                          <p:spTgt spid="4"/>
                                        </p:tgtEl>
                                        <p:attrNameLst>
                                          <p:attrName>style.visibility</p:attrName>
                                        </p:attrNameLst>
                                      </p:cBhvr>
                                      <p:to>
                                        <p:strVal val="hidden"/>
                                      </p:to>
                                    </p:set>
                                  </p:childTnLst>
                                </p:cTn>
                              </p:par>
                              <p:par>
                                <p:cTn id="239" presetID="10" presetClass="exit" presetSubtype="0" fill="hold" grpId="1" nodeType="withEffect">
                                  <p:stCondLst>
                                    <p:cond delay="0"/>
                                  </p:stCondLst>
                                  <p:childTnLst>
                                    <p:animEffect transition="out" filter="fade">
                                      <p:cBhvr>
                                        <p:cTn id="240" dur="1250"/>
                                        <p:tgtEl>
                                          <p:spTgt spid="11"/>
                                        </p:tgtEl>
                                      </p:cBhvr>
                                    </p:animEffect>
                                    <p:set>
                                      <p:cBhvr>
                                        <p:cTn id="241" dur="1" fill="hold">
                                          <p:stCondLst>
                                            <p:cond delay="1249"/>
                                          </p:stCondLst>
                                        </p:cTn>
                                        <p:tgtEl>
                                          <p:spTgt spid="11"/>
                                        </p:tgtEl>
                                        <p:attrNameLst>
                                          <p:attrName>style.visibility</p:attrName>
                                        </p:attrNameLst>
                                      </p:cBhvr>
                                      <p:to>
                                        <p:strVal val="hidden"/>
                                      </p:to>
                                    </p:set>
                                  </p:childTnLst>
                                </p:cTn>
                              </p:par>
                              <p:par>
                                <p:cTn id="242" presetID="10" presetClass="exit" presetSubtype="0" fill="hold" grpId="1" nodeType="withEffect">
                                  <p:stCondLst>
                                    <p:cond delay="0"/>
                                  </p:stCondLst>
                                  <p:childTnLst>
                                    <p:animEffect transition="out" filter="fade">
                                      <p:cBhvr>
                                        <p:cTn id="243" dur="1250"/>
                                        <p:tgtEl>
                                          <p:spTgt spid="12"/>
                                        </p:tgtEl>
                                      </p:cBhvr>
                                    </p:animEffect>
                                    <p:set>
                                      <p:cBhvr>
                                        <p:cTn id="244" dur="1" fill="hold">
                                          <p:stCondLst>
                                            <p:cond delay="1249"/>
                                          </p:stCondLst>
                                        </p:cTn>
                                        <p:tgtEl>
                                          <p:spTgt spid="12"/>
                                        </p:tgtEl>
                                        <p:attrNameLst>
                                          <p:attrName>style.visibility</p:attrName>
                                        </p:attrNameLst>
                                      </p:cBhvr>
                                      <p:to>
                                        <p:strVal val="hidden"/>
                                      </p:to>
                                    </p:set>
                                  </p:childTnLst>
                                </p:cTn>
                              </p:par>
                              <p:par>
                                <p:cTn id="245" presetID="10" presetClass="exit" presetSubtype="0" fill="hold" grpId="1" nodeType="withEffect">
                                  <p:stCondLst>
                                    <p:cond delay="0"/>
                                  </p:stCondLst>
                                  <p:childTnLst>
                                    <p:animEffect transition="out" filter="fade">
                                      <p:cBhvr>
                                        <p:cTn id="246" dur="1250"/>
                                        <p:tgtEl>
                                          <p:spTgt spid="25"/>
                                        </p:tgtEl>
                                      </p:cBhvr>
                                    </p:animEffect>
                                    <p:set>
                                      <p:cBhvr>
                                        <p:cTn id="247" dur="1" fill="hold">
                                          <p:stCondLst>
                                            <p:cond delay="1249"/>
                                          </p:stCondLst>
                                        </p:cTn>
                                        <p:tgtEl>
                                          <p:spTgt spid="25"/>
                                        </p:tgtEl>
                                        <p:attrNameLst>
                                          <p:attrName>style.visibility</p:attrName>
                                        </p:attrNameLst>
                                      </p:cBhvr>
                                      <p:to>
                                        <p:strVal val="hidden"/>
                                      </p:to>
                                    </p:set>
                                  </p:childTnLst>
                                </p:cTn>
                              </p:par>
                              <p:par>
                                <p:cTn id="248" presetID="10" presetClass="exit" presetSubtype="0" fill="hold" grpId="1" nodeType="withEffect">
                                  <p:stCondLst>
                                    <p:cond delay="0"/>
                                  </p:stCondLst>
                                  <p:childTnLst>
                                    <p:animEffect transition="out" filter="fade">
                                      <p:cBhvr>
                                        <p:cTn id="249" dur="500"/>
                                        <p:tgtEl>
                                          <p:spTgt spid="29"/>
                                        </p:tgtEl>
                                      </p:cBhvr>
                                    </p:animEffect>
                                    <p:set>
                                      <p:cBhvr>
                                        <p:cTn id="250" dur="1" fill="hold">
                                          <p:stCondLst>
                                            <p:cond delay="499"/>
                                          </p:stCondLst>
                                        </p:cTn>
                                        <p:tgtEl>
                                          <p:spTgt spid="29"/>
                                        </p:tgtEl>
                                        <p:attrNameLst>
                                          <p:attrName>style.visibility</p:attrName>
                                        </p:attrNameLst>
                                      </p:cBhvr>
                                      <p:to>
                                        <p:strVal val="hidden"/>
                                      </p:to>
                                    </p:set>
                                  </p:childTnLst>
                                </p:cTn>
                              </p:par>
                              <p:par>
                                <p:cTn id="251" presetID="10" presetClass="exit" presetSubtype="0" fill="hold" grpId="2" nodeType="withEffect">
                                  <p:stCondLst>
                                    <p:cond delay="0"/>
                                  </p:stCondLst>
                                  <p:childTnLst>
                                    <p:animEffect transition="out" filter="fade">
                                      <p:cBhvr>
                                        <p:cTn id="252" dur="500"/>
                                        <p:tgtEl>
                                          <p:spTgt spid="28"/>
                                        </p:tgtEl>
                                      </p:cBhvr>
                                    </p:animEffect>
                                    <p:set>
                                      <p:cBhvr>
                                        <p:cTn id="253" dur="1" fill="hold">
                                          <p:stCondLst>
                                            <p:cond delay="499"/>
                                          </p:stCondLst>
                                        </p:cTn>
                                        <p:tgtEl>
                                          <p:spTgt spid="28"/>
                                        </p:tgtEl>
                                        <p:attrNameLst>
                                          <p:attrName>style.visibility</p:attrName>
                                        </p:attrNameLst>
                                      </p:cBhvr>
                                      <p:to>
                                        <p:strVal val="hidden"/>
                                      </p:to>
                                    </p:set>
                                  </p:childTnLst>
                                </p:cTn>
                              </p:par>
                              <p:par>
                                <p:cTn id="254" presetID="10" presetClass="exit" presetSubtype="0" fill="hold" grpId="1" nodeType="withEffect">
                                  <p:stCondLst>
                                    <p:cond delay="0"/>
                                  </p:stCondLst>
                                  <p:childTnLst>
                                    <p:animEffect transition="out" filter="fade">
                                      <p:cBhvr>
                                        <p:cTn id="255" dur="500"/>
                                        <p:tgtEl>
                                          <p:spTgt spid="30"/>
                                        </p:tgtEl>
                                      </p:cBhvr>
                                    </p:animEffect>
                                    <p:set>
                                      <p:cBhvr>
                                        <p:cTn id="256" dur="1" fill="hold">
                                          <p:stCondLst>
                                            <p:cond delay="499"/>
                                          </p:stCondLst>
                                        </p:cTn>
                                        <p:tgtEl>
                                          <p:spTgt spid="30"/>
                                        </p:tgtEl>
                                        <p:attrNameLst>
                                          <p:attrName>style.visibility</p:attrName>
                                        </p:attrNameLst>
                                      </p:cBhvr>
                                      <p:to>
                                        <p:strVal val="hidden"/>
                                      </p:to>
                                    </p:set>
                                  </p:childTnLst>
                                </p:cTn>
                              </p:par>
                              <p:par>
                                <p:cTn id="257" presetID="10" presetClass="exit" presetSubtype="0" fill="hold" grpId="1" nodeType="withEffect">
                                  <p:stCondLst>
                                    <p:cond delay="0"/>
                                  </p:stCondLst>
                                  <p:childTnLst>
                                    <p:animEffect transition="out" filter="fade">
                                      <p:cBhvr>
                                        <p:cTn id="258" dur="500"/>
                                        <p:tgtEl>
                                          <p:spTgt spid="31"/>
                                        </p:tgtEl>
                                      </p:cBhvr>
                                    </p:animEffect>
                                    <p:set>
                                      <p:cBhvr>
                                        <p:cTn id="259" dur="1" fill="hold">
                                          <p:stCondLst>
                                            <p:cond delay="499"/>
                                          </p:stCondLst>
                                        </p:cTn>
                                        <p:tgtEl>
                                          <p:spTgt spid="31"/>
                                        </p:tgtEl>
                                        <p:attrNameLst>
                                          <p:attrName>style.visibility</p:attrName>
                                        </p:attrNameLst>
                                      </p:cBhvr>
                                      <p:to>
                                        <p:strVal val="hidden"/>
                                      </p:to>
                                    </p:set>
                                  </p:childTnLst>
                                </p:cTn>
                              </p:par>
                            </p:childTnLst>
                          </p:cTn>
                        </p:par>
                        <p:par>
                          <p:cTn id="260" fill="hold">
                            <p:stCondLst>
                              <p:cond delay="2000"/>
                            </p:stCondLst>
                            <p:childTnLst>
                              <p:par>
                                <p:cTn id="261" presetID="8" presetClass="emph" presetSubtype="0" fill="hold" grpId="3" nodeType="afterEffect">
                                  <p:stCondLst>
                                    <p:cond delay="0"/>
                                  </p:stCondLst>
                                  <p:childTnLst>
                                    <p:animRot by="64800000">
                                      <p:cBhvr>
                                        <p:cTn id="262" dur="2000" fill="hold"/>
                                        <p:tgtEl>
                                          <p:spTgt spid="3075"/>
                                        </p:tgtEl>
                                        <p:attrNameLst>
                                          <p:attrName>r</p:attrName>
                                        </p:attrNameLst>
                                      </p:cBhvr>
                                    </p:animRot>
                                  </p:childTnLst>
                                </p:cTn>
                              </p:par>
                              <p:par>
                                <p:cTn id="263" presetID="8" presetClass="emph" presetSubtype="0" fill="hold" grpId="4" nodeType="withEffect">
                                  <p:stCondLst>
                                    <p:cond delay="0"/>
                                  </p:stCondLst>
                                  <p:childTnLst>
                                    <p:animRot by="-43200000">
                                      <p:cBhvr>
                                        <p:cTn id="264" dur="2000" fill="hold"/>
                                        <p:tgtEl>
                                          <p:spTgt spid="3076"/>
                                        </p:tgtEl>
                                        <p:attrNameLst>
                                          <p:attrName>r</p:attrName>
                                        </p:attrNameLst>
                                      </p:cBhvr>
                                    </p:animRot>
                                  </p:childTnLst>
                                </p:cTn>
                              </p:par>
                              <p:par>
                                <p:cTn id="265" presetID="8" presetClass="emph" presetSubtype="0" fill="hold" grpId="4" nodeType="withEffect">
                                  <p:stCondLst>
                                    <p:cond delay="0"/>
                                  </p:stCondLst>
                                  <p:childTnLst>
                                    <p:animRot by="43200000">
                                      <p:cBhvr>
                                        <p:cTn id="266" dur="2000" fill="hold"/>
                                        <p:tgtEl>
                                          <p:spTgt spid="3077"/>
                                        </p:tgtEl>
                                        <p:attrNameLst>
                                          <p:attrName>r</p:attrName>
                                        </p:attrNameLst>
                                      </p:cBhvr>
                                    </p:animRot>
                                  </p:childTnLst>
                                </p:cTn>
                              </p:par>
                              <p:par>
                                <p:cTn id="267" presetID="23" presetClass="exit" presetSubtype="32" fill="hold" grpId="1" nodeType="withEffect">
                                  <p:stCondLst>
                                    <p:cond delay="2000"/>
                                  </p:stCondLst>
                                  <p:childTnLst>
                                    <p:anim calcmode="lin" valueType="num">
                                      <p:cBhvr>
                                        <p:cTn id="268" dur="750"/>
                                        <p:tgtEl>
                                          <p:spTgt spid="3075"/>
                                        </p:tgtEl>
                                        <p:attrNameLst>
                                          <p:attrName>ppt_w</p:attrName>
                                        </p:attrNameLst>
                                      </p:cBhvr>
                                      <p:tavLst>
                                        <p:tav tm="0">
                                          <p:val>
                                            <p:strVal val="ppt_w"/>
                                          </p:val>
                                        </p:tav>
                                        <p:tav tm="100000">
                                          <p:val>
                                            <p:fltVal val="0"/>
                                          </p:val>
                                        </p:tav>
                                      </p:tavLst>
                                    </p:anim>
                                    <p:anim calcmode="lin" valueType="num">
                                      <p:cBhvr>
                                        <p:cTn id="269" dur="750"/>
                                        <p:tgtEl>
                                          <p:spTgt spid="3075"/>
                                        </p:tgtEl>
                                        <p:attrNameLst>
                                          <p:attrName>ppt_h</p:attrName>
                                        </p:attrNameLst>
                                      </p:cBhvr>
                                      <p:tavLst>
                                        <p:tav tm="0">
                                          <p:val>
                                            <p:strVal val="ppt_h"/>
                                          </p:val>
                                        </p:tav>
                                        <p:tav tm="100000">
                                          <p:val>
                                            <p:fltVal val="0"/>
                                          </p:val>
                                        </p:tav>
                                      </p:tavLst>
                                    </p:anim>
                                    <p:set>
                                      <p:cBhvr>
                                        <p:cTn id="270" dur="1" fill="hold">
                                          <p:stCondLst>
                                            <p:cond delay="749"/>
                                          </p:stCondLst>
                                        </p:cTn>
                                        <p:tgtEl>
                                          <p:spTgt spid="3075"/>
                                        </p:tgtEl>
                                        <p:attrNameLst>
                                          <p:attrName>style.visibility</p:attrName>
                                        </p:attrNameLst>
                                      </p:cBhvr>
                                      <p:to>
                                        <p:strVal val="hidden"/>
                                      </p:to>
                                    </p:set>
                                  </p:childTnLst>
                                </p:cTn>
                              </p:par>
                              <p:par>
                                <p:cTn id="271" presetID="23" presetClass="exit" presetSubtype="32" fill="hold" grpId="1" nodeType="withEffect">
                                  <p:stCondLst>
                                    <p:cond delay="2000"/>
                                  </p:stCondLst>
                                  <p:childTnLst>
                                    <p:anim calcmode="lin" valueType="num">
                                      <p:cBhvr>
                                        <p:cTn id="272" dur="750"/>
                                        <p:tgtEl>
                                          <p:spTgt spid="3076"/>
                                        </p:tgtEl>
                                        <p:attrNameLst>
                                          <p:attrName>ppt_w</p:attrName>
                                        </p:attrNameLst>
                                      </p:cBhvr>
                                      <p:tavLst>
                                        <p:tav tm="0">
                                          <p:val>
                                            <p:strVal val="ppt_w"/>
                                          </p:val>
                                        </p:tav>
                                        <p:tav tm="100000">
                                          <p:val>
                                            <p:fltVal val="0"/>
                                          </p:val>
                                        </p:tav>
                                      </p:tavLst>
                                    </p:anim>
                                    <p:anim calcmode="lin" valueType="num">
                                      <p:cBhvr>
                                        <p:cTn id="273" dur="750"/>
                                        <p:tgtEl>
                                          <p:spTgt spid="3076"/>
                                        </p:tgtEl>
                                        <p:attrNameLst>
                                          <p:attrName>ppt_h</p:attrName>
                                        </p:attrNameLst>
                                      </p:cBhvr>
                                      <p:tavLst>
                                        <p:tav tm="0">
                                          <p:val>
                                            <p:strVal val="ppt_h"/>
                                          </p:val>
                                        </p:tav>
                                        <p:tav tm="100000">
                                          <p:val>
                                            <p:fltVal val="0"/>
                                          </p:val>
                                        </p:tav>
                                      </p:tavLst>
                                    </p:anim>
                                    <p:set>
                                      <p:cBhvr>
                                        <p:cTn id="274" dur="1" fill="hold">
                                          <p:stCondLst>
                                            <p:cond delay="749"/>
                                          </p:stCondLst>
                                        </p:cTn>
                                        <p:tgtEl>
                                          <p:spTgt spid="3076"/>
                                        </p:tgtEl>
                                        <p:attrNameLst>
                                          <p:attrName>style.visibility</p:attrName>
                                        </p:attrNameLst>
                                      </p:cBhvr>
                                      <p:to>
                                        <p:strVal val="hidden"/>
                                      </p:to>
                                    </p:set>
                                  </p:childTnLst>
                                </p:cTn>
                              </p:par>
                              <p:par>
                                <p:cTn id="275" presetID="23" presetClass="exit" presetSubtype="32" fill="hold" grpId="1" nodeType="withEffect">
                                  <p:stCondLst>
                                    <p:cond delay="2000"/>
                                  </p:stCondLst>
                                  <p:childTnLst>
                                    <p:anim calcmode="lin" valueType="num">
                                      <p:cBhvr>
                                        <p:cTn id="276" dur="750"/>
                                        <p:tgtEl>
                                          <p:spTgt spid="3077"/>
                                        </p:tgtEl>
                                        <p:attrNameLst>
                                          <p:attrName>ppt_w</p:attrName>
                                        </p:attrNameLst>
                                      </p:cBhvr>
                                      <p:tavLst>
                                        <p:tav tm="0">
                                          <p:val>
                                            <p:strVal val="ppt_w"/>
                                          </p:val>
                                        </p:tav>
                                        <p:tav tm="100000">
                                          <p:val>
                                            <p:fltVal val="0"/>
                                          </p:val>
                                        </p:tav>
                                      </p:tavLst>
                                    </p:anim>
                                    <p:anim calcmode="lin" valueType="num">
                                      <p:cBhvr>
                                        <p:cTn id="277" dur="750"/>
                                        <p:tgtEl>
                                          <p:spTgt spid="3077"/>
                                        </p:tgtEl>
                                        <p:attrNameLst>
                                          <p:attrName>ppt_h</p:attrName>
                                        </p:attrNameLst>
                                      </p:cBhvr>
                                      <p:tavLst>
                                        <p:tav tm="0">
                                          <p:val>
                                            <p:strVal val="ppt_h"/>
                                          </p:val>
                                        </p:tav>
                                        <p:tav tm="100000">
                                          <p:val>
                                            <p:fltVal val="0"/>
                                          </p:val>
                                        </p:tav>
                                      </p:tavLst>
                                    </p:anim>
                                    <p:set>
                                      <p:cBhvr>
                                        <p:cTn id="278" dur="1" fill="hold">
                                          <p:stCondLst>
                                            <p:cond delay="749"/>
                                          </p:stCondLst>
                                        </p:cTn>
                                        <p:tgtEl>
                                          <p:spTgt spid="3077"/>
                                        </p:tgtEl>
                                        <p:attrNameLst>
                                          <p:attrName>style.visibility</p:attrName>
                                        </p:attrNameLst>
                                      </p:cBhvr>
                                      <p:to>
                                        <p:strVal val="hidden"/>
                                      </p:to>
                                    </p:set>
                                  </p:childTnLst>
                                </p:cTn>
                              </p:par>
                              <p:par>
                                <p:cTn id="279" presetID="23" presetClass="entr" presetSubtype="16" fill="hold" grpId="0" nodeType="withEffect">
                                  <p:stCondLst>
                                    <p:cond delay="1750"/>
                                  </p:stCondLst>
                                  <p:childTnLst>
                                    <p:set>
                                      <p:cBhvr>
                                        <p:cTn id="280" dur="1" fill="hold">
                                          <p:stCondLst>
                                            <p:cond delay="0"/>
                                          </p:stCondLst>
                                        </p:cTn>
                                        <p:tgtEl>
                                          <p:spTgt spid="3073"/>
                                        </p:tgtEl>
                                        <p:attrNameLst>
                                          <p:attrName>style.visibility</p:attrName>
                                        </p:attrNameLst>
                                      </p:cBhvr>
                                      <p:to>
                                        <p:strVal val="visible"/>
                                      </p:to>
                                    </p:set>
                                    <p:anim calcmode="lin" valueType="num">
                                      <p:cBhvr>
                                        <p:cTn id="281" dur="750" fill="hold"/>
                                        <p:tgtEl>
                                          <p:spTgt spid="3073"/>
                                        </p:tgtEl>
                                        <p:attrNameLst>
                                          <p:attrName>ppt_w</p:attrName>
                                        </p:attrNameLst>
                                      </p:cBhvr>
                                      <p:tavLst>
                                        <p:tav tm="0">
                                          <p:val>
                                            <p:fltVal val="0"/>
                                          </p:val>
                                        </p:tav>
                                        <p:tav tm="100000">
                                          <p:val>
                                            <p:strVal val="#ppt_w"/>
                                          </p:val>
                                        </p:tav>
                                      </p:tavLst>
                                    </p:anim>
                                    <p:anim calcmode="lin" valueType="num">
                                      <p:cBhvr>
                                        <p:cTn id="282" dur="750" fill="hold"/>
                                        <p:tgtEl>
                                          <p:spTgt spid="307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11" grpId="0"/>
      <p:bldP spid="11" grpId="1"/>
      <p:bldP spid="11" grpId="2"/>
      <p:bldP spid="11" grpId="3"/>
      <p:bldP spid="12" grpId="0"/>
      <p:bldP spid="12" grpId="1"/>
      <p:bldP spid="12" grpId="2"/>
      <p:bldP spid="12" grpId="3"/>
      <p:bldP spid="3074" grpId="0"/>
      <p:bldP spid="3074" grpId="1"/>
      <p:bldP spid="8" grpId="0"/>
      <p:bldP spid="8" grpId="1"/>
      <p:bldP spid="10" grpId="0"/>
      <p:bldP spid="10" grpId="1"/>
      <p:bldP spid="10" grpId="2"/>
      <p:bldP spid="9" grpId="0"/>
      <p:bldP spid="9" grpId="1"/>
      <p:bldP spid="5" grpId="1"/>
      <p:bldP spid="2" grpId="0"/>
      <p:bldP spid="2" grpId="1"/>
      <p:bldP spid="22" grpId="0"/>
      <p:bldP spid="22" grpId="1"/>
      <p:bldP spid="13" grpId="0"/>
      <p:bldP spid="13" grpId="1"/>
      <p:bldP spid="14" grpId="0"/>
      <p:bldP spid="14" grpId="1"/>
      <p:bldP spid="14" grpId="2"/>
      <p:bldP spid="16" grpId="0"/>
      <p:bldP spid="16" grpId="1"/>
      <p:bldP spid="16" grpId="2"/>
      <p:bldP spid="15" grpId="0"/>
      <p:bldP spid="15" grpId="1"/>
      <p:bldP spid="15"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3" grpId="0"/>
      <p:bldP spid="23" grpId="1"/>
      <p:bldP spid="24" grpId="0"/>
      <p:bldP spid="24" grpId="1"/>
      <p:bldP spid="25" grpId="0"/>
      <p:bldP spid="25" grpId="1"/>
      <p:bldP spid="25" grpId="2"/>
      <p:bldP spid="25" grpId="3"/>
      <p:bldP spid="26" grpId="0"/>
      <p:bldP spid="26" grpId="1"/>
      <p:bldP spid="27" grpId="0"/>
      <p:bldP spid="27" grpId="1"/>
      <p:bldP spid="28" grpId="0"/>
      <p:bldP spid="28" grpId="1"/>
      <p:bldP spid="28" grpId="2"/>
      <p:bldP spid="4" grpId="0"/>
      <p:bldP spid="4" grpId="1"/>
      <p:bldP spid="29" grpId="0"/>
      <p:bldP spid="29" grpId="1"/>
      <p:bldP spid="30" grpId="0"/>
      <p:bldP spid="30" grpId="1"/>
      <p:bldP spid="31" grpId="0"/>
      <p:bldP spid="31" grpId="1"/>
      <p:bldP spid="31" grpId="2"/>
      <p:bldP spid="3073" grpId="0"/>
      <p:bldP spid="3075" grpId="0"/>
      <p:bldP spid="3075" grpId="1"/>
      <p:bldP spid="3075" grpId="2"/>
      <p:bldP spid="3075" grpId="3"/>
      <p:bldP spid="3076" grpId="0"/>
      <p:bldP spid="3076" grpId="1"/>
      <p:bldP spid="3076" grpId="2"/>
      <p:bldP spid="3076" grpId="3"/>
      <p:bldP spid="3076" grpId="4"/>
      <p:bldP spid="3077" grpId="0"/>
      <p:bldP spid="3077" grpId="1"/>
      <p:bldP spid="3077" grpId="2"/>
      <p:bldP spid="3077" grpId="3"/>
      <p:bldP spid="3077" grpId="4"/>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9A0A0E-F6D3-476F-9196-8B52FC24FE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4" name="Title 1">
            <a:extLst>
              <a:ext uri="{FF2B5EF4-FFF2-40B4-BE49-F238E27FC236}">
                <a16:creationId xmlns:a16="http://schemas.microsoft.com/office/drawing/2014/main" id="{AF1B55E9-AA4A-4361-A071-846E1E8A46B4}"/>
              </a:ext>
            </a:extLst>
          </p:cNvPr>
          <p:cNvSpPr txBox="1">
            <a:spLocks/>
          </p:cNvSpPr>
          <p:nvPr/>
        </p:nvSpPr>
        <p:spPr>
          <a:xfrm>
            <a:off x="1418891" y="2425153"/>
            <a:ext cx="61468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 merry heart does good</a:t>
            </a:r>
          </a:p>
        </p:txBody>
      </p:sp>
      <p:sp>
        <p:nvSpPr>
          <p:cNvPr id="3074" name="Rectangle 2"/>
          <p:cNvSpPr>
            <a:spLocks noGrp="1" noChangeArrowheads="1"/>
          </p:cNvSpPr>
          <p:nvPr>
            <p:ph type="title"/>
          </p:nvPr>
        </p:nvSpPr>
        <p:spPr>
          <a:xfrm>
            <a:off x="457200" y="2111592"/>
            <a:ext cx="8229600" cy="263481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 merry heart does good,             like medicine, But a broken spirit dries the bones.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17:22 </a:t>
            </a:r>
          </a:p>
        </p:txBody>
      </p:sp>
      <p:sp>
        <p:nvSpPr>
          <p:cNvPr id="6" name="Rectangle 2">
            <a:extLst>
              <a:ext uri="{FF2B5EF4-FFF2-40B4-BE49-F238E27FC236}">
                <a16:creationId xmlns:a16="http://schemas.microsoft.com/office/drawing/2014/main" id="{F08099F0-2A2F-1982-6A52-5D66BA7BF342}"/>
              </a:ext>
            </a:extLst>
          </p:cNvPr>
          <p:cNvSpPr txBox="1">
            <a:spLocks noChangeArrowheads="1"/>
          </p:cNvSpPr>
          <p:nvPr/>
        </p:nvSpPr>
        <p:spPr bwMode="auto">
          <a:xfrm>
            <a:off x="1181081" y="2379406"/>
            <a:ext cx="6646460" cy="755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 merry heart does good</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D833B3C3-D6AA-3510-A1D9-C460A67A2E59}"/>
              </a:ext>
            </a:extLst>
          </p:cNvPr>
          <p:cNvSpPr txBox="1">
            <a:spLocks noChangeArrowheads="1"/>
          </p:cNvSpPr>
          <p:nvPr/>
        </p:nvSpPr>
        <p:spPr bwMode="auto">
          <a:xfrm>
            <a:off x="457200" y="2111592"/>
            <a:ext cx="8229600" cy="2634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u="sng" kern="0" dirty="0">
                <a:ln w="3175" cmpd="sng">
                  <a:solidFill>
                    <a:srgbClr val="FF0000"/>
                  </a:solidFill>
                  <a:prstDash val="solid"/>
                  <a:miter lim="800000"/>
                </a:ln>
                <a:solidFill>
                  <a:srgbClr val="FFFF00"/>
                </a:solidFill>
                <a:effectLst>
                  <a:outerShdw blurRad="50800" algn="tl" rotWithShape="0">
                    <a:srgbClr val="000000"/>
                  </a:outerShdw>
                </a:effectLst>
                <a:latin typeface="Calibri" panose="020F0502020204030204" pitchFamily="34" charset="0"/>
              </a:rPr>
              <a:t>A merry heart does good</a:t>
            </a:r>
            <a:r>
              <a:rPr lang="en-US" altLang="en-US" b="1" kern="0" dirty="0">
                <a:ln w="3175"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like medicine, But a broken spirit dries the bones. </a:t>
            </a:r>
            <a:r>
              <a:rPr lang="en-US" altLang="en-US" sz="32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Proverbs 17:22 </a:t>
            </a:r>
          </a:p>
        </p:txBody>
      </p:sp>
      <p:sp>
        <p:nvSpPr>
          <p:cNvPr id="7" name="Rectangle 2">
            <a:extLst>
              <a:ext uri="{FF2B5EF4-FFF2-40B4-BE49-F238E27FC236}">
                <a16:creationId xmlns:a16="http://schemas.microsoft.com/office/drawing/2014/main" id="{2A289A52-B4DB-26A0-4617-52866C32A138}"/>
              </a:ext>
            </a:extLst>
          </p:cNvPr>
          <p:cNvSpPr txBox="1">
            <a:spLocks noChangeArrowheads="1"/>
          </p:cNvSpPr>
          <p:nvPr/>
        </p:nvSpPr>
        <p:spPr bwMode="auto">
          <a:xfrm>
            <a:off x="457200" y="2111592"/>
            <a:ext cx="8229600" cy="2634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 merry heart does good</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like medicine, But a broken spirit dries the bones.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17:22 </a:t>
            </a:r>
          </a:p>
        </p:txBody>
      </p:sp>
      <p:sp>
        <p:nvSpPr>
          <p:cNvPr id="13" name="Title 1">
            <a:extLst>
              <a:ext uri="{FF2B5EF4-FFF2-40B4-BE49-F238E27FC236}">
                <a16:creationId xmlns:a16="http://schemas.microsoft.com/office/drawing/2014/main" id="{EC472476-04F1-AC08-D007-5BF953ACD2C2}"/>
              </a:ext>
            </a:extLst>
          </p:cNvPr>
          <p:cNvSpPr txBox="1">
            <a:spLocks/>
          </p:cNvSpPr>
          <p:nvPr/>
        </p:nvSpPr>
        <p:spPr>
          <a:xfrm>
            <a:off x="2194898" y="4011858"/>
            <a:ext cx="483669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pray without ceasing</a:t>
            </a:r>
          </a:p>
        </p:txBody>
      </p:sp>
      <p:sp>
        <p:nvSpPr>
          <p:cNvPr id="15" name="Title 1">
            <a:extLst>
              <a:ext uri="{FF2B5EF4-FFF2-40B4-BE49-F238E27FC236}">
                <a16:creationId xmlns:a16="http://schemas.microsoft.com/office/drawing/2014/main" id="{CAC7E5BE-3525-BB06-1912-26A08E543976}"/>
              </a:ext>
            </a:extLst>
          </p:cNvPr>
          <p:cNvSpPr txBox="1">
            <a:spLocks/>
          </p:cNvSpPr>
          <p:nvPr/>
        </p:nvSpPr>
        <p:spPr>
          <a:xfrm>
            <a:off x="1224610" y="4654684"/>
            <a:ext cx="585938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 everything give thanks</a:t>
            </a:r>
          </a:p>
        </p:txBody>
      </p:sp>
      <p:sp>
        <p:nvSpPr>
          <p:cNvPr id="11" name="Title 1">
            <a:extLst>
              <a:ext uri="{FF2B5EF4-FFF2-40B4-BE49-F238E27FC236}">
                <a16:creationId xmlns:a16="http://schemas.microsoft.com/office/drawing/2014/main" id="{194773B6-A0F1-88F1-026C-4C37E27BCA21}"/>
              </a:ext>
            </a:extLst>
          </p:cNvPr>
          <p:cNvSpPr txBox="1">
            <a:spLocks/>
          </p:cNvSpPr>
          <p:nvPr/>
        </p:nvSpPr>
        <p:spPr>
          <a:xfrm>
            <a:off x="2756730" y="3364807"/>
            <a:ext cx="356930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Rejoice always</a:t>
            </a:r>
          </a:p>
        </p:txBody>
      </p:sp>
      <p:sp>
        <p:nvSpPr>
          <p:cNvPr id="9" name="Rectangle 2">
            <a:extLst>
              <a:ext uri="{FF2B5EF4-FFF2-40B4-BE49-F238E27FC236}">
                <a16:creationId xmlns:a16="http://schemas.microsoft.com/office/drawing/2014/main" id="{B6ADD7C0-591C-3FC9-8E68-26745872B02F}"/>
              </a:ext>
            </a:extLst>
          </p:cNvPr>
          <p:cNvSpPr txBox="1">
            <a:spLocks noChangeArrowheads="1"/>
          </p:cNvSpPr>
          <p:nvPr/>
        </p:nvSpPr>
        <p:spPr bwMode="auto">
          <a:xfrm>
            <a:off x="497840" y="3228340"/>
            <a:ext cx="8229600" cy="3492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Rejoice always,</a:t>
            </a:r>
            <a:br>
              <a:rPr lang="en-US" altLang="en-US" sz="4200" b="1" kern="0" dirty="0">
                <a:ln w="3175"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br>
            <a:r>
              <a:rPr lang="en-US" altLang="en-US" sz="4200" b="1" kern="0" dirty="0">
                <a:ln w="3175"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 pray without ceasing,                        in everything give thanks; for       this is the will of God in Christ Jesus for you. </a:t>
            </a:r>
            <a:r>
              <a:rPr lang="en-US" altLang="en-US" sz="3200" b="1" i="1" kern="0" dirty="0">
                <a:ln w="3175"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 1</a:t>
            </a:r>
            <a:r>
              <a:rPr lang="en-US" altLang="en-US" sz="3200" b="1" i="1" kern="0" baseline="30000" dirty="0">
                <a:ln w="3175"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st</a:t>
            </a:r>
            <a:r>
              <a:rPr lang="en-US" altLang="en-US" sz="3200" b="1" i="1" kern="0" dirty="0">
                <a:ln w="3175"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 Thessalonians 5:16-18 </a:t>
            </a:r>
          </a:p>
        </p:txBody>
      </p:sp>
      <p:sp>
        <p:nvSpPr>
          <p:cNvPr id="10" name="Rectangle 2">
            <a:extLst>
              <a:ext uri="{FF2B5EF4-FFF2-40B4-BE49-F238E27FC236}">
                <a16:creationId xmlns:a16="http://schemas.microsoft.com/office/drawing/2014/main" id="{30090DDC-3D8F-7E2A-6699-B7E4A1463C20}"/>
              </a:ext>
            </a:extLst>
          </p:cNvPr>
          <p:cNvSpPr txBox="1">
            <a:spLocks noChangeArrowheads="1"/>
          </p:cNvSpPr>
          <p:nvPr/>
        </p:nvSpPr>
        <p:spPr bwMode="auto">
          <a:xfrm>
            <a:off x="330200" y="244158"/>
            <a:ext cx="8483600" cy="1462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Rejoice in the Lord always.          Again I will say, rejoice! </a:t>
            </a:r>
            <a:r>
              <a:rPr lang="en-US" altLang="en-US" sz="3200" b="1" kern="0" dirty="0">
                <a:ln w="3175"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3175"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Philippians 4:4 </a:t>
            </a:r>
          </a:p>
        </p:txBody>
      </p:sp>
      <p:sp>
        <p:nvSpPr>
          <p:cNvPr id="12" name="Rectangle 2">
            <a:extLst>
              <a:ext uri="{FF2B5EF4-FFF2-40B4-BE49-F238E27FC236}">
                <a16:creationId xmlns:a16="http://schemas.microsoft.com/office/drawing/2014/main" id="{0FEEBE57-6822-1CD0-FA40-DA346139B1AE}"/>
              </a:ext>
            </a:extLst>
          </p:cNvPr>
          <p:cNvSpPr txBox="1">
            <a:spLocks noChangeArrowheads="1"/>
          </p:cNvSpPr>
          <p:nvPr/>
        </p:nvSpPr>
        <p:spPr bwMode="auto">
          <a:xfrm>
            <a:off x="2791326" y="3307556"/>
            <a:ext cx="3504700" cy="772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Rejoice</a:t>
            </a:r>
            <a:r>
              <a:rPr kumimoji="0" lang="en-US" altLang="en-US" sz="4200" b="1" i="0" u="none" strike="noStrike" kern="0" cap="none" spc="0" normalizeH="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always</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31C4FA42-40F1-5396-8394-EA55B64D505F}"/>
              </a:ext>
            </a:extLst>
          </p:cNvPr>
          <p:cNvSpPr txBox="1">
            <a:spLocks noChangeArrowheads="1"/>
          </p:cNvSpPr>
          <p:nvPr/>
        </p:nvSpPr>
        <p:spPr bwMode="auto">
          <a:xfrm>
            <a:off x="2088952" y="3960902"/>
            <a:ext cx="5029201" cy="742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pray without ceasing</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1457BABD-E893-F68B-0B7A-5AC078B3F3E5}"/>
              </a:ext>
            </a:extLst>
          </p:cNvPr>
          <p:cNvSpPr txBox="1">
            <a:spLocks noChangeArrowheads="1"/>
          </p:cNvSpPr>
          <p:nvPr/>
        </p:nvSpPr>
        <p:spPr bwMode="auto">
          <a:xfrm>
            <a:off x="1157806" y="4599192"/>
            <a:ext cx="5995469" cy="744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everything give thanks</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6">
            <a:extLst>
              <a:ext uri="{FF2B5EF4-FFF2-40B4-BE49-F238E27FC236}">
                <a16:creationId xmlns:a16="http://schemas.microsoft.com/office/drawing/2014/main" id="{DD530E48-8917-F8B4-6293-49C8DC18A082}"/>
              </a:ext>
            </a:extLst>
          </p:cNvPr>
          <p:cNvSpPr>
            <a:spLocks noChangeArrowheads="1"/>
          </p:cNvSpPr>
          <p:nvPr/>
        </p:nvSpPr>
        <p:spPr bwMode="auto">
          <a:xfrm>
            <a:off x="3200401" y="308218"/>
            <a:ext cx="726280" cy="722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unset" dir="tl"/>
            </a:scene3d>
            <a:sp3d extrusionH="6350" prstMaterial="plastic">
              <a:bevelT w="38100" h="31750"/>
              <a:contourClr>
                <a:schemeClr val="bg1"/>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200" b="1" i="0" u="none" strike="noStrike" kern="1200" cap="none" spc="0" normalizeH="0" baseline="0" noProof="0" dirty="0">
                <a:ln w="11430">
                  <a:noFill/>
                </a:ln>
                <a:solidFill>
                  <a:srgbClr val="FFFFFF"/>
                </a:solidFill>
                <a:effectLst>
                  <a:glow rad="63500">
                    <a:srgbClr val="C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8" name="Rectangle 6">
            <a:extLst>
              <a:ext uri="{FF2B5EF4-FFF2-40B4-BE49-F238E27FC236}">
                <a16:creationId xmlns:a16="http://schemas.microsoft.com/office/drawing/2014/main" id="{5CBEB1DA-BDA2-0654-768F-DF9B120C4BB6}"/>
              </a:ext>
            </a:extLst>
          </p:cNvPr>
          <p:cNvSpPr>
            <a:spLocks noChangeArrowheads="1"/>
          </p:cNvSpPr>
          <p:nvPr/>
        </p:nvSpPr>
        <p:spPr bwMode="auto">
          <a:xfrm>
            <a:off x="1230924" y="4614431"/>
            <a:ext cx="715964" cy="741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unset" dir="tl"/>
            </a:scene3d>
            <a:sp3d extrusionH="6350" prstMaterial="plastic">
              <a:bevelT w="38100" h="31750"/>
              <a:contourClr>
                <a:schemeClr val="bg1"/>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200" b="1" i="0" u="none" strike="noStrike" kern="1200" cap="none" spc="0" normalizeH="0" baseline="0" noProof="0" dirty="0">
                <a:ln w="11430">
                  <a:noFill/>
                </a:ln>
                <a:solidFill>
                  <a:srgbClr val="FFFFFF"/>
                </a:solidFill>
                <a:effectLst>
                  <a:glow rad="63500">
                    <a:srgbClr val="C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9" name="Rectangle 6">
            <a:extLst>
              <a:ext uri="{FF2B5EF4-FFF2-40B4-BE49-F238E27FC236}">
                <a16:creationId xmlns:a16="http://schemas.microsoft.com/office/drawing/2014/main" id="{797C005C-CD6A-5306-1B76-25291225FE2E}"/>
              </a:ext>
            </a:extLst>
          </p:cNvPr>
          <p:cNvSpPr>
            <a:spLocks noChangeArrowheads="1"/>
          </p:cNvSpPr>
          <p:nvPr/>
        </p:nvSpPr>
        <p:spPr bwMode="auto">
          <a:xfrm>
            <a:off x="5310555" y="5256590"/>
            <a:ext cx="706864" cy="7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unset" dir="tl"/>
            </a:scene3d>
            <a:sp3d extrusionH="6350" prstMaterial="plastic">
              <a:bevelT w="38100" h="31750"/>
              <a:contourClr>
                <a:schemeClr val="bg1"/>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200" b="1" i="0" u="none" strike="noStrike" kern="1200" cap="none" spc="0" normalizeH="0" baseline="0" noProof="0" dirty="0">
                <a:ln w="11430">
                  <a:noFill/>
                </a:ln>
                <a:solidFill>
                  <a:srgbClr val="FFFFFF"/>
                </a:solidFill>
                <a:effectLst>
                  <a:glow rad="63500">
                    <a:srgbClr val="C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20" name="Rectangle 9">
            <a:extLst>
              <a:ext uri="{FF2B5EF4-FFF2-40B4-BE49-F238E27FC236}">
                <a16:creationId xmlns:a16="http://schemas.microsoft.com/office/drawing/2014/main" id="{6DBB6923-1AAB-ACAC-D747-3872FDD48A7F}"/>
              </a:ext>
            </a:extLst>
          </p:cNvPr>
          <p:cNvSpPr>
            <a:spLocks noChangeArrowheads="1"/>
          </p:cNvSpPr>
          <p:nvPr/>
        </p:nvSpPr>
        <p:spPr bwMode="auto">
          <a:xfrm>
            <a:off x="5781675" y="5254699"/>
            <a:ext cx="2976563"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20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 Jesus</a:t>
            </a:r>
            <a:endParaRPr kumimoji="0" lang="en-US" sz="420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3" name="will of God">
            <a:extLst>
              <a:ext uri="{FF2B5EF4-FFF2-40B4-BE49-F238E27FC236}">
                <a16:creationId xmlns:a16="http://schemas.microsoft.com/office/drawing/2014/main" id="{3409593B-FB4D-874A-A6DC-51803CD8FEFA}"/>
              </a:ext>
            </a:extLst>
          </p:cNvPr>
          <p:cNvSpPr>
            <a:spLocks noChangeArrowheads="1"/>
          </p:cNvSpPr>
          <p:nvPr/>
        </p:nvSpPr>
        <p:spPr bwMode="auto">
          <a:xfrm>
            <a:off x="2712719" y="5273524"/>
            <a:ext cx="2841413" cy="68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l"/>
            </a:scene3d>
            <a:sp3d contourW="12700" prstMaterial="plastic">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200" b="1" i="0" u="none" strike="noStrike" kern="1200" cap="none" spc="0" normalizeH="0" baseline="0" noProof="0" dirty="0">
                <a:ln w="11430">
                  <a:solidFill>
                    <a:srgbClr val="FFFF00"/>
                  </a:solidFill>
                </a:ln>
                <a:solidFill>
                  <a:schemeClr val="bg1"/>
                </a:solidFill>
                <a:effectLst>
                  <a:glow rad="76200">
                    <a:schemeClr val="tx1"/>
                  </a:glow>
                  <a:outerShdw blurRad="80000" dist="40000" dir="5040000" algn="tl">
                    <a:srgbClr val="000000">
                      <a:alpha val="30000"/>
                    </a:srgbClr>
                  </a:outerShdw>
                </a:effectLst>
                <a:uLnTx/>
                <a:uFillTx/>
                <a:latin typeface="Calibri" panose="020F0502020204030204" pitchFamily="34" charset="0"/>
                <a:ea typeface="+mn-ea"/>
                <a:cs typeface="+mn-cs"/>
              </a:rPr>
              <a:t>will of God</a:t>
            </a:r>
            <a:endParaRPr kumimoji="0" lang="en-US" sz="4200" b="1" i="1" u="none" strike="noStrike" kern="1200" cap="none" spc="0" normalizeH="0" baseline="0" noProof="0" dirty="0">
              <a:ln w="11430">
                <a:solidFill>
                  <a:srgbClr val="FFFF00"/>
                </a:solidFill>
              </a:ln>
              <a:solidFill>
                <a:schemeClr val="bg1"/>
              </a:solidFill>
              <a:effectLst>
                <a:glow rad="76200">
                  <a:schemeClr val="tx1"/>
                </a:glow>
                <a:outerShdw blurRad="80000" dist="40000" dir="5040000" algn="tl">
                  <a:srgbClr val="000000">
                    <a:alpha val="30000"/>
                  </a:srgbClr>
                </a:outerShdw>
              </a:effectLst>
              <a:uLnTx/>
              <a:uFillTx/>
              <a:latin typeface="Calibri" panose="020F0502020204030204" pitchFamily="34" charset="0"/>
              <a:ea typeface="+mn-ea"/>
              <a:cs typeface="+mn-cs"/>
            </a:endParaRPr>
          </a:p>
        </p:txBody>
      </p:sp>
      <p:sp>
        <p:nvSpPr>
          <p:cNvPr id="2" name="will of God">
            <a:extLst>
              <a:ext uri="{FF2B5EF4-FFF2-40B4-BE49-F238E27FC236}">
                <a16:creationId xmlns:a16="http://schemas.microsoft.com/office/drawing/2014/main" id="{422C2FB1-4104-F050-F442-9FD768EF8DB9}"/>
              </a:ext>
            </a:extLst>
          </p:cNvPr>
          <p:cNvSpPr>
            <a:spLocks noChangeArrowheads="1"/>
          </p:cNvSpPr>
          <p:nvPr/>
        </p:nvSpPr>
        <p:spPr bwMode="auto">
          <a:xfrm>
            <a:off x="2712719" y="5273524"/>
            <a:ext cx="2841413" cy="68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l"/>
            </a:scene3d>
            <a:sp3d contourW="12700" prstMaterial="plastic">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200" b="1" i="0" u="none" strike="noStrike" kern="1200" cap="none" spc="0" normalizeH="0" baseline="0" noProof="0" dirty="0">
                <a:ln w="11430">
                  <a:solidFill>
                    <a:srgbClr val="FFFF00"/>
                  </a:solidFill>
                </a:ln>
                <a:solidFill>
                  <a:schemeClr val="bg1"/>
                </a:solidFill>
                <a:effectLst>
                  <a:outerShdw blurRad="80000" dist="40000" dir="5040000" algn="tl">
                    <a:srgbClr val="000000">
                      <a:alpha val="30000"/>
                    </a:srgbClr>
                  </a:outerShdw>
                </a:effectLst>
                <a:uLnTx/>
                <a:uFillTx/>
                <a:latin typeface="Calibri" panose="020F0502020204030204" pitchFamily="34" charset="0"/>
                <a:ea typeface="+mn-ea"/>
                <a:cs typeface="+mn-cs"/>
              </a:rPr>
              <a:t>will of God</a:t>
            </a:r>
            <a:endParaRPr kumimoji="0" lang="en-US" sz="4200" b="1" i="1" u="none" strike="noStrike" kern="1200" cap="none" spc="0" normalizeH="0" baseline="0" noProof="0" dirty="0">
              <a:ln w="11430">
                <a:solidFill>
                  <a:srgbClr val="FFFF00"/>
                </a:solidFill>
              </a:ln>
              <a:solidFill>
                <a:schemeClr val="bg1"/>
              </a:solidFill>
              <a:effectLst>
                <a:outerShdw blurRad="80000" dist="40000" dir="5040000" algn="tl">
                  <a:srgbClr val="000000">
                    <a:alpha val="30000"/>
                  </a:srgbClr>
                </a:outerShd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5727698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600"/>
                                        <p:tgtEl>
                                          <p:spTgt spid="3074"/>
                                        </p:tgtEl>
                                        <p:attrNameLst>
                                          <p:attrName>ppt_x</p:attrName>
                                        </p:attrNameLst>
                                      </p:cBhvr>
                                      <p:tavLst>
                                        <p:tav tm="0">
                                          <p:val>
                                            <p:strVal val="#ppt_x-#ppt_w*1.125000"/>
                                          </p:val>
                                        </p:tav>
                                        <p:tav tm="100000">
                                          <p:val>
                                            <p:strVal val="#ppt_x"/>
                                          </p:val>
                                        </p:tav>
                                      </p:tavLst>
                                    </p:anim>
                                    <p:animEffect transition="in" filter="wipe(right)">
                                      <p:cBhvr>
                                        <p:cTn id="8" dur="600"/>
                                        <p:tgtEl>
                                          <p:spTgt spid="3074"/>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750"/>
                                        <p:tgtEl>
                                          <p:spTgt spid="4"/>
                                        </p:tgtEl>
                                      </p:cBhvr>
                                    </p:animEffect>
                                  </p:childTnLst>
                                </p:cTn>
                              </p:par>
                              <p:par>
                                <p:cTn id="14" presetID="18" presetClass="emph" presetSubtype="0" fill="hold" grpId="1" nodeType="withEffect">
                                  <p:stCondLst>
                                    <p:cond delay="0"/>
                                  </p:stCondLst>
                                  <p:childTnLst>
                                    <p:set>
                                      <p:cBhvr override="childStyle">
                                        <p:cTn id="15" dur="750" fill="hold"/>
                                        <p:tgtEl>
                                          <p:spTgt spid="4"/>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75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3074"/>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6"/>
                                        </p:tgtEl>
                                        <p:attrNameLst>
                                          <p:attrName>style.visibility</p:attrName>
                                        </p:attrNameLst>
                                      </p:cBhvr>
                                      <p:to>
                                        <p:strVal val="hidden"/>
                                      </p:to>
                                    </p:set>
                                  </p:childTnLst>
                                </p:cTn>
                              </p:par>
                              <p:par>
                                <p:cTn id="29" presetID="1" presetClass="exit" presetSubtype="0" fill="hold" grpId="2" nodeType="withEffect">
                                  <p:stCondLst>
                                    <p:cond delay="0"/>
                                  </p:stCondLst>
                                  <p:childTnLst>
                                    <p:set>
                                      <p:cBhvr>
                                        <p:cTn id="30" dur="1" fill="hold">
                                          <p:stCondLst>
                                            <p:cond delay="0"/>
                                          </p:stCondLst>
                                        </p:cTn>
                                        <p:tgtEl>
                                          <p:spTgt spid="4"/>
                                        </p:tgtEl>
                                        <p:attrNameLst>
                                          <p:attrName>style.visibility</p:attrName>
                                        </p:attrNameLst>
                                      </p:cBhvr>
                                      <p:to>
                                        <p:strVal val="hidden"/>
                                      </p:to>
                                    </p:set>
                                  </p:childTnLst>
                                </p:cTn>
                              </p:par>
                              <p:par>
                                <p:cTn id="31" presetID="6" presetClass="emph" presetSubtype="0" fill="hold" grpId="2" nodeType="withEffect">
                                  <p:stCondLst>
                                    <p:cond delay="0"/>
                                  </p:stCondLst>
                                  <p:childTnLst>
                                    <p:animScale>
                                      <p:cBhvr>
                                        <p:cTn id="32" dur="1000" fill="hold"/>
                                        <p:tgtEl>
                                          <p:spTgt spid="7"/>
                                        </p:tgtEl>
                                      </p:cBhvr>
                                      <p:by x="75000" y="75000"/>
                                    </p:animScale>
                                  </p:childTnLst>
                                </p:cTn>
                              </p:par>
                              <p:par>
                                <p:cTn id="33" presetID="6" presetClass="emph" presetSubtype="0" fill="hold" grpId="2" nodeType="withEffect">
                                  <p:stCondLst>
                                    <p:cond delay="0"/>
                                  </p:stCondLst>
                                  <p:childTnLst>
                                    <p:animScale>
                                      <p:cBhvr>
                                        <p:cTn id="34" dur="1000" fill="hold"/>
                                        <p:tgtEl>
                                          <p:spTgt spid="8"/>
                                        </p:tgtEl>
                                      </p:cBhvr>
                                      <p:by x="75000" y="75000"/>
                                    </p:animScale>
                                  </p:childTnLst>
                                </p:cTn>
                              </p:par>
                              <p:par>
                                <p:cTn id="35" presetID="42" presetClass="path" presetSubtype="0" accel="50000" decel="50000" fill="hold" grpId="3" nodeType="withEffect">
                                  <p:stCondLst>
                                    <p:cond delay="0"/>
                                  </p:stCondLst>
                                  <p:childTnLst>
                                    <p:animMotion origin="layout" path="M 0 0 L 0 -0.13403 " pathEditMode="relative" rAng="0" ptsTypes="AA">
                                      <p:cBhvr>
                                        <p:cTn id="36" dur="1000" fill="hold"/>
                                        <p:tgtEl>
                                          <p:spTgt spid="7"/>
                                        </p:tgtEl>
                                        <p:attrNameLst>
                                          <p:attrName>ppt_x</p:attrName>
                                          <p:attrName>ppt_y</p:attrName>
                                        </p:attrNameLst>
                                      </p:cBhvr>
                                      <p:rCtr x="0" y="-6713"/>
                                    </p:animMotion>
                                  </p:childTnLst>
                                </p:cTn>
                              </p:par>
                              <p:par>
                                <p:cTn id="37" presetID="42" presetClass="path" presetSubtype="0" accel="50000" decel="50000" fill="hold" grpId="3" nodeType="withEffect">
                                  <p:stCondLst>
                                    <p:cond delay="0"/>
                                  </p:stCondLst>
                                  <p:childTnLst>
                                    <p:animMotion origin="layout" path="M 0 0 L 0 -0.1338 " pathEditMode="relative" rAng="0" ptsTypes="AA">
                                      <p:cBhvr>
                                        <p:cTn id="38" dur="1000" fill="hold"/>
                                        <p:tgtEl>
                                          <p:spTgt spid="8"/>
                                        </p:tgtEl>
                                        <p:attrNameLst>
                                          <p:attrName>ppt_x</p:attrName>
                                          <p:attrName>ppt_y</p:attrName>
                                        </p:attrNameLst>
                                      </p:cBhvr>
                                      <p:rCtr x="0" y="-6690"/>
                                    </p:animMotion>
                                  </p:childTnLst>
                                </p:cTn>
                              </p:par>
                              <p:par>
                                <p:cTn id="39" presetID="37" presetClass="entr" presetSubtype="0" fill="hold" grpId="0" nodeType="withEffect">
                                  <p:stCondLst>
                                    <p:cond delay="50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900" decel="100000" fill="hold"/>
                                        <p:tgtEl>
                                          <p:spTgt spid="9"/>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par>
                                <p:cTn id="50" presetID="18" presetClass="emph" presetSubtype="0" fill="hold" grpId="1" nodeType="withEffect">
                                  <p:stCondLst>
                                    <p:cond delay="0"/>
                                  </p:stCondLst>
                                  <p:childTnLst>
                                    <p:set>
                                      <p:cBhvr override="childStyle">
                                        <p:cTn id="51" dur="500" fill="hold"/>
                                        <p:tgtEl>
                                          <p:spTgt spid="11"/>
                                        </p:tgtEl>
                                        <p:attrNameLst>
                                          <p:attrName>style.textDecorationUnderline</p:attrName>
                                        </p:attrNameLst>
                                      </p:cBhvr>
                                      <p:to>
                                        <p:strVal val="true"/>
                                      </p:to>
                                    </p:set>
                                  </p:childTnLst>
                                </p:cTn>
                              </p:par>
                              <p:par>
                                <p:cTn id="52" presetID="22" presetClass="entr" presetSubtype="8"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cTn>
                              </p:par>
                              <p:par>
                                <p:cTn id="60" presetID="18" presetClass="emph" presetSubtype="0" fill="hold" grpId="1" nodeType="withEffect">
                                  <p:stCondLst>
                                    <p:cond delay="0"/>
                                  </p:stCondLst>
                                  <p:childTnLst>
                                    <p:set>
                                      <p:cBhvr override="childStyle">
                                        <p:cTn id="61" dur="500" fill="hold"/>
                                        <p:tgtEl>
                                          <p:spTgt spid="13"/>
                                        </p:tgtEl>
                                        <p:attrNameLst>
                                          <p:attrName>style.textDecorationUnderline</p:attrName>
                                        </p:attrNameLst>
                                      </p:cBhvr>
                                      <p:to>
                                        <p:strVal val="true"/>
                                      </p:to>
                                    </p:set>
                                  </p:childTnLst>
                                </p:cTn>
                              </p:par>
                              <p:par>
                                <p:cTn id="62" presetID="22" presetClass="entr" presetSubtype="8"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left)">
                                      <p:cBhvr>
                                        <p:cTn id="64" dur="500"/>
                                        <p:tgtEl>
                                          <p:spTgt spid="14"/>
                                        </p:tgtEl>
                                      </p:cBhvr>
                                    </p:animEffect>
                                  </p:childTnLst>
                                </p:cTn>
                              </p:par>
                              <p:par>
                                <p:cTn id="65" presetID="16" presetClass="exit" presetSubtype="21" fill="hold" grpId="2" nodeType="withEffect">
                                  <p:stCondLst>
                                    <p:cond delay="0"/>
                                  </p:stCondLst>
                                  <p:childTnLst>
                                    <p:animEffect transition="out" filter="barn(inVertical)">
                                      <p:cBhvr>
                                        <p:cTn id="66" dur="500"/>
                                        <p:tgtEl>
                                          <p:spTgt spid="11"/>
                                        </p:tgtEl>
                                      </p:cBhvr>
                                    </p:animEffect>
                                    <p:set>
                                      <p:cBhvr>
                                        <p:cTn id="67" dur="1" fill="hold">
                                          <p:stCondLst>
                                            <p:cond delay="499"/>
                                          </p:stCondLst>
                                        </p:cTn>
                                        <p:tgtEl>
                                          <p:spTgt spid="11"/>
                                        </p:tgtEl>
                                        <p:attrNameLst>
                                          <p:attrName>style.visibility</p:attrName>
                                        </p:attrNameLst>
                                      </p:cBhvr>
                                      <p:to>
                                        <p:strVal val="hidden"/>
                                      </p:to>
                                    </p:set>
                                  </p:childTnLst>
                                </p:cTn>
                              </p:par>
                              <p:par>
                                <p:cTn id="68" presetID="16" presetClass="exit" presetSubtype="21" fill="hold" grpId="1" nodeType="withEffect">
                                  <p:stCondLst>
                                    <p:cond delay="0"/>
                                  </p:stCondLst>
                                  <p:childTnLst>
                                    <p:animEffect transition="out" filter="barn(inVertical)">
                                      <p:cBhvr>
                                        <p:cTn id="69" dur="500"/>
                                        <p:tgtEl>
                                          <p:spTgt spid="12"/>
                                        </p:tgtEl>
                                      </p:cBhvr>
                                    </p:animEffect>
                                    <p:set>
                                      <p:cBhvr>
                                        <p:cTn id="70" dur="1" fill="hold">
                                          <p:stCondLst>
                                            <p:cond delay="499"/>
                                          </p:stCondLst>
                                        </p:cTn>
                                        <p:tgtEl>
                                          <p:spTgt spid="1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wipe(left)">
                                      <p:cBhvr>
                                        <p:cTn id="75" dur="500"/>
                                        <p:tgtEl>
                                          <p:spTgt spid="15"/>
                                        </p:tgtEl>
                                      </p:cBhvr>
                                    </p:animEffect>
                                  </p:childTnLst>
                                </p:cTn>
                              </p:par>
                              <p:par>
                                <p:cTn id="76" presetID="18" presetClass="emph" presetSubtype="0" fill="hold" grpId="1" nodeType="withEffect">
                                  <p:stCondLst>
                                    <p:cond delay="0"/>
                                  </p:stCondLst>
                                  <p:childTnLst>
                                    <p:set>
                                      <p:cBhvr override="childStyle">
                                        <p:cTn id="77" dur="500" fill="hold"/>
                                        <p:tgtEl>
                                          <p:spTgt spid="15"/>
                                        </p:tgtEl>
                                        <p:attrNameLst>
                                          <p:attrName>style.textDecorationUnderline</p:attrName>
                                        </p:attrNameLst>
                                      </p:cBhvr>
                                      <p:to>
                                        <p:strVal val="true"/>
                                      </p:to>
                                    </p:set>
                                  </p:childTnLst>
                                </p:cTn>
                              </p:par>
                              <p:par>
                                <p:cTn id="78" presetID="22" presetClass="entr" presetSubtype="8" fill="hold" grpId="0" nodeType="with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wipe(left)">
                                      <p:cBhvr>
                                        <p:cTn id="80" dur="500"/>
                                        <p:tgtEl>
                                          <p:spTgt spid="16"/>
                                        </p:tgtEl>
                                      </p:cBhvr>
                                    </p:animEffect>
                                  </p:childTnLst>
                                </p:cTn>
                              </p:par>
                              <p:par>
                                <p:cTn id="81" presetID="16" presetClass="exit" presetSubtype="21" fill="hold" grpId="2" nodeType="withEffect">
                                  <p:stCondLst>
                                    <p:cond delay="0"/>
                                  </p:stCondLst>
                                  <p:childTnLst>
                                    <p:animEffect transition="out" filter="barn(inVertical)">
                                      <p:cBhvr>
                                        <p:cTn id="82" dur="500"/>
                                        <p:tgtEl>
                                          <p:spTgt spid="13"/>
                                        </p:tgtEl>
                                      </p:cBhvr>
                                    </p:animEffect>
                                    <p:set>
                                      <p:cBhvr>
                                        <p:cTn id="83" dur="1" fill="hold">
                                          <p:stCondLst>
                                            <p:cond delay="499"/>
                                          </p:stCondLst>
                                        </p:cTn>
                                        <p:tgtEl>
                                          <p:spTgt spid="13"/>
                                        </p:tgtEl>
                                        <p:attrNameLst>
                                          <p:attrName>style.visibility</p:attrName>
                                        </p:attrNameLst>
                                      </p:cBhvr>
                                      <p:to>
                                        <p:strVal val="hidden"/>
                                      </p:to>
                                    </p:set>
                                  </p:childTnLst>
                                </p:cTn>
                              </p:par>
                              <p:par>
                                <p:cTn id="84" presetID="16" presetClass="exit" presetSubtype="21" fill="hold" grpId="1" nodeType="withEffect">
                                  <p:stCondLst>
                                    <p:cond delay="0"/>
                                  </p:stCondLst>
                                  <p:childTnLst>
                                    <p:animEffect transition="out" filter="barn(inVertical)">
                                      <p:cBhvr>
                                        <p:cTn id="85" dur="500"/>
                                        <p:tgtEl>
                                          <p:spTgt spid="14"/>
                                        </p:tgtEl>
                                      </p:cBhvr>
                                    </p:animEffect>
                                    <p:set>
                                      <p:cBhvr>
                                        <p:cTn id="86" dur="1" fill="hold">
                                          <p:stCondLst>
                                            <p:cond delay="499"/>
                                          </p:stCondLst>
                                        </p:cTn>
                                        <p:tgtEl>
                                          <p:spTgt spid="1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2" presetClass="entr" presetSubtype="1" fill="hold" grpId="0" nodeType="clickEffect">
                                  <p:stCondLst>
                                    <p:cond delay="0"/>
                                  </p:stCondLst>
                                  <p:childTnLst>
                                    <p:set>
                                      <p:cBhvr>
                                        <p:cTn id="90" dur="1" fill="hold">
                                          <p:stCondLst>
                                            <p:cond delay="0"/>
                                          </p:stCondLst>
                                        </p:cTn>
                                        <p:tgtEl>
                                          <p:spTgt spid="10"/>
                                        </p:tgtEl>
                                        <p:attrNameLst>
                                          <p:attrName>style.visibility</p:attrName>
                                        </p:attrNameLst>
                                      </p:cBhvr>
                                      <p:to>
                                        <p:strVal val="visible"/>
                                      </p:to>
                                    </p:set>
                                    <p:anim calcmode="lin" valueType="num">
                                      <p:cBhvr additive="base">
                                        <p:cTn id="91" dur="500"/>
                                        <p:tgtEl>
                                          <p:spTgt spid="10"/>
                                        </p:tgtEl>
                                        <p:attrNameLst>
                                          <p:attrName>ppt_y</p:attrName>
                                        </p:attrNameLst>
                                      </p:cBhvr>
                                      <p:tavLst>
                                        <p:tav tm="0">
                                          <p:val>
                                            <p:strVal val="#ppt_y-#ppt_h*1.125000"/>
                                          </p:val>
                                        </p:tav>
                                        <p:tav tm="100000">
                                          <p:val>
                                            <p:strVal val="#ppt_y"/>
                                          </p:val>
                                        </p:tav>
                                      </p:tavLst>
                                    </p:anim>
                                    <p:animEffect transition="in" filter="wipe(down)">
                                      <p:cBhvr>
                                        <p:cTn id="92" dur="500"/>
                                        <p:tgtEl>
                                          <p:spTgt spid="10"/>
                                        </p:tgtEl>
                                      </p:cBhvr>
                                    </p:animEffect>
                                  </p:childTnLst>
                                </p:cTn>
                              </p:par>
                              <p:par>
                                <p:cTn id="93" presetID="16" presetClass="exit" presetSubtype="21" fill="hold" grpId="2" nodeType="withEffect">
                                  <p:stCondLst>
                                    <p:cond delay="0"/>
                                  </p:stCondLst>
                                  <p:childTnLst>
                                    <p:animEffect transition="out" filter="barn(inVertical)">
                                      <p:cBhvr>
                                        <p:cTn id="94" dur="500"/>
                                        <p:tgtEl>
                                          <p:spTgt spid="15"/>
                                        </p:tgtEl>
                                      </p:cBhvr>
                                    </p:animEffect>
                                    <p:set>
                                      <p:cBhvr>
                                        <p:cTn id="95" dur="1" fill="hold">
                                          <p:stCondLst>
                                            <p:cond delay="499"/>
                                          </p:stCondLst>
                                        </p:cTn>
                                        <p:tgtEl>
                                          <p:spTgt spid="15"/>
                                        </p:tgtEl>
                                        <p:attrNameLst>
                                          <p:attrName>style.visibility</p:attrName>
                                        </p:attrNameLst>
                                      </p:cBhvr>
                                      <p:to>
                                        <p:strVal val="hidden"/>
                                      </p:to>
                                    </p:set>
                                  </p:childTnLst>
                                </p:cTn>
                              </p:par>
                              <p:par>
                                <p:cTn id="96" presetID="16" presetClass="exit" presetSubtype="21" fill="hold" grpId="1" nodeType="withEffect">
                                  <p:stCondLst>
                                    <p:cond delay="0"/>
                                  </p:stCondLst>
                                  <p:childTnLst>
                                    <p:animEffect transition="out" filter="barn(inVertical)">
                                      <p:cBhvr>
                                        <p:cTn id="97" dur="500"/>
                                        <p:tgtEl>
                                          <p:spTgt spid="16"/>
                                        </p:tgtEl>
                                      </p:cBhvr>
                                    </p:animEffect>
                                    <p:set>
                                      <p:cBhvr>
                                        <p:cTn id="98" dur="1" fill="hold">
                                          <p:stCondLst>
                                            <p:cond delay="499"/>
                                          </p:stCondLst>
                                        </p:cTn>
                                        <p:tgtEl>
                                          <p:spTgt spid="16"/>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0" presetClass="entr" presetSubtype="0" fill="hold" grpId="0" nodeType="clickEffect">
                                  <p:stCondLst>
                                    <p:cond delay="0"/>
                                  </p:stCondLst>
                                  <p:childTnLst>
                                    <p:set>
                                      <p:cBhvr>
                                        <p:cTn id="102" dur="1" fill="hold">
                                          <p:stCondLst>
                                            <p:cond delay="0"/>
                                          </p:stCondLst>
                                        </p:cTn>
                                        <p:tgtEl>
                                          <p:spTgt spid="17"/>
                                        </p:tgtEl>
                                        <p:attrNameLst>
                                          <p:attrName>style.visibility</p:attrName>
                                        </p:attrNameLst>
                                      </p:cBhvr>
                                      <p:to>
                                        <p:strVal val="visible"/>
                                      </p:to>
                                    </p:set>
                                    <p:animEffect transition="in" filter="dissolve">
                                      <p:cBhvr>
                                        <p:cTn id="103" dur="500">
                                          <p:stCondLst>
                                            <p:cond delay="0"/>
                                          </p:stCondLst>
                                        </p:cTn>
                                        <p:tgtEl>
                                          <p:spTgt spid="17"/>
                                        </p:tgtEl>
                                      </p:cBhvr>
                                    </p:animEffect>
                                    <p:anim to="" calcmode="lin" valueType="num">
                                      <p:cBhvr>
                                        <p:cTn id="104"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105" dur="500" fill="hold">
                                          <p:stCondLst>
                                            <p:cond delay="0"/>
                                          </p:stCondLst>
                                        </p:cTn>
                                        <p:tgtEl>
                                          <p:spTgt spid="17"/>
                                        </p:tgtEl>
                                        <p:attrNameLst>
                                          <p:attrName>ppt_h</p:attrName>
                                        </p:attrNameLst>
                                      </p:cBhvr>
                                      <p:tavLst>
                                        <p:tav tm="0">
                                          <p:val>
                                            <p:strVal val="#ppt_h*4"/>
                                          </p:val>
                                        </p:tav>
                                        <p:tav tm="100000">
                                          <p:val>
                                            <p:strVal val="#ppt_h"/>
                                          </p:val>
                                        </p:tav>
                                      </p:tavLst>
                                    </p:anim>
                                  </p:childTnLst>
                                </p:cTn>
                              </p:par>
                              <p:par>
                                <p:cTn id="106" presetID="0" presetClass="entr" presetSubtype="0" fill="hold" grpId="0" nodeType="withEffect">
                                  <p:stCondLst>
                                    <p:cond delay="250"/>
                                  </p:stCondLst>
                                  <p:childTnLst>
                                    <p:set>
                                      <p:cBhvr>
                                        <p:cTn id="107" dur="1" fill="hold">
                                          <p:stCondLst>
                                            <p:cond delay="0"/>
                                          </p:stCondLst>
                                        </p:cTn>
                                        <p:tgtEl>
                                          <p:spTgt spid="18"/>
                                        </p:tgtEl>
                                        <p:attrNameLst>
                                          <p:attrName>style.visibility</p:attrName>
                                        </p:attrNameLst>
                                      </p:cBhvr>
                                      <p:to>
                                        <p:strVal val="visible"/>
                                      </p:to>
                                    </p:set>
                                    <p:animEffect transition="in" filter="dissolve">
                                      <p:cBhvr>
                                        <p:cTn id="108" dur="500">
                                          <p:stCondLst>
                                            <p:cond delay="0"/>
                                          </p:stCondLst>
                                        </p:cTn>
                                        <p:tgtEl>
                                          <p:spTgt spid="18"/>
                                        </p:tgtEl>
                                      </p:cBhvr>
                                    </p:animEffect>
                                    <p:anim to="" calcmode="lin" valueType="num">
                                      <p:cBhvr>
                                        <p:cTn id="109"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110" dur="500" fill="hold">
                                          <p:stCondLst>
                                            <p:cond delay="0"/>
                                          </p:stCondLst>
                                        </p:cTn>
                                        <p:tgtEl>
                                          <p:spTgt spid="18"/>
                                        </p:tgtEl>
                                        <p:attrNameLst>
                                          <p:attrName>ppt_h</p:attrName>
                                        </p:attrNameLst>
                                      </p:cBhvr>
                                      <p:tavLst>
                                        <p:tav tm="0">
                                          <p:val>
                                            <p:strVal val="#ppt_h*4"/>
                                          </p:val>
                                        </p:tav>
                                        <p:tav tm="100000">
                                          <p:val>
                                            <p:strVal val="#ppt_h"/>
                                          </p:val>
                                        </p:tav>
                                      </p:tavLst>
                                    </p:anim>
                                  </p:childTnLst>
                                </p:cTn>
                              </p:par>
                              <p:par>
                                <p:cTn id="111" presetID="0" presetClass="entr" presetSubtype="0" fill="hold" grpId="0" nodeType="withEffect">
                                  <p:stCondLst>
                                    <p:cond delay="500"/>
                                  </p:stCondLst>
                                  <p:iterate type="lt">
                                    <p:tmPct val="0"/>
                                  </p:iterate>
                                  <p:childTnLst>
                                    <p:set>
                                      <p:cBhvr>
                                        <p:cTn id="112" dur="1" fill="hold">
                                          <p:stCondLst>
                                            <p:cond delay="0"/>
                                          </p:stCondLst>
                                        </p:cTn>
                                        <p:tgtEl>
                                          <p:spTgt spid="2"/>
                                        </p:tgtEl>
                                        <p:attrNameLst>
                                          <p:attrName>style.visibility</p:attrName>
                                        </p:attrNameLst>
                                      </p:cBhvr>
                                      <p:to>
                                        <p:strVal val="visible"/>
                                      </p:to>
                                    </p:set>
                                    <p:animEffect transition="in" filter="dissolve">
                                      <p:cBhvr>
                                        <p:cTn id="113" dur="750">
                                          <p:stCondLst>
                                            <p:cond delay="0"/>
                                          </p:stCondLst>
                                        </p:cTn>
                                        <p:tgtEl>
                                          <p:spTgt spid="2"/>
                                        </p:tgtEl>
                                      </p:cBhvr>
                                    </p:animEffect>
                                    <p:anim to="" calcmode="lin" valueType="num">
                                      <p:cBhvr>
                                        <p:cTn id="114" dur="750" fill="hold">
                                          <p:stCondLst>
                                            <p:cond delay="0"/>
                                          </p:stCondLst>
                                        </p:cTn>
                                        <p:tgtEl>
                                          <p:spTgt spid="2"/>
                                        </p:tgtEl>
                                        <p:attrNameLst>
                                          <p:attrName>ppt_w</p:attrName>
                                        </p:attrNameLst>
                                      </p:cBhvr>
                                      <p:tavLst>
                                        <p:tav tm="0">
                                          <p:val>
                                            <p:strVal val="#ppt_w*4"/>
                                          </p:val>
                                        </p:tav>
                                        <p:tav tm="100000">
                                          <p:val>
                                            <p:strVal val="#ppt_w"/>
                                          </p:val>
                                        </p:tav>
                                      </p:tavLst>
                                    </p:anim>
                                    <p:anim to="" calcmode="lin" valueType="num">
                                      <p:cBhvr>
                                        <p:cTn id="115" dur="750" fill="hold">
                                          <p:stCondLst>
                                            <p:cond delay="0"/>
                                          </p:stCondLst>
                                        </p:cTn>
                                        <p:tgtEl>
                                          <p:spTgt spid="2"/>
                                        </p:tgtEl>
                                        <p:attrNameLst>
                                          <p:attrName>ppt_h</p:attrName>
                                        </p:attrNameLst>
                                      </p:cBhvr>
                                      <p:tavLst>
                                        <p:tav tm="0">
                                          <p:val>
                                            <p:strVal val="#ppt_h*4"/>
                                          </p:val>
                                        </p:tav>
                                        <p:tav tm="100000">
                                          <p:val>
                                            <p:strVal val="#ppt_h"/>
                                          </p:val>
                                        </p:tav>
                                      </p:tavLst>
                                    </p:anim>
                                  </p:childTnLst>
                                </p:cTn>
                              </p:par>
                              <p:par>
                                <p:cTn id="116" presetID="34" presetClass="emph" presetSubtype="0" fill="hold" grpId="2" nodeType="withEffect">
                                  <p:stCondLst>
                                    <p:cond delay="500"/>
                                  </p:stCondLst>
                                  <p:iterate type="lt">
                                    <p:tmPct val="10000"/>
                                  </p:iterate>
                                  <p:childTnLst>
                                    <p:animMotion origin="layout" path="M -3.33333E-6 1.11022E-16 L -3.33333E-6 -0.07222 " pathEditMode="relative" rAng="0" ptsTypes="AA">
                                      <p:cBhvr>
                                        <p:cTn id="117" dur="250" accel="50000" decel="50000" autoRev="1" fill="hold">
                                          <p:stCondLst>
                                            <p:cond delay="0"/>
                                          </p:stCondLst>
                                        </p:cTn>
                                        <p:tgtEl>
                                          <p:spTgt spid="2"/>
                                        </p:tgtEl>
                                        <p:attrNameLst>
                                          <p:attrName>ppt_x</p:attrName>
                                          <p:attrName>ppt_y</p:attrName>
                                        </p:attrNameLst>
                                      </p:cBhvr>
                                      <p:rCtr x="0" y="-3611"/>
                                    </p:animMotion>
                                    <p:animRot by="1500000">
                                      <p:cBhvr>
                                        <p:cTn id="118" dur="125" fill="hold">
                                          <p:stCondLst>
                                            <p:cond delay="0"/>
                                          </p:stCondLst>
                                        </p:cTn>
                                        <p:tgtEl>
                                          <p:spTgt spid="2"/>
                                        </p:tgtEl>
                                        <p:attrNameLst>
                                          <p:attrName>r</p:attrName>
                                        </p:attrNameLst>
                                      </p:cBhvr>
                                    </p:animRot>
                                    <p:animRot by="-1500000">
                                      <p:cBhvr>
                                        <p:cTn id="119" dur="125" fill="hold">
                                          <p:stCondLst>
                                            <p:cond delay="125"/>
                                          </p:stCondLst>
                                        </p:cTn>
                                        <p:tgtEl>
                                          <p:spTgt spid="2"/>
                                        </p:tgtEl>
                                        <p:attrNameLst>
                                          <p:attrName>r</p:attrName>
                                        </p:attrNameLst>
                                      </p:cBhvr>
                                    </p:animRot>
                                    <p:animRot by="-1500000">
                                      <p:cBhvr>
                                        <p:cTn id="120" dur="125" fill="hold">
                                          <p:stCondLst>
                                            <p:cond delay="250"/>
                                          </p:stCondLst>
                                        </p:cTn>
                                        <p:tgtEl>
                                          <p:spTgt spid="2"/>
                                        </p:tgtEl>
                                        <p:attrNameLst>
                                          <p:attrName>r</p:attrName>
                                        </p:attrNameLst>
                                      </p:cBhvr>
                                    </p:animRot>
                                    <p:animRot by="1500000">
                                      <p:cBhvr>
                                        <p:cTn id="121" dur="125" fill="hold">
                                          <p:stCondLst>
                                            <p:cond delay="375"/>
                                          </p:stCondLst>
                                        </p:cTn>
                                        <p:tgtEl>
                                          <p:spTgt spid="2"/>
                                        </p:tgtEl>
                                        <p:attrNameLst>
                                          <p:attrName>r</p:attrName>
                                        </p:attrNameLst>
                                      </p:cBhvr>
                                    </p:animRot>
                                  </p:childTnLst>
                                </p:cTn>
                              </p:par>
                              <p:par>
                                <p:cTn id="122" presetID="0" presetClass="entr" presetSubtype="0" fill="hold" grpId="0" nodeType="withEffect">
                                  <p:stCondLst>
                                    <p:cond delay="1000"/>
                                  </p:stCondLst>
                                  <p:childTnLst>
                                    <p:set>
                                      <p:cBhvr>
                                        <p:cTn id="123" dur="1" fill="hold">
                                          <p:stCondLst>
                                            <p:cond delay="0"/>
                                          </p:stCondLst>
                                        </p:cTn>
                                        <p:tgtEl>
                                          <p:spTgt spid="19"/>
                                        </p:tgtEl>
                                        <p:attrNameLst>
                                          <p:attrName>style.visibility</p:attrName>
                                        </p:attrNameLst>
                                      </p:cBhvr>
                                      <p:to>
                                        <p:strVal val="visible"/>
                                      </p:to>
                                    </p:set>
                                    <p:animEffect transition="in" filter="dissolve">
                                      <p:cBhvr>
                                        <p:cTn id="124" dur="500">
                                          <p:stCondLst>
                                            <p:cond delay="0"/>
                                          </p:stCondLst>
                                        </p:cTn>
                                        <p:tgtEl>
                                          <p:spTgt spid="19"/>
                                        </p:tgtEl>
                                      </p:cBhvr>
                                    </p:animEffect>
                                    <p:anim to="" calcmode="lin" valueType="num">
                                      <p:cBhvr>
                                        <p:cTn id="125"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126" dur="500" fill="hold">
                                          <p:stCondLst>
                                            <p:cond delay="0"/>
                                          </p:stCondLst>
                                        </p:cTn>
                                        <p:tgtEl>
                                          <p:spTgt spid="19"/>
                                        </p:tgtEl>
                                        <p:attrNameLst>
                                          <p:attrName>ppt_h</p:attrName>
                                        </p:attrNameLst>
                                      </p:cBhvr>
                                      <p:tavLst>
                                        <p:tav tm="0">
                                          <p:val>
                                            <p:strVal val="#ppt_h*4"/>
                                          </p:val>
                                        </p:tav>
                                        <p:tav tm="100000">
                                          <p:val>
                                            <p:strVal val="#ppt_h"/>
                                          </p:val>
                                        </p:tav>
                                      </p:tavLst>
                                    </p:anim>
                                  </p:childTnLst>
                                </p:cTn>
                              </p:par>
                              <p:par>
                                <p:cTn id="127" presetID="0" presetClass="entr" presetSubtype="0" fill="hold" grpId="0" nodeType="withEffect">
                                  <p:stCondLst>
                                    <p:cond delay="1250"/>
                                  </p:stCondLst>
                                  <p:iterate type="lt">
                                    <p:tmPct val="10000"/>
                                  </p:iterate>
                                  <p:childTnLst>
                                    <p:set>
                                      <p:cBhvr>
                                        <p:cTn id="128" dur="1" fill="hold">
                                          <p:stCondLst>
                                            <p:cond delay="0"/>
                                          </p:stCondLst>
                                        </p:cTn>
                                        <p:tgtEl>
                                          <p:spTgt spid="20"/>
                                        </p:tgtEl>
                                        <p:attrNameLst>
                                          <p:attrName>style.visibility</p:attrName>
                                        </p:attrNameLst>
                                      </p:cBhvr>
                                      <p:to>
                                        <p:strVal val="visible"/>
                                      </p:to>
                                    </p:set>
                                    <p:animEffect transition="in" filter="dissolve">
                                      <p:cBhvr>
                                        <p:cTn id="129" dur="500">
                                          <p:stCondLst>
                                            <p:cond delay="0"/>
                                          </p:stCondLst>
                                        </p:cTn>
                                        <p:tgtEl>
                                          <p:spTgt spid="20"/>
                                        </p:tgtEl>
                                      </p:cBhvr>
                                    </p:animEffect>
                                    <p:anim to="" calcmode="lin" valueType="num">
                                      <p:cBhvr>
                                        <p:cTn id="130" dur="500" fill="hold">
                                          <p:stCondLst>
                                            <p:cond delay="0"/>
                                          </p:stCondLst>
                                        </p:cTn>
                                        <p:tgtEl>
                                          <p:spTgt spid="20"/>
                                        </p:tgtEl>
                                        <p:attrNameLst>
                                          <p:attrName>ppt_w</p:attrName>
                                        </p:attrNameLst>
                                      </p:cBhvr>
                                      <p:tavLst>
                                        <p:tav tm="0">
                                          <p:val>
                                            <p:strVal val="#ppt_w*4"/>
                                          </p:val>
                                        </p:tav>
                                        <p:tav tm="100000">
                                          <p:val>
                                            <p:strVal val="#ppt_w"/>
                                          </p:val>
                                        </p:tav>
                                      </p:tavLst>
                                    </p:anim>
                                    <p:anim to="" calcmode="lin" valueType="num">
                                      <p:cBhvr>
                                        <p:cTn id="131" dur="500" fill="hold">
                                          <p:stCondLst>
                                            <p:cond delay="0"/>
                                          </p:stCondLst>
                                        </p:cTn>
                                        <p:tgtEl>
                                          <p:spTgt spid="20"/>
                                        </p:tgtEl>
                                        <p:attrNameLst>
                                          <p:attrName>ppt_h</p:attrName>
                                        </p:attrNameLst>
                                      </p:cBhvr>
                                      <p:tavLst>
                                        <p:tav tm="0">
                                          <p:val>
                                            <p:strVal val="#ppt_h*4"/>
                                          </p:val>
                                        </p:tav>
                                        <p:tav tm="100000">
                                          <p:val>
                                            <p:strVal val="#ppt_h"/>
                                          </p:val>
                                        </p:tav>
                                      </p:tavLst>
                                    </p:anim>
                                  </p:childTnLst>
                                </p:cTn>
                              </p:par>
                            </p:childTnLst>
                          </p:cTn>
                        </p:par>
                        <p:par>
                          <p:cTn id="132" fill="hold">
                            <p:stCondLst>
                              <p:cond delay="2250"/>
                            </p:stCondLst>
                            <p:childTnLst>
                              <p:par>
                                <p:cTn id="133" presetID="26" presetClass="emph" presetSubtype="0" fill="hold" grpId="1" nodeType="afterEffect">
                                  <p:stCondLst>
                                    <p:cond delay="0"/>
                                  </p:stCondLst>
                                  <p:iterate type="lt">
                                    <p:tmPct val="0"/>
                                  </p:iterate>
                                  <p:childTnLst>
                                    <p:animEffect transition="out" filter="fade">
                                      <p:cBhvr>
                                        <p:cTn id="134" dur="500" tmFilter="0, 0; .2, .5; .8, .5; 1, 0"/>
                                        <p:tgtEl>
                                          <p:spTgt spid="20"/>
                                        </p:tgtEl>
                                      </p:cBhvr>
                                    </p:animEffect>
                                    <p:animScale>
                                      <p:cBhvr>
                                        <p:cTn id="135" dur="250" autoRev="1" fill="hold"/>
                                        <p:tgtEl>
                                          <p:spTgt spid="20"/>
                                        </p:tgtEl>
                                      </p:cBhvr>
                                      <p:by x="105000" y="105000"/>
                                    </p:animScale>
                                  </p:childTnLst>
                                </p:cTn>
                              </p:par>
                            </p:childTnLst>
                          </p:cTn>
                        </p:par>
                      </p:childTnLst>
                    </p:cTn>
                  </p:par>
                  <p:par>
                    <p:cTn id="136" fill="hold">
                      <p:stCondLst>
                        <p:cond delay="indefinite"/>
                      </p:stCondLst>
                      <p:childTnLst>
                        <p:par>
                          <p:cTn id="137" fill="hold">
                            <p:stCondLst>
                              <p:cond delay="0"/>
                            </p:stCondLst>
                            <p:childTnLst>
                              <p:par>
                                <p:cTn id="138" presetID="1" presetClass="exit" presetSubtype="0" fill="hold" grpId="1" nodeType="clickEffect">
                                  <p:stCondLst>
                                    <p:cond delay="0"/>
                                  </p:stCondLst>
                                  <p:iterate type="lt">
                                    <p:tmAbs val="0"/>
                                  </p:iterate>
                                  <p:childTnLst>
                                    <p:set>
                                      <p:cBhvr>
                                        <p:cTn id="139" dur="1" fill="hold">
                                          <p:stCondLst>
                                            <p:cond delay="0"/>
                                          </p:stCondLst>
                                        </p:cTn>
                                        <p:tgtEl>
                                          <p:spTgt spid="2"/>
                                        </p:tgtEl>
                                        <p:attrNameLst>
                                          <p:attrName>style.visibility</p:attrName>
                                        </p:attrNameLst>
                                      </p:cBhvr>
                                      <p:to>
                                        <p:strVal val="hidden"/>
                                      </p:to>
                                    </p:set>
                                  </p:childTnLst>
                                </p:cTn>
                              </p:par>
                              <p:par>
                                <p:cTn id="140" presetID="1" presetClass="entr" presetSubtype="0" fill="hold" grpId="0" nodeType="withEffect">
                                  <p:stCondLst>
                                    <p:cond delay="0"/>
                                  </p:stCondLst>
                                  <p:childTnLst>
                                    <p:set>
                                      <p:cBhvr>
                                        <p:cTn id="141" dur="1" fill="hold">
                                          <p:stCondLst>
                                            <p:cond delay="0"/>
                                          </p:stCondLst>
                                        </p:cTn>
                                        <p:tgtEl>
                                          <p:spTgt spid="3"/>
                                        </p:tgtEl>
                                        <p:attrNameLst>
                                          <p:attrName>style.visibility</p:attrName>
                                        </p:attrNameLst>
                                      </p:cBhvr>
                                      <p:to>
                                        <p:strVal val="visible"/>
                                      </p:to>
                                    </p:set>
                                  </p:childTnLst>
                                </p:cTn>
                              </p:par>
                              <p:par>
                                <p:cTn id="142" presetID="0" presetClass="exit" presetSubtype="0" fill="hold" grpId="1" nodeType="withEffect">
                                  <p:stCondLst>
                                    <p:cond delay="0"/>
                                  </p:stCondLst>
                                  <p:childTnLst>
                                    <p:set>
                                      <p:cBhvr>
                                        <p:cTn id="143" dur="1" fill="hold">
                                          <p:stCondLst>
                                            <p:cond delay="999"/>
                                          </p:stCondLst>
                                        </p:cTn>
                                        <p:tgtEl>
                                          <p:spTgt spid="3"/>
                                        </p:tgtEl>
                                        <p:attrNameLst>
                                          <p:attrName>style.visibility</p:attrName>
                                        </p:attrNameLst>
                                      </p:cBhvr>
                                      <p:to>
                                        <p:strVal val="hidden"/>
                                      </p:to>
                                    </p:set>
                                    <p:animEffect transition="out" filter="dissolve">
                                      <p:cBhvr>
                                        <p:cTn id="144" dur="1000">
                                          <p:stCondLst>
                                            <p:cond delay="0"/>
                                          </p:stCondLst>
                                        </p:cTn>
                                        <p:tgtEl>
                                          <p:spTgt spid="3"/>
                                        </p:tgtEl>
                                      </p:cBhvr>
                                    </p:animEffect>
                                    <p:anim to="" calcmode="lin" valueType="num">
                                      <p:cBhvr>
                                        <p:cTn id="145" dur="1000" fill="hold">
                                          <p:stCondLst>
                                            <p:cond delay="0"/>
                                          </p:stCondLst>
                                        </p:cTn>
                                        <p:tgtEl>
                                          <p:spTgt spid="3"/>
                                        </p:tgtEl>
                                        <p:attrNameLst>
                                          <p:attrName>ppt_w</p:attrName>
                                        </p:attrNameLst>
                                      </p:cBhvr>
                                      <p:tavLst>
                                        <p:tav tm="0">
                                          <p:val>
                                            <p:strVal val="#ppt_w"/>
                                          </p:val>
                                        </p:tav>
                                        <p:tav tm="100000">
                                          <p:val>
                                            <p:strVal val="#ppt_w*4"/>
                                          </p:val>
                                        </p:tav>
                                      </p:tavLst>
                                    </p:anim>
                                    <p:anim to="" calcmode="lin" valueType="num">
                                      <p:cBhvr>
                                        <p:cTn id="146" dur="1000" fill="hold">
                                          <p:stCondLst>
                                            <p:cond delay="0"/>
                                          </p:stCondLst>
                                        </p:cTn>
                                        <p:tgtEl>
                                          <p:spTgt spid="3"/>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6" grpId="0"/>
      <p:bldP spid="6" grpId="1"/>
      <p:bldP spid="8" grpId="0"/>
      <p:bldP spid="8" grpId="2"/>
      <p:bldP spid="8" grpId="3"/>
      <p:bldP spid="7" grpId="0"/>
      <p:bldP spid="7" grpId="2"/>
      <p:bldP spid="7" grpId="3"/>
      <p:bldP spid="13" grpId="0"/>
      <p:bldP spid="13" grpId="1"/>
      <p:bldP spid="13" grpId="2"/>
      <p:bldP spid="15" grpId="0"/>
      <p:bldP spid="15" grpId="1"/>
      <p:bldP spid="15" grpId="2"/>
      <p:bldP spid="11" grpId="0"/>
      <p:bldP spid="11" grpId="1"/>
      <p:bldP spid="11" grpId="2"/>
      <p:bldP spid="9" grpId="0"/>
      <p:bldP spid="10" grpId="0"/>
      <p:bldP spid="12" grpId="0"/>
      <p:bldP spid="12" grpId="1"/>
      <p:bldP spid="14" grpId="0"/>
      <p:bldP spid="14" grpId="1"/>
      <p:bldP spid="16" grpId="0"/>
      <p:bldP spid="16" grpId="1"/>
      <p:bldP spid="17" grpId="0"/>
      <p:bldP spid="18" grpId="0"/>
      <p:bldP spid="19" grpId="0"/>
      <p:bldP spid="20" grpId="0"/>
      <p:bldP spid="20" grpId="1"/>
      <p:bldP spid="3" grpId="0"/>
      <p:bldP spid="3" grpId="1"/>
      <p:bldP spid="2" grpId="0"/>
      <p:bldP spid="2" grpId="1"/>
      <p:bldP spid="2" grpId="2"/>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a:extLst>
              <a:ext uri="{FF2B5EF4-FFF2-40B4-BE49-F238E27FC236}">
                <a16:creationId xmlns:a16="http://schemas.microsoft.com/office/drawing/2014/main" id="{AC880DED-1A7B-9C68-C35F-62DE905A4802}"/>
              </a:ext>
            </a:extLst>
          </p:cNvPr>
          <p:cNvSpPr/>
          <p:nvPr/>
        </p:nvSpPr>
        <p:spPr>
          <a:xfrm>
            <a:off x="3657599" y="2713054"/>
            <a:ext cx="4123944" cy="3611880"/>
          </a:xfrm>
          <a:custGeom>
            <a:avLst/>
            <a:gdLst>
              <a:gd name="connsiteX0" fmla="*/ 0 w 4149090"/>
              <a:gd name="connsiteY0" fmla="*/ 731520 h 3440430"/>
              <a:gd name="connsiteX1" fmla="*/ 445770 w 4149090"/>
              <a:gd name="connsiteY1" fmla="*/ 491490 h 3440430"/>
              <a:gd name="connsiteX2" fmla="*/ 1028700 w 4149090"/>
              <a:gd name="connsiteY2" fmla="*/ 480060 h 3440430"/>
              <a:gd name="connsiteX3" fmla="*/ 1360170 w 4149090"/>
              <a:gd name="connsiteY3" fmla="*/ 662940 h 3440430"/>
              <a:gd name="connsiteX4" fmla="*/ 1623060 w 4149090"/>
              <a:gd name="connsiteY4" fmla="*/ 891540 h 3440430"/>
              <a:gd name="connsiteX5" fmla="*/ 1965960 w 4149090"/>
              <a:gd name="connsiteY5" fmla="*/ 342900 h 3440430"/>
              <a:gd name="connsiteX6" fmla="*/ 2491740 w 4149090"/>
              <a:gd name="connsiteY6" fmla="*/ 91440 h 3440430"/>
              <a:gd name="connsiteX7" fmla="*/ 3131820 w 4149090"/>
              <a:gd name="connsiteY7" fmla="*/ 0 h 3440430"/>
              <a:gd name="connsiteX8" fmla="*/ 3737610 w 4149090"/>
              <a:gd name="connsiteY8" fmla="*/ 80010 h 3440430"/>
              <a:gd name="connsiteX9" fmla="*/ 4103370 w 4149090"/>
              <a:gd name="connsiteY9" fmla="*/ 502920 h 3440430"/>
              <a:gd name="connsiteX10" fmla="*/ 4149090 w 4149090"/>
              <a:gd name="connsiteY10" fmla="*/ 994410 h 3440430"/>
              <a:gd name="connsiteX11" fmla="*/ 3977640 w 4149090"/>
              <a:gd name="connsiteY11" fmla="*/ 1497330 h 3440430"/>
              <a:gd name="connsiteX12" fmla="*/ 3783330 w 4149090"/>
              <a:gd name="connsiteY12" fmla="*/ 1851660 h 3440430"/>
              <a:gd name="connsiteX13" fmla="*/ 3234690 w 4149090"/>
              <a:gd name="connsiteY13" fmla="*/ 2308860 h 3440430"/>
              <a:gd name="connsiteX14" fmla="*/ 2994660 w 4149090"/>
              <a:gd name="connsiteY14" fmla="*/ 2686050 h 3440430"/>
              <a:gd name="connsiteX15" fmla="*/ 2697480 w 4149090"/>
              <a:gd name="connsiteY15" fmla="*/ 3188970 h 3440430"/>
              <a:gd name="connsiteX16" fmla="*/ 2503170 w 4149090"/>
              <a:gd name="connsiteY16" fmla="*/ 3440430 h 3440430"/>
              <a:gd name="connsiteX17" fmla="*/ 2217420 w 4149090"/>
              <a:gd name="connsiteY17" fmla="*/ 3200400 h 3440430"/>
              <a:gd name="connsiteX18" fmla="*/ 2023110 w 4149090"/>
              <a:gd name="connsiteY18" fmla="*/ 2651760 h 3440430"/>
              <a:gd name="connsiteX19" fmla="*/ 1771650 w 4149090"/>
              <a:gd name="connsiteY19" fmla="*/ 2526030 h 3440430"/>
              <a:gd name="connsiteX20" fmla="*/ 1348740 w 4149090"/>
              <a:gd name="connsiteY20" fmla="*/ 2240280 h 3440430"/>
              <a:gd name="connsiteX21" fmla="*/ 994410 w 4149090"/>
              <a:gd name="connsiteY21" fmla="*/ 2183130 h 3440430"/>
              <a:gd name="connsiteX22" fmla="*/ 868680 w 4149090"/>
              <a:gd name="connsiteY22" fmla="*/ 1623060 h 3440430"/>
              <a:gd name="connsiteX23" fmla="*/ 514350 w 4149090"/>
              <a:gd name="connsiteY23" fmla="*/ 1223010 h 3440430"/>
              <a:gd name="connsiteX24" fmla="*/ 251460 w 4149090"/>
              <a:gd name="connsiteY24" fmla="*/ 994410 h 3440430"/>
              <a:gd name="connsiteX25" fmla="*/ 68580 w 4149090"/>
              <a:gd name="connsiteY25" fmla="*/ 788670 h 3440430"/>
              <a:gd name="connsiteX26" fmla="*/ 0 w 4149090"/>
              <a:gd name="connsiteY26" fmla="*/ 731520 h 3440430"/>
              <a:gd name="connsiteX0" fmla="*/ 0 w 4149090"/>
              <a:gd name="connsiteY0" fmla="*/ 731520 h 3440430"/>
              <a:gd name="connsiteX1" fmla="*/ 445770 w 4149090"/>
              <a:gd name="connsiteY1" fmla="*/ 491490 h 3440430"/>
              <a:gd name="connsiteX2" fmla="*/ 1028700 w 4149090"/>
              <a:gd name="connsiteY2" fmla="*/ 480060 h 3440430"/>
              <a:gd name="connsiteX3" fmla="*/ 1360170 w 4149090"/>
              <a:gd name="connsiteY3" fmla="*/ 662940 h 3440430"/>
              <a:gd name="connsiteX4" fmla="*/ 1623060 w 4149090"/>
              <a:gd name="connsiteY4" fmla="*/ 891540 h 3440430"/>
              <a:gd name="connsiteX5" fmla="*/ 1965960 w 4149090"/>
              <a:gd name="connsiteY5" fmla="*/ 342900 h 3440430"/>
              <a:gd name="connsiteX6" fmla="*/ 2491740 w 4149090"/>
              <a:gd name="connsiteY6" fmla="*/ 91440 h 3440430"/>
              <a:gd name="connsiteX7" fmla="*/ 3131820 w 4149090"/>
              <a:gd name="connsiteY7" fmla="*/ 0 h 3440430"/>
              <a:gd name="connsiteX8" fmla="*/ 3737610 w 4149090"/>
              <a:gd name="connsiteY8" fmla="*/ 80010 h 3440430"/>
              <a:gd name="connsiteX9" fmla="*/ 4103370 w 4149090"/>
              <a:gd name="connsiteY9" fmla="*/ 502920 h 3440430"/>
              <a:gd name="connsiteX10" fmla="*/ 4149090 w 4149090"/>
              <a:gd name="connsiteY10" fmla="*/ 994410 h 3440430"/>
              <a:gd name="connsiteX11" fmla="*/ 3977640 w 4149090"/>
              <a:gd name="connsiteY11" fmla="*/ 1497330 h 3440430"/>
              <a:gd name="connsiteX12" fmla="*/ 3783330 w 4149090"/>
              <a:gd name="connsiteY12" fmla="*/ 1851660 h 3440430"/>
              <a:gd name="connsiteX13" fmla="*/ 3234690 w 4149090"/>
              <a:gd name="connsiteY13" fmla="*/ 2308860 h 3440430"/>
              <a:gd name="connsiteX14" fmla="*/ 2994660 w 4149090"/>
              <a:gd name="connsiteY14" fmla="*/ 2686050 h 3440430"/>
              <a:gd name="connsiteX15" fmla="*/ 2697480 w 4149090"/>
              <a:gd name="connsiteY15" fmla="*/ 3188970 h 3440430"/>
              <a:gd name="connsiteX16" fmla="*/ 2503170 w 4149090"/>
              <a:gd name="connsiteY16" fmla="*/ 3440430 h 3440430"/>
              <a:gd name="connsiteX17" fmla="*/ 2217420 w 4149090"/>
              <a:gd name="connsiteY17" fmla="*/ 3200400 h 3440430"/>
              <a:gd name="connsiteX18" fmla="*/ 2023110 w 4149090"/>
              <a:gd name="connsiteY18" fmla="*/ 2651760 h 3440430"/>
              <a:gd name="connsiteX19" fmla="*/ 1771650 w 4149090"/>
              <a:gd name="connsiteY19" fmla="*/ 2526030 h 3440430"/>
              <a:gd name="connsiteX20" fmla="*/ 1348740 w 4149090"/>
              <a:gd name="connsiteY20" fmla="*/ 2240280 h 3440430"/>
              <a:gd name="connsiteX21" fmla="*/ 994410 w 4149090"/>
              <a:gd name="connsiteY21" fmla="*/ 2183130 h 3440430"/>
              <a:gd name="connsiteX22" fmla="*/ 832312 w 4149090"/>
              <a:gd name="connsiteY22" fmla="*/ 1649037 h 3440430"/>
              <a:gd name="connsiteX23" fmla="*/ 514350 w 4149090"/>
              <a:gd name="connsiteY23" fmla="*/ 1223010 h 3440430"/>
              <a:gd name="connsiteX24" fmla="*/ 251460 w 4149090"/>
              <a:gd name="connsiteY24" fmla="*/ 994410 h 3440430"/>
              <a:gd name="connsiteX25" fmla="*/ 68580 w 4149090"/>
              <a:gd name="connsiteY25" fmla="*/ 788670 h 3440430"/>
              <a:gd name="connsiteX26" fmla="*/ 0 w 4149090"/>
              <a:gd name="connsiteY26" fmla="*/ 731520 h 3440430"/>
              <a:gd name="connsiteX0" fmla="*/ 0 w 4149090"/>
              <a:gd name="connsiteY0" fmla="*/ 731520 h 3440430"/>
              <a:gd name="connsiteX1" fmla="*/ 445770 w 4149090"/>
              <a:gd name="connsiteY1" fmla="*/ 491490 h 3440430"/>
              <a:gd name="connsiteX2" fmla="*/ 1028700 w 4149090"/>
              <a:gd name="connsiteY2" fmla="*/ 480060 h 3440430"/>
              <a:gd name="connsiteX3" fmla="*/ 1360170 w 4149090"/>
              <a:gd name="connsiteY3" fmla="*/ 662940 h 3440430"/>
              <a:gd name="connsiteX4" fmla="*/ 1623060 w 4149090"/>
              <a:gd name="connsiteY4" fmla="*/ 891540 h 3440430"/>
              <a:gd name="connsiteX5" fmla="*/ 1965960 w 4149090"/>
              <a:gd name="connsiteY5" fmla="*/ 342900 h 3440430"/>
              <a:gd name="connsiteX6" fmla="*/ 2491740 w 4149090"/>
              <a:gd name="connsiteY6" fmla="*/ 91440 h 3440430"/>
              <a:gd name="connsiteX7" fmla="*/ 3131820 w 4149090"/>
              <a:gd name="connsiteY7" fmla="*/ 0 h 3440430"/>
              <a:gd name="connsiteX8" fmla="*/ 3737610 w 4149090"/>
              <a:gd name="connsiteY8" fmla="*/ 80010 h 3440430"/>
              <a:gd name="connsiteX9" fmla="*/ 4103370 w 4149090"/>
              <a:gd name="connsiteY9" fmla="*/ 502920 h 3440430"/>
              <a:gd name="connsiteX10" fmla="*/ 4149090 w 4149090"/>
              <a:gd name="connsiteY10" fmla="*/ 994410 h 3440430"/>
              <a:gd name="connsiteX11" fmla="*/ 3977640 w 4149090"/>
              <a:gd name="connsiteY11" fmla="*/ 1497330 h 3440430"/>
              <a:gd name="connsiteX12" fmla="*/ 3783330 w 4149090"/>
              <a:gd name="connsiteY12" fmla="*/ 1851660 h 3440430"/>
              <a:gd name="connsiteX13" fmla="*/ 3234690 w 4149090"/>
              <a:gd name="connsiteY13" fmla="*/ 2308860 h 3440430"/>
              <a:gd name="connsiteX14" fmla="*/ 2994660 w 4149090"/>
              <a:gd name="connsiteY14" fmla="*/ 2686050 h 3440430"/>
              <a:gd name="connsiteX15" fmla="*/ 2697480 w 4149090"/>
              <a:gd name="connsiteY15" fmla="*/ 3188970 h 3440430"/>
              <a:gd name="connsiteX16" fmla="*/ 2503170 w 4149090"/>
              <a:gd name="connsiteY16" fmla="*/ 3440430 h 3440430"/>
              <a:gd name="connsiteX17" fmla="*/ 2217420 w 4149090"/>
              <a:gd name="connsiteY17" fmla="*/ 3200400 h 3440430"/>
              <a:gd name="connsiteX18" fmla="*/ 2023110 w 4149090"/>
              <a:gd name="connsiteY18" fmla="*/ 2651760 h 3440430"/>
              <a:gd name="connsiteX19" fmla="*/ 1771650 w 4149090"/>
              <a:gd name="connsiteY19" fmla="*/ 2526030 h 3440430"/>
              <a:gd name="connsiteX20" fmla="*/ 1338349 w 4149090"/>
              <a:gd name="connsiteY20" fmla="*/ 2271453 h 3440430"/>
              <a:gd name="connsiteX21" fmla="*/ 994410 w 4149090"/>
              <a:gd name="connsiteY21" fmla="*/ 2183130 h 3440430"/>
              <a:gd name="connsiteX22" fmla="*/ 832312 w 4149090"/>
              <a:gd name="connsiteY22" fmla="*/ 1649037 h 3440430"/>
              <a:gd name="connsiteX23" fmla="*/ 514350 w 4149090"/>
              <a:gd name="connsiteY23" fmla="*/ 1223010 h 3440430"/>
              <a:gd name="connsiteX24" fmla="*/ 251460 w 4149090"/>
              <a:gd name="connsiteY24" fmla="*/ 994410 h 3440430"/>
              <a:gd name="connsiteX25" fmla="*/ 68580 w 4149090"/>
              <a:gd name="connsiteY25" fmla="*/ 788670 h 3440430"/>
              <a:gd name="connsiteX26" fmla="*/ 0 w 4149090"/>
              <a:gd name="connsiteY26" fmla="*/ 731520 h 3440430"/>
              <a:gd name="connsiteX0" fmla="*/ 0 w 4149090"/>
              <a:gd name="connsiteY0" fmla="*/ 731520 h 3440430"/>
              <a:gd name="connsiteX1" fmla="*/ 445770 w 4149090"/>
              <a:gd name="connsiteY1" fmla="*/ 491490 h 3440430"/>
              <a:gd name="connsiteX2" fmla="*/ 1028700 w 4149090"/>
              <a:gd name="connsiteY2" fmla="*/ 480060 h 3440430"/>
              <a:gd name="connsiteX3" fmla="*/ 1360170 w 4149090"/>
              <a:gd name="connsiteY3" fmla="*/ 662940 h 3440430"/>
              <a:gd name="connsiteX4" fmla="*/ 1623060 w 4149090"/>
              <a:gd name="connsiteY4" fmla="*/ 891540 h 3440430"/>
              <a:gd name="connsiteX5" fmla="*/ 1965960 w 4149090"/>
              <a:gd name="connsiteY5" fmla="*/ 342900 h 3440430"/>
              <a:gd name="connsiteX6" fmla="*/ 2491740 w 4149090"/>
              <a:gd name="connsiteY6" fmla="*/ 91440 h 3440430"/>
              <a:gd name="connsiteX7" fmla="*/ 3131820 w 4149090"/>
              <a:gd name="connsiteY7" fmla="*/ 0 h 3440430"/>
              <a:gd name="connsiteX8" fmla="*/ 3737610 w 4149090"/>
              <a:gd name="connsiteY8" fmla="*/ 80010 h 3440430"/>
              <a:gd name="connsiteX9" fmla="*/ 4103370 w 4149090"/>
              <a:gd name="connsiteY9" fmla="*/ 502920 h 3440430"/>
              <a:gd name="connsiteX10" fmla="*/ 4149090 w 4149090"/>
              <a:gd name="connsiteY10" fmla="*/ 994410 h 3440430"/>
              <a:gd name="connsiteX11" fmla="*/ 3977640 w 4149090"/>
              <a:gd name="connsiteY11" fmla="*/ 1497330 h 3440430"/>
              <a:gd name="connsiteX12" fmla="*/ 3783330 w 4149090"/>
              <a:gd name="connsiteY12" fmla="*/ 1851660 h 3440430"/>
              <a:gd name="connsiteX13" fmla="*/ 3234690 w 4149090"/>
              <a:gd name="connsiteY13" fmla="*/ 2308860 h 3440430"/>
              <a:gd name="connsiteX14" fmla="*/ 2994660 w 4149090"/>
              <a:gd name="connsiteY14" fmla="*/ 2686050 h 3440430"/>
              <a:gd name="connsiteX15" fmla="*/ 2697480 w 4149090"/>
              <a:gd name="connsiteY15" fmla="*/ 3188970 h 3440430"/>
              <a:gd name="connsiteX16" fmla="*/ 2503170 w 4149090"/>
              <a:gd name="connsiteY16" fmla="*/ 3440430 h 3440430"/>
              <a:gd name="connsiteX17" fmla="*/ 2217420 w 4149090"/>
              <a:gd name="connsiteY17" fmla="*/ 3200400 h 3440430"/>
              <a:gd name="connsiteX18" fmla="*/ 2023110 w 4149090"/>
              <a:gd name="connsiteY18" fmla="*/ 2651760 h 3440430"/>
              <a:gd name="connsiteX19" fmla="*/ 1740477 w 4149090"/>
              <a:gd name="connsiteY19" fmla="*/ 2562398 h 3440430"/>
              <a:gd name="connsiteX20" fmla="*/ 1338349 w 4149090"/>
              <a:gd name="connsiteY20" fmla="*/ 2271453 h 3440430"/>
              <a:gd name="connsiteX21" fmla="*/ 994410 w 4149090"/>
              <a:gd name="connsiteY21" fmla="*/ 2183130 h 3440430"/>
              <a:gd name="connsiteX22" fmla="*/ 832312 w 4149090"/>
              <a:gd name="connsiteY22" fmla="*/ 1649037 h 3440430"/>
              <a:gd name="connsiteX23" fmla="*/ 514350 w 4149090"/>
              <a:gd name="connsiteY23" fmla="*/ 1223010 h 3440430"/>
              <a:gd name="connsiteX24" fmla="*/ 251460 w 4149090"/>
              <a:gd name="connsiteY24" fmla="*/ 994410 h 3440430"/>
              <a:gd name="connsiteX25" fmla="*/ 68580 w 4149090"/>
              <a:gd name="connsiteY25" fmla="*/ 788670 h 3440430"/>
              <a:gd name="connsiteX26" fmla="*/ 0 w 4149090"/>
              <a:gd name="connsiteY26" fmla="*/ 731520 h 3440430"/>
              <a:gd name="connsiteX0" fmla="*/ 0 w 4149090"/>
              <a:gd name="connsiteY0" fmla="*/ 731520 h 3440430"/>
              <a:gd name="connsiteX1" fmla="*/ 445770 w 4149090"/>
              <a:gd name="connsiteY1" fmla="*/ 491490 h 3440430"/>
              <a:gd name="connsiteX2" fmla="*/ 1028700 w 4149090"/>
              <a:gd name="connsiteY2" fmla="*/ 480060 h 3440430"/>
              <a:gd name="connsiteX3" fmla="*/ 1360170 w 4149090"/>
              <a:gd name="connsiteY3" fmla="*/ 662940 h 3440430"/>
              <a:gd name="connsiteX4" fmla="*/ 1623060 w 4149090"/>
              <a:gd name="connsiteY4" fmla="*/ 891540 h 3440430"/>
              <a:gd name="connsiteX5" fmla="*/ 1965960 w 4149090"/>
              <a:gd name="connsiteY5" fmla="*/ 342900 h 3440430"/>
              <a:gd name="connsiteX6" fmla="*/ 2491740 w 4149090"/>
              <a:gd name="connsiteY6" fmla="*/ 91440 h 3440430"/>
              <a:gd name="connsiteX7" fmla="*/ 3131820 w 4149090"/>
              <a:gd name="connsiteY7" fmla="*/ 0 h 3440430"/>
              <a:gd name="connsiteX8" fmla="*/ 3737610 w 4149090"/>
              <a:gd name="connsiteY8" fmla="*/ 80010 h 3440430"/>
              <a:gd name="connsiteX9" fmla="*/ 4103370 w 4149090"/>
              <a:gd name="connsiteY9" fmla="*/ 502920 h 3440430"/>
              <a:gd name="connsiteX10" fmla="*/ 4149090 w 4149090"/>
              <a:gd name="connsiteY10" fmla="*/ 994410 h 3440430"/>
              <a:gd name="connsiteX11" fmla="*/ 3977640 w 4149090"/>
              <a:gd name="connsiteY11" fmla="*/ 1497330 h 3440430"/>
              <a:gd name="connsiteX12" fmla="*/ 3783330 w 4149090"/>
              <a:gd name="connsiteY12" fmla="*/ 1851660 h 3440430"/>
              <a:gd name="connsiteX13" fmla="*/ 3234690 w 4149090"/>
              <a:gd name="connsiteY13" fmla="*/ 2308860 h 3440430"/>
              <a:gd name="connsiteX14" fmla="*/ 2994660 w 4149090"/>
              <a:gd name="connsiteY14" fmla="*/ 2686050 h 3440430"/>
              <a:gd name="connsiteX15" fmla="*/ 2697480 w 4149090"/>
              <a:gd name="connsiteY15" fmla="*/ 3188970 h 3440430"/>
              <a:gd name="connsiteX16" fmla="*/ 2503170 w 4149090"/>
              <a:gd name="connsiteY16" fmla="*/ 3440430 h 3440430"/>
              <a:gd name="connsiteX17" fmla="*/ 2217420 w 4149090"/>
              <a:gd name="connsiteY17" fmla="*/ 3200400 h 3440430"/>
              <a:gd name="connsiteX18" fmla="*/ 1971156 w 4149090"/>
              <a:gd name="connsiteY18" fmla="*/ 2724496 h 3440430"/>
              <a:gd name="connsiteX19" fmla="*/ 1740477 w 4149090"/>
              <a:gd name="connsiteY19" fmla="*/ 2562398 h 3440430"/>
              <a:gd name="connsiteX20" fmla="*/ 1338349 w 4149090"/>
              <a:gd name="connsiteY20" fmla="*/ 2271453 h 3440430"/>
              <a:gd name="connsiteX21" fmla="*/ 994410 w 4149090"/>
              <a:gd name="connsiteY21" fmla="*/ 2183130 h 3440430"/>
              <a:gd name="connsiteX22" fmla="*/ 832312 w 4149090"/>
              <a:gd name="connsiteY22" fmla="*/ 1649037 h 3440430"/>
              <a:gd name="connsiteX23" fmla="*/ 514350 w 4149090"/>
              <a:gd name="connsiteY23" fmla="*/ 1223010 h 3440430"/>
              <a:gd name="connsiteX24" fmla="*/ 251460 w 4149090"/>
              <a:gd name="connsiteY24" fmla="*/ 994410 h 3440430"/>
              <a:gd name="connsiteX25" fmla="*/ 68580 w 4149090"/>
              <a:gd name="connsiteY25" fmla="*/ 788670 h 3440430"/>
              <a:gd name="connsiteX26" fmla="*/ 0 w 4149090"/>
              <a:gd name="connsiteY26" fmla="*/ 731520 h 3440430"/>
              <a:gd name="connsiteX0" fmla="*/ 0 w 4149090"/>
              <a:gd name="connsiteY0" fmla="*/ 731520 h 3440430"/>
              <a:gd name="connsiteX1" fmla="*/ 445770 w 4149090"/>
              <a:gd name="connsiteY1" fmla="*/ 491490 h 3440430"/>
              <a:gd name="connsiteX2" fmla="*/ 1028700 w 4149090"/>
              <a:gd name="connsiteY2" fmla="*/ 480060 h 3440430"/>
              <a:gd name="connsiteX3" fmla="*/ 1360170 w 4149090"/>
              <a:gd name="connsiteY3" fmla="*/ 662940 h 3440430"/>
              <a:gd name="connsiteX4" fmla="*/ 1623060 w 4149090"/>
              <a:gd name="connsiteY4" fmla="*/ 891540 h 3440430"/>
              <a:gd name="connsiteX5" fmla="*/ 1965960 w 4149090"/>
              <a:gd name="connsiteY5" fmla="*/ 342900 h 3440430"/>
              <a:gd name="connsiteX6" fmla="*/ 2491740 w 4149090"/>
              <a:gd name="connsiteY6" fmla="*/ 91440 h 3440430"/>
              <a:gd name="connsiteX7" fmla="*/ 3131820 w 4149090"/>
              <a:gd name="connsiteY7" fmla="*/ 0 h 3440430"/>
              <a:gd name="connsiteX8" fmla="*/ 3737610 w 4149090"/>
              <a:gd name="connsiteY8" fmla="*/ 80010 h 3440430"/>
              <a:gd name="connsiteX9" fmla="*/ 4103370 w 4149090"/>
              <a:gd name="connsiteY9" fmla="*/ 502920 h 3440430"/>
              <a:gd name="connsiteX10" fmla="*/ 4149090 w 4149090"/>
              <a:gd name="connsiteY10" fmla="*/ 994410 h 3440430"/>
              <a:gd name="connsiteX11" fmla="*/ 3977640 w 4149090"/>
              <a:gd name="connsiteY11" fmla="*/ 1497330 h 3440430"/>
              <a:gd name="connsiteX12" fmla="*/ 3783330 w 4149090"/>
              <a:gd name="connsiteY12" fmla="*/ 1851660 h 3440430"/>
              <a:gd name="connsiteX13" fmla="*/ 3234690 w 4149090"/>
              <a:gd name="connsiteY13" fmla="*/ 2308860 h 3440430"/>
              <a:gd name="connsiteX14" fmla="*/ 2994660 w 4149090"/>
              <a:gd name="connsiteY14" fmla="*/ 2686050 h 3440430"/>
              <a:gd name="connsiteX15" fmla="*/ 2697480 w 4149090"/>
              <a:gd name="connsiteY15" fmla="*/ 3188970 h 3440430"/>
              <a:gd name="connsiteX16" fmla="*/ 2503170 w 4149090"/>
              <a:gd name="connsiteY16" fmla="*/ 3440430 h 3440430"/>
              <a:gd name="connsiteX17" fmla="*/ 2217420 w 4149090"/>
              <a:gd name="connsiteY17" fmla="*/ 3200400 h 3440430"/>
              <a:gd name="connsiteX18" fmla="*/ 1971156 w 4149090"/>
              <a:gd name="connsiteY18" fmla="*/ 2724496 h 3440430"/>
              <a:gd name="connsiteX19" fmla="*/ 1740477 w 4149090"/>
              <a:gd name="connsiteY19" fmla="*/ 2562398 h 3440430"/>
              <a:gd name="connsiteX20" fmla="*/ 1338349 w 4149090"/>
              <a:gd name="connsiteY20" fmla="*/ 2271453 h 3440430"/>
              <a:gd name="connsiteX21" fmla="*/ 994410 w 4149090"/>
              <a:gd name="connsiteY21" fmla="*/ 2183130 h 3440430"/>
              <a:gd name="connsiteX22" fmla="*/ 832312 w 4149090"/>
              <a:gd name="connsiteY22" fmla="*/ 1649037 h 3440430"/>
              <a:gd name="connsiteX23" fmla="*/ 514350 w 4149090"/>
              <a:gd name="connsiteY23" fmla="*/ 1223010 h 3440430"/>
              <a:gd name="connsiteX24" fmla="*/ 251460 w 4149090"/>
              <a:gd name="connsiteY24" fmla="*/ 994410 h 3440430"/>
              <a:gd name="connsiteX25" fmla="*/ 68580 w 4149090"/>
              <a:gd name="connsiteY25" fmla="*/ 876993 h 3440430"/>
              <a:gd name="connsiteX26" fmla="*/ 0 w 4149090"/>
              <a:gd name="connsiteY26" fmla="*/ 731520 h 3440430"/>
              <a:gd name="connsiteX0" fmla="*/ 0 w 4149090"/>
              <a:gd name="connsiteY0" fmla="*/ 731520 h 3440430"/>
              <a:gd name="connsiteX1" fmla="*/ 445770 w 4149090"/>
              <a:gd name="connsiteY1" fmla="*/ 491490 h 3440430"/>
              <a:gd name="connsiteX2" fmla="*/ 1028700 w 4149090"/>
              <a:gd name="connsiteY2" fmla="*/ 480060 h 3440430"/>
              <a:gd name="connsiteX3" fmla="*/ 1360170 w 4149090"/>
              <a:gd name="connsiteY3" fmla="*/ 662940 h 3440430"/>
              <a:gd name="connsiteX4" fmla="*/ 1623060 w 4149090"/>
              <a:gd name="connsiteY4" fmla="*/ 891540 h 3440430"/>
              <a:gd name="connsiteX5" fmla="*/ 1965960 w 4149090"/>
              <a:gd name="connsiteY5" fmla="*/ 342900 h 3440430"/>
              <a:gd name="connsiteX6" fmla="*/ 2491740 w 4149090"/>
              <a:gd name="connsiteY6" fmla="*/ 91440 h 3440430"/>
              <a:gd name="connsiteX7" fmla="*/ 3131820 w 4149090"/>
              <a:gd name="connsiteY7" fmla="*/ 0 h 3440430"/>
              <a:gd name="connsiteX8" fmla="*/ 3737610 w 4149090"/>
              <a:gd name="connsiteY8" fmla="*/ 80010 h 3440430"/>
              <a:gd name="connsiteX9" fmla="*/ 4103370 w 4149090"/>
              <a:gd name="connsiteY9" fmla="*/ 502920 h 3440430"/>
              <a:gd name="connsiteX10" fmla="*/ 4149090 w 4149090"/>
              <a:gd name="connsiteY10" fmla="*/ 994410 h 3440430"/>
              <a:gd name="connsiteX11" fmla="*/ 3977640 w 4149090"/>
              <a:gd name="connsiteY11" fmla="*/ 1497330 h 3440430"/>
              <a:gd name="connsiteX12" fmla="*/ 3783330 w 4149090"/>
              <a:gd name="connsiteY12" fmla="*/ 1851660 h 3440430"/>
              <a:gd name="connsiteX13" fmla="*/ 3234690 w 4149090"/>
              <a:gd name="connsiteY13" fmla="*/ 2308860 h 3440430"/>
              <a:gd name="connsiteX14" fmla="*/ 2994660 w 4149090"/>
              <a:gd name="connsiteY14" fmla="*/ 2686050 h 3440430"/>
              <a:gd name="connsiteX15" fmla="*/ 2697480 w 4149090"/>
              <a:gd name="connsiteY15" fmla="*/ 3188970 h 3440430"/>
              <a:gd name="connsiteX16" fmla="*/ 2503170 w 4149090"/>
              <a:gd name="connsiteY16" fmla="*/ 3440430 h 3440430"/>
              <a:gd name="connsiteX17" fmla="*/ 2217420 w 4149090"/>
              <a:gd name="connsiteY17" fmla="*/ 3200400 h 3440430"/>
              <a:gd name="connsiteX18" fmla="*/ 1971156 w 4149090"/>
              <a:gd name="connsiteY18" fmla="*/ 2724496 h 3440430"/>
              <a:gd name="connsiteX19" fmla="*/ 1740477 w 4149090"/>
              <a:gd name="connsiteY19" fmla="*/ 2562398 h 3440430"/>
              <a:gd name="connsiteX20" fmla="*/ 1338349 w 4149090"/>
              <a:gd name="connsiteY20" fmla="*/ 2271453 h 3440430"/>
              <a:gd name="connsiteX21" fmla="*/ 994410 w 4149090"/>
              <a:gd name="connsiteY21" fmla="*/ 2183130 h 3440430"/>
              <a:gd name="connsiteX22" fmla="*/ 832312 w 4149090"/>
              <a:gd name="connsiteY22" fmla="*/ 1649037 h 3440430"/>
              <a:gd name="connsiteX23" fmla="*/ 514350 w 4149090"/>
              <a:gd name="connsiteY23" fmla="*/ 1223010 h 3440430"/>
              <a:gd name="connsiteX24" fmla="*/ 251460 w 4149090"/>
              <a:gd name="connsiteY24" fmla="*/ 994410 h 3440430"/>
              <a:gd name="connsiteX25" fmla="*/ 68580 w 4149090"/>
              <a:gd name="connsiteY25" fmla="*/ 876993 h 3440430"/>
              <a:gd name="connsiteX26" fmla="*/ 0 w 4149090"/>
              <a:gd name="connsiteY26" fmla="*/ 731520 h 3440430"/>
              <a:gd name="connsiteX0" fmla="*/ 0 w 4149090"/>
              <a:gd name="connsiteY0" fmla="*/ 731520 h 3440430"/>
              <a:gd name="connsiteX1" fmla="*/ 445770 w 4149090"/>
              <a:gd name="connsiteY1" fmla="*/ 491490 h 3440430"/>
              <a:gd name="connsiteX2" fmla="*/ 1028700 w 4149090"/>
              <a:gd name="connsiteY2" fmla="*/ 480060 h 3440430"/>
              <a:gd name="connsiteX3" fmla="*/ 1360170 w 4149090"/>
              <a:gd name="connsiteY3" fmla="*/ 662940 h 3440430"/>
              <a:gd name="connsiteX4" fmla="*/ 1623060 w 4149090"/>
              <a:gd name="connsiteY4" fmla="*/ 891540 h 3440430"/>
              <a:gd name="connsiteX5" fmla="*/ 1965960 w 4149090"/>
              <a:gd name="connsiteY5" fmla="*/ 342900 h 3440430"/>
              <a:gd name="connsiteX6" fmla="*/ 2491740 w 4149090"/>
              <a:gd name="connsiteY6" fmla="*/ 91440 h 3440430"/>
              <a:gd name="connsiteX7" fmla="*/ 3131820 w 4149090"/>
              <a:gd name="connsiteY7" fmla="*/ 0 h 3440430"/>
              <a:gd name="connsiteX8" fmla="*/ 3737610 w 4149090"/>
              <a:gd name="connsiteY8" fmla="*/ 80010 h 3440430"/>
              <a:gd name="connsiteX9" fmla="*/ 4103370 w 4149090"/>
              <a:gd name="connsiteY9" fmla="*/ 502920 h 3440430"/>
              <a:gd name="connsiteX10" fmla="*/ 4149090 w 4149090"/>
              <a:gd name="connsiteY10" fmla="*/ 994410 h 3440430"/>
              <a:gd name="connsiteX11" fmla="*/ 3977640 w 4149090"/>
              <a:gd name="connsiteY11" fmla="*/ 1497330 h 3440430"/>
              <a:gd name="connsiteX12" fmla="*/ 3783330 w 4149090"/>
              <a:gd name="connsiteY12" fmla="*/ 1851660 h 3440430"/>
              <a:gd name="connsiteX13" fmla="*/ 3234690 w 4149090"/>
              <a:gd name="connsiteY13" fmla="*/ 2308860 h 3440430"/>
              <a:gd name="connsiteX14" fmla="*/ 2994660 w 4149090"/>
              <a:gd name="connsiteY14" fmla="*/ 2686050 h 3440430"/>
              <a:gd name="connsiteX15" fmla="*/ 2697480 w 4149090"/>
              <a:gd name="connsiteY15" fmla="*/ 3188970 h 3440430"/>
              <a:gd name="connsiteX16" fmla="*/ 2503170 w 4149090"/>
              <a:gd name="connsiteY16" fmla="*/ 3440430 h 3440430"/>
              <a:gd name="connsiteX17" fmla="*/ 2217420 w 4149090"/>
              <a:gd name="connsiteY17" fmla="*/ 3200400 h 3440430"/>
              <a:gd name="connsiteX18" fmla="*/ 1971156 w 4149090"/>
              <a:gd name="connsiteY18" fmla="*/ 2724496 h 3440430"/>
              <a:gd name="connsiteX19" fmla="*/ 1740477 w 4149090"/>
              <a:gd name="connsiteY19" fmla="*/ 2562398 h 3440430"/>
              <a:gd name="connsiteX20" fmla="*/ 1338349 w 4149090"/>
              <a:gd name="connsiteY20" fmla="*/ 2271453 h 3440430"/>
              <a:gd name="connsiteX21" fmla="*/ 994410 w 4149090"/>
              <a:gd name="connsiteY21" fmla="*/ 2183130 h 3440430"/>
              <a:gd name="connsiteX22" fmla="*/ 832312 w 4149090"/>
              <a:gd name="connsiteY22" fmla="*/ 1649037 h 3440430"/>
              <a:gd name="connsiteX23" fmla="*/ 514350 w 4149090"/>
              <a:gd name="connsiteY23" fmla="*/ 1223010 h 3440430"/>
              <a:gd name="connsiteX24" fmla="*/ 251460 w 4149090"/>
              <a:gd name="connsiteY24" fmla="*/ 994410 h 3440430"/>
              <a:gd name="connsiteX25" fmla="*/ 68580 w 4149090"/>
              <a:gd name="connsiteY25" fmla="*/ 876993 h 3440430"/>
              <a:gd name="connsiteX26" fmla="*/ 0 w 4149090"/>
              <a:gd name="connsiteY26" fmla="*/ 731520 h 3440430"/>
              <a:gd name="connsiteX0" fmla="*/ 0 w 4149090"/>
              <a:gd name="connsiteY0" fmla="*/ 731520 h 3440430"/>
              <a:gd name="connsiteX1" fmla="*/ 445770 w 4149090"/>
              <a:gd name="connsiteY1" fmla="*/ 491490 h 3440430"/>
              <a:gd name="connsiteX2" fmla="*/ 1028700 w 4149090"/>
              <a:gd name="connsiteY2" fmla="*/ 480060 h 3440430"/>
              <a:gd name="connsiteX3" fmla="*/ 1360170 w 4149090"/>
              <a:gd name="connsiteY3" fmla="*/ 662940 h 3440430"/>
              <a:gd name="connsiteX4" fmla="*/ 1623060 w 4149090"/>
              <a:gd name="connsiteY4" fmla="*/ 891540 h 3440430"/>
              <a:gd name="connsiteX5" fmla="*/ 1965960 w 4149090"/>
              <a:gd name="connsiteY5" fmla="*/ 342900 h 3440430"/>
              <a:gd name="connsiteX6" fmla="*/ 2491740 w 4149090"/>
              <a:gd name="connsiteY6" fmla="*/ 91440 h 3440430"/>
              <a:gd name="connsiteX7" fmla="*/ 3131820 w 4149090"/>
              <a:gd name="connsiteY7" fmla="*/ 0 h 3440430"/>
              <a:gd name="connsiteX8" fmla="*/ 3737610 w 4149090"/>
              <a:gd name="connsiteY8" fmla="*/ 80010 h 3440430"/>
              <a:gd name="connsiteX9" fmla="*/ 4103370 w 4149090"/>
              <a:gd name="connsiteY9" fmla="*/ 502920 h 3440430"/>
              <a:gd name="connsiteX10" fmla="*/ 4149090 w 4149090"/>
              <a:gd name="connsiteY10" fmla="*/ 994410 h 3440430"/>
              <a:gd name="connsiteX11" fmla="*/ 3977640 w 4149090"/>
              <a:gd name="connsiteY11" fmla="*/ 1497330 h 3440430"/>
              <a:gd name="connsiteX12" fmla="*/ 3783330 w 4149090"/>
              <a:gd name="connsiteY12" fmla="*/ 1851660 h 3440430"/>
              <a:gd name="connsiteX13" fmla="*/ 3234690 w 4149090"/>
              <a:gd name="connsiteY13" fmla="*/ 2308860 h 3440430"/>
              <a:gd name="connsiteX14" fmla="*/ 2994660 w 4149090"/>
              <a:gd name="connsiteY14" fmla="*/ 2686050 h 3440430"/>
              <a:gd name="connsiteX15" fmla="*/ 2697480 w 4149090"/>
              <a:gd name="connsiteY15" fmla="*/ 3188970 h 3440430"/>
              <a:gd name="connsiteX16" fmla="*/ 2503170 w 4149090"/>
              <a:gd name="connsiteY16" fmla="*/ 3440430 h 3440430"/>
              <a:gd name="connsiteX17" fmla="*/ 2217420 w 4149090"/>
              <a:gd name="connsiteY17" fmla="*/ 3200400 h 3440430"/>
              <a:gd name="connsiteX18" fmla="*/ 1971156 w 4149090"/>
              <a:gd name="connsiteY18" fmla="*/ 2724496 h 3440430"/>
              <a:gd name="connsiteX19" fmla="*/ 1740477 w 4149090"/>
              <a:gd name="connsiteY19" fmla="*/ 2562398 h 3440430"/>
              <a:gd name="connsiteX20" fmla="*/ 1338349 w 4149090"/>
              <a:gd name="connsiteY20" fmla="*/ 2271453 h 3440430"/>
              <a:gd name="connsiteX21" fmla="*/ 994410 w 4149090"/>
              <a:gd name="connsiteY21" fmla="*/ 2183130 h 3440430"/>
              <a:gd name="connsiteX22" fmla="*/ 832312 w 4149090"/>
              <a:gd name="connsiteY22" fmla="*/ 1649037 h 3440430"/>
              <a:gd name="connsiteX23" fmla="*/ 514350 w 4149090"/>
              <a:gd name="connsiteY23" fmla="*/ 1223010 h 3440430"/>
              <a:gd name="connsiteX24" fmla="*/ 251460 w 4149090"/>
              <a:gd name="connsiteY24" fmla="*/ 994410 h 3440430"/>
              <a:gd name="connsiteX25" fmla="*/ 68580 w 4149090"/>
              <a:gd name="connsiteY25" fmla="*/ 876993 h 3440430"/>
              <a:gd name="connsiteX26" fmla="*/ 0 w 4149090"/>
              <a:gd name="connsiteY26" fmla="*/ 731520 h 3440430"/>
              <a:gd name="connsiteX0" fmla="*/ 0 w 4149090"/>
              <a:gd name="connsiteY0" fmla="*/ 731520 h 3440430"/>
              <a:gd name="connsiteX1" fmla="*/ 445770 w 4149090"/>
              <a:gd name="connsiteY1" fmla="*/ 491490 h 3440430"/>
              <a:gd name="connsiteX2" fmla="*/ 1028700 w 4149090"/>
              <a:gd name="connsiteY2" fmla="*/ 480060 h 3440430"/>
              <a:gd name="connsiteX3" fmla="*/ 1360170 w 4149090"/>
              <a:gd name="connsiteY3" fmla="*/ 662940 h 3440430"/>
              <a:gd name="connsiteX4" fmla="*/ 1623060 w 4149090"/>
              <a:gd name="connsiteY4" fmla="*/ 891540 h 3440430"/>
              <a:gd name="connsiteX5" fmla="*/ 1965960 w 4149090"/>
              <a:gd name="connsiteY5" fmla="*/ 342900 h 3440430"/>
              <a:gd name="connsiteX6" fmla="*/ 2491740 w 4149090"/>
              <a:gd name="connsiteY6" fmla="*/ 91440 h 3440430"/>
              <a:gd name="connsiteX7" fmla="*/ 3131820 w 4149090"/>
              <a:gd name="connsiteY7" fmla="*/ 0 h 3440430"/>
              <a:gd name="connsiteX8" fmla="*/ 3737610 w 4149090"/>
              <a:gd name="connsiteY8" fmla="*/ 80010 h 3440430"/>
              <a:gd name="connsiteX9" fmla="*/ 4103370 w 4149090"/>
              <a:gd name="connsiteY9" fmla="*/ 502920 h 3440430"/>
              <a:gd name="connsiteX10" fmla="*/ 4149090 w 4149090"/>
              <a:gd name="connsiteY10" fmla="*/ 994410 h 3440430"/>
              <a:gd name="connsiteX11" fmla="*/ 3977640 w 4149090"/>
              <a:gd name="connsiteY11" fmla="*/ 1497330 h 3440430"/>
              <a:gd name="connsiteX12" fmla="*/ 3783330 w 4149090"/>
              <a:gd name="connsiteY12" fmla="*/ 1851660 h 3440430"/>
              <a:gd name="connsiteX13" fmla="*/ 3234690 w 4149090"/>
              <a:gd name="connsiteY13" fmla="*/ 2308860 h 3440430"/>
              <a:gd name="connsiteX14" fmla="*/ 2994660 w 4149090"/>
              <a:gd name="connsiteY14" fmla="*/ 2686050 h 3440430"/>
              <a:gd name="connsiteX15" fmla="*/ 2697480 w 4149090"/>
              <a:gd name="connsiteY15" fmla="*/ 3188970 h 3440430"/>
              <a:gd name="connsiteX16" fmla="*/ 2503170 w 4149090"/>
              <a:gd name="connsiteY16" fmla="*/ 3440430 h 3440430"/>
              <a:gd name="connsiteX17" fmla="*/ 2217420 w 4149090"/>
              <a:gd name="connsiteY17" fmla="*/ 3200400 h 3440430"/>
              <a:gd name="connsiteX18" fmla="*/ 1971156 w 4149090"/>
              <a:gd name="connsiteY18" fmla="*/ 2724496 h 3440430"/>
              <a:gd name="connsiteX19" fmla="*/ 1740477 w 4149090"/>
              <a:gd name="connsiteY19" fmla="*/ 2562398 h 3440430"/>
              <a:gd name="connsiteX20" fmla="*/ 1338349 w 4149090"/>
              <a:gd name="connsiteY20" fmla="*/ 2271453 h 3440430"/>
              <a:gd name="connsiteX21" fmla="*/ 994410 w 4149090"/>
              <a:gd name="connsiteY21" fmla="*/ 2183130 h 3440430"/>
              <a:gd name="connsiteX22" fmla="*/ 832312 w 4149090"/>
              <a:gd name="connsiteY22" fmla="*/ 1649037 h 3440430"/>
              <a:gd name="connsiteX23" fmla="*/ 514350 w 4149090"/>
              <a:gd name="connsiteY23" fmla="*/ 1223010 h 3440430"/>
              <a:gd name="connsiteX24" fmla="*/ 251460 w 4149090"/>
              <a:gd name="connsiteY24" fmla="*/ 994410 h 3440430"/>
              <a:gd name="connsiteX25" fmla="*/ 68580 w 4149090"/>
              <a:gd name="connsiteY25" fmla="*/ 876993 h 3440430"/>
              <a:gd name="connsiteX26" fmla="*/ 0 w 4149090"/>
              <a:gd name="connsiteY26" fmla="*/ 731520 h 3440430"/>
              <a:gd name="connsiteX0" fmla="*/ 0 w 4149090"/>
              <a:gd name="connsiteY0" fmla="*/ 737975 h 3446885"/>
              <a:gd name="connsiteX1" fmla="*/ 445770 w 4149090"/>
              <a:gd name="connsiteY1" fmla="*/ 497945 h 3446885"/>
              <a:gd name="connsiteX2" fmla="*/ 1028700 w 4149090"/>
              <a:gd name="connsiteY2" fmla="*/ 486515 h 3446885"/>
              <a:gd name="connsiteX3" fmla="*/ 1360170 w 4149090"/>
              <a:gd name="connsiteY3" fmla="*/ 669395 h 3446885"/>
              <a:gd name="connsiteX4" fmla="*/ 1623060 w 4149090"/>
              <a:gd name="connsiteY4" fmla="*/ 897995 h 3446885"/>
              <a:gd name="connsiteX5" fmla="*/ 1965960 w 4149090"/>
              <a:gd name="connsiteY5" fmla="*/ 349355 h 3446885"/>
              <a:gd name="connsiteX6" fmla="*/ 2491740 w 4149090"/>
              <a:gd name="connsiteY6" fmla="*/ 97895 h 3446885"/>
              <a:gd name="connsiteX7" fmla="*/ 3131820 w 4149090"/>
              <a:gd name="connsiteY7" fmla="*/ 6455 h 3446885"/>
              <a:gd name="connsiteX8" fmla="*/ 3737610 w 4149090"/>
              <a:gd name="connsiteY8" fmla="*/ 86465 h 3446885"/>
              <a:gd name="connsiteX9" fmla="*/ 4103370 w 4149090"/>
              <a:gd name="connsiteY9" fmla="*/ 509375 h 3446885"/>
              <a:gd name="connsiteX10" fmla="*/ 4149090 w 4149090"/>
              <a:gd name="connsiteY10" fmla="*/ 1000865 h 3446885"/>
              <a:gd name="connsiteX11" fmla="*/ 3977640 w 4149090"/>
              <a:gd name="connsiteY11" fmla="*/ 1503785 h 3446885"/>
              <a:gd name="connsiteX12" fmla="*/ 3783330 w 4149090"/>
              <a:gd name="connsiteY12" fmla="*/ 1858115 h 3446885"/>
              <a:gd name="connsiteX13" fmla="*/ 3234690 w 4149090"/>
              <a:gd name="connsiteY13" fmla="*/ 2315315 h 3446885"/>
              <a:gd name="connsiteX14" fmla="*/ 2994660 w 4149090"/>
              <a:gd name="connsiteY14" fmla="*/ 2692505 h 3446885"/>
              <a:gd name="connsiteX15" fmla="*/ 2697480 w 4149090"/>
              <a:gd name="connsiteY15" fmla="*/ 3195425 h 3446885"/>
              <a:gd name="connsiteX16" fmla="*/ 2503170 w 4149090"/>
              <a:gd name="connsiteY16" fmla="*/ 3446885 h 3446885"/>
              <a:gd name="connsiteX17" fmla="*/ 2217420 w 4149090"/>
              <a:gd name="connsiteY17" fmla="*/ 3206855 h 3446885"/>
              <a:gd name="connsiteX18" fmla="*/ 1971156 w 4149090"/>
              <a:gd name="connsiteY18" fmla="*/ 2730951 h 3446885"/>
              <a:gd name="connsiteX19" fmla="*/ 1740477 w 4149090"/>
              <a:gd name="connsiteY19" fmla="*/ 2568853 h 3446885"/>
              <a:gd name="connsiteX20" fmla="*/ 1338349 w 4149090"/>
              <a:gd name="connsiteY20" fmla="*/ 2277908 h 3446885"/>
              <a:gd name="connsiteX21" fmla="*/ 994410 w 4149090"/>
              <a:gd name="connsiteY21" fmla="*/ 2189585 h 3446885"/>
              <a:gd name="connsiteX22" fmla="*/ 832312 w 4149090"/>
              <a:gd name="connsiteY22" fmla="*/ 1655492 h 3446885"/>
              <a:gd name="connsiteX23" fmla="*/ 514350 w 4149090"/>
              <a:gd name="connsiteY23" fmla="*/ 1229465 h 3446885"/>
              <a:gd name="connsiteX24" fmla="*/ 251460 w 4149090"/>
              <a:gd name="connsiteY24" fmla="*/ 1000865 h 3446885"/>
              <a:gd name="connsiteX25" fmla="*/ 68580 w 4149090"/>
              <a:gd name="connsiteY25" fmla="*/ 883448 h 3446885"/>
              <a:gd name="connsiteX26" fmla="*/ 0 w 4149090"/>
              <a:gd name="connsiteY26" fmla="*/ 737975 h 3446885"/>
              <a:gd name="connsiteX0" fmla="*/ 0 w 4149090"/>
              <a:gd name="connsiteY0" fmla="*/ 733197 h 3442107"/>
              <a:gd name="connsiteX1" fmla="*/ 445770 w 4149090"/>
              <a:gd name="connsiteY1" fmla="*/ 493167 h 3442107"/>
              <a:gd name="connsiteX2" fmla="*/ 1028700 w 4149090"/>
              <a:gd name="connsiteY2" fmla="*/ 481737 h 3442107"/>
              <a:gd name="connsiteX3" fmla="*/ 1360170 w 4149090"/>
              <a:gd name="connsiteY3" fmla="*/ 664617 h 3442107"/>
              <a:gd name="connsiteX4" fmla="*/ 1623060 w 4149090"/>
              <a:gd name="connsiteY4" fmla="*/ 893217 h 3442107"/>
              <a:gd name="connsiteX5" fmla="*/ 1965960 w 4149090"/>
              <a:gd name="connsiteY5" fmla="*/ 344577 h 3442107"/>
              <a:gd name="connsiteX6" fmla="*/ 2491740 w 4149090"/>
              <a:gd name="connsiteY6" fmla="*/ 93117 h 3442107"/>
              <a:gd name="connsiteX7" fmla="*/ 3131820 w 4149090"/>
              <a:gd name="connsiteY7" fmla="*/ 1677 h 3442107"/>
              <a:gd name="connsiteX8" fmla="*/ 3737610 w 4149090"/>
              <a:gd name="connsiteY8" fmla="*/ 81687 h 3442107"/>
              <a:gd name="connsiteX9" fmla="*/ 4103370 w 4149090"/>
              <a:gd name="connsiteY9" fmla="*/ 504597 h 3442107"/>
              <a:gd name="connsiteX10" fmla="*/ 4149090 w 4149090"/>
              <a:gd name="connsiteY10" fmla="*/ 996087 h 3442107"/>
              <a:gd name="connsiteX11" fmla="*/ 3977640 w 4149090"/>
              <a:gd name="connsiteY11" fmla="*/ 1499007 h 3442107"/>
              <a:gd name="connsiteX12" fmla="*/ 3783330 w 4149090"/>
              <a:gd name="connsiteY12" fmla="*/ 1853337 h 3442107"/>
              <a:gd name="connsiteX13" fmla="*/ 3234690 w 4149090"/>
              <a:gd name="connsiteY13" fmla="*/ 2310537 h 3442107"/>
              <a:gd name="connsiteX14" fmla="*/ 2994660 w 4149090"/>
              <a:gd name="connsiteY14" fmla="*/ 2687727 h 3442107"/>
              <a:gd name="connsiteX15" fmla="*/ 2697480 w 4149090"/>
              <a:gd name="connsiteY15" fmla="*/ 3190647 h 3442107"/>
              <a:gd name="connsiteX16" fmla="*/ 2503170 w 4149090"/>
              <a:gd name="connsiteY16" fmla="*/ 3442107 h 3442107"/>
              <a:gd name="connsiteX17" fmla="*/ 2217420 w 4149090"/>
              <a:gd name="connsiteY17" fmla="*/ 3202077 h 3442107"/>
              <a:gd name="connsiteX18" fmla="*/ 1971156 w 4149090"/>
              <a:gd name="connsiteY18" fmla="*/ 2726173 h 3442107"/>
              <a:gd name="connsiteX19" fmla="*/ 1740477 w 4149090"/>
              <a:gd name="connsiteY19" fmla="*/ 2564075 h 3442107"/>
              <a:gd name="connsiteX20" fmla="*/ 1338349 w 4149090"/>
              <a:gd name="connsiteY20" fmla="*/ 2273130 h 3442107"/>
              <a:gd name="connsiteX21" fmla="*/ 994410 w 4149090"/>
              <a:gd name="connsiteY21" fmla="*/ 2184807 h 3442107"/>
              <a:gd name="connsiteX22" fmla="*/ 832312 w 4149090"/>
              <a:gd name="connsiteY22" fmla="*/ 1650714 h 3442107"/>
              <a:gd name="connsiteX23" fmla="*/ 514350 w 4149090"/>
              <a:gd name="connsiteY23" fmla="*/ 1224687 h 3442107"/>
              <a:gd name="connsiteX24" fmla="*/ 251460 w 4149090"/>
              <a:gd name="connsiteY24" fmla="*/ 996087 h 3442107"/>
              <a:gd name="connsiteX25" fmla="*/ 68580 w 4149090"/>
              <a:gd name="connsiteY25" fmla="*/ 878670 h 3442107"/>
              <a:gd name="connsiteX26" fmla="*/ 0 w 4149090"/>
              <a:gd name="connsiteY26" fmla="*/ 733197 h 3442107"/>
              <a:gd name="connsiteX0" fmla="*/ 0 w 4150360"/>
              <a:gd name="connsiteY0" fmla="*/ 733197 h 3442107"/>
              <a:gd name="connsiteX1" fmla="*/ 445770 w 4150360"/>
              <a:gd name="connsiteY1" fmla="*/ 493167 h 3442107"/>
              <a:gd name="connsiteX2" fmla="*/ 1028700 w 4150360"/>
              <a:gd name="connsiteY2" fmla="*/ 481737 h 3442107"/>
              <a:gd name="connsiteX3" fmla="*/ 1360170 w 4150360"/>
              <a:gd name="connsiteY3" fmla="*/ 664617 h 3442107"/>
              <a:gd name="connsiteX4" fmla="*/ 1623060 w 4150360"/>
              <a:gd name="connsiteY4" fmla="*/ 893217 h 3442107"/>
              <a:gd name="connsiteX5" fmla="*/ 1965960 w 4150360"/>
              <a:gd name="connsiteY5" fmla="*/ 344577 h 3442107"/>
              <a:gd name="connsiteX6" fmla="*/ 2491740 w 4150360"/>
              <a:gd name="connsiteY6" fmla="*/ 93117 h 3442107"/>
              <a:gd name="connsiteX7" fmla="*/ 3131820 w 4150360"/>
              <a:gd name="connsiteY7" fmla="*/ 1677 h 3442107"/>
              <a:gd name="connsiteX8" fmla="*/ 3737610 w 4150360"/>
              <a:gd name="connsiteY8" fmla="*/ 81687 h 3442107"/>
              <a:gd name="connsiteX9" fmla="*/ 4103370 w 4150360"/>
              <a:gd name="connsiteY9" fmla="*/ 504597 h 3442107"/>
              <a:gd name="connsiteX10" fmla="*/ 4149090 w 4150360"/>
              <a:gd name="connsiteY10" fmla="*/ 996087 h 3442107"/>
              <a:gd name="connsiteX11" fmla="*/ 3977640 w 4150360"/>
              <a:gd name="connsiteY11" fmla="*/ 1499007 h 3442107"/>
              <a:gd name="connsiteX12" fmla="*/ 3783330 w 4150360"/>
              <a:gd name="connsiteY12" fmla="*/ 1853337 h 3442107"/>
              <a:gd name="connsiteX13" fmla="*/ 3234690 w 4150360"/>
              <a:gd name="connsiteY13" fmla="*/ 2310537 h 3442107"/>
              <a:gd name="connsiteX14" fmla="*/ 2994660 w 4150360"/>
              <a:gd name="connsiteY14" fmla="*/ 2687727 h 3442107"/>
              <a:gd name="connsiteX15" fmla="*/ 2697480 w 4150360"/>
              <a:gd name="connsiteY15" fmla="*/ 3190647 h 3442107"/>
              <a:gd name="connsiteX16" fmla="*/ 2503170 w 4150360"/>
              <a:gd name="connsiteY16" fmla="*/ 3442107 h 3442107"/>
              <a:gd name="connsiteX17" fmla="*/ 2217420 w 4150360"/>
              <a:gd name="connsiteY17" fmla="*/ 3202077 h 3442107"/>
              <a:gd name="connsiteX18" fmla="*/ 1971156 w 4150360"/>
              <a:gd name="connsiteY18" fmla="*/ 2726173 h 3442107"/>
              <a:gd name="connsiteX19" fmla="*/ 1740477 w 4150360"/>
              <a:gd name="connsiteY19" fmla="*/ 2564075 h 3442107"/>
              <a:gd name="connsiteX20" fmla="*/ 1338349 w 4150360"/>
              <a:gd name="connsiteY20" fmla="*/ 2273130 h 3442107"/>
              <a:gd name="connsiteX21" fmla="*/ 994410 w 4150360"/>
              <a:gd name="connsiteY21" fmla="*/ 2184807 h 3442107"/>
              <a:gd name="connsiteX22" fmla="*/ 832312 w 4150360"/>
              <a:gd name="connsiteY22" fmla="*/ 1650714 h 3442107"/>
              <a:gd name="connsiteX23" fmla="*/ 514350 w 4150360"/>
              <a:gd name="connsiteY23" fmla="*/ 1224687 h 3442107"/>
              <a:gd name="connsiteX24" fmla="*/ 251460 w 4150360"/>
              <a:gd name="connsiteY24" fmla="*/ 996087 h 3442107"/>
              <a:gd name="connsiteX25" fmla="*/ 68580 w 4150360"/>
              <a:gd name="connsiteY25" fmla="*/ 878670 h 3442107"/>
              <a:gd name="connsiteX26" fmla="*/ 0 w 4150360"/>
              <a:gd name="connsiteY26" fmla="*/ 733197 h 3442107"/>
              <a:gd name="connsiteX0" fmla="*/ 0 w 4150360"/>
              <a:gd name="connsiteY0" fmla="*/ 733197 h 3442107"/>
              <a:gd name="connsiteX1" fmla="*/ 445770 w 4150360"/>
              <a:gd name="connsiteY1" fmla="*/ 493167 h 3442107"/>
              <a:gd name="connsiteX2" fmla="*/ 1028700 w 4150360"/>
              <a:gd name="connsiteY2" fmla="*/ 481737 h 3442107"/>
              <a:gd name="connsiteX3" fmla="*/ 1360170 w 4150360"/>
              <a:gd name="connsiteY3" fmla="*/ 664617 h 3442107"/>
              <a:gd name="connsiteX4" fmla="*/ 1623060 w 4150360"/>
              <a:gd name="connsiteY4" fmla="*/ 893217 h 3442107"/>
              <a:gd name="connsiteX5" fmla="*/ 1965960 w 4150360"/>
              <a:gd name="connsiteY5" fmla="*/ 344577 h 3442107"/>
              <a:gd name="connsiteX6" fmla="*/ 2491740 w 4150360"/>
              <a:gd name="connsiteY6" fmla="*/ 93117 h 3442107"/>
              <a:gd name="connsiteX7" fmla="*/ 3131820 w 4150360"/>
              <a:gd name="connsiteY7" fmla="*/ 1677 h 3442107"/>
              <a:gd name="connsiteX8" fmla="*/ 3737610 w 4150360"/>
              <a:gd name="connsiteY8" fmla="*/ 81687 h 3442107"/>
              <a:gd name="connsiteX9" fmla="*/ 4103370 w 4150360"/>
              <a:gd name="connsiteY9" fmla="*/ 504597 h 3442107"/>
              <a:gd name="connsiteX10" fmla="*/ 4149090 w 4150360"/>
              <a:gd name="connsiteY10" fmla="*/ 996087 h 3442107"/>
              <a:gd name="connsiteX11" fmla="*/ 3977640 w 4150360"/>
              <a:gd name="connsiteY11" fmla="*/ 1499007 h 3442107"/>
              <a:gd name="connsiteX12" fmla="*/ 3783330 w 4150360"/>
              <a:gd name="connsiteY12" fmla="*/ 1853337 h 3442107"/>
              <a:gd name="connsiteX13" fmla="*/ 3234690 w 4150360"/>
              <a:gd name="connsiteY13" fmla="*/ 2310537 h 3442107"/>
              <a:gd name="connsiteX14" fmla="*/ 2994660 w 4150360"/>
              <a:gd name="connsiteY14" fmla="*/ 2687727 h 3442107"/>
              <a:gd name="connsiteX15" fmla="*/ 2697480 w 4150360"/>
              <a:gd name="connsiteY15" fmla="*/ 3190647 h 3442107"/>
              <a:gd name="connsiteX16" fmla="*/ 2503170 w 4150360"/>
              <a:gd name="connsiteY16" fmla="*/ 3442107 h 3442107"/>
              <a:gd name="connsiteX17" fmla="*/ 2217420 w 4150360"/>
              <a:gd name="connsiteY17" fmla="*/ 3202077 h 3442107"/>
              <a:gd name="connsiteX18" fmla="*/ 1971156 w 4150360"/>
              <a:gd name="connsiteY18" fmla="*/ 2726173 h 3442107"/>
              <a:gd name="connsiteX19" fmla="*/ 1740477 w 4150360"/>
              <a:gd name="connsiteY19" fmla="*/ 2564075 h 3442107"/>
              <a:gd name="connsiteX20" fmla="*/ 1338349 w 4150360"/>
              <a:gd name="connsiteY20" fmla="*/ 2273130 h 3442107"/>
              <a:gd name="connsiteX21" fmla="*/ 994410 w 4150360"/>
              <a:gd name="connsiteY21" fmla="*/ 2184807 h 3442107"/>
              <a:gd name="connsiteX22" fmla="*/ 832312 w 4150360"/>
              <a:gd name="connsiteY22" fmla="*/ 1650714 h 3442107"/>
              <a:gd name="connsiteX23" fmla="*/ 514350 w 4150360"/>
              <a:gd name="connsiteY23" fmla="*/ 1224687 h 3442107"/>
              <a:gd name="connsiteX24" fmla="*/ 251460 w 4150360"/>
              <a:gd name="connsiteY24" fmla="*/ 996087 h 3442107"/>
              <a:gd name="connsiteX25" fmla="*/ 68580 w 4150360"/>
              <a:gd name="connsiteY25" fmla="*/ 878670 h 3442107"/>
              <a:gd name="connsiteX26" fmla="*/ 0 w 4150360"/>
              <a:gd name="connsiteY26" fmla="*/ 733197 h 3442107"/>
              <a:gd name="connsiteX0" fmla="*/ 0 w 4166212"/>
              <a:gd name="connsiteY0" fmla="*/ 733197 h 3442107"/>
              <a:gd name="connsiteX1" fmla="*/ 445770 w 4166212"/>
              <a:gd name="connsiteY1" fmla="*/ 493167 h 3442107"/>
              <a:gd name="connsiteX2" fmla="*/ 1028700 w 4166212"/>
              <a:gd name="connsiteY2" fmla="*/ 481737 h 3442107"/>
              <a:gd name="connsiteX3" fmla="*/ 1360170 w 4166212"/>
              <a:gd name="connsiteY3" fmla="*/ 664617 h 3442107"/>
              <a:gd name="connsiteX4" fmla="*/ 1623060 w 4166212"/>
              <a:gd name="connsiteY4" fmla="*/ 893217 h 3442107"/>
              <a:gd name="connsiteX5" fmla="*/ 1965960 w 4166212"/>
              <a:gd name="connsiteY5" fmla="*/ 344577 h 3442107"/>
              <a:gd name="connsiteX6" fmla="*/ 2491740 w 4166212"/>
              <a:gd name="connsiteY6" fmla="*/ 93117 h 3442107"/>
              <a:gd name="connsiteX7" fmla="*/ 3131820 w 4166212"/>
              <a:gd name="connsiteY7" fmla="*/ 1677 h 3442107"/>
              <a:gd name="connsiteX8" fmla="*/ 3737610 w 4166212"/>
              <a:gd name="connsiteY8" fmla="*/ 81687 h 3442107"/>
              <a:gd name="connsiteX9" fmla="*/ 4103370 w 4166212"/>
              <a:gd name="connsiteY9" fmla="*/ 504597 h 3442107"/>
              <a:gd name="connsiteX10" fmla="*/ 4149090 w 4166212"/>
              <a:gd name="connsiteY10" fmla="*/ 996087 h 3442107"/>
              <a:gd name="connsiteX11" fmla="*/ 3977640 w 4166212"/>
              <a:gd name="connsiteY11" fmla="*/ 1499007 h 3442107"/>
              <a:gd name="connsiteX12" fmla="*/ 3783330 w 4166212"/>
              <a:gd name="connsiteY12" fmla="*/ 1853337 h 3442107"/>
              <a:gd name="connsiteX13" fmla="*/ 3234690 w 4166212"/>
              <a:gd name="connsiteY13" fmla="*/ 2310537 h 3442107"/>
              <a:gd name="connsiteX14" fmla="*/ 2994660 w 4166212"/>
              <a:gd name="connsiteY14" fmla="*/ 2687727 h 3442107"/>
              <a:gd name="connsiteX15" fmla="*/ 2697480 w 4166212"/>
              <a:gd name="connsiteY15" fmla="*/ 3190647 h 3442107"/>
              <a:gd name="connsiteX16" fmla="*/ 2503170 w 4166212"/>
              <a:gd name="connsiteY16" fmla="*/ 3442107 h 3442107"/>
              <a:gd name="connsiteX17" fmla="*/ 2217420 w 4166212"/>
              <a:gd name="connsiteY17" fmla="*/ 3202077 h 3442107"/>
              <a:gd name="connsiteX18" fmla="*/ 1971156 w 4166212"/>
              <a:gd name="connsiteY18" fmla="*/ 2726173 h 3442107"/>
              <a:gd name="connsiteX19" fmla="*/ 1740477 w 4166212"/>
              <a:gd name="connsiteY19" fmla="*/ 2564075 h 3442107"/>
              <a:gd name="connsiteX20" fmla="*/ 1338349 w 4166212"/>
              <a:gd name="connsiteY20" fmla="*/ 2273130 h 3442107"/>
              <a:gd name="connsiteX21" fmla="*/ 994410 w 4166212"/>
              <a:gd name="connsiteY21" fmla="*/ 2184807 h 3442107"/>
              <a:gd name="connsiteX22" fmla="*/ 832312 w 4166212"/>
              <a:gd name="connsiteY22" fmla="*/ 1650714 h 3442107"/>
              <a:gd name="connsiteX23" fmla="*/ 514350 w 4166212"/>
              <a:gd name="connsiteY23" fmla="*/ 1224687 h 3442107"/>
              <a:gd name="connsiteX24" fmla="*/ 251460 w 4166212"/>
              <a:gd name="connsiteY24" fmla="*/ 996087 h 3442107"/>
              <a:gd name="connsiteX25" fmla="*/ 68580 w 4166212"/>
              <a:gd name="connsiteY25" fmla="*/ 878670 h 3442107"/>
              <a:gd name="connsiteX26" fmla="*/ 0 w 4166212"/>
              <a:gd name="connsiteY26" fmla="*/ 733197 h 3442107"/>
              <a:gd name="connsiteX0" fmla="*/ 0 w 4164067"/>
              <a:gd name="connsiteY0" fmla="*/ 733197 h 3442107"/>
              <a:gd name="connsiteX1" fmla="*/ 445770 w 4164067"/>
              <a:gd name="connsiteY1" fmla="*/ 493167 h 3442107"/>
              <a:gd name="connsiteX2" fmla="*/ 1028700 w 4164067"/>
              <a:gd name="connsiteY2" fmla="*/ 481737 h 3442107"/>
              <a:gd name="connsiteX3" fmla="*/ 1360170 w 4164067"/>
              <a:gd name="connsiteY3" fmla="*/ 664617 h 3442107"/>
              <a:gd name="connsiteX4" fmla="*/ 1623060 w 4164067"/>
              <a:gd name="connsiteY4" fmla="*/ 893217 h 3442107"/>
              <a:gd name="connsiteX5" fmla="*/ 1965960 w 4164067"/>
              <a:gd name="connsiteY5" fmla="*/ 344577 h 3442107"/>
              <a:gd name="connsiteX6" fmla="*/ 2491740 w 4164067"/>
              <a:gd name="connsiteY6" fmla="*/ 93117 h 3442107"/>
              <a:gd name="connsiteX7" fmla="*/ 3131820 w 4164067"/>
              <a:gd name="connsiteY7" fmla="*/ 1677 h 3442107"/>
              <a:gd name="connsiteX8" fmla="*/ 3737610 w 4164067"/>
              <a:gd name="connsiteY8" fmla="*/ 81687 h 3442107"/>
              <a:gd name="connsiteX9" fmla="*/ 4144934 w 4164067"/>
              <a:gd name="connsiteY9" fmla="*/ 525379 h 3442107"/>
              <a:gd name="connsiteX10" fmla="*/ 4149090 w 4164067"/>
              <a:gd name="connsiteY10" fmla="*/ 996087 h 3442107"/>
              <a:gd name="connsiteX11" fmla="*/ 3977640 w 4164067"/>
              <a:gd name="connsiteY11" fmla="*/ 1499007 h 3442107"/>
              <a:gd name="connsiteX12" fmla="*/ 3783330 w 4164067"/>
              <a:gd name="connsiteY12" fmla="*/ 1853337 h 3442107"/>
              <a:gd name="connsiteX13" fmla="*/ 3234690 w 4164067"/>
              <a:gd name="connsiteY13" fmla="*/ 2310537 h 3442107"/>
              <a:gd name="connsiteX14" fmla="*/ 2994660 w 4164067"/>
              <a:gd name="connsiteY14" fmla="*/ 2687727 h 3442107"/>
              <a:gd name="connsiteX15" fmla="*/ 2697480 w 4164067"/>
              <a:gd name="connsiteY15" fmla="*/ 3190647 h 3442107"/>
              <a:gd name="connsiteX16" fmla="*/ 2503170 w 4164067"/>
              <a:gd name="connsiteY16" fmla="*/ 3442107 h 3442107"/>
              <a:gd name="connsiteX17" fmla="*/ 2217420 w 4164067"/>
              <a:gd name="connsiteY17" fmla="*/ 3202077 h 3442107"/>
              <a:gd name="connsiteX18" fmla="*/ 1971156 w 4164067"/>
              <a:gd name="connsiteY18" fmla="*/ 2726173 h 3442107"/>
              <a:gd name="connsiteX19" fmla="*/ 1740477 w 4164067"/>
              <a:gd name="connsiteY19" fmla="*/ 2564075 h 3442107"/>
              <a:gd name="connsiteX20" fmla="*/ 1338349 w 4164067"/>
              <a:gd name="connsiteY20" fmla="*/ 2273130 h 3442107"/>
              <a:gd name="connsiteX21" fmla="*/ 994410 w 4164067"/>
              <a:gd name="connsiteY21" fmla="*/ 2184807 h 3442107"/>
              <a:gd name="connsiteX22" fmla="*/ 832312 w 4164067"/>
              <a:gd name="connsiteY22" fmla="*/ 1650714 h 3442107"/>
              <a:gd name="connsiteX23" fmla="*/ 514350 w 4164067"/>
              <a:gd name="connsiteY23" fmla="*/ 1224687 h 3442107"/>
              <a:gd name="connsiteX24" fmla="*/ 251460 w 4164067"/>
              <a:gd name="connsiteY24" fmla="*/ 996087 h 3442107"/>
              <a:gd name="connsiteX25" fmla="*/ 68580 w 4164067"/>
              <a:gd name="connsiteY25" fmla="*/ 878670 h 3442107"/>
              <a:gd name="connsiteX26" fmla="*/ 0 w 4164067"/>
              <a:gd name="connsiteY26" fmla="*/ 733197 h 3442107"/>
              <a:gd name="connsiteX0" fmla="*/ 0 w 4164067"/>
              <a:gd name="connsiteY0" fmla="*/ 733197 h 3442107"/>
              <a:gd name="connsiteX1" fmla="*/ 445770 w 4164067"/>
              <a:gd name="connsiteY1" fmla="*/ 493167 h 3442107"/>
              <a:gd name="connsiteX2" fmla="*/ 1028700 w 4164067"/>
              <a:gd name="connsiteY2" fmla="*/ 481737 h 3442107"/>
              <a:gd name="connsiteX3" fmla="*/ 1360170 w 4164067"/>
              <a:gd name="connsiteY3" fmla="*/ 664617 h 3442107"/>
              <a:gd name="connsiteX4" fmla="*/ 1623060 w 4164067"/>
              <a:gd name="connsiteY4" fmla="*/ 893217 h 3442107"/>
              <a:gd name="connsiteX5" fmla="*/ 1965960 w 4164067"/>
              <a:gd name="connsiteY5" fmla="*/ 344577 h 3442107"/>
              <a:gd name="connsiteX6" fmla="*/ 2491740 w 4164067"/>
              <a:gd name="connsiteY6" fmla="*/ 93117 h 3442107"/>
              <a:gd name="connsiteX7" fmla="*/ 3131820 w 4164067"/>
              <a:gd name="connsiteY7" fmla="*/ 1677 h 3442107"/>
              <a:gd name="connsiteX8" fmla="*/ 3737610 w 4164067"/>
              <a:gd name="connsiteY8" fmla="*/ 81687 h 3442107"/>
              <a:gd name="connsiteX9" fmla="*/ 4144934 w 4164067"/>
              <a:gd name="connsiteY9" fmla="*/ 525379 h 3442107"/>
              <a:gd name="connsiteX10" fmla="*/ 4149090 w 4164067"/>
              <a:gd name="connsiteY10" fmla="*/ 996087 h 3442107"/>
              <a:gd name="connsiteX11" fmla="*/ 3977640 w 4164067"/>
              <a:gd name="connsiteY11" fmla="*/ 1499007 h 3442107"/>
              <a:gd name="connsiteX12" fmla="*/ 3783330 w 4164067"/>
              <a:gd name="connsiteY12" fmla="*/ 1853337 h 3442107"/>
              <a:gd name="connsiteX13" fmla="*/ 3234690 w 4164067"/>
              <a:gd name="connsiteY13" fmla="*/ 2310537 h 3442107"/>
              <a:gd name="connsiteX14" fmla="*/ 2994660 w 4164067"/>
              <a:gd name="connsiteY14" fmla="*/ 2687727 h 3442107"/>
              <a:gd name="connsiteX15" fmla="*/ 2697480 w 4164067"/>
              <a:gd name="connsiteY15" fmla="*/ 3190647 h 3442107"/>
              <a:gd name="connsiteX16" fmla="*/ 2503170 w 4164067"/>
              <a:gd name="connsiteY16" fmla="*/ 3442107 h 3442107"/>
              <a:gd name="connsiteX17" fmla="*/ 2217420 w 4164067"/>
              <a:gd name="connsiteY17" fmla="*/ 3202077 h 3442107"/>
              <a:gd name="connsiteX18" fmla="*/ 1971156 w 4164067"/>
              <a:gd name="connsiteY18" fmla="*/ 2726173 h 3442107"/>
              <a:gd name="connsiteX19" fmla="*/ 1740477 w 4164067"/>
              <a:gd name="connsiteY19" fmla="*/ 2564075 h 3442107"/>
              <a:gd name="connsiteX20" fmla="*/ 1338349 w 4164067"/>
              <a:gd name="connsiteY20" fmla="*/ 2273130 h 3442107"/>
              <a:gd name="connsiteX21" fmla="*/ 994410 w 4164067"/>
              <a:gd name="connsiteY21" fmla="*/ 2184807 h 3442107"/>
              <a:gd name="connsiteX22" fmla="*/ 832312 w 4164067"/>
              <a:gd name="connsiteY22" fmla="*/ 1650714 h 3442107"/>
              <a:gd name="connsiteX23" fmla="*/ 514350 w 4164067"/>
              <a:gd name="connsiteY23" fmla="*/ 1224687 h 3442107"/>
              <a:gd name="connsiteX24" fmla="*/ 251460 w 4164067"/>
              <a:gd name="connsiteY24" fmla="*/ 996087 h 3442107"/>
              <a:gd name="connsiteX25" fmla="*/ 68580 w 4164067"/>
              <a:gd name="connsiteY25" fmla="*/ 878670 h 3442107"/>
              <a:gd name="connsiteX26" fmla="*/ 0 w 4164067"/>
              <a:gd name="connsiteY26" fmla="*/ 733197 h 3442107"/>
              <a:gd name="connsiteX0" fmla="*/ 0 w 4164067"/>
              <a:gd name="connsiteY0" fmla="*/ 733197 h 3442128"/>
              <a:gd name="connsiteX1" fmla="*/ 445770 w 4164067"/>
              <a:gd name="connsiteY1" fmla="*/ 493167 h 3442128"/>
              <a:gd name="connsiteX2" fmla="*/ 1028700 w 4164067"/>
              <a:gd name="connsiteY2" fmla="*/ 481737 h 3442128"/>
              <a:gd name="connsiteX3" fmla="*/ 1360170 w 4164067"/>
              <a:gd name="connsiteY3" fmla="*/ 664617 h 3442128"/>
              <a:gd name="connsiteX4" fmla="*/ 1623060 w 4164067"/>
              <a:gd name="connsiteY4" fmla="*/ 893217 h 3442128"/>
              <a:gd name="connsiteX5" fmla="*/ 1965960 w 4164067"/>
              <a:gd name="connsiteY5" fmla="*/ 344577 h 3442128"/>
              <a:gd name="connsiteX6" fmla="*/ 2491740 w 4164067"/>
              <a:gd name="connsiteY6" fmla="*/ 93117 h 3442128"/>
              <a:gd name="connsiteX7" fmla="*/ 3131820 w 4164067"/>
              <a:gd name="connsiteY7" fmla="*/ 1677 h 3442128"/>
              <a:gd name="connsiteX8" fmla="*/ 3737610 w 4164067"/>
              <a:gd name="connsiteY8" fmla="*/ 81687 h 3442128"/>
              <a:gd name="connsiteX9" fmla="*/ 4144934 w 4164067"/>
              <a:gd name="connsiteY9" fmla="*/ 525379 h 3442128"/>
              <a:gd name="connsiteX10" fmla="*/ 4149090 w 4164067"/>
              <a:gd name="connsiteY10" fmla="*/ 996087 h 3442128"/>
              <a:gd name="connsiteX11" fmla="*/ 3977640 w 4164067"/>
              <a:gd name="connsiteY11" fmla="*/ 1499007 h 3442128"/>
              <a:gd name="connsiteX12" fmla="*/ 3783330 w 4164067"/>
              <a:gd name="connsiteY12" fmla="*/ 1853337 h 3442128"/>
              <a:gd name="connsiteX13" fmla="*/ 3234690 w 4164067"/>
              <a:gd name="connsiteY13" fmla="*/ 2310537 h 3442128"/>
              <a:gd name="connsiteX14" fmla="*/ 2994660 w 4164067"/>
              <a:gd name="connsiteY14" fmla="*/ 2687727 h 3442128"/>
              <a:gd name="connsiteX15" fmla="*/ 2697480 w 4164067"/>
              <a:gd name="connsiteY15" fmla="*/ 3190647 h 3442128"/>
              <a:gd name="connsiteX16" fmla="*/ 2503170 w 4164067"/>
              <a:gd name="connsiteY16" fmla="*/ 3442107 h 3442128"/>
              <a:gd name="connsiteX17" fmla="*/ 2217420 w 4164067"/>
              <a:gd name="connsiteY17" fmla="*/ 3202077 h 3442128"/>
              <a:gd name="connsiteX18" fmla="*/ 1971156 w 4164067"/>
              <a:gd name="connsiteY18" fmla="*/ 2726173 h 3442128"/>
              <a:gd name="connsiteX19" fmla="*/ 1740477 w 4164067"/>
              <a:gd name="connsiteY19" fmla="*/ 2564075 h 3442128"/>
              <a:gd name="connsiteX20" fmla="*/ 1338349 w 4164067"/>
              <a:gd name="connsiteY20" fmla="*/ 2273130 h 3442128"/>
              <a:gd name="connsiteX21" fmla="*/ 994410 w 4164067"/>
              <a:gd name="connsiteY21" fmla="*/ 2184807 h 3442128"/>
              <a:gd name="connsiteX22" fmla="*/ 832312 w 4164067"/>
              <a:gd name="connsiteY22" fmla="*/ 1650714 h 3442128"/>
              <a:gd name="connsiteX23" fmla="*/ 514350 w 4164067"/>
              <a:gd name="connsiteY23" fmla="*/ 1224687 h 3442128"/>
              <a:gd name="connsiteX24" fmla="*/ 251460 w 4164067"/>
              <a:gd name="connsiteY24" fmla="*/ 996087 h 3442128"/>
              <a:gd name="connsiteX25" fmla="*/ 68580 w 4164067"/>
              <a:gd name="connsiteY25" fmla="*/ 878670 h 3442128"/>
              <a:gd name="connsiteX26" fmla="*/ 0 w 4164067"/>
              <a:gd name="connsiteY26" fmla="*/ 733197 h 3442128"/>
              <a:gd name="connsiteX0" fmla="*/ 0 w 4164067"/>
              <a:gd name="connsiteY0" fmla="*/ 733197 h 3442128"/>
              <a:gd name="connsiteX1" fmla="*/ 445770 w 4164067"/>
              <a:gd name="connsiteY1" fmla="*/ 493167 h 3442128"/>
              <a:gd name="connsiteX2" fmla="*/ 1028700 w 4164067"/>
              <a:gd name="connsiteY2" fmla="*/ 481737 h 3442128"/>
              <a:gd name="connsiteX3" fmla="*/ 1360170 w 4164067"/>
              <a:gd name="connsiteY3" fmla="*/ 664617 h 3442128"/>
              <a:gd name="connsiteX4" fmla="*/ 1623060 w 4164067"/>
              <a:gd name="connsiteY4" fmla="*/ 893217 h 3442128"/>
              <a:gd name="connsiteX5" fmla="*/ 1965960 w 4164067"/>
              <a:gd name="connsiteY5" fmla="*/ 344577 h 3442128"/>
              <a:gd name="connsiteX6" fmla="*/ 2491740 w 4164067"/>
              <a:gd name="connsiteY6" fmla="*/ 93117 h 3442128"/>
              <a:gd name="connsiteX7" fmla="*/ 3131820 w 4164067"/>
              <a:gd name="connsiteY7" fmla="*/ 1677 h 3442128"/>
              <a:gd name="connsiteX8" fmla="*/ 3737610 w 4164067"/>
              <a:gd name="connsiteY8" fmla="*/ 81687 h 3442128"/>
              <a:gd name="connsiteX9" fmla="*/ 4144934 w 4164067"/>
              <a:gd name="connsiteY9" fmla="*/ 525379 h 3442128"/>
              <a:gd name="connsiteX10" fmla="*/ 4149090 w 4164067"/>
              <a:gd name="connsiteY10" fmla="*/ 996087 h 3442128"/>
              <a:gd name="connsiteX11" fmla="*/ 3977640 w 4164067"/>
              <a:gd name="connsiteY11" fmla="*/ 1499007 h 3442128"/>
              <a:gd name="connsiteX12" fmla="*/ 3783330 w 4164067"/>
              <a:gd name="connsiteY12" fmla="*/ 1853337 h 3442128"/>
              <a:gd name="connsiteX13" fmla="*/ 3234690 w 4164067"/>
              <a:gd name="connsiteY13" fmla="*/ 2310537 h 3442128"/>
              <a:gd name="connsiteX14" fmla="*/ 2994660 w 4164067"/>
              <a:gd name="connsiteY14" fmla="*/ 2687727 h 3442128"/>
              <a:gd name="connsiteX15" fmla="*/ 2697480 w 4164067"/>
              <a:gd name="connsiteY15" fmla="*/ 3190647 h 3442128"/>
              <a:gd name="connsiteX16" fmla="*/ 2503170 w 4164067"/>
              <a:gd name="connsiteY16" fmla="*/ 3442107 h 3442128"/>
              <a:gd name="connsiteX17" fmla="*/ 2217420 w 4164067"/>
              <a:gd name="connsiteY17" fmla="*/ 3202077 h 3442128"/>
              <a:gd name="connsiteX18" fmla="*/ 1971156 w 4164067"/>
              <a:gd name="connsiteY18" fmla="*/ 2726173 h 3442128"/>
              <a:gd name="connsiteX19" fmla="*/ 1740477 w 4164067"/>
              <a:gd name="connsiteY19" fmla="*/ 2564075 h 3442128"/>
              <a:gd name="connsiteX20" fmla="*/ 1338349 w 4164067"/>
              <a:gd name="connsiteY20" fmla="*/ 2273130 h 3442128"/>
              <a:gd name="connsiteX21" fmla="*/ 994410 w 4164067"/>
              <a:gd name="connsiteY21" fmla="*/ 2184807 h 3442128"/>
              <a:gd name="connsiteX22" fmla="*/ 832312 w 4164067"/>
              <a:gd name="connsiteY22" fmla="*/ 1650714 h 3442128"/>
              <a:gd name="connsiteX23" fmla="*/ 514350 w 4164067"/>
              <a:gd name="connsiteY23" fmla="*/ 1224687 h 3442128"/>
              <a:gd name="connsiteX24" fmla="*/ 251460 w 4164067"/>
              <a:gd name="connsiteY24" fmla="*/ 996087 h 3442128"/>
              <a:gd name="connsiteX25" fmla="*/ 68580 w 4164067"/>
              <a:gd name="connsiteY25" fmla="*/ 878670 h 3442128"/>
              <a:gd name="connsiteX26" fmla="*/ 0 w 4164067"/>
              <a:gd name="connsiteY26" fmla="*/ 733197 h 3442128"/>
              <a:gd name="connsiteX0" fmla="*/ 0 w 4164067"/>
              <a:gd name="connsiteY0" fmla="*/ 733197 h 3442128"/>
              <a:gd name="connsiteX1" fmla="*/ 445770 w 4164067"/>
              <a:gd name="connsiteY1" fmla="*/ 493167 h 3442128"/>
              <a:gd name="connsiteX2" fmla="*/ 1028700 w 4164067"/>
              <a:gd name="connsiteY2" fmla="*/ 481737 h 3442128"/>
              <a:gd name="connsiteX3" fmla="*/ 1360170 w 4164067"/>
              <a:gd name="connsiteY3" fmla="*/ 664617 h 3442128"/>
              <a:gd name="connsiteX4" fmla="*/ 1623060 w 4164067"/>
              <a:gd name="connsiteY4" fmla="*/ 893217 h 3442128"/>
              <a:gd name="connsiteX5" fmla="*/ 1965960 w 4164067"/>
              <a:gd name="connsiteY5" fmla="*/ 344577 h 3442128"/>
              <a:gd name="connsiteX6" fmla="*/ 2491740 w 4164067"/>
              <a:gd name="connsiteY6" fmla="*/ 93117 h 3442128"/>
              <a:gd name="connsiteX7" fmla="*/ 3131820 w 4164067"/>
              <a:gd name="connsiteY7" fmla="*/ 1677 h 3442128"/>
              <a:gd name="connsiteX8" fmla="*/ 3737610 w 4164067"/>
              <a:gd name="connsiteY8" fmla="*/ 81687 h 3442128"/>
              <a:gd name="connsiteX9" fmla="*/ 4144934 w 4164067"/>
              <a:gd name="connsiteY9" fmla="*/ 525379 h 3442128"/>
              <a:gd name="connsiteX10" fmla="*/ 4149090 w 4164067"/>
              <a:gd name="connsiteY10" fmla="*/ 996087 h 3442128"/>
              <a:gd name="connsiteX11" fmla="*/ 3977640 w 4164067"/>
              <a:gd name="connsiteY11" fmla="*/ 1499007 h 3442128"/>
              <a:gd name="connsiteX12" fmla="*/ 3783330 w 4164067"/>
              <a:gd name="connsiteY12" fmla="*/ 1853337 h 3442128"/>
              <a:gd name="connsiteX13" fmla="*/ 3234690 w 4164067"/>
              <a:gd name="connsiteY13" fmla="*/ 2310537 h 3442128"/>
              <a:gd name="connsiteX14" fmla="*/ 2994660 w 4164067"/>
              <a:gd name="connsiteY14" fmla="*/ 2687727 h 3442128"/>
              <a:gd name="connsiteX15" fmla="*/ 2697480 w 4164067"/>
              <a:gd name="connsiteY15" fmla="*/ 3190647 h 3442128"/>
              <a:gd name="connsiteX16" fmla="*/ 2503170 w 4164067"/>
              <a:gd name="connsiteY16" fmla="*/ 3442107 h 3442128"/>
              <a:gd name="connsiteX17" fmla="*/ 2217420 w 4164067"/>
              <a:gd name="connsiteY17" fmla="*/ 3202077 h 3442128"/>
              <a:gd name="connsiteX18" fmla="*/ 1971156 w 4164067"/>
              <a:gd name="connsiteY18" fmla="*/ 2726173 h 3442128"/>
              <a:gd name="connsiteX19" fmla="*/ 1740477 w 4164067"/>
              <a:gd name="connsiteY19" fmla="*/ 2564075 h 3442128"/>
              <a:gd name="connsiteX20" fmla="*/ 1338349 w 4164067"/>
              <a:gd name="connsiteY20" fmla="*/ 2273130 h 3442128"/>
              <a:gd name="connsiteX21" fmla="*/ 994410 w 4164067"/>
              <a:gd name="connsiteY21" fmla="*/ 2184807 h 3442128"/>
              <a:gd name="connsiteX22" fmla="*/ 832312 w 4164067"/>
              <a:gd name="connsiteY22" fmla="*/ 1650714 h 3442128"/>
              <a:gd name="connsiteX23" fmla="*/ 514350 w 4164067"/>
              <a:gd name="connsiteY23" fmla="*/ 1224687 h 3442128"/>
              <a:gd name="connsiteX24" fmla="*/ 251460 w 4164067"/>
              <a:gd name="connsiteY24" fmla="*/ 996087 h 3442128"/>
              <a:gd name="connsiteX25" fmla="*/ 68580 w 4164067"/>
              <a:gd name="connsiteY25" fmla="*/ 878670 h 3442128"/>
              <a:gd name="connsiteX26" fmla="*/ 0 w 4164067"/>
              <a:gd name="connsiteY26" fmla="*/ 733197 h 3442128"/>
              <a:gd name="connsiteX0" fmla="*/ 0 w 4164067"/>
              <a:gd name="connsiteY0" fmla="*/ 733197 h 3442128"/>
              <a:gd name="connsiteX1" fmla="*/ 445770 w 4164067"/>
              <a:gd name="connsiteY1" fmla="*/ 493167 h 3442128"/>
              <a:gd name="connsiteX2" fmla="*/ 1028700 w 4164067"/>
              <a:gd name="connsiteY2" fmla="*/ 481737 h 3442128"/>
              <a:gd name="connsiteX3" fmla="*/ 1360170 w 4164067"/>
              <a:gd name="connsiteY3" fmla="*/ 664617 h 3442128"/>
              <a:gd name="connsiteX4" fmla="*/ 1623060 w 4164067"/>
              <a:gd name="connsiteY4" fmla="*/ 893217 h 3442128"/>
              <a:gd name="connsiteX5" fmla="*/ 1965960 w 4164067"/>
              <a:gd name="connsiteY5" fmla="*/ 344577 h 3442128"/>
              <a:gd name="connsiteX6" fmla="*/ 2491740 w 4164067"/>
              <a:gd name="connsiteY6" fmla="*/ 93117 h 3442128"/>
              <a:gd name="connsiteX7" fmla="*/ 3131820 w 4164067"/>
              <a:gd name="connsiteY7" fmla="*/ 1677 h 3442128"/>
              <a:gd name="connsiteX8" fmla="*/ 3737610 w 4164067"/>
              <a:gd name="connsiteY8" fmla="*/ 81687 h 3442128"/>
              <a:gd name="connsiteX9" fmla="*/ 4144934 w 4164067"/>
              <a:gd name="connsiteY9" fmla="*/ 525379 h 3442128"/>
              <a:gd name="connsiteX10" fmla="*/ 4149090 w 4164067"/>
              <a:gd name="connsiteY10" fmla="*/ 996087 h 3442128"/>
              <a:gd name="connsiteX11" fmla="*/ 3977640 w 4164067"/>
              <a:gd name="connsiteY11" fmla="*/ 1499007 h 3442128"/>
              <a:gd name="connsiteX12" fmla="*/ 3783330 w 4164067"/>
              <a:gd name="connsiteY12" fmla="*/ 1853337 h 3442128"/>
              <a:gd name="connsiteX13" fmla="*/ 3234690 w 4164067"/>
              <a:gd name="connsiteY13" fmla="*/ 2310537 h 3442128"/>
              <a:gd name="connsiteX14" fmla="*/ 2994660 w 4164067"/>
              <a:gd name="connsiteY14" fmla="*/ 2687727 h 3442128"/>
              <a:gd name="connsiteX15" fmla="*/ 2697480 w 4164067"/>
              <a:gd name="connsiteY15" fmla="*/ 3190647 h 3442128"/>
              <a:gd name="connsiteX16" fmla="*/ 2503170 w 4164067"/>
              <a:gd name="connsiteY16" fmla="*/ 3442107 h 3442128"/>
              <a:gd name="connsiteX17" fmla="*/ 2217420 w 4164067"/>
              <a:gd name="connsiteY17" fmla="*/ 3202077 h 3442128"/>
              <a:gd name="connsiteX18" fmla="*/ 1971156 w 4164067"/>
              <a:gd name="connsiteY18" fmla="*/ 2726173 h 3442128"/>
              <a:gd name="connsiteX19" fmla="*/ 1740477 w 4164067"/>
              <a:gd name="connsiteY19" fmla="*/ 2564075 h 3442128"/>
              <a:gd name="connsiteX20" fmla="*/ 1338349 w 4164067"/>
              <a:gd name="connsiteY20" fmla="*/ 2273130 h 3442128"/>
              <a:gd name="connsiteX21" fmla="*/ 994410 w 4164067"/>
              <a:gd name="connsiteY21" fmla="*/ 2184807 h 3442128"/>
              <a:gd name="connsiteX22" fmla="*/ 832312 w 4164067"/>
              <a:gd name="connsiteY22" fmla="*/ 1650714 h 3442128"/>
              <a:gd name="connsiteX23" fmla="*/ 514350 w 4164067"/>
              <a:gd name="connsiteY23" fmla="*/ 1224687 h 3442128"/>
              <a:gd name="connsiteX24" fmla="*/ 251460 w 4164067"/>
              <a:gd name="connsiteY24" fmla="*/ 996087 h 3442128"/>
              <a:gd name="connsiteX25" fmla="*/ 68580 w 4164067"/>
              <a:gd name="connsiteY25" fmla="*/ 878670 h 3442128"/>
              <a:gd name="connsiteX26" fmla="*/ 0 w 4164067"/>
              <a:gd name="connsiteY26" fmla="*/ 733197 h 3442128"/>
              <a:gd name="connsiteX0" fmla="*/ 0 w 4164067"/>
              <a:gd name="connsiteY0" fmla="*/ 733197 h 3442128"/>
              <a:gd name="connsiteX1" fmla="*/ 445770 w 4164067"/>
              <a:gd name="connsiteY1" fmla="*/ 493167 h 3442128"/>
              <a:gd name="connsiteX2" fmla="*/ 1028700 w 4164067"/>
              <a:gd name="connsiteY2" fmla="*/ 481737 h 3442128"/>
              <a:gd name="connsiteX3" fmla="*/ 1360170 w 4164067"/>
              <a:gd name="connsiteY3" fmla="*/ 664617 h 3442128"/>
              <a:gd name="connsiteX4" fmla="*/ 1623060 w 4164067"/>
              <a:gd name="connsiteY4" fmla="*/ 893217 h 3442128"/>
              <a:gd name="connsiteX5" fmla="*/ 1965960 w 4164067"/>
              <a:gd name="connsiteY5" fmla="*/ 344577 h 3442128"/>
              <a:gd name="connsiteX6" fmla="*/ 2491740 w 4164067"/>
              <a:gd name="connsiteY6" fmla="*/ 93117 h 3442128"/>
              <a:gd name="connsiteX7" fmla="*/ 3131820 w 4164067"/>
              <a:gd name="connsiteY7" fmla="*/ 1677 h 3442128"/>
              <a:gd name="connsiteX8" fmla="*/ 3737610 w 4164067"/>
              <a:gd name="connsiteY8" fmla="*/ 81687 h 3442128"/>
              <a:gd name="connsiteX9" fmla="*/ 4144934 w 4164067"/>
              <a:gd name="connsiteY9" fmla="*/ 525379 h 3442128"/>
              <a:gd name="connsiteX10" fmla="*/ 4149090 w 4164067"/>
              <a:gd name="connsiteY10" fmla="*/ 996087 h 3442128"/>
              <a:gd name="connsiteX11" fmla="*/ 3977640 w 4164067"/>
              <a:gd name="connsiteY11" fmla="*/ 1499007 h 3442128"/>
              <a:gd name="connsiteX12" fmla="*/ 3783330 w 4164067"/>
              <a:gd name="connsiteY12" fmla="*/ 1853337 h 3442128"/>
              <a:gd name="connsiteX13" fmla="*/ 3234690 w 4164067"/>
              <a:gd name="connsiteY13" fmla="*/ 2310537 h 3442128"/>
              <a:gd name="connsiteX14" fmla="*/ 2994660 w 4164067"/>
              <a:gd name="connsiteY14" fmla="*/ 2687727 h 3442128"/>
              <a:gd name="connsiteX15" fmla="*/ 2697480 w 4164067"/>
              <a:gd name="connsiteY15" fmla="*/ 3190647 h 3442128"/>
              <a:gd name="connsiteX16" fmla="*/ 2503170 w 4164067"/>
              <a:gd name="connsiteY16" fmla="*/ 3442107 h 3442128"/>
              <a:gd name="connsiteX17" fmla="*/ 2217420 w 4164067"/>
              <a:gd name="connsiteY17" fmla="*/ 3202077 h 3442128"/>
              <a:gd name="connsiteX18" fmla="*/ 1971156 w 4164067"/>
              <a:gd name="connsiteY18" fmla="*/ 2726173 h 3442128"/>
              <a:gd name="connsiteX19" fmla="*/ 1740477 w 4164067"/>
              <a:gd name="connsiteY19" fmla="*/ 2564075 h 3442128"/>
              <a:gd name="connsiteX20" fmla="*/ 1338349 w 4164067"/>
              <a:gd name="connsiteY20" fmla="*/ 2273130 h 3442128"/>
              <a:gd name="connsiteX21" fmla="*/ 994410 w 4164067"/>
              <a:gd name="connsiteY21" fmla="*/ 2184807 h 3442128"/>
              <a:gd name="connsiteX22" fmla="*/ 832312 w 4164067"/>
              <a:gd name="connsiteY22" fmla="*/ 1650714 h 3442128"/>
              <a:gd name="connsiteX23" fmla="*/ 514350 w 4164067"/>
              <a:gd name="connsiteY23" fmla="*/ 1224687 h 3442128"/>
              <a:gd name="connsiteX24" fmla="*/ 251460 w 4164067"/>
              <a:gd name="connsiteY24" fmla="*/ 996087 h 3442128"/>
              <a:gd name="connsiteX25" fmla="*/ 68580 w 4164067"/>
              <a:gd name="connsiteY25" fmla="*/ 878670 h 3442128"/>
              <a:gd name="connsiteX26" fmla="*/ 0 w 4164067"/>
              <a:gd name="connsiteY26" fmla="*/ 733197 h 3442128"/>
              <a:gd name="connsiteX0" fmla="*/ 0 w 4162191"/>
              <a:gd name="connsiteY0" fmla="*/ 733197 h 3442128"/>
              <a:gd name="connsiteX1" fmla="*/ 445770 w 4162191"/>
              <a:gd name="connsiteY1" fmla="*/ 493167 h 3442128"/>
              <a:gd name="connsiteX2" fmla="*/ 1028700 w 4162191"/>
              <a:gd name="connsiteY2" fmla="*/ 481737 h 3442128"/>
              <a:gd name="connsiteX3" fmla="*/ 1360170 w 4162191"/>
              <a:gd name="connsiteY3" fmla="*/ 664617 h 3442128"/>
              <a:gd name="connsiteX4" fmla="*/ 1623060 w 4162191"/>
              <a:gd name="connsiteY4" fmla="*/ 893217 h 3442128"/>
              <a:gd name="connsiteX5" fmla="*/ 1965960 w 4162191"/>
              <a:gd name="connsiteY5" fmla="*/ 344577 h 3442128"/>
              <a:gd name="connsiteX6" fmla="*/ 2491740 w 4162191"/>
              <a:gd name="connsiteY6" fmla="*/ 93117 h 3442128"/>
              <a:gd name="connsiteX7" fmla="*/ 3131820 w 4162191"/>
              <a:gd name="connsiteY7" fmla="*/ 1677 h 3442128"/>
              <a:gd name="connsiteX8" fmla="*/ 3737610 w 4162191"/>
              <a:gd name="connsiteY8" fmla="*/ 81687 h 3442128"/>
              <a:gd name="connsiteX9" fmla="*/ 4144934 w 4162191"/>
              <a:gd name="connsiteY9" fmla="*/ 525379 h 3442128"/>
              <a:gd name="connsiteX10" fmla="*/ 4149090 w 4162191"/>
              <a:gd name="connsiteY10" fmla="*/ 996087 h 3442128"/>
              <a:gd name="connsiteX11" fmla="*/ 4003617 w 4162191"/>
              <a:gd name="connsiteY11" fmla="*/ 1473030 h 3442128"/>
              <a:gd name="connsiteX12" fmla="*/ 3783330 w 4162191"/>
              <a:gd name="connsiteY12" fmla="*/ 1853337 h 3442128"/>
              <a:gd name="connsiteX13" fmla="*/ 3234690 w 4162191"/>
              <a:gd name="connsiteY13" fmla="*/ 2310537 h 3442128"/>
              <a:gd name="connsiteX14" fmla="*/ 2994660 w 4162191"/>
              <a:gd name="connsiteY14" fmla="*/ 2687727 h 3442128"/>
              <a:gd name="connsiteX15" fmla="*/ 2697480 w 4162191"/>
              <a:gd name="connsiteY15" fmla="*/ 3190647 h 3442128"/>
              <a:gd name="connsiteX16" fmla="*/ 2503170 w 4162191"/>
              <a:gd name="connsiteY16" fmla="*/ 3442107 h 3442128"/>
              <a:gd name="connsiteX17" fmla="*/ 2217420 w 4162191"/>
              <a:gd name="connsiteY17" fmla="*/ 3202077 h 3442128"/>
              <a:gd name="connsiteX18" fmla="*/ 1971156 w 4162191"/>
              <a:gd name="connsiteY18" fmla="*/ 2726173 h 3442128"/>
              <a:gd name="connsiteX19" fmla="*/ 1740477 w 4162191"/>
              <a:gd name="connsiteY19" fmla="*/ 2564075 h 3442128"/>
              <a:gd name="connsiteX20" fmla="*/ 1338349 w 4162191"/>
              <a:gd name="connsiteY20" fmla="*/ 2273130 h 3442128"/>
              <a:gd name="connsiteX21" fmla="*/ 994410 w 4162191"/>
              <a:gd name="connsiteY21" fmla="*/ 2184807 h 3442128"/>
              <a:gd name="connsiteX22" fmla="*/ 832312 w 4162191"/>
              <a:gd name="connsiteY22" fmla="*/ 1650714 h 3442128"/>
              <a:gd name="connsiteX23" fmla="*/ 514350 w 4162191"/>
              <a:gd name="connsiteY23" fmla="*/ 1224687 h 3442128"/>
              <a:gd name="connsiteX24" fmla="*/ 251460 w 4162191"/>
              <a:gd name="connsiteY24" fmla="*/ 996087 h 3442128"/>
              <a:gd name="connsiteX25" fmla="*/ 68580 w 4162191"/>
              <a:gd name="connsiteY25" fmla="*/ 878670 h 3442128"/>
              <a:gd name="connsiteX26" fmla="*/ 0 w 4162191"/>
              <a:gd name="connsiteY26" fmla="*/ 733197 h 3442128"/>
              <a:gd name="connsiteX0" fmla="*/ 0 w 4167405"/>
              <a:gd name="connsiteY0" fmla="*/ 733197 h 3442128"/>
              <a:gd name="connsiteX1" fmla="*/ 445770 w 4167405"/>
              <a:gd name="connsiteY1" fmla="*/ 493167 h 3442128"/>
              <a:gd name="connsiteX2" fmla="*/ 1028700 w 4167405"/>
              <a:gd name="connsiteY2" fmla="*/ 481737 h 3442128"/>
              <a:gd name="connsiteX3" fmla="*/ 1360170 w 4167405"/>
              <a:gd name="connsiteY3" fmla="*/ 664617 h 3442128"/>
              <a:gd name="connsiteX4" fmla="*/ 1623060 w 4167405"/>
              <a:gd name="connsiteY4" fmla="*/ 893217 h 3442128"/>
              <a:gd name="connsiteX5" fmla="*/ 1965960 w 4167405"/>
              <a:gd name="connsiteY5" fmla="*/ 344577 h 3442128"/>
              <a:gd name="connsiteX6" fmla="*/ 2491740 w 4167405"/>
              <a:gd name="connsiteY6" fmla="*/ 93117 h 3442128"/>
              <a:gd name="connsiteX7" fmla="*/ 3131820 w 4167405"/>
              <a:gd name="connsiteY7" fmla="*/ 1677 h 3442128"/>
              <a:gd name="connsiteX8" fmla="*/ 3737610 w 4167405"/>
              <a:gd name="connsiteY8" fmla="*/ 81687 h 3442128"/>
              <a:gd name="connsiteX9" fmla="*/ 4144934 w 4167405"/>
              <a:gd name="connsiteY9" fmla="*/ 525379 h 3442128"/>
              <a:gd name="connsiteX10" fmla="*/ 4149090 w 4167405"/>
              <a:gd name="connsiteY10" fmla="*/ 996087 h 3442128"/>
              <a:gd name="connsiteX11" fmla="*/ 4003617 w 4167405"/>
              <a:gd name="connsiteY11" fmla="*/ 1473030 h 3442128"/>
              <a:gd name="connsiteX12" fmla="*/ 3783330 w 4167405"/>
              <a:gd name="connsiteY12" fmla="*/ 1853337 h 3442128"/>
              <a:gd name="connsiteX13" fmla="*/ 3234690 w 4167405"/>
              <a:gd name="connsiteY13" fmla="*/ 2310537 h 3442128"/>
              <a:gd name="connsiteX14" fmla="*/ 2994660 w 4167405"/>
              <a:gd name="connsiteY14" fmla="*/ 2687727 h 3442128"/>
              <a:gd name="connsiteX15" fmla="*/ 2697480 w 4167405"/>
              <a:gd name="connsiteY15" fmla="*/ 3190647 h 3442128"/>
              <a:gd name="connsiteX16" fmla="*/ 2503170 w 4167405"/>
              <a:gd name="connsiteY16" fmla="*/ 3442107 h 3442128"/>
              <a:gd name="connsiteX17" fmla="*/ 2217420 w 4167405"/>
              <a:gd name="connsiteY17" fmla="*/ 3202077 h 3442128"/>
              <a:gd name="connsiteX18" fmla="*/ 1971156 w 4167405"/>
              <a:gd name="connsiteY18" fmla="*/ 2726173 h 3442128"/>
              <a:gd name="connsiteX19" fmla="*/ 1740477 w 4167405"/>
              <a:gd name="connsiteY19" fmla="*/ 2564075 h 3442128"/>
              <a:gd name="connsiteX20" fmla="*/ 1338349 w 4167405"/>
              <a:gd name="connsiteY20" fmla="*/ 2273130 h 3442128"/>
              <a:gd name="connsiteX21" fmla="*/ 994410 w 4167405"/>
              <a:gd name="connsiteY21" fmla="*/ 2184807 h 3442128"/>
              <a:gd name="connsiteX22" fmla="*/ 832312 w 4167405"/>
              <a:gd name="connsiteY22" fmla="*/ 1650714 h 3442128"/>
              <a:gd name="connsiteX23" fmla="*/ 514350 w 4167405"/>
              <a:gd name="connsiteY23" fmla="*/ 1224687 h 3442128"/>
              <a:gd name="connsiteX24" fmla="*/ 251460 w 4167405"/>
              <a:gd name="connsiteY24" fmla="*/ 996087 h 3442128"/>
              <a:gd name="connsiteX25" fmla="*/ 68580 w 4167405"/>
              <a:gd name="connsiteY25" fmla="*/ 878670 h 3442128"/>
              <a:gd name="connsiteX26" fmla="*/ 0 w 4167405"/>
              <a:gd name="connsiteY26" fmla="*/ 733197 h 3442128"/>
              <a:gd name="connsiteX0" fmla="*/ 0 w 4167405"/>
              <a:gd name="connsiteY0" fmla="*/ 733197 h 3442128"/>
              <a:gd name="connsiteX1" fmla="*/ 445770 w 4167405"/>
              <a:gd name="connsiteY1" fmla="*/ 493167 h 3442128"/>
              <a:gd name="connsiteX2" fmla="*/ 1028700 w 4167405"/>
              <a:gd name="connsiteY2" fmla="*/ 481737 h 3442128"/>
              <a:gd name="connsiteX3" fmla="*/ 1360170 w 4167405"/>
              <a:gd name="connsiteY3" fmla="*/ 664617 h 3442128"/>
              <a:gd name="connsiteX4" fmla="*/ 1623060 w 4167405"/>
              <a:gd name="connsiteY4" fmla="*/ 893217 h 3442128"/>
              <a:gd name="connsiteX5" fmla="*/ 1965960 w 4167405"/>
              <a:gd name="connsiteY5" fmla="*/ 344577 h 3442128"/>
              <a:gd name="connsiteX6" fmla="*/ 2491740 w 4167405"/>
              <a:gd name="connsiteY6" fmla="*/ 93117 h 3442128"/>
              <a:gd name="connsiteX7" fmla="*/ 3131820 w 4167405"/>
              <a:gd name="connsiteY7" fmla="*/ 1677 h 3442128"/>
              <a:gd name="connsiteX8" fmla="*/ 3737610 w 4167405"/>
              <a:gd name="connsiteY8" fmla="*/ 81687 h 3442128"/>
              <a:gd name="connsiteX9" fmla="*/ 4144934 w 4167405"/>
              <a:gd name="connsiteY9" fmla="*/ 525379 h 3442128"/>
              <a:gd name="connsiteX10" fmla="*/ 4149090 w 4167405"/>
              <a:gd name="connsiteY10" fmla="*/ 996087 h 3442128"/>
              <a:gd name="connsiteX11" fmla="*/ 4003617 w 4167405"/>
              <a:gd name="connsiteY11" fmla="*/ 1473030 h 3442128"/>
              <a:gd name="connsiteX12" fmla="*/ 3783330 w 4167405"/>
              <a:gd name="connsiteY12" fmla="*/ 1853337 h 3442128"/>
              <a:gd name="connsiteX13" fmla="*/ 3234690 w 4167405"/>
              <a:gd name="connsiteY13" fmla="*/ 2310537 h 3442128"/>
              <a:gd name="connsiteX14" fmla="*/ 2994660 w 4167405"/>
              <a:gd name="connsiteY14" fmla="*/ 2687727 h 3442128"/>
              <a:gd name="connsiteX15" fmla="*/ 2697480 w 4167405"/>
              <a:gd name="connsiteY15" fmla="*/ 3190647 h 3442128"/>
              <a:gd name="connsiteX16" fmla="*/ 2503170 w 4167405"/>
              <a:gd name="connsiteY16" fmla="*/ 3442107 h 3442128"/>
              <a:gd name="connsiteX17" fmla="*/ 2217420 w 4167405"/>
              <a:gd name="connsiteY17" fmla="*/ 3202077 h 3442128"/>
              <a:gd name="connsiteX18" fmla="*/ 1971156 w 4167405"/>
              <a:gd name="connsiteY18" fmla="*/ 2726173 h 3442128"/>
              <a:gd name="connsiteX19" fmla="*/ 1740477 w 4167405"/>
              <a:gd name="connsiteY19" fmla="*/ 2564075 h 3442128"/>
              <a:gd name="connsiteX20" fmla="*/ 1338349 w 4167405"/>
              <a:gd name="connsiteY20" fmla="*/ 2273130 h 3442128"/>
              <a:gd name="connsiteX21" fmla="*/ 994410 w 4167405"/>
              <a:gd name="connsiteY21" fmla="*/ 2184807 h 3442128"/>
              <a:gd name="connsiteX22" fmla="*/ 832312 w 4167405"/>
              <a:gd name="connsiteY22" fmla="*/ 1650714 h 3442128"/>
              <a:gd name="connsiteX23" fmla="*/ 514350 w 4167405"/>
              <a:gd name="connsiteY23" fmla="*/ 1224687 h 3442128"/>
              <a:gd name="connsiteX24" fmla="*/ 251460 w 4167405"/>
              <a:gd name="connsiteY24" fmla="*/ 996087 h 3442128"/>
              <a:gd name="connsiteX25" fmla="*/ 68580 w 4167405"/>
              <a:gd name="connsiteY25" fmla="*/ 878670 h 3442128"/>
              <a:gd name="connsiteX26" fmla="*/ 0 w 4167405"/>
              <a:gd name="connsiteY26" fmla="*/ 733197 h 3442128"/>
              <a:gd name="connsiteX0" fmla="*/ 0 w 4167405"/>
              <a:gd name="connsiteY0" fmla="*/ 733197 h 3442128"/>
              <a:gd name="connsiteX1" fmla="*/ 445770 w 4167405"/>
              <a:gd name="connsiteY1" fmla="*/ 493167 h 3442128"/>
              <a:gd name="connsiteX2" fmla="*/ 1028700 w 4167405"/>
              <a:gd name="connsiteY2" fmla="*/ 481737 h 3442128"/>
              <a:gd name="connsiteX3" fmla="*/ 1360170 w 4167405"/>
              <a:gd name="connsiteY3" fmla="*/ 664617 h 3442128"/>
              <a:gd name="connsiteX4" fmla="*/ 1623060 w 4167405"/>
              <a:gd name="connsiteY4" fmla="*/ 893217 h 3442128"/>
              <a:gd name="connsiteX5" fmla="*/ 1965960 w 4167405"/>
              <a:gd name="connsiteY5" fmla="*/ 344577 h 3442128"/>
              <a:gd name="connsiteX6" fmla="*/ 2491740 w 4167405"/>
              <a:gd name="connsiteY6" fmla="*/ 93117 h 3442128"/>
              <a:gd name="connsiteX7" fmla="*/ 3131820 w 4167405"/>
              <a:gd name="connsiteY7" fmla="*/ 1677 h 3442128"/>
              <a:gd name="connsiteX8" fmla="*/ 3737610 w 4167405"/>
              <a:gd name="connsiteY8" fmla="*/ 81687 h 3442128"/>
              <a:gd name="connsiteX9" fmla="*/ 4144934 w 4167405"/>
              <a:gd name="connsiteY9" fmla="*/ 525379 h 3442128"/>
              <a:gd name="connsiteX10" fmla="*/ 4149090 w 4167405"/>
              <a:gd name="connsiteY10" fmla="*/ 996087 h 3442128"/>
              <a:gd name="connsiteX11" fmla="*/ 4003617 w 4167405"/>
              <a:gd name="connsiteY11" fmla="*/ 1473030 h 3442128"/>
              <a:gd name="connsiteX12" fmla="*/ 3783330 w 4167405"/>
              <a:gd name="connsiteY12" fmla="*/ 1853337 h 3442128"/>
              <a:gd name="connsiteX13" fmla="*/ 3291840 w 4167405"/>
              <a:gd name="connsiteY13" fmla="*/ 2341710 h 3442128"/>
              <a:gd name="connsiteX14" fmla="*/ 2994660 w 4167405"/>
              <a:gd name="connsiteY14" fmla="*/ 2687727 h 3442128"/>
              <a:gd name="connsiteX15" fmla="*/ 2697480 w 4167405"/>
              <a:gd name="connsiteY15" fmla="*/ 3190647 h 3442128"/>
              <a:gd name="connsiteX16" fmla="*/ 2503170 w 4167405"/>
              <a:gd name="connsiteY16" fmla="*/ 3442107 h 3442128"/>
              <a:gd name="connsiteX17" fmla="*/ 2217420 w 4167405"/>
              <a:gd name="connsiteY17" fmla="*/ 3202077 h 3442128"/>
              <a:gd name="connsiteX18" fmla="*/ 1971156 w 4167405"/>
              <a:gd name="connsiteY18" fmla="*/ 2726173 h 3442128"/>
              <a:gd name="connsiteX19" fmla="*/ 1740477 w 4167405"/>
              <a:gd name="connsiteY19" fmla="*/ 2564075 h 3442128"/>
              <a:gd name="connsiteX20" fmla="*/ 1338349 w 4167405"/>
              <a:gd name="connsiteY20" fmla="*/ 2273130 h 3442128"/>
              <a:gd name="connsiteX21" fmla="*/ 994410 w 4167405"/>
              <a:gd name="connsiteY21" fmla="*/ 2184807 h 3442128"/>
              <a:gd name="connsiteX22" fmla="*/ 832312 w 4167405"/>
              <a:gd name="connsiteY22" fmla="*/ 1650714 h 3442128"/>
              <a:gd name="connsiteX23" fmla="*/ 514350 w 4167405"/>
              <a:gd name="connsiteY23" fmla="*/ 1224687 h 3442128"/>
              <a:gd name="connsiteX24" fmla="*/ 251460 w 4167405"/>
              <a:gd name="connsiteY24" fmla="*/ 996087 h 3442128"/>
              <a:gd name="connsiteX25" fmla="*/ 68580 w 4167405"/>
              <a:gd name="connsiteY25" fmla="*/ 878670 h 3442128"/>
              <a:gd name="connsiteX26" fmla="*/ 0 w 4167405"/>
              <a:gd name="connsiteY26" fmla="*/ 733197 h 3442128"/>
              <a:gd name="connsiteX0" fmla="*/ 0 w 4167405"/>
              <a:gd name="connsiteY0" fmla="*/ 732879 h 3441810"/>
              <a:gd name="connsiteX1" fmla="*/ 445770 w 4167405"/>
              <a:gd name="connsiteY1" fmla="*/ 492849 h 3441810"/>
              <a:gd name="connsiteX2" fmla="*/ 1028700 w 4167405"/>
              <a:gd name="connsiteY2" fmla="*/ 481419 h 3441810"/>
              <a:gd name="connsiteX3" fmla="*/ 1360170 w 4167405"/>
              <a:gd name="connsiteY3" fmla="*/ 664299 h 3441810"/>
              <a:gd name="connsiteX4" fmla="*/ 1623060 w 4167405"/>
              <a:gd name="connsiteY4" fmla="*/ 892899 h 3441810"/>
              <a:gd name="connsiteX5" fmla="*/ 1965960 w 4167405"/>
              <a:gd name="connsiteY5" fmla="*/ 344259 h 3441810"/>
              <a:gd name="connsiteX6" fmla="*/ 2465763 w 4167405"/>
              <a:gd name="connsiteY6" fmla="*/ 56431 h 3441810"/>
              <a:gd name="connsiteX7" fmla="*/ 3131820 w 4167405"/>
              <a:gd name="connsiteY7" fmla="*/ 1359 h 3441810"/>
              <a:gd name="connsiteX8" fmla="*/ 3737610 w 4167405"/>
              <a:gd name="connsiteY8" fmla="*/ 81369 h 3441810"/>
              <a:gd name="connsiteX9" fmla="*/ 4144934 w 4167405"/>
              <a:gd name="connsiteY9" fmla="*/ 525061 h 3441810"/>
              <a:gd name="connsiteX10" fmla="*/ 4149090 w 4167405"/>
              <a:gd name="connsiteY10" fmla="*/ 995769 h 3441810"/>
              <a:gd name="connsiteX11" fmla="*/ 4003617 w 4167405"/>
              <a:gd name="connsiteY11" fmla="*/ 1472712 h 3441810"/>
              <a:gd name="connsiteX12" fmla="*/ 3783330 w 4167405"/>
              <a:gd name="connsiteY12" fmla="*/ 1853019 h 3441810"/>
              <a:gd name="connsiteX13" fmla="*/ 3291840 w 4167405"/>
              <a:gd name="connsiteY13" fmla="*/ 2341392 h 3441810"/>
              <a:gd name="connsiteX14" fmla="*/ 2994660 w 4167405"/>
              <a:gd name="connsiteY14" fmla="*/ 2687409 h 3441810"/>
              <a:gd name="connsiteX15" fmla="*/ 2697480 w 4167405"/>
              <a:gd name="connsiteY15" fmla="*/ 3190329 h 3441810"/>
              <a:gd name="connsiteX16" fmla="*/ 2503170 w 4167405"/>
              <a:gd name="connsiteY16" fmla="*/ 3441789 h 3441810"/>
              <a:gd name="connsiteX17" fmla="*/ 2217420 w 4167405"/>
              <a:gd name="connsiteY17" fmla="*/ 3201759 h 3441810"/>
              <a:gd name="connsiteX18" fmla="*/ 1971156 w 4167405"/>
              <a:gd name="connsiteY18" fmla="*/ 2725855 h 3441810"/>
              <a:gd name="connsiteX19" fmla="*/ 1740477 w 4167405"/>
              <a:gd name="connsiteY19" fmla="*/ 2563757 h 3441810"/>
              <a:gd name="connsiteX20" fmla="*/ 1338349 w 4167405"/>
              <a:gd name="connsiteY20" fmla="*/ 2272812 h 3441810"/>
              <a:gd name="connsiteX21" fmla="*/ 994410 w 4167405"/>
              <a:gd name="connsiteY21" fmla="*/ 2184489 h 3441810"/>
              <a:gd name="connsiteX22" fmla="*/ 832312 w 4167405"/>
              <a:gd name="connsiteY22" fmla="*/ 1650396 h 3441810"/>
              <a:gd name="connsiteX23" fmla="*/ 514350 w 4167405"/>
              <a:gd name="connsiteY23" fmla="*/ 1224369 h 3441810"/>
              <a:gd name="connsiteX24" fmla="*/ 251460 w 4167405"/>
              <a:gd name="connsiteY24" fmla="*/ 995769 h 3441810"/>
              <a:gd name="connsiteX25" fmla="*/ 68580 w 4167405"/>
              <a:gd name="connsiteY25" fmla="*/ 878352 h 3441810"/>
              <a:gd name="connsiteX26" fmla="*/ 0 w 4167405"/>
              <a:gd name="connsiteY26" fmla="*/ 732879 h 3441810"/>
              <a:gd name="connsiteX0" fmla="*/ 0 w 4167405"/>
              <a:gd name="connsiteY0" fmla="*/ 772188 h 3481119"/>
              <a:gd name="connsiteX1" fmla="*/ 445770 w 4167405"/>
              <a:gd name="connsiteY1" fmla="*/ 532158 h 3481119"/>
              <a:gd name="connsiteX2" fmla="*/ 1028700 w 4167405"/>
              <a:gd name="connsiteY2" fmla="*/ 520728 h 3481119"/>
              <a:gd name="connsiteX3" fmla="*/ 1360170 w 4167405"/>
              <a:gd name="connsiteY3" fmla="*/ 703608 h 3481119"/>
              <a:gd name="connsiteX4" fmla="*/ 1623060 w 4167405"/>
              <a:gd name="connsiteY4" fmla="*/ 932208 h 3481119"/>
              <a:gd name="connsiteX5" fmla="*/ 1965960 w 4167405"/>
              <a:gd name="connsiteY5" fmla="*/ 383568 h 3481119"/>
              <a:gd name="connsiteX6" fmla="*/ 2465763 w 4167405"/>
              <a:gd name="connsiteY6" fmla="*/ 95740 h 3481119"/>
              <a:gd name="connsiteX7" fmla="*/ 3071308 w 4167405"/>
              <a:gd name="connsiteY7" fmla="*/ 326 h 3481119"/>
              <a:gd name="connsiteX8" fmla="*/ 3737610 w 4167405"/>
              <a:gd name="connsiteY8" fmla="*/ 120678 h 3481119"/>
              <a:gd name="connsiteX9" fmla="*/ 4144934 w 4167405"/>
              <a:gd name="connsiteY9" fmla="*/ 564370 h 3481119"/>
              <a:gd name="connsiteX10" fmla="*/ 4149090 w 4167405"/>
              <a:gd name="connsiteY10" fmla="*/ 1035078 h 3481119"/>
              <a:gd name="connsiteX11" fmla="*/ 4003617 w 4167405"/>
              <a:gd name="connsiteY11" fmla="*/ 1512021 h 3481119"/>
              <a:gd name="connsiteX12" fmla="*/ 3783330 w 4167405"/>
              <a:gd name="connsiteY12" fmla="*/ 1892328 h 3481119"/>
              <a:gd name="connsiteX13" fmla="*/ 3291840 w 4167405"/>
              <a:gd name="connsiteY13" fmla="*/ 2380701 h 3481119"/>
              <a:gd name="connsiteX14" fmla="*/ 2994660 w 4167405"/>
              <a:gd name="connsiteY14" fmla="*/ 2726718 h 3481119"/>
              <a:gd name="connsiteX15" fmla="*/ 2697480 w 4167405"/>
              <a:gd name="connsiteY15" fmla="*/ 3229638 h 3481119"/>
              <a:gd name="connsiteX16" fmla="*/ 2503170 w 4167405"/>
              <a:gd name="connsiteY16" fmla="*/ 3481098 h 3481119"/>
              <a:gd name="connsiteX17" fmla="*/ 2217420 w 4167405"/>
              <a:gd name="connsiteY17" fmla="*/ 3241068 h 3481119"/>
              <a:gd name="connsiteX18" fmla="*/ 1971156 w 4167405"/>
              <a:gd name="connsiteY18" fmla="*/ 2765164 h 3481119"/>
              <a:gd name="connsiteX19" fmla="*/ 1740477 w 4167405"/>
              <a:gd name="connsiteY19" fmla="*/ 2603066 h 3481119"/>
              <a:gd name="connsiteX20" fmla="*/ 1338349 w 4167405"/>
              <a:gd name="connsiteY20" fmla="*/ 2312121 h 3481119"/>
              <a:gd name="connsiteX21" fmla="*/ 994410 w 4167405"/>
              <a:gd name="connsiteY21" fmla="*/ 2223798 h 3481119"/>
              <a:gd name="connsiteX22" fmla="*/ 832312 w 4167405"/>
              <a:gd name="connsiteY22" fmla="*/ 1689705 h 3481119"/>
              <a:gd name="connsiteX23" fmla="*/ 514350 w 4167405"/>
              <a:gd name="connsiteY23" fmla="*/ 1263678 h 3481119"/>
              <a:gd name="connsiteX24" fmla="*/ 251460 w 4167405"/>
              <a:gd name="connsiteY24" fmla="*/ 1035078 h 3481119"/>
              <a:gd name="connsiteX25" fmla="*/ 68580 w 4167405"/>
              <a:gd name="connsiteY25" fmla="*/ 917661 h 3481119"/>
              <a:gd name="connsiteX26" fmla="*/ 0 w 4167405"/>
              <a:gd name="connsiteY26" fmla="*/ 772188 h 3481119"/>
              <a:gd name="connsiteX0" fmla="*/ 0 w 4167405"/>
              <a:gd name="connsiteY0" fmla="*/ 772188 h 3481119"/>
              <a:gd name="connsiteX1" fmla="*/ 405429 w 4167405"/>
              <a:gd name="connsiteY1" fmla="*/ 471646 h 3481119"/>
              <a:gd name="connsiteX2" fmla="*/ 1028700 w 4167405"/>
              <a:gd name="connsiteY2" fmla="*/ 520728 h 3481119"/>
              <a:gd name="connsiteX3" fmla="*/ 1360170 w 4167405"/>
              <a:gd name="connsiteY3" fmla="*/ 703608 h 3481119"/>
              <a:gd name="connsiteX4" fmla="*/ 1623060 w 4167405"/>
              <a:gd name="connsiteY4" fmla="*/ 932208 h 3481119"/>
              <a:gd name="connsiteX5" fmla="*/ 1965960 w 4167405"/>
              <a:gd name="connsiteY5" fmla="*/ 383568 h 3481119"/>
              <a:gd name="connsiteX6" fmla="*/ 2465763 w 4167405"/>
              <a:gd name="connsiteY6" fmla="*/ 95740 h 3481119"/>
              <a:gd name="connsiteX7" fmla="*/ 3071308 w 4167405"/>
              <a:gd name="connsiteY7" fmla="*/ 326 h 3481119"/>
              <a:gd name="connsiteX8" fmla="*/ 3737610 w 4167405"/>
              <a:gd name="connsiteY8" fmla="*/ 120678 h 3481119"/>
              <a:gd name="connsiteX9" fmla="*/ 4144934 w 4167405"/>
              <a:gd name="connsiteY9" fmla="*/ 564370 h 3481119"/>
              <a:gd name="connsiteX10" fmla="*/ 4149090 w 4167405"/>
              <a:gd name="connsiteY10" fmla="*/ 1035078 h 3481119"/>
              <a:gd name="connsiteX11" fmla="*/ 4003617 w 4167405"/>
              <a:gd name="connsiteY11" fmla="*/ 1512021 h 3481119"/>
              <a:gd name="connsiteX12" fmla="*/ 3783330 w 4167405"/>
              <a:gd name="connsiteY12" fmla="*/ 1892328 h 3481119"/>
              <a:gd name="connsiteX13" fmla="*/ 3291840 w 4167405"/>
              <a:gd name="connsiteY13" fmla="*/ 2380701 h 3481119"/>
              <a:gd name="connsiteX14" fmla="*/ 2994660 w 4167405"/>
              <a:gd name="connsiteY14" fmla="*/ 2726718 h 3481119"/>
              <a:gd name="connsiteX15" fmla="*/ 2697480 w 4167405"/>
              <a:gd name="connsiteY15" fmla="*/ 3229638 h 3481119"/>
              <a:gd name="connsiteX16" fmla="*/ 2503170 w 4167405"/>
              <a:gd name="connsiteY16" fmla="*/ 3481098 h 3481119"/>
              <a:gd name="connsiteX17" fmla="*/ 2217420 w 4167405"/>
              <a:gd name="connsiteY17" fmla="*/ 3241068 h 3481119"/>
              <a:gd name="connsiteX18" fmla="*/ 1971156 w 4167405"/>
              <a:gd name="connsiteY18" fmla="*/ 2765164 h 3481119"/>
              <a:gd name="connsiteX19" fmla="*/ 1740477 w 4167405"/>
              <a:gd name="connsiteY19" fmla="*/ 2603066 h 3481119"/>
              <a:gd name="connsiteX20" fmla="*/ 1338349 w 4167405"/>
              <a:gd name="connsiteY20" fmla="*/ 2312121 h 3481119"/>
              <a:gd name="connsiteX21" fmla="*/ 994410 w 4167405"/>
              <a:gd name="connsiteY21" fmla="*/ 2223798 h 3481119"/>
              <a:gd name="connsiteX22" fmla="*/ 832312 w 4167405"/>
              <a:gd name="connsiteY22" fmla="*/ 1689705 h 3481119"/>
              <a:gd name="connsiteX23" fmla="*/ 514350 w 4167405"/>
              <a:gd name="connsiteY23" fmla="*/ 1263678 h 3481119"/>
              <a:gd name="connsiteX24" fmla="*/ 251460 w 4167405"/>
              <a:gd name="connsiteY24" fmla="*/ 1035078 h 3481119"/>
              <a:gd name="connsiteX25" fmla="*/ 68580 w 4167405"/>
              <a:gd name="connsiteY25" fmla="*/ 917661 h 3481119"/>
              <a:gd name="connsiteX26" fmla="*/ 0 w 4167405"/>
              <a:gd name="connsiteY26" fmla="*/ 772188 h 3481119"/>
              <a:gd name="connsiteX0" fmla="*/ 0 w 4167405"/>
              <a:gd name="connsiteY0" fmla="*/ 772188 h 3481119"/>
              <a:gd name="connsiteX1" fmla="*/ 405429 w 4167405"/>
              <a:gd name="connsiteY1" fmla="*/ 471646 h 3481119"/>
              <a:gd name="connsiteX2" fmla="*/ 995083 w 4167405"/>
              <a:gd name="connsiteY2" fmla="*/ 473663 h 3481119"/>
              <a:gd name="connsiteX3" fmla="*/ 1360170 w 4167405"/>
              <a:gd name="connsiteY3" fmla="*/ 703608 h 3481119"/>
              <a:gd name="connsiteX4" fmla="*/ 1623060 w 4167405"/>
              <a:gd name="connsiteY4" fmla="*/ 932208 h 3481119"/>
              <a:gd name="connsiteX5" fmla="*/ 1965960 w 4167405"/>
              <a:gd name="connsiteY5" fmla="*/ 383568 h 3481119"/>
              <a:gd name="connsiteX6" fmla="*/ 2465763 w 4167405"/>
              <a:gd name="connsiteY6" fmla="*/ 95740 h 3481119"/>
              <a:gd name="connsiteX7" fmla="*/ 3071308 w 4167405"/>
              <a:gd name="connsiteY7" fmla="*/ 326 h 3481119"/>
              <a:gd name="connsiteX8" fmla="*/ 3737610 w 4167405"/>
              <a:gd name="connsiteY8" fmla="*/ 120678 h 3481119"/>
              <a:gd name="connsiteX9" fmla="*/ 4144934 w 4167405"/>
              <a:gd name="connsiteY9" fmla="*/ 564370 h 3481119"/>
              <a:gd name="connsiteX10" fmla="*/ 4149090 w 4167405"/>
              <a:gd name="connsiteY10" fmla="*/ 1035078 h 3481119"/>
              <a:gd name="connsiteX11" fmla="*/ 4003617 w 4167405"/>
              <a:gd name="connsiteY11" fmla="*/ 1512021 h 3481119"/>
              <a:gd name="connsiteX12" fmla="*/ 3783330 w 4167405"/>
              <a:gd name="connsiteY12" fmla="*/ 1892328 h 3481119"/>
              <a:gd name="connsiteX13" fmla="*/ 3291840 w 4167405"/>
              <a:gd name="connsiteY13" fmla="*/ 2380701 h 3481119"/>
              <a:gd name="connsiteX14" fmla="*/ 2994660 w 4167405"/>
              <a:gd name="connsiteY14" fmla="*/ 2726718 h 3481119"/>
              <a:gd name="connsiteX15" fmla="*/ 2697480 w 4167405"/>
              <a:gd name="connsiteY15" fmla="*/ 3229638 h 3481119"/>
              <a:gd name="connsiteX16" fmla="*/ 2503170 w 4167405"/>
              <a:gd name="connsiteY16" fmla="*/ 3481098 h 3481119"/>
              <a:gd name="connsiteX17" fmla="*/ 2217420 w 4167405"/>
              <a:gd name="connsiteY17" fmla="*/ 3241068 h 3481119"/>
              <a:gd name="connsiteX18" fmla="*/ 1971156 w 4167405"/>
              <a:gd name="connsiteY18" fmla="*/ 2765164 h 3481119"/>
              <a:gd name="connsiteX19" fmla="*/ 1740477 w 4167405"/>
              <a:gd name="connsiteY19" fmla="*/ 2603066 h 3481119"/>
              <a:gd name="connsiteX20" fmla="*/ 1338349 w 4167405"/>
              <a:gd name="connsiteY20" fmla="*/ 2312121 h 3481119"/>
              <a:gd name="connsiteX21" fmla="*/ 994410 w 4167405"/>
              <a:gd name="connsiteY21" fmla="*/ 2223798 h 3481119"/>
              <a:gd name="connsiteX22" fmla="*/ 832312 w 4167405"/>
              <a:gd name="connsiteY22" fmla="*/ 1689705 h 3481119"/>
              <a:gd name="connsiteX23" fmla="*/ 514350 w 4167405"/>
              <a:gd name="connsiteY23" fmla="*/ 1263678 h 3481119"/>
              <a:gd name="connsiteX24" fmla="*/ 251460 w 4167405"/>
              <a:gd name="connsiteY24" fmla="*/ 1035078 h 3481119"/>
              <a:gd name="connsiteX25" fmla="*/ 68580 w 4167405"/>
              <a:gd name="connsiteY25" fmla="*/ 917661 h 3481119"/>
              <a:gd name="connsiteX26" fmla="*/ 0 w 4167405"/>
              <a:gd name="connsiteY26" fmla="*/ 772188 h 3481119"/>
              <a:gd name="connsiteX0" fmla="*/ 0 w 4167405"/>
              <a:gd name="connsiteY0" fmla="*/ 772188 h 3575241"/>
              <a:gd name="connsiteX1" fmla="*/ 405429 w 4167405"/>
              <a:gd name="connsiteY1" fmla="*/ 471646 h 3575241"/>
              <a:gd name="connsiteX2" fmla="*/ 995083 w 4167405"/>
              <a:gd name="connsiteY2" fmla="*/ 473663 h 3575241"/>
              <a:gd name="connsiteX3" fmla="*/ 1360170 w 4167405"/>
              <a:gd name="connsiteY3" fmla="*/ 703608 h 3575241"/>
              <a:gd name="connsiteX4" fmla="*/ 1623060 w 4167405"/>
              <a:gd name="connsiteY4" fmla="*/ 932208 h 3575241"/>
              <a:gd name="connsiteX5" fmla="*/ 1965960 w 4167405"/>
              <a:gd name="connsiteY5" fmla="*/ 383568 h 3575241"/>
              <a:gd name="connsiteX6" fmla="*/ 2465763 w 4167405"/>
              <a:gd name="connsiteY6" fmla="*/ 95740 h 3575241"/>
              <a:gd name="connsiteX7" fmla="*/ 3071308 w 4167405"/>
              <a:gd name="connsiteY7" fmla="*/ 326 h 3575241"/>
              <a:gd name="connsiteX8" fmla="*/ 3737610 w 4167405"/>
              <a:gd name="connsiteY8" fmla="*/ 120678 h 3575241"/>
              <a:gd name="connsiteX9" fmla="*/ 4144934 w 4167405"/>
              <a:gd name="connsiteY9" fmla="*/ 564370 h 3575241"/>
              <a:gd name="connsiteX10" fmla="*/ 4149090 w 4167405"/>
              <a:gd name="connsiteY10" fmla="*/ 1035078 h 3575241"/>
              <a:gd name="connsiteX11" fmla="*/ 4003617 w 4167405"/>
              <a:gd name="connsiteY11" fmla="*/ 1512021 h 3575241"/>
              <a:gd name="connsiteX12" fmla="*/ 3783330 w 4167405"/>
              <a:gd name="connsiteY12" fmla="*/ 1892328 h 3575241"/>
              <a:gd name="connsiteX13" fmla="*/ 3291840 w 4167405"/>
              <a:gd name="connsiteY13" fmla="*/ 2380701 h 3575241"/>
              <a:gd name="connsiteX14" fmla="*/ 2994660 w 4167405"/>
              <a:gd name="connsiteY14" fmla="*/ 2726718 h 3575241"/>
              <a:gd name="connsiteX15" fmla="*/ 2697480 w 4167405"/>
              <a:gd name="connsiteY15" fmla="*/ 3229638 h 3575241"/>
              <a:gd name="connsiteX16" fmla="*/ 2422488 w 4167405"/>
              <a:gd name="connsiteY16" fmla="*/ 3575228 h 3575241"/>
              <a:gd name="connsiteX17" fmla="*/ 2217420 w 4167405"/>
              <a:gd name="connsiteY17" fmla="*/ 3241068 h 3575241"/>
              <a:gd name="connsiteX18" fmla="*/ 1971156 w 4167405"/>
              <a:gd name="connsiteY18" fmla="*/ 2765164 h 3575241"/>
              <a:gd name="connsiteX19" fmla="*/ 1740477 w 4167405"/>
              <a:gd name="connsiteY19" fmla="*/ 2603066 h 3575241"/>
              <a:gd name="connsiteX20" fmla="*/ 1338349 w 4167405"/>
              <a:gd name="connsiteY20" fmla="*/ 2312121 h 3575241"/>
              <a:gd name="connsiteX21" fmla="*/ 994410 w 4167405"/>
              <a:gd name="connsiteY21" fmla="*/ 2223798 h 3575241"/>
              <a:gd name="connsiteX22" fmla="*/ 832312 w 4167405"/>
              <a:gd name="connsiteY22" fmla="*/ 1689705 h 3575241"/>
              <a:gd name="connsiteX23" fmla="*/ 514350 w 4167405"/>
              <a:gd name="connsiteY23" fmla="*/ 1263678 h 3575241"/>
              <a:gd name="connsiteX24" fmla="*/ 251460 w 4167405"/>
              <a:gd name="connsiteY24" fmla="*/ 1035078 h 3575241"/>
              <a:gd name="connsiteX25" fmla="*/ 68580 w 4167405"/>
              <a:gd name="connsiteY25" fmla="*/ 917661 h 3575241"/>
              <a:gd name="connsiteX26" fmla="*/ 0 w 4167405"/>
              <a:gd name="connsiteY26" fmla="*/ 772188 h 3575241"/>
              <a:gd name="connsiteX0" fmla="*/ 0 w 4167405"/>
              <a:gd name="connsiteY0" fmla="*/ 772188 h 3575241"/>
              <a:gd name="connsiteX1" fmla="*/ 405429 w 4167405"/>
              <a:gd name="connsiteY1" fmla="*/ 471646 h 3575241"/>
              <a:gd name="connsiteX2" fmla="*/ 995083 w 4167405"/>
              <a:gd name="connsiteY2" fmla="*/ 473663 h 3575241"/>
              <a:gd name="connsiteX3" fmla="*/ 1360170 w 4167405"/>
              <a:gd name="connsiteY3" fmla="*/ 703608 h 3575241"/>
              <a:gd name="connsiteX4" fmla="*/ 1623060 w 4167405"/>
              <a:gd name="connsiteY4" fmla="*/ 932208 h 3575241"/>
              <a:gd name="connsiteX5" fmla="*/ 1965960 w 4167405"/>
              <a:gd name="connsiteY5" fmla="*/ 383568 h 3575241"/>
              <a:gd name="connsiteX6" fmla="*/ 2465763 w 4167405"/>
              <a:gd name="connsiteY6" fmla="*/ 95740 h 3575241"/>
              <a:gd name="connsiteX7" fmla="*/ 3071308 w 4167405"/>
              <a:gd name="connsiteY7" fmla="*/ 326 h 3575241"/>
              <a:gd name="connsiteX8" fmla="*/ 3737610 w 4167405"/>
              <a:gd name="connsiteY8" fmla="*/ 120678 h 3575241"/>
              <a:gd name="connsiteX9" fmla="*/ 4144934 w 4167405"/>
              <a:gd name="connsiteY9" fmla="*/ 564370 h 3575241"/>
              <a:gd name="connsiteX10" fmla="*/ 4149090 w 4167405"/>
              <a:gd name="connsiteY10" fmla="*/ 1035078 h 3575241"/>
              <a:gd name="connsiteX11" fmla="*/ 4003617 w 4167405"/>
              <a:gd name="connsiteY11" fmla="*/ 1512021 h 3575241"/>
              <a:gd name="connsiteX12" fmla="*/ 3783330 w 4167405"/>
              <a:gd name="connsiteY12" fmla="*/ 1892328 h 3575241"/>
              <a:gd name="connsiteX13" fmla="*/ 3291840 w 4167405"/>
              <a:gd name="connsiteY13" fmla="*/ 2380701 h 3575241"/>
              <a:gd name="connsiteX14" fmla="*/ 2994660 w 4167405"/>
              <a:gd name="connsiteY14" fmla="*/ 2726718 h 3575241"/>
              <a:gd name="connsiteX15" fmla="*/ 2697480 w 4167405"/>
              <a:gd name="connsiteY15" fmla="*/ 3229638 h 3575241"/>
              <a:gd name="connsiteX16" fmla="*/ 2422488 w 4167405"/>
              <a:gd name="connsiteY16" fmla="*/ 3575228 h 3575241"/>
              <a:gd name="connsiteX17" fmla="*/ 2217420 w 4167405"/>
              <a:gd name="connsiteY17" fmla="*/ 3241068 h 3575241"/>
              <a:gd name="connsiteX18" fmla="*/ 1971156 w 4167405"/>
              <a:gd name="connsiteY18" fmla="*/ 2765164 h 3575241"/>
              <a:gd name="connsiteX19" fmla="*/ 1686689 w 4167405"/>
              <a:gd name="connsiteY19" fmla="*/ 2556001 h 3575241"/>
              <a:gd name="connsiteX20" fmla="*/ 1338349 w 4167405"/>
              <a:gd name="connsiteY20" fmla="*/ 2312121 h 3575241"/>
              <a:gd name="connsiteX21" fmla="*/ 994410 w 4167405"/>
              <a:gd name="connsiteY21" fmla="*/ 2223798 h 3575241"/>
              <a:gd name="connsiteX22" fmla="*/ 832312 w 4167405"/>
              <a:gd name="connsiteY22" fmla="*/ 1689705 h 3575241"/>
              <a:gd name="connsiteX23" fmla="*/ 514350 w 4167405"/>
              <a:gd name="connsiteY23" fmla="*/ 1263678 h 3575241"/>
              <a:gd name="connsiteX24" fmla="*/ 251460 w 4167405"/>
              <a:gd name="connsiteY24" fmla="*/ 1035078 h 3575241"/>
              <a:gd name="connsiteX25" fmla="*/ 68580 w 4167405"/>
              <a:gd name="connsiteY25" fmla="*/ 917661 h 3575241"/>
              <a:gd name="connsiteX26" fmla="*/ 0 w 4167405"/>
              <a:gd name="connsiteY26" fmla="*/ 772188 h 3575241"/>
              <a:gd name="connsiteX0" fmla="*/ 0 w 4167405"/>
              <a:gd name="connsiteY0" fmla="*/ 772188 h 3575237"/>
              <a:gd name="connsiteX1" fmla="*/ 405429 w 4167405"/>
              <a:gd name="connsiteY1" fmla="*/ 471646 h 3575237"/>
              <a:gd name="connsiteX2" fmla="*/ 995083 w 4167405"/>
              <a:gd name="connsiteY2" fmla="*/ 473663 h 3575237"/>
              <a:gd name="connsiteX3" fmla="*/ 1360170 w 4167405"/>
              <a:gd name="connsiteY3" fmla="*/ 703608 h 3575237"/>
              <a:gd name="connsiteX4" fmla="*/ 1623060 w 4167405"/>
              <a:gd name="connsiteY4" fmla="*/ 932208 h 3575237"/>
              <a:gd name="connsiteX5" fmla="*/ 1965960 w 4167405"/>
              <a:gd name="connsiteY5" fmla="*/ 383568 h 3575237"/>
              <a:gd name="connsiteX6" fmla="*/ 2465763 w 4167405"/>
              <a:gd name="connsiteY6" fmla="*/ 95740 h 3575237"/>
              <a:gd name="connsiteX7" fmla="*/ 3071308 w 4167405"/>
              <a:gd name="connsiteY7" fmla="*/ 326 h 3575237"/>
              <a:gd name="connsiteX8" fmla="*/ 3737610 w 4167405"/>
              <a:gd name="connsiteY8" fmla="*/ 120678 h 3575237"/>
              <a:gd name="connsiteX9" fmla="*/ 4144934 w 4167405"/>
              <a:gd name="connsiteY9" fmla="*/ 564370 h 3575237"/>
              <a:gd name="connsiteX10" fmla="*/ 4149090 w 4167405"/>
              <a:gd name="connsiteY10" fmla="*/ 1035078 h 3575237"/>
              <a:gd name="connsiteX11" fmla="*/ 4003617 w 4167405"/>
              <a:gd name="connsiteY11" fmla="*/ 1512021 h 3575237"/>
              <a:gd name="connsiteX12" fmla="*/ 3783330 w 4167405"/>
              <a:gd name="connsiteY12" fmla="*/ 1892328 h 3575237"/>
              <a:gd name="connsiteX13" fmla="*/ 3291840 w 4167405"/>
              <a:gd name="connsiteY13" fmla="*/ 2380701 h 3575237"/>
              <a:gd name="connsiteX14" fmla="*/ 2994660 w 4167405"/>
              <a:gd name="connsiteY14" fmla="*/ 2726718 h 3575237"/>
              <a:gd name="connsiteX15" fmla="*/ 2697480 w 4167405"/>
              <a:gd name="connsiteY15" fmla="*/ 3229638 h 3575237"/>
              <a:gd name="connsiteX16" fmla="*/ 2422488 w 4167405"/>
              <a:gd name="connsiteY16" fmla="*/ 3575228 h 3575237"/>
              <a:gd name="connsiteX17" fmla="*/ 2156908 w 4167405"/>
              <a:gd name="connsiteY17" fmla="*/ 3160386 h 3575237"/>
              <a:gd name="connsiteX18" fmla="*/ 1971156 w 4167405"/>
              <a:gd name="connsiteY18" fmla="*/ 2765164 h 3575237"/>
              <a:gd name="connsiteX19" fmla="*/ 1686689 w 4167405"/>
              <a:gd name="connsiteY19" fmla="*/ 2556001 h 3575237"/>
              <a:gd name="connsiteX20" fmla="*/ 1338349 w 4167405"/>
              <a:gd name="connsiteY20" fmla="*/ 2312121 h 3575237"/>
              <a:gd name="connsiteX21" fmla="*/ 994410 w 4167405"/>
              <a:gd name="connsiteY21" fmla="*/ 2223798 h 3575237"/>
              <a:gd name="connsiteX22" fmla="*/ 832312 w 4167405"/>
              <a:gd name="connsiteY22" fmla="*/ 1689705 h 3575237"/>
              <a:gd name="connsiteX23" fmla="*/ 514350 w 4167405"/>
              <a:gd name="connsiteY23" fmla="*/ 1263678 h 3575237"/>
              <a:gd name="connsiteX24" fmla="*/ 251460 w 4167405"/>
              <a:gd name="connsiteY24" fmla="*/ 1035078 h 3575237"/>
              <a:gd name="connsiteX25" fmla="*/ 68580 w 4167405"/>
              <a:gd name="connsiteY25" fmla="*/ 917661 h 3575237"/>
              <a:gd name="connsiteX26" fmla="*/ 0 w 4167405"/>
              <a:gd name="connsiteY26" fmla="*/ 772188 h 357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67405" h="3575237">
                <a:moveTo>
                  <a:pt x="0" y="772188"/>
                </a:moveTo>
                <a:cubicBezTo>
                  <a:pt x="62865" y="707938"/>
                  <a:pt x="239582" y="521400"/>
                  <a:pt x="405429" y="471646"/>
                </a:cubicBezTo>
                <a:cubicBezTo>
                  <a:pt x="571276" y="421892"/>
                  <a:pt x="835960" y="435003"/>
                  <a:pt x="995083" y="473663"/>
                </a:cubicBezTo>
                <a:cubicBezTo>
                  <a:pt x="1154207" y="512323"/>
                  <a:pt x="1249680" y="642648"/>
                  <a:pt x="1360170" y="703608"/>
                </a:cubicBezTo>
                <a:lnTo>
                  <a:pt x="1623060" y="932208"/>
                </a:lnTo>
                <a:cubicBezTo>
                  <a:pt x="1737360" y="749328"/>
                  <a:pt x="1830878" y="566448"/>
                  <a:pt x="1965960" y="383568"/>
                </a:cubicBezTo>
                <a:cubicBezTo>
                  <a:pt x="2110740" y="250218"/>
                  <a:pt x="2281538" y="159614"/>
                  <a:pt x="2465763" y="95740"/>
                </a:cubicBezTo>
                <a:cubicBezTo>
                  <a:pt x="2649988" y="31866"/>
                  <a:pt x="2859334" y="-3830"/>
                  <a:pt x="3071308" y="326"/>
                </a:cubicBezTo>
                <a:cubicBezTo>
                  <a:pt x="3283282" y="4482"/>
                  <a:pt x="3558672" y="26671"/>
                  <a:pt x="3737610" y="120678"/>
                </a:cubicBezTo>
                <a:cubicBezTo>
                  <a:pt x="3916548" y="214685"/>
                  <a:pt x="4114108" y="410931"/>
                  <a:pt x="4144934" y="564370"/>
                </a:cubicBezTo>
                <a:cubicBezTo>
                  <a:pt x="4175760" y="717809"/>
                  <a:pt x="4172643" y="877136"/>
                  <a:pt x="4149090" y="1035078"/>
                </a:cubicBezTo>
                <a:cubicBezTo>
                  <a:pt x="4125537" y="1193020"/>
                  <a:pt x="4064577" y="1369146"/>
                  <a:pt x="4003617" y="1512021"/>
                </a:cubicBezTo>
                <a:cubicBezTo>
                  <a:pt x="3938847" y="1630131"/>
                  <a:pt x="3901959" y="1747548"/>
                  <a:pt x="3783330" y="1892328"/>
                </a:cubicBezTo>
                <a:cubicBezTo>
                  <a:pt x="3664701" y="2037108"/>
                  <a:pt x="3371850" y="2254971"/>
                  <a:pt x="3291840" y="2380701"/>
                </a:cubicBezTo>
                <a:lnTo>
                  <a:pt x="2994660" y="2726718"/>
                </a:lnTo>
                <a:lnTo>
                  <a:pt x="2697480" y="3229638"/>
                </a:lnTo>
                <a:lnTo>
                  <a:pt x="2422488" y="3575228"/>
                </a:lnTo>
                <a:cubicBezTo>
                  <a:pt x="2342478" y="3577133"/>
                  <a:pt x="2232130" y="3295397"/>
                  <a:pt x="2156908" y="3160386"/>
                </a:cubicBezTo>
                <a:cubicBezTo>
                  <a:pt x="2081686" y="3025375"/>
                  <a:pt x="2050646" y="2871498"/>
                  <a:pt x="1971156" y="2765164"/>
                </a:cubicBezTo>
                <a:lnTo>
                  <a:pt x="1686689" y="2556001"/>
                </a:lnTo>
                <a:lnTo>
                  <a:pt x="1338349" y="2312121"/>
                </a:lnTo>
                <a:lnTo>
                  <a:pt x="994410" y="2223798"/>
                </a:lnTo>
                <a:cubicBezTo>
                  <a:pt x="910071" y="2120062"/>
                  <a:pt x="912322" y="1849725"/>
                  <a:pt x="832312" y="1689705"/>
                </a:cubicBezTo>
                <a:cubicBezTo>
                  <a:pt x="752302" y="1529685"/>
                  <a:pt x="611159" y="1372782"/>
                  <a:pt x="514350" y="1263678"/>
                </a:cubicBezTo>
                <a:lnTo>
                  <a:pt x="251460" y="1035078"/>
                </a:lnTo>
                <a:lnTo>
                  <a:pt x="68580" y="917661"/>
                </a:lnTo>
                <a:lnTo>
                  <a:pt x="0" y="772188"/>
                </a:ln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inal">
            <a:extLst>
              <a:ext uri="{FF2B5EF4-FFF2-40B4-BE49-F238E27FC236}">
                <a16:creationId xmlns:a16="http://schemas.microsoft.com/office/drawing/2014/main" id="{A81C0720-AE20-62F7-5F78-D3BBFED2A9DF}"/>
              </a:ext>
            </a:extLst>
          </p:cNvPr>
          <p:cNvSpPr txBox="1">
            <a:spLocks noChangeArrowheads="1"/>
          </p:cNvSpPr>
          <p:nvPr/>
        </p:nvSpPr>
        <p:spPr bwMode="auto">
          <a:xfrm>
            <a:off x="509337" y="325975"/>
            <a:ext cx="8125326" cy="620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lnSpc>
                <a:spcPts val="4000"/>
              </a:lnSpc>
            </a:pPr>
            <a:r>
              <a:rPr lang="en-US" altLang="en-US" sz="36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we have become partakers of Christ if </a:t>
            </a:r>
          </a:p>
          <a:p>
            <a:pPr algn="l" eaLnBrk="1" hangingPunct="1"/>
            <a:endParaRPr lang="en-US" altLang="en-US" sz="18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lnSpc>
                <a:spcPts val="4000"/>
              </a:lnSpc>
            </a:pPr>
            <a:r>
              <a:rPr lang="en-US" altLang="en-US" sz="3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3600" b="1" kern="0" dirty="0">
                <a:ln w="3175" cmpd="sng">
                  <a:solidFill>
                    <a:srgbClr val="FFFF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rPr>
              <a:t>Today hear His voice</a:t>
            </a:r>
          </a:p>
          <a:p>
            <a:pPr algn="l" eaLnBrk="1" hangingPunct="1"/>
            <a:r>
              <a:rPr lang="en-US" altLang="en-US" sz="3600" b="1" kern="0" dirty="0">
                <a:ln w="3175" cmpd="sng">
                  <a:solidFill>
                    <a:srgbClr val="FFFF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rPr>
              <a:t>		exhort one another daily</a:t>
            </a:r>
          </a:p>
          <a:p>
            <a:pPr lvl="2" algn="l" eaLnBrk="1" hangingPunct="1"/>
            <a:r>
              <a:rPr lang="en-US" altLang="en-US" sz="3600" b="1" kern="0" dirty="0">
                <a:ln w="3175" cmpd="sng">
                  <a:solidFill>
                    <a:srgbClr val="FFFF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rPr>
              <a:t>		hold confidence to the end</a:t>
            </a:r>
          </a:p>
          <a:p>
            <a:pPr algn="l" eaLnBrk="1" hangingPunct="1"/>
            <a:endPar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lnSpc>
                <a:spcPts val="4000"/>
              </a:lnSpc>
            </a:pPr>
            <a:r>
              <a:rPr lang="en-US" altLang="en-US" sz="3600" b="1" kern="0" dirty="0">
                <a:ln w="3175"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Do not harden your hearts: </a:t>
            </a:r>
          </a:p>
          <a:p>
            <a:pPr algn="l" eaLnBrk="1" hangingPunct="1">
              <a:lnSpc>
                <a:spcPts val="4000"/>
              </a:lnSpc>
            </a:pPr>
            <a:r>
              <a:rPr lang="en-US" altLang="en-US" sz="3600" b="1" kern="0" dirty="0">
                <a:ln w="3175"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	● as in the rebellion</a:t>
            </a:r>
          </a:p>
          <a:p>
            <a:pPr algn="l" eaLnBrk="1" hangingPunct="1">
              <a:lnSpc>
                <a:spcPts val="4000"/>
              </a:lnSpc>
            </a:pPr>
            <a:r>
              <a:rPr lang="en-US" altLang="en-US" sz="3600" b="1" kern="0" dirty="0">
                <a:ln w="3175"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	● through the deceitfulness of sin</a:t>
            </a:r>
            <a:endParaRPr lang="en-US" altLang="en-US" sz="3600" b="1" i="1" kern="0" dirty="0">
              <a:ln w="3175"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endParaRPr>
          </a:p>
          <a:p>
            <a:pPr algn="l" eaLnBrk="1" hangingPunct="1">
              <a:lnSpc>
                <a:spcPts val="4000"/>
              </a:lnSpc>
            </a:pPr>
            <a:r>
              <a:rPr lang="en-US" altLang="en-US" sz="3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p>
          <a:p>
            <a:pPr algn="l" eaLnBrk="1" hangingPunct="1">
              <a:lnSpc>
                <a:spcPts val="4000"/>
              </a:lnSpc>
            </a:pPr>
            <a:r>
              <a:rPr lang="en-US" altLang="en-US" sz="3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3600"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an evil heart of unbelief departs </a:t>
            </a:r>
          </a:p>
          <a:p>
            <a:pPr algn="l" eaLnBrk="1" hangingPunct="1">
              <a:lnSpc>
                <a:spcPts val="4000"/>
              </a:lnSpc>
            </a:pPr>
            <a:r>
              <a:rPr lang="en-US" altLang="en-US" sz="3600"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from the living God</a:t>
            </a:r>
          </a:p>
        </p:txBody>
      </p:sp>
      <p:sp>
        <p:nvSpPr>
          <p:cNvPr id="3074" name="Main"/>
          <p:cNvSpPr>
            <a:spLocks noGrp="1" noChangeArrowheads="1"/>
          </p:cNvSpPr>
          <p:nvPr>
            <p:ph type="title"/>
          </p:nvPr>
        </p:nvSpPr>
        <p:spPr>
          <a:xfrm>
            <a:off x="457200" y="289719"/>
            <a:ext cx="82296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Beware, brethren, lest there be in any of you an evil heart of unbelief in departing from the living God; but exhort one another daily, while it is called "Today," lest any of you be hardened through the deceitfulness of sin. For we have become partakers of Christ if we hold the beginning of our confidence steadfast to the end, while it is said: "Today, if you will hear His voice, Do not harden your hearts as in the rebellion."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3:12-15 </a:t>
            </a:r>
          </a:p>
        </p:txBody>
      </p:sp>
      <p:sp>
        <p:nvSpPr>
          <p:cNvPr id="4" name="!!heartWhite">
            <a:extLst>
              <a:ext uri="{FF2B5EF4-FFF2-40B4-BE49-F238E27FC236}">
                <a16:creationId xmlns:a16="http://schemas.microsoft.com/office/drawing/2014/main" id="{1DF335A9-9CA4-F8A8-1D46-F304082E8C53}"/>
              </a:ext>
            </a:extLst>
          </p:cNvPr>
          <p:cNvSpPr txBox="1">
            <a:spLocks noChangeArrowheads="1"/>
          </p:cNvSpPr>
          <p:nvPr/>
        </p:nvSpPr>
        <p:spPr bwMode="auto">
          <a:xfrm>
            <a:off x="4697729" y="3909060"/>
            <a:ext cx="179079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latin typeface="Calibri" panose="020F0502020204030204" pitchFamily="34" charset="0"/>
              </a:rPr>
              <a:t>heart</a:t>
            </a:r>
          </a:p>
        </p:txBody>
      </p:sp>
      <p:sp>
        <p:nvSpPr>
          <p:cNvPr id="6" name="heart 2">
            <a:extLst>
              <a:ext uri="{FF2B5EF4-FFF2-40B4-BE49-F238E27FC236}">
                <a16:creationId xmlns:a16="http://schemas.microsoft.com/office/drawing/2014/main" id="{AF36A0D2-F3B8-110D-5FF4-AC2E86ADF6BF}"/>
              </a:ext>
            </a:extLst>
          </p:cNvPr>
          <p:cNvSpPr txBox="1">
            <a:spLocks noChangeArrowheads="1"/>
          </p:cNvSpPr>
          <p:nvPr/>
        </p:nvSpPr>
        <p:spPr bwMode="auto">
          <a:xfrm>
            <a:off x="4697729" y="3909060"/>
            <a:ext cx="179079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latin typeface="Calibri" panose="020F0502020204030204" pitchFamily="34" charset="0"/>
              </a:rPr>
              <a:t>heart</a:t>
            </a:r>
          </a:p>
        </p:txBody>
      </p:sp>
      <p:sp>
        <p:nvSpPr>
          <p:cNvPr id="9" name="Arrow: Down 8">
            <a:extLst>
              <a:ext uri="{FF2B5EF4-FFF2-40B4-BE49-F238E27FC236}">
                <a16:creationId xmlns:a16="http://schemas.microsoft.com/office/drawing/2014/main" id="{BE85DDF5-6BA3-4003-B04D-1563FC1DA8C9}"/>
              </a:ext>
            </a:extLst>
          </p:cNvPr>
          <p:cNvSpPr/>
          <p:nvPr/>
        </p:nvSpPr>
        <p:spPr>
          <a:xfrm rot="4420078">
            <a:off x="6490884" y="23505"/>
            <a:ext cx="251209" cy="2183515"/>
          </a:xfrm>
          <a:custGeom>
            <a:avLst/>
            <a:gdLst>
              <a:gd name="connsiteX0" fmla="*/ 0 w 251209"/>
              <a:gd name="connsiteY0" fmla="*/ 2060235 h 2264993"/>
              <a:gd name="connsiteX1" fmla="*/ 62802 w 251209"/>
              <a:gd name="connsiteY1" fmla="*/ 2060235 h 2264993"/>
              <a:gd name="connsiteX2" fmla="*/ 62802 w 251209"/>
              <a:gd name="connsiteY2" fmla="*/ 0 h 2264993"/>
              <a:gd name="connsiteX3" fmla="*/ 188407 w 251209"/>
              <a:gd name="connsiteY3" fmla="*/ 0 h 2264993"/>
              <a:gd name="connsiteX4" fmla="*/ 188407 w 251209"/>
              <a:gd name="connsiteY4" fmla="*/ 2060235 h 2264993"/>
              <a:gd name="connsiteX5" fmla="*/ 251209 w 251209"/>
              <a:gd name="connsiteY5" fmla="*/ 2060235 h 2264993"/>
              <a:gd name="connsiteX6" fmla="*/ 125605 w 251209"/>
              <a:gd name="connsiteY6" fmla="*/ 2264993 h 2264993"/>
              <a:gd name="connsiteX7" fmla="*/ 0 w 251209"/>
              <a:gd name="connsiteY7" fmla="*/ 2060235 h 2264993"/>
              <a:gd name="connsiteX0" fmla="*/ 0 w 251209"/>
              <a:gd name="connsiteY0" fmla="*/ 2060235 h 2264993"/>
              <a:gd name="connsiteX1" fmla="*/ 62802 w 251209"/>
              <a:gd name="connsiteY1" fmla="*/ 2060235 h 2264993"/>
              <a:gd name="connsiteX2" fmla="*/ 70816 w 251209"/>
              <a:gd name="connsiteY2" fmla="*/ 218228 h 2264993"/>
              <a:gd name="connsiteX3" fmla="*/ 188407 w 251209"/>
              <a:gd name="connsiteY3" fmla="*/ 0 h 2264993"/>
              <a:gd name="connsiteX4" fmla="*/ 188407 w 251209"/>
              <a:gd name="connsiteY4" fmla="*/ 2060235 h 2264993"/>
              <a:gd name="connsiteX5" fmla="*/ 251209 w 251209"/>
              <a:gd name="connsiteY5" fmla="*/ 2060235 h 2264993"/>
              <a:gd name="connsiteX6" fmla="*/ 125605 w 251209"/>
              <a:gd name="connsiteY6" fmla="*/ 2264993 h 2264993"/>
              <a:gd name="connsiteX7" fmla="*/ 0 w 251209"/>
              <a:gd name="connsiteY7" fmla="*/ 2060235 h 2264993"/>
              <a:gd name="connsiteX0" fmla="*/ 0 w 251209"/>
              <a:gd name="connsiteY0" fmla="*/ 2195018 h 2399776"/>
              <a:gd name="connsiteX1" fmla="*/ 62802 w 251209"/>
              <a:gd name="connsiteY1" fmla="*/ 2195018 h 2399776"/>
              <a:gd name="connsiteX2" fmla="*/ 70816 w 251209"/>
              <a:gd name="connsiteY2" fmla="*/ 353011 h 2399776"/>
              <a:gd name="connsiteX3" fmla="*/ 185718 w 251209"/>
              <a:gd name="connsiteY3" fmla="*/ 0 h 2399776"/>
              <a:gd name="connsiteX4" fmla="*/ 188407 w 251209"/>
              <a:gd name="connsiteY4" fmla="*/ 2195018 h 2399776"/>
              <a:gd name="connsiteX5" fmla="*/ 251209 w 251209"/>
              <a:gd name="connsiteY5" fmla="*/ 2195018 h 2399776"/>
              <a:gd name="connsiteX6" fmla="*/ 125605 w 251209"/>
              <a:gd name="connsiteY6" fmla="*/ 2399776 h 2399776"/>
              <a:gd name="connsiteX7" fmla="*/ 0 w 251209"/>
              <a:gd name="connsiteY7" fmla="*/ 2195018 h 2399776"/>
              <a:gd name="connsiteX0" fmla="*/ 0 w 251209"/>
              <a:gd name="connsiteY0" fmla="*/ 2195018 h 2399776"/>
              <a:gd name="connsiteX1" fmla="*/ 62802 w 251209"/>
              <a:gd name="connsiteY1" fmla="*/ 2195018 h 2399776"/>
              <a:gd name="connsiteX2" fmla="*/ 69912 w 251209"/>
              <a:gd name="connsiteY2" fmla="*/ 389968 h 2399776"/>
              <a:gd name="connsiteX3" fmla="*/ 185718 w 251209"/>
              <a:gd name="connsiteY3" fmla="*/ 0 h 2399776"/>
              <a:gd name="connsiteX4" fmla="*/ 188407 w 251209"/>
              <a:gd name="connsiteY4" fmla="*/ 2195018 h 2399776"/>
              <a:gd name="connsiteX5" fmla="*/ 251209 w 251209"/>
              <a:gd name="connsiteY5" fmla="*/ 2195018 h 2399776"/>
              <a:gd name="connsiteX6" fmla="*/ 125605 w 251209"/>
              <a:gd name="connsiteY6" fmla="*/ 2399776 h 2399776"/>
              <a:gd name="connsiteX7" fmla="*/ 0 w 251209"/>
              <a:gd name="connsiteY7" fmla="*/ 2195018 h 2399776"/>
              <a:gd name="connsiteX0" fmla="*/ 0 w 251209"/>
              <a:gd name="connsiteY0" fmla="*/ 2195018 h 2399776"/>
              <a:gd name="connsiteX1" fmla="*/ 62802 w 251209"/>
              <a:gd name="connsiteY1" fmla="*/ 2195018 h 2399776"/>
              <a:gd name="connsiteX2" fmla="*/ 82167 w 251209"/>
              <a:gd name="connsiteY2" fmla="*/ 415891 h 2399776"/>
              <a:gd name="connsiteX3" fmla="*/ 185718 w 251209"/>
              <a:gd name="connsiteY3" fmla="*/ 0 h 2399776"/>
              <a:gd name="connsiteX4" fmla="*/ 188407 w 251209"/>
              <a:gd name="connsiteY4" fmla="*/ 2195018 h 2399776"/>
              <a:gd name="connsiteX5" fmla="*/ 251209 w 251209"/>
              <a:gd name="connsiteY5" fmla="*/ 2195018 h 2399776"/>
              <a:gd name="connsiteX6" fmla="*/ 125605 w 251209"/>
              <a:gd name="connsiteY6" fmla="*/ 2399776 h 2399776"/>
              <a:gd name="connsiteX7" fmla="*/ 0 w 251209"/>
              <a:gd name="connsiteY7" fmla="*/ 2195018 h 2399776"/>
              <a:gd name="connsiteX0" fmla="*/ 0 w 251209"/>
              <a:gd name="connsiteY0" fmla="*/ 2047311 h 2252069"/>
              <a:gd name="connsiteX1" fmla="*/ 62802 w 251209"/>
              <a:gd name="connsiteY1" fmla="*/ 2047311 h 2252069"/>
              <a:gd name="connsiteX2" fmla="*/ 82167 w 251209"/>
              <a:gd name="connsiteY2" fmla="*/ 268184 h 2252069"/>
              <a:gd name="connsiteX3" fmla="*/ 164768 w 251209"/>
              <a:gd name="connsiteY3" fmla="*/ 0 h 2252069"/>
              <a:gd name="connsiteX4" fmla="*/ 188407 w 251209"/>
              <a:gd name="connsiteY4" fmla="*/ 2047311 h 2252069"/>
              <a:gd name="connsiteX5" fmla="*/ 251209 w 251209"/>
              <a:gd name="connsiteY5" fmla="*/ 2047311 h 2252069"/>
              <a:gd name="connsiteX6" fmla="*/ 125605 w 251209"/>
              <a:gd name="connsiteY6" fmla="*/ 2252069 h 2252069"/>
              <a:gd name="connsiteX7" fmla="*/ 0 w 251209"/>
              <a:gd name="connsiteY7" fmla="*/ 2047311 h 2252069"/>
              <a:gd name="connsiteX0" fmla="*/ 0 w 251209"/>
              <a:gd name="connsiteY0" fmla="*/ 2034940 h 2239698"/>
              <a:gd name="connsiteX1" fmla="*/ 62802 w 251209"/>
              <a:gd name="connsiteY1" fmla="*/ 2034940 h 2239698"/>
              <a:gd name="connsiteX2" fmla="*/ 82167 w 251209"/>
              <a:gd name="connsiteY2" fmla="*/ 255813 h 2239698"/>
              <a:gd name="connsiteX3" fmla="*/ 156181 w 251209"/>
              <a:gd name="connsiteY3" fmla="*/ 0 h 2239698"/>
              <a:gd name="connsiteX4" fmla="*/ 188407 w 251209"/>
              <a:gd name="connsiteY4" fmla="*/ 2034940 h 2239698"/>
              <a:gd name="connsiteX5" fmla="*/ 251209 w 251209"/>
              <a:gd name="connsiteY5" fmla="*/ 2034940 h 2239698"/>
              <a:gd name="connsiteX6" fmla="*/ 125605 w 251209"/>
              <a:gd name="connsiteY6" fmla="*/ 2239698 h 2239698"/>
              <a:gd name="connsiteX7" fmla="*/ 0 w 251209"/>
              <a:gd name="connsiteY7" fmla="*/ 2034940 h 2239698"/>
              <a:gd name="connsiteX0" fmla="*/ 0 w 251209"/>
              <a:gd name="connsiteY0" fmla="*/ 2034940 h 2239698"/>
              <a:gd name="connsiteX1" fmla="*/ 62802 w 251209"/>
              <a:gd name="connsiteY1" fmla="*/ 2034940 h 2239698"/>
              <a:gd name="connsiteX2" fmla="*/ 106273 w 251209"/>
              <a:gd name="connsiteY2" fmla="*/ 173547 h 2239698"/>
              <a:gd name="connsiteX3" fmla="*/ 156181 w 251209"/>
              <a:gd name="connsiteY3" fmla="*/ 0 h 2239698"/>
              <a:gd name="connsiteX4" fmla="*/ 188407 w 251209"/>
              <a:gd name="connsiteY4" fmla="*/ 2034940 h 2239698"/>
              <a:gd name="connsiteX5" fmla="*/ 251209 w 251209"/>
              <a:gd name="connsiteY5" fmla="*/ 2034940 h 2239698"/>
              <a:gd name="connsiteX6" fmla="*/ 125605 w 251209"/>
              <a:gd name="connsiteY6" fmla="*/ 2239698 h 2239698"/>
              <a:gd name="connsiteX7" fmla="*/ 0 w 251209"/>
              <a:gd name="connsiteY7" fmla="*/ 2034940 h 2239698"/>
              <a:gd name="connsiteX0" fmla="*/ 0 w 251209"/>
              <a:gd name="connsiteY0" fmla="*/ 1978757 h 2183515"/>
              <a:gd name="connsiteX1" fmla="*/ 62802 w 251209"/>
              <a:gd name="connsiteY1" fmla="*/ 1978757 h 2183515"/>
              <a:gd name="connsiteX2" fmla="*/ 106273 w 251209"/>
              <a:gd name="connsiteY2" fmla="*/ 117364 h 2183515"/>
              <a:gd name="connsiteX3" fmla="*/ 144681 w 251209"/>
              <a:gd name="connsiteY3" fmla="*/ 0 h 2183515"/>
              <a:gd name="connsiteX4" fmla="*/ 188407 w 251209"/>
              <a:gd name="connsiteY4" fmla="*/ 1978757 h 2183515"/>
              <a:gd name="connsiteX5" fmla="*/ 251209 w 251209"/>
              <a:gd name="connsiteY5" fmla="*/ 1978757 h 2183515"/>
              <a:gd name="connsiteX6" fmla="*/ 125605 w 251209"/>
              <a:gd name="connsiteY6" fmla="*/ 2183515 h 2183515"/>
              <a:gd name="connsiteX7" fmla="*/ 0 w 251209"/>
              <a:gd name="connsiteY7" fmla="*/ 1978757 h 2183515"/>
              <a:gd name="connsiteX0" fmla="*/ 0 w 251209"/>
              <a:gd name="connsiteY0" fmla="*/ 1978757 h 2183515"/>
              <a:gd name="connsiteX1" fmla="*/ 62802 w 251209"/>
              <a:gd name="connsiteY1" fmla="*/ 1978757 h 2183515"/>
              <a:gd name="connsiteX2" fmla="*/ 113128 w 251209"/>
              <a:gd name="connsiteY2" fmla="*/ 119373 h 2183515"/>
              <a:gd name="connsiteX3" fmla="*/ 144681 w 251209"/>
              <a:gd name="connsiteY3" fmla="*/ 0 h 2183515"/>
              <a:gd name="connsiteX4" fmla="*/ 188407 w 251209"/>
              <a:gd name="connsiteY4" fmla="*/ 1978757 h 2183515"/>
              <a:gd name="connsiteX5" fmla="*/ 251209 w 251209"/>
              <a:gd name="connsiteY5" fmla="*/ 1978757 h 2183515"/>
              <a:gd name="connsiteX6" fmla="*/ 125605 w 251209"/>
              <a:gd name="connsiteY6" fmla="*/ 2183515 h 2183515"/>
              <a:gd name="connsiteX7" fmla="*/ 0 w 251209"/>
              <a:gd name="connsiteY7" fmla="*/ 1978757 h 2183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209" h="2183515">
                <a:moveTo>
                  <a:pt x="0" y="1978757"/>
                </a:moveTo>
                <a:lnTo>
                  <a:pt x="62802" y="1978757"/>
                </a:lnTo>
                <a:cubicBezTo>
                  <a:pt x="65473" y="1364755"/>
                  <a:pt x="110457" y="733375"/>
                  <a:pt x="113128" y="119373"/>
                </a:cubicBezTo>
                <a:lnTo>
                  <a:pt x="144681" y="0"/>
                </a:lnTo>
                <a:cubicBezTo>
                  <a:pt x="145577" y="731673"/>
                  <a:pt x="187511" y="1247084"/>
                  <a:pt x="188407" y="1978757"/>
                </a:cubicBezTo>
                <a:lnTo>
                  <a:pt x="251209" y="1978757"/>
                </a:lnTo>
                <a:lnTo>
                  <a:pt x="125605" y="2183515"/>
                </a:lnTo>
                <a:lnTo>
                  <a:pt x="0" y="1978757"/>
                </a:lnTo>
                <a:close/>
              </a:path>
            </a:pathLst>
          </a:custGeom>
          <a:solidFill>
            <a:schemeClr val="bg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Bent-Up 9">
            <a:extLst>
              <a:ext uri="{FF2B5EF4-FFF2-40B4-BE49-F238E27FC236}">
                <a16:creationId xmlns:a16="http://schemas.microsoft.com/office/drawing/2014/main" id="{912A95A0-07BF-6FA3-6925-19FF1E824D77}"/>
              </a:ext>
            </a:extLst>
          </p:cNvPr>
          <p:cNvSpPr/>
          <p:nvPr/>
        </p:nvSpPr>
        <p:spPr>
          <a:xfrm rot="5400000">
            <a:off x="1905541" y="1737226"/>
            <a:ext cx="349096" cy="352845"/>
          </a:xfrm>
          <a:prstGeom prst="bentUpArrow">
            <a:avLst>
              <a:gd name="adj1" fmla="val 26365"/>
              <a:gd name="adj2" fmla="val 32031"/>
              <a:gd name="adj3" fmla="val 35156"/>
            </a:avLst>
          </a:prstGeom>
          <a:solidFill>
            <a:srgbClr val="FF9900"/>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Arrow: Bent-Up 9">
            <a:extLst>
              <a:ext uri="{FF2B5EF4-FFF2-40B4-BE49-F238E27FC236}">
                <a16:creationId xmlns:a16="http://schemas.microsoft.com/office/drawing/2014/main" id="{530FFAA7-9F56-D130-2A14-68E15017A9C9}"/>
              </a:ext>
            </a:extLst>
          </p:cNvPr>
          <p:cNvSpPr/>
          <p:nvPr/>
        </p:nvSpPr>
        <p:spPr>
          <a:xfrm rot="5400000">
            <a:off x="2840038" y="2269789"/>
            <a:ext cx="349096" cy="352845"/>
          </a:xfrm>
          <a:prstGeom prst="bentUpArrow">
            <a:avLst>
              <a:gd name="adj1" fmla="val 26365"/>
              <a:gd name="adj2" fmla="val 32031"/>
              <a:gd name="adj3" fmla="val 35156"/>
            </a:avLst>
          </a:prstGeom>
          <a:solidFill>
            <a:srgbClr val="FF9900"/>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Arrow: Bent-Up 9">
            <a:extLst>
              <a:ext uri="{FF2B5EF4-FFF2-40B4-BE49-F238E27FC236}">
                <a16:creationId xmlns:a16="http://schemas.microsoft.com/office/drawing/2014/main" id="{41A6CA36-1BA3-A6CB-F07E-0AA9FDA53A1F}"/>
              </a:ext>
            </a:extLst>
          </p:cNvPr>
          <p:cNvSpPr/>
          <p:nvPr/>
        </p:nvSpPr>
        <p:spPr>
          <a:xfrm rot="5400000">
            <a:off x="3101294" y="5987679"/>
            <a:ext cx="349096" cy="352845"/>
          </a:xfrm>
          <a:prstGeom prst="bentUpArrow">
            <a:avLst>
              <a:gd name="adj1" fmla="val 26365"/>
              <a:gd name="adj2" fmla="val 32031"/>
              <a:gd name="adj3" fmla="val 35156"/>
            </a:avLst>
          </a:prstGeom>
          <a:solidFill>
            <a:schemeClr val="tx1">
              <a:lumMod val="65000"/>
              <a:lumOff val="35000"/>
            </a:schemeClr>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Arrow: Bent-Up 9">
            <a:extLst>
              <a:ext uri="{FF2B5EF4-FFF2-40B4-BE49-F238E27FC236}">
                <a16:creationId xmlns:a16="http://schemas.microsoft.com/office/drawing/2014/main" id="{CE59F93B-2BA0-CDF9-0ECC-9B4061083D41}"/>
              </a:ext>
            </a:extLst>
          </p:cNvPr>
          <p:cNvSpPr/>
          <p:nvPr/>
        </p:nvSpPr>
        <p:spPr>
          <a:xfrm rot="5400000" flipV="1">
            <a:off x="7479866" y="6004769"/>
            <a:ext cx="349096" cy="318665"/>
          </a:xfrm>
          <a:prstGeom prst="bentUpArrow">
            <a:avLst>
              <a:gd name="adj1" fmla="val 26365"/>
              <a:gd name="adj2" fmla="val 32031"/>
              <a:gd name="adj3" fmla="val 35156"/>
            </a:avLst>
          </a:prstGeom>
          <a:solidFill>
            <a:schemeClr val="tx1">
              <a:lumMod val="65000"/>
              <a:lumOff val="35000"/>
            </a:schemeClr>
          </a:solidFill>
          <a:ln w="9525" cap="flat" cmpd="sng" algn="ctr">
            <a:solidFill>
              <a:srgbClr val="FFFFFF"/>
            </a:solidFill>
            <a:prstDash val="solid"/>
          </a:ln>
          <a:effectLst>
            <a:glow rad="76200">
              <a:srgbClr val="000000"/>
            </a:glo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 name="Rectangle 2">
            <a:extLst>
              <a:ext uri="{FF2B5EF4-FFF2-40B4-BE49-F238E27FC236}">
                <a16:creationId xmlns:a16="http://schemas.microsoft.com/office/drawing/2014/main" id="{0E6C2025-CF05-D80F-2BCF-7AD098596EB1}"/>
              </a:ext>
            </a:extLst>
          </p:cNvPr>
          <p:cNvSpPr txBox="1">
            <a:spLocks noChangeArrowheads="1"/>
          </p:cNvSpPr>
          <p:nvPr/>
        </p:nvSpPr>
        <p:spPr bwMode="auto">
          <a:xfrm>
            <a:off x="5109881" y="3040856"/>
            <a:ext cx="3522301" cy="778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3600"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we have become</a:t>
            </a:r>
          </a:p>
        </p:txBody>
      </p:sp>
      <p:sp>
        <p:nvSpPr>
          <p:cNvPr id="14" name="Rectangle 2">
            <a:extLst>
              <a:ext uri="{FF2B5EF4-FFF2-40B4-BE49-F238E27FC236}">
                <a16:creationId xmlns:a16="http://schemas.microsoft.com/office/drawing/2014/main" id="{D16BC9CE-03D7-4EFB-CD4D-E8CFA1325229}"/>
              </a:ext>
            </a:extLst>
          </p:cNvPr>
          <p:cNvSpPr txBox="1">
            <a:spLocks noChangeArrowheads="1"/>
          </p:cNvSpPr>
          <p:nvPr/>
        </p:nvSpPr>
        <p:spPr bwMode="auto">
          <a:xfrm>
            <a:off x="1297780" y="3588751"/>
            <a:ext cx="4182411" cy="780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3600"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partakers of Christ if</a:t>
            </a:r>
          </a:p>
        </p:txBody>
      </p:sp>
      <p:sp>
        <p:nvSpPr>
          <p:cNvPr id="15" name="Rectangle 2">
            <a:extLst>
              <a:ext uri="{FF2B5EF4-FFF2-40B4-BE49-F238E27FC236}">
                <a16:creationId xmlns:a16="http://schemas.microsoft.com/office/drawing/2014/main" id="{5061C1AF-AD26-EAAA-72F7-2F7D8BB5F412}"/>
              </a:ext>
            </a:extLst>
          </p:cNvPr>
          <p:cNvSpPr txBox="1">
            <a:spLocks noChangeArrowheads="1"/>
          </p:cNvSpPr>
          <p:nvPr/>
        </p:nvSpPr>
        <p:spPr bwMode="auto">
          <a:xfrm>
            <a:off x="5156615" y="4677567"/>
            <a:ext cx="1556129" cy="792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3600"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Today</a:t>
            </a:r>
          </a:p>
        </p:txBody>
      </p:sp>
      <p:sp>
        <p:nvSpPr>
          <p:cNvPr id="16" name="Rectangle 2">
            <a:extLst>
              <a:ext uri="{FF2B5EF4-FFF2-40B4-BE49-F238E27FC236}">
                <a16:creationId xmlns:a16="http://schemas.microsoft.com/office/drawing/2014/main" id="{4BF1C520-78D5-A1DF-2E71-28E3105514E5}"/>
              </a:ext>
            </a:extLst>
          </p:cNvPr>
          <p:cNvSpPr txBox="1">
            <a:spLocks noChangeArrowheads="1"/>
          </p:cNvSpPr>
          <p:nvPr/>
        </p:nvSpPr>
        <p:spPr bwMode="auto">
          <a:xfrm>
            <a:off x="350044" y="5247194"/>
            <a:ext cx="3190143" cy="751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3600"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hear His voice</a:t>
            </a:r>
          </a:p>
        </p:txBody>
      </p:sp>
      <p:sp>
        <p:nvSpPr>
          <p:cNvPr id="17" name="Rectangle 2">
            <a:extLst>
              <a:ext uri="{FF2B5EF4-FFF2-40B4-BE49-F238E27FC236}">
                <a16:creationId xmlns:a16="http://schemas.microsoft.com/office/drawing/2014/main" id="{A277DA2D-DCB3-7E82-7D06-8276B1664903}"/>
              </a:ext>
            </a:extLst>
          </p:cNvPr>
          <p:cNvSpPr txBox="1">
            <a:spLocks noChangeArrowheads="1"/>
          </p:cNvSpPr>
          <p:nvPr/>
        </p:nvSpPr>
        <p:spPr bwMode="auto">
          <a:xfrm>
            <a:off x="5642469" y="1392614"/>
            <a:ext cx="251331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3600"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exhort one</a:t>
            </a:r>
          </a:p>
        </p:txBody>
      </p:sp>
      <p:sp>
        <p:nvSpPr>
          <p:cNvPr id="18" name="Rectangle 2">
            <a:extLst>
              <a:ext uri="{FF2B5EF4-FFF2-40B4-BE49-F238E27FC236}">
                <a16:creationId xmlns:a16="http://schemas.microsoft.com/office/drawing/2014/main" id="{B6CE861B-013E-D85B-A7A9-0E9C7743315E}"/>
              </a:ext>
            </a:extLst>
          </p:cNvPr>
          <p:cNvSpPr txBox="1">
            <a:spLocks noChangeArrowheads="1"/>
          </p:cNvSpPr>
          <p:nvPr/>
        </p:nvSpPr>
        <p:spPr bwMode="auto">
          <a:xfrm>
            <a:off x="507284" y="1952625"/>
            <a:ext cx="3088404" cy="76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3600"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another daily</a:t>
            </a:r>
          </a:p>
        </p:txBody>
      </p:sp>
      <p:sp>
        <p:nvSpPr>
          <p:cNvPr id="19" name="Rectangle 2">
            <a:extLst>
              <a:ext uri="{FF2B5EF4-FFF2-40B4-BE49-F238E27FC236}">
                <a16:creationId xmlns:a16="http://schemas.microsoft.com/office/drawing/2014/main" id="{A395311E-7EE4-BB0C-F50A-E50C0365117D}"/>
              </a:ext>
            </a:extLst>
          </p:cNvPr>
          <p:cNvSpPr txBox="1">
            <a:spLocks noChangeArrowheads="1"/>
          </p:cNvSpPr>
          <p:nvPr/>
        </p:nvSpPr>
        <p:spPr bwMode="auto">
          <a:xfrm>
            <a:off x="5967414" y="3609975"/>
            <a:ext cx="1124662"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3600"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hold</a:t>
            </a:r>
          </a:p>
        </p:txBody>
      </p:sp>
      <p:sp>
        <p:nvSpPr>
          <p:cNvPr id="20" name="Rectangle 2">
            <a:extLst>
              <a:ext uri="{FF2B5EF4-FFF2-40B4-BE49-F238E27FC236}">
                <a16:creationId xmlns:a16="http://schemas.microsoft.com/office/drawing/2014/main" id="{B1CBB5CC-CA9D-40FC-BE52-0F7354EE1B3A}"/>
              </a:ext>
            </a:extLst>
          </p:cNvPr>
          <p:cNvSpPr txBox="1">
            <a:spLocks noChangeArrowheads="1"/>
          </p:cNvSpPr>
          <p:nvPr/>
        </p:nvSpPr>
        <p:spPr bwMode="auto">
          <a:xfrm>
            <a:off x="3723728" y="4138613"/>
            <a:ext cx="2567536" cy="782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3600"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confidence</a:t>
            </a:r>
          </a:p>
        </p:txBody>
      </p:sp>
      <p:sp>
        <p:nvSpPr>
          <p:cNvPr id="21" name="Rectangle 2">
            <a:extLst>
              <a:ext uri="{FF2B5EF4-FFF2-40B4-BE49-F238E27FC236}">
                <a16:creationId xmlns:a16="http://schemas.microsoft.com/office/drawing/2014/main" id="{0F8A62BD-662A-4F70-4BB6-0DD0E44A071B}"/>
              </a:ext>
            </a:extLst>
          </p:cNvPr>
          <p:cNvSpPr txBox="1">
            <a:spLocks noChangeArrowheads="1"/>
          </p:cNvSpPr>
          <p:nvPr/>
        </p:nvSpPr>
        <p:spPr bwMode="auto">
          <a:xfrm>
            <a:off x="7779894" y="4137921"/>
            <a:ext cx="85689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3600"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to</a:t>
            </a:r>
          </a:p>
        </p:txBody>
      </p:sp>
      <p:sp>
        <p:nvSpPr>
          <p:cNvPr id="22" name="Rectangle 2">
            <a:extLst>
              <a:ext uri="{FF2B5EF4-FFF2-40B4-BE49-F238E27FC236}">
                <a16:creationId xmlns:a16="http://schemas.microsoft.com/office/drawing/2014/main" id="{12F423A5-13D3-E9AD-8189-0A45349101CE}"/>
              </a:ext>
            </a:extLst>
          </p:cNvPr>
          <p:cNvSpPr txBox="1">
            <a:spLocks noChangeArrowheads="1"/>
          </p:cNvSpPr>
          <p:nvPr/>
        </p:nvSpPr>
        <p:spPr bwMode="auto">
          <a:xfrm>
            <a:off x="307181" y="4677567"/>
            <a:ext cx="1958063" cy="796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3600"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the end</a:t>
            </a:r>
          </a:p>
        </p:txBody>
      </p:sp>
      <p:sp>
        <p:nvSpPr>
          <p:cNvPr id="23" name="Rectangle 2">
            <a:extLst>
              <a:ext uri="{FF2B5EF4-FFF2-40B4-BE49-F238E27FC236}">
                <a16:creationId xmlns:a16="http://schemas.microsoft.com/office/drawing/2014/main" id="{D9B15F04-6705-0DEE-AE13-50BE1B52DBDD}"/>
              </a:ext>
            </a:extLst>
          </p:cNvPr>
          <p:cNvSpPr txBox="1">
            <a:spLocks noChangeArrowheads="1"/>
          </p:cNvSpPr>
          <p:nvPr/>
        </p:nvSpPr>
        <p:spPr bwMode="auto">
          <a:xfrm>
            <a:off x="3293269" y="5207795"/>
            <a:ext cx="5426870" cy="833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3600"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Do not harden your hearts</a:t>
            </a:r>
          </a:p>
        </p:txBody>
      </p:sp>
      <p:sp>
        <p:nvSpPr>
          <p:cNvPr id="24" name="Rectangle 2">
            <a:extLst>
              <a:ext uri="{FF2B5EF4-FFF2-40B4-BE49-F238E27FC236}">
                <a16:creationId xmlns:a16="http://schemas.microsoft.com/office/drawing/2014/main" id="{03F9CE3C-60A6-EC71-D9AD-C6B3B27D7323}"/>
              </a:ext>
            </a:extLst>
          </p:cNvPr>
          <p:cNvSpPr txBox="1">
            <a:spLocks noChangeArrowheads="1"/>
          </p:cNvSpPr>
          <p:nvPr/>
        </p:nvSpPr>
        <p:spPr bwMode="auto">
          <a:xfrm>
            <a:off x="4756150" y="4686909"/>
            <a:ext cx="46593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3600"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a:t>
            </a:r>
          </a:p>
        </p:txBody>
      </p:sp>
      <p:sp>
        <p:nvSpPr>
          <p:cNvPr id="25" name="Rectangle 2">
            <a:extLst>
              <a:ext uri="{FF2B5EF4-FFF2-40B4-BE49-F238E27FC236}">
                <a16:creationId xmlns:a16="http://schemas.microsoft.com/office/drawing/2014/main" id="{A3315B66-7EB7-8CD5-63F2-E16A370F9849}"/>
              </a:ext>
            </a:extLst>
          </p:cNvPr>
          <p:cNvSpPr txBox="1">
            <a:spLocks noChangeArrowheads="1"/>
          </p:cNvSpPr>
          <p:nvPr/>
        </p:nvSpPr>
        <p:spPr bwMode="auto">
          <a:xfrm>
            <a:off x="745332" y="5787047"/>
            <a:ext cx="3825690" cy="773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3600"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as in the rebellion</a:t>
            </a:r>
          </a:p>
        </p:txBody>
      </p:sp>
      <p:sp>
        <p:nvSpPr>
          <p:cNvPr id="26" name="Rectangle 2">
            <a:extLst>
              <a:ext uri="{FF2B5EF4-FFF2-40B4-BE49-F238E27FC236}">
                <a16:creationId xmlns:a16="http://schemas.microsoft.com/office/drawing/2014/main" id="{A03358BA-B352-CEB6-5F91-054079384C28}"/>
              </a:ext>
            </a:extLst>
          </p:cNvPr>
          <p:cNvSpPr txBox="1">
            <a:spLocks noChangeArrowheads="1"/>
          </p:cNvSpPr>
          <p:nvPr/>
        </p:nvSpPr>
        <p:spPr bwMode="auto">
          <a:xfrm>
            <a:off x="5994400" y="2472346"/>
            <a:ext cx="2554288" cy="816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3600"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through the</a:t>
            </a:r>
          </a:p>
        </p:txBody>
      </p:sp>
      <p:sp>
        <p:nvSpPr>
          <p:cNvPr id="27" name="Rectangle 2">
            <a:extLst>
              <a:ext uri="{FF2B5EF4-FFF2-40B4-BE49-F238E27FC236}">
                <a16:creationId xmlns:a16="http://schemas.microsoft.com/office/drawing/2014/main" id="{21AE21DB-7F09-788A-7E85-CD53A154C2D5}"/>
              </a:ext>
            </a:extLst>
          </p:cNvPr>
          <p:cNvSpPr txBox="1">
            <a:spLocks noChangeArrowheads="1"/>
          </p:cNvSpPr>
          <p:nvPr/>
        </p:nvSpPr>
        <p:spPr bwMode="auto">
          <a:xfrm>
            <a:off x="400050" y="3043848"/>
            <a:ext cx="4183672" cy="768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3600"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deceitfulness of sin</a:t>
            </a:r>
          </a:p>
        </p:txBody>
      </p:sp>
      <p:sp>
        <p:nvSpPr>
          <p:cNvPr id="28" name="Rectangle 2">
            <a:extLst>
              <a:ext uri="{FF2B5EF4-FFF2-40B4-BE49-F238E27FC236}">
                <a16:creationId xmlns:a16="http://schemas.microsoft.com/office/drawing/2014/main" id="{B4D2FFDE-6FE6-8BE2-2A79-194600307CE5}"/>
              </a:ext>
            </a:extLst>
          </p:cNvPr>
          <p:cNvSpPr txBox="1">
            <a:spLocks noChangeArrowheads="1"/>
          </p:cNvSpPr>
          <p:nvPr/>
        </p:nvSpPr>
        <p:spPr bwMode="auto">
          <a:xfrm>
            <a:off x="1231106" y="834047"/>
            <a:ext cx="5080794" cy="79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3600"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an evil heart of unbelief</a:t>
            </a:r>
          </a:p>
        </p:txBody>
      </p:sp>
      <p:sp>
        <p:nvSpPr>
          <p:cNvPr id="29" name="Rectangle 2">
            <a:extLst>
              <a:ext uri="{FF2B5EF4-FFF2-40B4-BE49-F238E27FC236}">
                <a16:creationId xmlns:a16="http://schemas.microsoft.com/office/drawing/2014/main" id="{509DBBCB-0785-C633-A27B-B9BADAA89ED8}"/>
              </a:ext>
            </a:extLst>
          </p:cNvPr>
          <p:cNvSpPr txBox="1">
            <a:spLocks noChangeArrowheads="1"/>
          </p:cNvSpPr>
          <p:nvPr/>
        </p:nvSpPr>
        <p:spPr bwMode="auto">
          <a:xfrm>
            <a:off x="6453982" y="857860"/>
            <a:ext cx="1573212" cy="751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3600"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depart</a:t>
            </a:r>
          </a:p>
        </p:txBody>
      </p:sp>
      <p:sp>
        <p:nvSpPr>
          <p:cNvPr id="30" name="Rectangle 2">
            <a:extLst>
              <a:ext uri="{FF2B5EF4-FFF2-40B4-BE49-F238E27FC236}">
                <a16:creationId xmlns:a16="http://schemas.microsoft.com/office/drawing/2014/main" id="{474BCA53-2974-EDD1-648D-135BC5B75437}"/>
              </a:ext>
            </a:extLst>
          </p:cNvPr>
          <p:cNvSpPr txBox="1">
            <a:spLocks noChangeArrowheads="1"/>
          </p:cNvSpPr>
          <p:nvPr/>
        </p:nvSpPr>
        <p:spPr bwMode="auto">
          <a:xfrm>
            <a:off x="940594" y="1405547"/>
            <a:ext cx="4201928" cy="754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3600"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from the living God</a:t>
            </a:r>
          </a:p>
        </p:txBody>
      </p:sp>
      <p:sp>
        <p:nvSpPr>
          <p:cNvPr id="31" name="Rectangle 2">
            <a:extLst>
              <a:ext uri="{FF2B5EF4-FFF2-40B4-BE49-F238E27FC236}">
                <a16:creationId xmlns:a16="http://schemas.microsoft.com/office/drawing/2014/main" id="{D2AA059C-805F-5947-81DD-C73520C46C82}"/>
              </a:ext>
            </a:extLst>
          </p:cNvPr>
          <p:cNvSpPr txBox="1">
            <a:spLocks noChangeArrowheads="1"/>
          </p:cNvSpPr>
          <p:nvPr/>
        </p:nvSpPr>
        <p:spPr bwMode="auto">
          <a:xfrm>
            <a:off x="7362825" y="4152900"/>
            <a:ext cx="586397"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3600"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s</a:t>
            </a:r>
          </a:p>
        </p:txBody>
      </p:sp>
      <p:sp>
        <p:nvSpPr>
          <p:cNvPr id="3072" name="TextBox 18">
            <a:extLst>
              <a:ext uri="{FF2B5EF4-FFF2-40B4-BE49-F238E27FC236}">
                <a16:creationId xmlns:a16="http://schemas.microsoft.com/office/drawing/2014/main" id="{A470900D-BEEA-A5B2-7A2E-67A9FEF4EA58}"/>
              </a:ext>
            </a:extLst>
          </p:cNvPr>
          <p:cNvSpPr txBox="1"/>
          <p:nvPr/>
        </p:nvSpPr>
        <p:spPr>
          <a:xfrm>
            <a:off x="5193653" y="4881509"/>
            <a:ext cx="707136" cy="646331"/>
          </a:xfrm>
          <a:prstGeom prst="rect">
            <a:avLst/>
          </a:prstGeom>
          <a:noFill/>
        </p:spPr>
        <p:txBody>
          <a:bodyPr wrap="square" rtlCol="0">
            <a:spAutoFit/>
          </a:bodyPr>
          <a:lstStyle/>
          <a:p>
            <a:r>
              <a:rPr lang="en-US" sz="3600" b="1" kern="0" dirty="0">
                <a:ln w="17780" cmpd="sng">
                  <a:solidFill>
                    <a:srgbClr val="FFFFFF"/>
                  </a:solidFill>
                  <a:prstDash val="solid"/>
                  <a:miter lim="800000"/>
                </a:ln>
                <a:solidFill>
                  <a:srgbClr val="002B4C"/>
                </a:solidFill>
                <a:effectLst>
                  <a:glow rad="101600">
                    <a:srgbClr val="000000"/>
                  </a:glow>
                  <a:outerShdw blurRad="50800" algn="tl" rotWithShape="0">
                    <a:srgbClr val="000000"/>
                  </a:outerShdw>
                </a:effectLst>
                <a:latin typeface="Calibri" panose="020F0502020204030204" pitchFamily="34" charset="0"/>
              </a:rPr>
              <a:t>↓</a:t>
            </a:r>
          </a:p>
        </p:txBody>
      </p:sp>
      <p:sp>
        <p:nvSpPr>
          <p:cNvPr id="3073" name="Rectangle 9">
            <a:extLst>
              <a:ext uri="{FF2B5EF4-FFF2-40B4-BE49-F238E27FC236}">
                <a16:creationId xmlns:a16="http://schemas.microsoft.com/office/drawing/2014/main" id="{78D01F7B-0EF2-2CAB-496E-C29EA1DABF60}"/>
              </a:ext>
            </a:extLst>
          </p:cNvPr>
          <p:cNvSpPr>
            <a:spLocks noChangeArrowheads="1"/>
          </p:cNvSpPr>
          <p:nvPr/>
        </p:nvSpPr>
        <p:spPr bwMode="auto">
          <a:xfrm>
            <a:off x="6078070" y="255002"/>
            <a:ext cx="1595163" cy="700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a:t>
            </a:r>
            <a:endParaRPr kumimoji="0" lang="en-US" sz="360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329712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3" nodeType="clickEffect">
                                  <p:stCondLst>
                                    <p:cond delay="0"/>
                                  </p:stCondLst>
                                  <p:childTnLst>
                                    <p:animScale>
                                      <p:cBhvr>
                                        <p:cTn id="6" dur="2000" fill="hold"/>
                                        <p:tgtEl>
                                          <p:spTgt spid="4"/>
                                        </p:tgtEl>
                                      </p:cBhvr>
                                      <p:by x="81600" y="81600"/>
                                    </p:animScale>
                                  </p:childTnLst>
                                </p:cTn>
                              </p:par>
                              <p:par>
                                <p:cTn id="7" presetID="6" presetClass="emph" presetSubtype="0" fill="hold" grpId="3" nodeType="withEffect">
                                  <p:stCondLst>
                                    <p:cond delay="0"/>
                                  </p:stCondLst>
                                  <p:childTnLst>
                                    <p:animScale>
                                      <p:cBhvr>
                                        <p:cTn id="8" dur="2000" fill="hold"/>
                                        <p:tgtEl>
                                          <p:spTgt spid="6"/>
                                        </p:tgtEl>
                                      </p:cBhvr>
                                      <p:by x="81600" y="81600"/>
                                    </p:animScale>
                                  </p:childTnLst>
                                </p:cTn>
                              </p:par>
                              <p:par>
                                <p:cTn id="9" presetID="42" presetClass="path" presetSubtype="0" accel="50000" decel="50000" fill="hold" grpId="2" nodeType="withEffect">
                                  <p:stCondLst>
                                    <p:cond delay="0"/>
                                  </p:stCondLst>
                                  <p:childTnLst>
                                    <p:animMotion origin="layout" path="M -1.94444E-6 -3.7037E-7 L -0.24288 -0.44745 " pathEditMode="relative" rAng="0" ptsTypes="AA">
                                      <p:cBhvr>
                                        <p:cTn id="10" dur="2000" fill="hold"/>
                                        <p:tgtEl>
                                          <p:spTgt spid="4"/>
                                        </p:tgtEl>
                                        <p:attrNameLst>
                                          <p:attrName>ppt_x</p:attrName>
                                          <p:attrName>ppt_y</p:attrName>
                                        </p:attrNameLst>
                                      </p:cBhvr>
                                      <p:rCtr x="-12153" y="-22384"/>
                                    </p:animMotion>
                                  </p:childTnLst>
                                </p:cTn>
                              </p:par>
                              <p:par>
                                <p:cTn id="11" presetID="42" presetClass="path" presetSubtype="0" accel="50000" decel="50000" fill="hold" grpId="2" nodeType="withEffect">
                                  <p:stCondLst>
                                    <p:cond delay="0"/>
                                  </p:stCondLst>
                                  <p:childTnLst>
                                    <p:animMotion origin="layout" path="M -1.94444E-6 -3.7037E-7 L 0.24514 0.19282 " pathEditMode="relative" rAng="0" ptsTypes="AA">
                                      <p:cBhvr>
                                        <p:cTn id="12" dur="2000" fill="hold"/>
                                        <p:tgtEl>
                                          <p:spTgt spid="6"/>
                                        </p:tgtEl>
                                        <p:attrNameLst>
                                          <p:attrName>ppt_x</p:attrName>
                                          <p:attrName>ppt_y</p:attrName>
                                        </p:attrNameLst>
                                      </p:cBhvr>
                                      <p:rCtr x="12257" y="9630"/>
                                    </p:animMotion>
                                  </p:childTnLst>
                                </p:cTn>
                              </p:par>
                              <p:par>
                                <p:cTn id="13" presetID="25" presetClass="entr" presetSubtype="0" fill="hold" grpId="0" nodeType="withEffect">
                                  <p:stCondLst>
                                    <p:cond delay="1750"/>
                                  </p:stCondLst>
                                  <p:childTnLst>
                                    <p:set>
                                      <p:cBhvr>
                                        <p:cTn id="14" dur="1" fill="hold">
                                          <p:stCondLst>
                                            <p:cond delay="0"/>
                                          </p:stCondLst>
                                        </p:cTn>
                                        <p:tgtEl>
                                          <p:spTgt spid="3074"/>
                                        </p:tgtEl>
                                        <p:attrNameLst>
                                          <p:attrName>style.visibility</p:attrName>
                                        </p:attrNameLst>
                                      </p:cBhvr>
                                      <p:to>
                                        <p:strVal val="visible"/>
                                      </p:to>
                                    </p:set>
                                    <p:anim calcmode="lin" valueType="num">
                                      <p:cBhvr>
                                        <p:cTn id="15"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8" dur="1000" fill="hold"/>
                                        <p:tgtEl>
                                          <p:spTgt spid="3074"/>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3074"/>
                                        </p:tgtEl>
                                      </p:cBhvr>
                                    </p:animEffect>
                                  </p:childTnLst>
                                </p:cTn>
                              </p:par>
                            </p:childTnLst>
                          </p:cTn>
                        </p:par>
                        <p:par>
                          <p:cTn id="23" fill="hold">
                            <p:stCondLst>
                              <p:cond delay="2750"/>
                            </p:stCondLst>
                            <p:childTnLst>
                              <p:par>
                                <p:cTn id="24" presetID="10" presetClass="exit" presetSubtype="0" fill="hold" grpId="1" nodeType="afterEffect">
                                  <p:stCondLst>
                                    <p:cond delay="0"/>
                                  </p:stCondLst>
                                  <p:childTnLst>
                                    <p:animEffect transition="out" filter="fade">
                                      <p:cBhvr>
                                        <p:cTn id="25" dur="250"/>
                                        <p:tgtEl>
                                          <p:spTgt spid="4"/>
                                        </p:tgtEl>
                                      </p:cBhvr>
                                    </p:animEffect>
                                    <p:set>
                                      <p:cBhvr>
                                        <p:cTn id="26" dur="1" fill="hold">
                                          <p:stCondLst>
                                            <p:cond delay="249"/>
                                          </p:stCondLst>
                                        </p:cTn>
                                        <p:tgtEl>
                                          <p:spTgt spid="4"/>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250"/>
                                        <p:tgtEl>
                                          <p:spTgt spid="6"/>
                                        </p:tgtEl>
                                      </p:cBhvr>
                                    </p:animEffect>
                                    <p:set>
                                      <p:cBhvr>
                                        <p:cTn id="29" dur="1" fill="hold">
                                          <p:stCondLst>
                                            <p:cond delay="249"/>
                                          </p:stCondLst>
                                        </p:cTn>
                                        <p:tgtEl>
                                          <p:spTgt spid="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250"/>
                                        <p:tgtEl>
                                          <p:spTgt spid="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50"/>
                                        <p:tgtEl>
                                          <p:spTgt spid="1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250"/>
                                        <p:tgtEl>
                                          <p:spTgt spid="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250"/>
                                        <p:tgtEl>
                                          <p:spTgt spid="1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250"/>
                                        <p:tgtEl>
                                          <p:spTgt spid="1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250"/>
                                        <p:tgtEl>
                                          <p:spTgt spid="1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250"/>
                                        <p:tgtEl>
                                          <p:spTgt spid="1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250"/>
                                        <p:tgtEl>
                                          <p:spTgt spid="2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250"/>
                                        <p:tgtEl>
                                          <p:spTgt spid="2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250"/>
                                        <p:tgtEl>
                                          <p:spTgt spid="2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250"/>
                                        <p:tgtEl>
                                          <p:spTgt spid="2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250"/>
                                        <p:tgtEl>
                                          <p:spTgt spid="2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250"/>
                                        <p:tgtEl>
                                          <p:spTgt spid="2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250"/>
                                        <p:tgtEl>
                                          <p:spTgt spid="26"/>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250"/>
                                        <p:tgtEl>
                                          <p:spTgt spid="2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250"/>
                                        <p:tgtEl>
                                          <p:spTgt spid="28"/>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fade">
                                      <p:cBhvr>
                                        <p:cTn id="82" dur="250"/>
                                        <p:tgtEl>
                                          <p:spTgt spid="29"/>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fade">
                                      <p:cBhvr>
                                        <p:cTn id="85" dur="250"/>
                                        <p:tgtEl>
                                          <p:spTgt spid="30"/>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fade">
                                      <p:cBhvr>
                                        <p:cTn id="88" dur="250"/>
                                        <p:tgtEl>
                                          <p:spTgt spid="31"/>
                                        </p:tgtEl>
                                      </p:cBhvr>
                                    </p:animEffect>
                                  </p:childTnLst>
                                </p:cTn>
                              </p:par>
                              <p:par>
                                <p:cTn id="89" presetID="42" presetClass="path" presetSubtype="0" accel="50000" decel="50000" fill="hold" grpId="2" nodeType="withEffect">
                                  <p:stCondLst>
                                    <p:cond delay="0"/>
                                  </p:stCondLst>
                                  <p:childTnLst>
                                    <p:animMotion origin="layout" path="M 3.88889E-6 -4.07407E-6 L 0.26961 -0.49143 " pathEditMode="relative" rAng="0" ptsTypes="AA">
                                      <p:cBhvr>
                                        <p:cTn id="90" dur="2000" fill="hold"/>
                                        <p:tgtEl>
                                          <p:spTgt spid="14"/>
                                        </p:tgtEl>
                                        <p:attrNameLst>
                                          <p:attrName>ppt_x</p:attrName>
                                          <p:attrName>ppt_y</p:attrName>
                                        </p:attrNameLst>
                                      </p:cBhvr>
                                      <p:rCtr x="13472" y="-24583"/>
                                    </p:animMotion>
                                  </p:childTnLst>
                                </p:cTn>
                              </p:par>
                              <p:par>
                                <p:cTn id="91" presetID="42" presetClass="path" presetSubtype="0" accel="50000" decel="50000" fill="hold" grpId="2" nodeType="withEffect">
                                  <p:stCondLst>
                                    <p:cond delay="0"/>
                                  </p:stCondLst>
                                  <p:childTnLst>
                                    <p:animMotion origin="layout" path="M 1.11111E-6 0 L -0.51024 -0.41111 " pathEditMode="relative" rAng="0" ptsTypes="AA">
                                      <p:cBhvr>
                                        <p:cTn id="92" dur="2000" fill="hold"/>
                                        <p:tgtEl>
                                          <p:spTgt spid="2"/>
                                        </p:tgtEl>
                                        <p:attrNameLst>
                                          <p:attrName>ppt_x</p:attrName>
                                          <p:attrName>ppt_y</p:attrName>
                                        </p:attrNameLst>
                                      </p:cBhvr>
                                      <p:rCtr x="-25521" y="-20556"/>
                                    </p:animMotion>
                                  </p:childTnLst>
                                </p:cTn>
                              </p:par>
                              <p:par>
                                <p:cTn id="93" presetID="42" presetClass="path" presetSubtype="0" accel="50000" decel="50000" fill="hold" grpId="2" nodeType="withEffect">
                                  <p:stCondLst>
                                    <p:cond delay="0"/>
                                  </p:stCondLst>
                                  <p:childTnLst>
                                    <p:animMotion origin="layout" path="M 1.66667E-6 -3.33333E-6 L -0.41997 -0.53727 " pathEditMode="relative" rAng="0" ptsTypes="AA">
                                      <p:cBhvr>
                                        <p:cTn id="94" dur="2000" fill="hold"/>
                                        <p:tgtEl>
                                          <p:spTgt spid="15"/>
                                        </p:tgtEl>
                                        <p:attrNameLst>
                                          <p:attrName>ppt_x</p:attrName>
                                          <p:attrName>ppt_y</p:attrName>
                                        </p:attrNameLst>
                                      </p:cBhvr>
                                      <p:rCtr x="-21007" y="-26875"/>
                                    </p:animMotion>
                                  </p:childTnLst>
                                </p:cTn>
                              </p:par>
                              <p:par>
                                <p:cTn id="95" presetID="42" presetClass="path" presetSubtype="0" accel="50000" decel="50000" fill="hold" grpId="2" nodeType="withEffect">
                                  <p:stCondLst>
                                    <p:cond delay="0"/>
                                  </p:stCondLst>
                                  <p:childTnLst>
                                    <p:animMotion origin="layout" path="M -3.61111E-6 2.59259E-6 L 0.23629 -0.6176 " pathEditMode="relative" rAng="0" ptsTypes="AA">
                                      <p:cBhvr>
                                        <p:cTn id="96" dur="2000" fill="hold"/>
                                        <p:tgtEl>
                                          <p:spTgt spid="16"/>
                                        </p:tgtEl>
                                        <p:attrNameLst>
                                          <p:attrName>ppt_x</p:attrName>
                                          <p:attrName>ppt_y</p:attrName>
                                        </p:attrNameLst>
                                      </p:cBhvr>
                                      <p:rCtr x="11806" y="-30880"/>
                                    </p:animMotion>
                                  </p:childTnLst>
                                </p:cTn>
                              </p:par>
                              <p:par>
                                <p:cTn id="97" presetID="42" presetClass="path" presetSubtype="0" accel="50000" decel="50000" fill="hold" grpId="2" nodeType="withEffect">
                                  <p:stCondLst>
                                    <p:cond delay="0"/>
                                  </p:stCondLst>
                                  <p:childTnLst>
                                    <p:animMotion origin="layout" path="M -2.77778E-7 -2.22222E-6 L -0.37517 0.02292 " pathEditMode="relative" rAng="0" ptsTypes="AA">
                                      <p:cBhvr>
                                        <p:cTn id="98" dur="2000" fill="hold"/>
                                        <p:tgtEl>
                                          <p:spTgt spid="17"/>
                                        </p:tgtEl>
                                        <p:attrNameLst>
                                          <p:attrName>ppt_x</p:attrName>
                                          <p:attrName>ppt_y</p:attrName>
                                        </p:attrNameLst>
                                      </p:cBhvr>
                                      <p:rCtr x="-18767" y="1134"/>
                                    </p:animMotion>
                                  </p:childTnLst>
                                </p:cTn>
                              </p:par>
                              <p:par>
                                <p:cTn id="99" presetID="42" presetClass="path" presetSubtype="0" accel="50000" decel="50000" fill="hold" grpId="2" nodeType="withEffect">
                                  <p:stCondLst>
                                    <p:cond delay="0"/>
                                  </p:stCondLst>
                                  <p:childTnLst>
                                    <p:animMotion origin="layout" path="M 4.44444E-6 3.7037E-6 L 0.4184 -0.05695 " pathEditMode="relative" rAng="0" ptsTypes="AA">
                                      <p:cBhvr>
                                        <p:cTn id="100" dur="2000" fill="hold"/>
                                        <p:tgtEl>
                                          <p:spTgt spid="18"/>
                                        </p:tgtEl>
                                        <p:attrNameLst>
                                          <p:attrName>ppt_x</p:attrName>
                                          <p:attrName>ppt_y</p:attrName>
                                        </p:attrNameLst>
                                      </p:cBhvr>
                                      <p:rCtr x="20920" y="-2847"/>
                                    </p:animMotion>
                                  </p:childTnLst>
                                </p:cTn>
                              </p:par>
                              <p:par>
                                <p:cTn id="101" presetID="42" presetClass="path" presetSubtype="0" accel="50000" decel="50000" fill="hold" grpId="2" nodeType="withEffect">
                                  <p:stCondLst>
                                    <p:cond delay="0"/>
                                  </p:stCondLst>
                                  <p:childTnLst>
                                    <p:animMotion origin="layout" path="M -2.5E-6 -1.11111E-6 L -0.30156 -0.21713 " pathEditMode="relative" rAng="0" ptsTypes="AA">
                                      <p:cBhvr>
                                        <p:cTn id="102" dur="2000" fill="hold"/>
                                        <p:tgtEl>
                                          <p:spTgt spid="19"/>
                                        </p:tgtEl>
                                        <p:attrNameLst>
                                          <p:attrName>ppt_x</p:attrName>
                                          <p:attrName>ppt_y</p:attrName>
                                        </p:attrNameLst>
                                      </p:cBhvr>
                                      <p:rCtr x="-15087" y="-10856"/>
                                    </p:animMotion>
                                  </p:childTnLst>
                                </p:cTn>
                              </p:par>
                              <p:par>
                                <p:cTn id="103" presetID="42" presetClass="path" presetSubtype="0" accel="50000" decel="50000" fill="hold" grpId="2" nodeType="withEffect">
                                  <p:stCondLst>
                                    <p:cond delay="0"/>
                                  </p:stCondLst>
                                  <p:childTnLst>
                                    <p:animMotion origin="layout" path="M 5.55556E-7 3.33333E-6 L 0.03681 -0.29769 " pathEditMode="relative" rAng="0" ptsTypes="AA">
                                      <p:cBhvr>
                                        <p:cTn id="104" dur="2000" fill="hold"/>
                                        <p:tgtEl>
                                          <p:spTgt spid="20"/>
                                        </p:tgtEl>
                                        <p:attrNameLst>
                                          <p:attrName>ppt_x</p:attrName>
                                          <p:attrName>ppt_y</p:attrName>
                                        </p:attrNameLst>
                                      </p:cBhvr>
                                      <p:rCtr x="1840" y="-14884"/>
                                    </p:animMotion>
                                  </p:childTnLst>
                                </p:cTn>
                              </p:par>
                              <p:par>
                                <p:cTn id="105" presetID="42" presetClass="path" presetSubtype="0" accel="50000" decel="50000" fill="hold" grpId="2" nodeType="withEffect">
                                  <p:stCondLst>
                                    <p:cond delay="0"/>
                                  </p:stCondLst>
                                  <p:childTnLst>
                                    <p:animMotion origin="layout" path="M 5.55556E-7 4.81481E-6 L -0.1658 -0.29769 " pathEditMode="relative" rAng="0" ptsTypes="AA">
                                      <p:cBhvr>
                                        <p:cTn id="106" dur="2000" fill="hold"/>
                                        <p:tgtEl>
                                          <p:spTgt spid="21"/>
                                        </p:tgtEl>
                                        <p:attrNameLst>
                                          <p:attrName>ppt_x</p:attrName>
                                          <p:attrName>ppt_y</p:attrName>
                                        </p:attrNameLst>
                                      </p:cBhvr>
                                      <p:rCtr x="-8299" y="-14884"/>
                                    </p:animMotion>
                                  </p:childTnLst>
                                </p:cTn>
                              </p:par>
                              <p:par>
                                <p:cTn id="107" presetID="42" presetClass="path" presetSubtype="0" accel="50000" decel="50000" fill="hold" grpId="2" nodeType="withEffect">
                                  <p:stCondLst>
                                    <p:cond delay="0"/>
                                  </p:stCondLst>
                                  <p:childTnLst>
                                    <p:animMotion origin="layout" path="M 5E-6 3.7037E-6 L 0.70417 -0.37686 " pathEditMode="relative" rAng="0" ptsTypes="AA">
                                      <p:cBhvr>
                                        <p:cTn id="108" dur="2000" fill="hold"/>
                                        <p:tgtEl>
                                          <p:spTgt spid="22"/>
                                        </p:tgtEl>
                                        <p:attrNameLst>
                                          <p:attrName>ppt_x</p:attrName>
                                          <p:attrName>ppt_y</p:attrName>
                                        </p:attrNameLst>
                                      </p:cBhvr>
                                      <p:rCtr x="35208" y="-18843"/>
                                    </p:animMotion>
                                  </p:childTnLst>
                                </p:cTn>
                              </p:par>
                              <p:par>
                                <p:cTn id="109" presetID="42" presetClass="path" presetSubtype="0" accel="50000" decel="50000" fill="hold" grpId="2" nodeType="withEffect">
                                  <p:stCondLst>
                                    <p:cond delay="0"/>
                                  </p:stCondLst>
                                  <p:childTnLst>
                                    <p:animMotion origin="layout" path="M -4.44444E-6 1.11111E-6 L -0.31614 -0.28472 " pathEditMode="relative" rAng="0" ptsTypes="AA">
                                      <p:cBhvr>
                                        <p:cTn id="110" dur="2000" fill="hold"/>
                                        <p:tgtEl>
                                          <p:spTgt spid="23"/>
                                        </p:tgtEl>
                                        <p:attrNameLst>
                                          <p:attrName>ppt_x</p:attrName>
                                          <p:attrName>ppt_y</p:attrName>
                                        </p:attrNameLst>
                                      </p:cBhvr>
                                      <p:rCtr x="-15816" y="-14236"/>
                                    </p:animMotion>
                                  </p:childTnLst>
                                </p:cTn>
                              </p:par>
                              <p:par>
                                <p:cTn id="111" presetID="42" presetClass="path" presetSubtype="0" accel="50000" decel="50000" fill="hold" grpId="2" nodeType="withEffect">
                                  <p:stCondLst>
                                    <p:cond delay="0"/>
                                  </p:stCondLst>
                                  <p:childTnLst>
                                    <p:animMotion origin="layout" path="M 3.88889E-6 3.7037E-6 L 0.07725 -0.20533 " pathEditMode="relative" rAng="0" ptsTypes="AA">
                                      <p:cBhvr>
                                        <p:cTn id="112" dur="2000" fill="hold"/>
                                        <p:tgtEl>
                                          <p:spTgt spid="24"/>
                                        </p:tgtEl>
                                        <p:attrNameLst>
                                          <p:attrName>ppt_x</p:attrName>
                                          <p:attrName>ppt_y</p:attrName>
                                        </p:attrNameLst>
                                      </p:cBhvr>
                                      <p:rCtr x="3854" y="-10278"/>
                                    </p:animMotion>
                                  </p:childTnLst>
                                </p:cTn>
                              </p:par>
                              <p:par>
                                <p:cTn id="113" presetID="42" presetClass="path" presetSubtype="0" accel="50000" decel="50000" fill="hold" grpId="2" nodeType="withEffect">
                                  <p:stCondLst>
                                    <p:cond delay="0"/>
                                  </p:stCondLst>
                                  <p:childTnLst>
                                    <p:animMotion origin="layout" path="M 5E-6 -1.48148E-6 L 0.10296 -0.29167 " pathEditMode="relative" rAng="0" ptsTypes="AA">
                                      <p:cBhvr>
                                        <p:cTn id="114" dur="2000" fill="hold"/>
                                        <p:tgtEl>
                                          <p:spTgt spid="25"/>
                                        </p:tgtEl>
                                        <p:attrNameLst>
                                          <p:attrName>ppt_x</p:attrName>
                                          <p:attrName>ppt_y</p:attrName>
                                        </p:attrNameLst>
                                      </p:cBhvr>
                                      <p:rCtr x="5139" y="-14583"/>
                                    </p:animMotion>
                                  </p:childTnLst>
                                </p:cTn>
                              </p:par>
                              <p:par>
                                <p:cTn id="115" presetID="42" presetClass="path" presetSubtype="0" accel="50000" decel="50000" fill="hold" grpId="2" nodeType="withEffect">
                                  <p:stCondLst>
                                    <p:cond delay="0"/>
                                  </p:stCondLst>
                                  <p:childTnLst>
                                    <p:animMotion origin="layout" path="M 1.11111E-6 2.59259E-6 L -0.46389 0.26319 " pathEditMode="relative" rAng="0" ptsTypes="AA">
                                      <p:cBhvr>
                                        <p:cTn id="116" dur="2000" fill="hold"/>
                                        <p:tgtEl>
                                          <p:spTgt spid="26"/>
                                        </p:tgtEl>
                                        <p:attrNameLst>
                                          <p:attrName>ppt_x</p:attrName>
                                          <p:attrName>ppt_y</p:attrName>
                                        </p:attrNameLst>
                                      </p:cBhvr>
                                      <p:rCtr x="-23194" y="13148"/>
                                    </p:animMotion>
                                  </p:childTnLst>
                                </p:cTn>
                              </p:par>
                              <p:par>
                                <p:cTn id="117" presetID="42" presetClass="path" presetSubtype="0" accel="50000" decel="50000" fill="hold" grpId="2" nodeType="withEffect">
                                  <p:stCondLst>
                                    <p:cond delay="0"/>
                                  </p:stCondLst>
                                  <p:childTnLst>
                                    <p:animMotion origin="layout" path="M 4.16667E-6 1.48148E-6 L 0.39323 0.18356 " pathEditMode="relative" rAng="0" ptsTypes="AA">
                                      <p:cBhvr>
                                        <p:cTn id="118" dur="2000" fill="hold"/>
                                        <p:tgtEl>
                                          <p:spTgt spid="27"/>
                                        </p:tgtEl>
                                        <p:attrNameLst>
                                          <p:attrName>ppt_x</p:attrName>
                                          <p:attrName>ppt_y</p:attrName>
                                        </p:attrNameLst>
                                      </p:cBhvr>
                                      <p:rCtr x="19653" y="9167"/>
                                    </p:animMotion>
                                  </p:childTnLst>
                                </p:cTn>
                              </p:par>
                              <p:par>
                                <p:cTn id="119" presetID="42" presetClass="path" presetSubtype="0" accel="50000" decel="50000" fill="hold" grpId="2" nodeType="withEffect">
                                  <p:stCondLst>
                                    <p:cond delay="0"/>
                                  </p:stCondLst>
                                  <p:childTnLst>
                                    <p:animMotion origin="layout" path="M 3.61111E-6 3.7037E-7 L 0.10121 0.65162 " pathEditMode="relative" rAng="0" ptsTypes="AA">
                                      <p:cBhvr>
                                        <p:cTn id="120" dur="2000" fill="hold"/>
                                        <p:tgtEl>
                                          <p:spTgt spid="28"/>
                                        </p:tgtEl>
                                        <p:attrNameLst>
                                          <p:attrName>ppt_x</p:attrName>
                                          <p:attrName>ppt_y</p:attrName>
                                        </p:attrNameLst>
                                      </p:cBhvr>
                                      <p:rCtr x="5052" y="32569"/>
                                    </p:animMotion>
                                  </p:childTnLst>
                                </p:cTn>
                              </p:par>
                              <p:par>
                                <p:cTn id="121" presetID="42" presetClass="path" presetSubtype="0" accel="50000" decel="50000" fill="hold" grpId="2" nodeType="withEffect">
                                  <p:stCondLst>
                                    <p:cond delay="0"/>
                                  </p:stCondLst>
                                  <p:childTnLst>
                                    <p:animMotion origin="layout" path="M -2.77778E-7 -1.11111E-6 L 0.05069 0.65046 " pathEditMode="relative" rAng="0" ptsTypes="AA">
                                      <p:cBhvr>
                                        <p:cTn id="122" dur="2000" fill="hold"/>
                                        <p:tgtEl>
                                          <p:spTgt spid="29"/>
                                        </p:tgtEl>
                                        <p:attrNameLst>
                                          <p:attrName>ppt_x</p:attrName>
                                          <p:attrName>ppt_y</p:attrName>
                                        </p:attrNameLst>
                                      </p:cBhvr>
                                      <p:rCtr x="2535" y="32523"/>
                                    </p:animMotion>
                                  </p:childTnLst>
                                </p:cTn>
                              </p:par>
                              <p:par>
                                <p:cTn id="123" presetID="42" presetClass="path" presetSubtype="0" accel="50000" decel="50000" fill="hold" grpId="2" nodeType="withEffect">
                                  <p:stCondLst>
                                    <p:cond delay="0"/>
                                  </p:stCondLst>
                                  <p:childTnLst>
                                    <p:animMotion origin="layout" path="M 1.11111E-6 -3.7037E-6 L 0.26753 0.64537 " pathEditMode="relative" rAng="0" ptsTypes="AA">
                                      <p:cBhvr>
                                        <p:cTn id="124" dur="2000" fill="hold"/>
                                        <p:tgtEl>
                                          <p:spTgt spid="30"/>
                                        </p:tgtEl>
                                        <p:attrNameLst>
                                          <p:attrName>ppt_x</p:attrName>
                                          <p:attrName>ppt_y</p:attrName>
                                        </p:attrNameLst>
                                      </p:cBhvr>
                                      <p:rCtr x="13368" y="32269"/>
                                    </p:animMotion>
                                  </p:childTnLst>
                                </p:cTn>
                              </p:par>
                              <p:par>
                                <p:cTn id="125" presetID="42" presetClass="path" presetSubtype="0" accel="50000" decel="50000" fill="hold" grpId="2" nodeType="withEffect">
                                  <p:stCondLst>
                                    <p:cond delay="0"/>
                                  </p:stCondLst>
                                  <p:childTnLst>
                                    <p:animMotion origin="layout" path="M -2.77778E-6 4.81481E-6 L 0.08473 0.1706 " pathEditMode="relative" rAng="0" ptsTypes="AA">
                                      <p:cBhvr>
                                        <p:cTn id="126" dur="2000" fill="hold"/>
                                        <p:tgtEl>
                                          <p:spTgt spid="31"/>
                                        </p:tgtEl>
                                        <p:attrNameLst>
                                          <p:attrName>ppt_x</p:attrName>
                                          <p:attrName>ppt_y</p:attrName>
                                        </p:attrNameLst>
                                      </p:cBhvr>
                                      <p:rCtr x="4236" y="8519"/>
                                    </p:animMotion>
                                  </p:childTnLst>
                                </p:cTn>
                              </p:par>
                              <p:par>
                                <p:cTn id="127" presetID="10" presetClass="exit" presetSubtype="0" fill="hold" grpId="1" nodeType="withEffect">
                                  <p:stCondLst>
                                    <p:cond delay="0"/>
                                  </p:stCondLst>
                                  <p:childTnLst>
                                    <p:animEffect transition="out" filter="fade">
                                      <p:cBhvr>
                                        <p:cTn id="128" dur="1250"/>
                                        <p:tgtEl>
                                          <p:spTgt spid="3074"/>
                                        </p:tgtEl>
                                      </p:cBhvr>
                                    </p:animEffect>
                                    <p:set>
                                      <p:cBhvr>
                                        <p:cTn id="129" dur="1" fill="hold">
                                          <p:stCondLst>
                                            <p:cond delay="1249"/>
                                          </p:stCondLst>
                                        </p:cTn>
                                        <p:tgtEl>
                                          <p:spTgt spid="3074"/>
                                        </p:tgtEl>
                                        <p:attrNameLst>
                                          <p:attrName>style.visibility</p:attrName>
                                        </p:attrNameLst>
                                      </p:cBhvr>
                                      <p:to>
                                        <p:strVal val="hidden"/>
                                      </p:to>
                                    </p:set>
                                  </p:childTnLst>
                                </p:cTn>
                              </p:par>
                            </p:childTnLst>
                          </p:cTn>
                        </p:par>
                        <p:par>
                          <p:cTn id="130" fill="hold">
                            <p:stCondLst>
                              <p:cond delay="2000"/>
                            </p:stCondLst>
                            <p:childTnLst>
                              <p:par>
                                <p:cTn id="131" presetID="10" presetClass="entr" presetSubtype="0" fill="hold" grpId="0" nodeType="afterEffect">
                                  <p:stCondLst>
                                    <p:cond delay="0"/>
                                  </p:stCondLst>
                                  <p:childTnLst>
                                    <p:set>
                                      <p:cBhvr>
                                        <p:cTn id="132" dur="1" fill="hold">
                                          <p:stCondLst>
                                            <p:cond delay="0"/>
                                          </p:stCondLst>
                                        </p:cTn>
                                        <p:tgtEl>
                                          <p:spTgt spid="3"/>
                                        </p:tgtEl>
                                        <p:attrNameLst>
                                          <p:attrName>style.visibility</p:attrName>
                                        </p:attrNameLst>
                                      </p:cBhvr>
                                      <p:to>
                                        <p:strVal val="visible"/>
                                      </p:to>
                                    </p:set>
                                    <p:animEffect transition="in" filter="fade">
                                      <p:cBhvr>
                                        <p:cTn id="133" dur="250"/>
                                        <p:tgtEl>
                                          <p:spTgt spid="3"/>
                                        </p:tgtEl>
                                      </p:cBhvr>
                                    </p:animEffect>
                                  </p:childTnLst>
                                </p:cTn>
                              </p:par>
                              <p:par>
                                <p:cTn id="134" presetID="10" presetClass="exit" presetSubtype="0" fill="hold" grpId="1" nodeType="withEffect">
                                  <p:stCondLst>
                                    <p:cond delay="0"/>
                                  </p:stCondLst>
                                  <p:childTnLst>
                                    <p:animEffect transition="out" filter="fade">
                                      <p:cBhvr>
                                        <p:cTn id="135" dur="500"/>
                                        <p:tgtEl>
                                          <p:spTgt spid="2"/>
                                        </p:tgtEl>
                                      </p:cBhvr>
                                    </p:animEffect>
                                    <p:set>
                                      <p:cBhvr>
                                        <p:cTn id="136" dur="1" fill="hold">
                                          <p:stCondLst>
                                            <p:cond delay="499"/>
                                          </p:stCondLst>
                                        </p:cTn>
                                        <p:tgtEl>
                                          <p:spTgt spid="2"/>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14"/>
                                        </p:tgtEl>
                                      </p:cBhvr>
                                    </p:animEffect>
                                    <p:set>
                                      <p:cBhvr>
                                        <p:cTn id="139" dur="1" fill="hold">
                                          <p:stCondLst>
                                            <p:cond delay="499"/>
                                          </p:stCondLst>
                                        </p:cTn>
                                        <p:tgtEl>
                                          <p:spTgt spid="14"/>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15"/>
                                        </p:tgtEl>
                                      </p:cBhvr>
                                    </p:animEffect>
                                    <p:set>
                                      <p:cBhvr>
                                        <p:cTn id="142" dur="1" fill="hold">
                                          <p:stCondLst>
                                            <p:cond delay="499"/>
                                          </p:stCondLst>
                                        </p:cTn>
                                        <p:tgtEl>
                                          <p:spTgt spid="15"/>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16"/>
                                        </p:tgtEl>
                                      </p:cBhvr>
                                    </p:animEffect>
                                    <p:set>
                                      <p:cBhvr>
                                        <p:cTn id="145" dur="1" fill="hold">
                                          <p:stCondLst>
                                            <p:cond delay="499"/>
                                          </p:stCondLst>
                                        </p:cTn>
                                        <p:tgtEl>
                                          <p:spTgt spid="16"/>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17"/>
                                        </p:tgtEl>
                                      </p:cBhvr>
                                    </p:animEffect>
                                    <p:set>
                                      <p:cBhvr>
                                        <p:cTn id="148" dur="1" fill="hold">
                                          <p:stCondLst>
                                            <p:cond delay="499"/>
                                          </p:stCondLst>
                                        </p:cTn>
                                        <p:tgtEl>
                                          <p:spTgt spid="17"/>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18"/>
                                        </p:tgtEl>
                                      </p:cBhvr>
                                    </p:animEffect>
                                    <p:set>
                                      <p:cBhvr>
                                        <p:cTn id="151" dur="1" fill="hold">
                                          <p:stCondLst>
                                            <p:cond delay="499"/>
                                          </p:stCondLst>
                                        </p:cTn>
                                        <p:tgtEl>
                                          <p:spTgt spid="18"/>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19"/>
                                        </p:tgtEl>
                                      </p:cBhvr>
                                    </p:animEffect>
                                    <p:set>
                                      <p:cBhvr>
                                        <p:cTn id="154" dur="1" fill="hold">
                                          <p:stCondLst>
                                            <p:cond delay="499"/>
                                          </p:stCondLst>
                                        </p:cTn>
                                        <p:tgtEl>
                                          <p:spTgt spid="19"/>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20"/>
                                        </p:tgtEl>
                                      </p:cBhvr>
                                    </p:animEffect>
                                    <p:set>
                                      <p:cBhvr>
                                        <p:cTn id="157" dur="1" fill="hold">
                                          <p:stCondLst>
                                            <p:cond delay="499"/>
                                          </p:stCondLst>
                                        </p:cTn>
                                        <p:tgtEl>
                                          <p:spTgt spid="20"/>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21"/>
                                        </p:tgtEl>
                                      </p:cBhvr>
                                    </p:animEffect>
                                    <p:set>
                                      <p:cBhvr>
                                        <p:cTn id="160" dur="1" fill="hold">
                                          <p:stCondLst>
                                            <p:cond delay="499"/>
                                          </p:stCondLst>
                                        </p:cTn>
                                        <p:tgtEl>
                                          <p:spTgt spid="21"/>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22"/>
                                        </p:tgtEl>
                                      </p:cBhvr>
                                    </p:animEffect>
                                    <p:set>
                                      <p:cBhvr>
                                        <p:cTn id="163" dur="1" fill="hold">
                                          <p:stCondLst>
                                            <p:cond delay="499"/>
                                          </p:stCondLst>
                                        </p:cTn>
                                        <p:tgtEl>
                                          <p:spTgt spid="22"/>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500"/>
                                        <p:tgtEl>
                                          <p:spTgt spid="23"/>
                                        </p:tgtEl>
                                      </p:cBhvr>
                                    </p:animEffect>
                                    <p:set>
                                      <p:cBhvr>
                                        <p:cTn id="166" dur="1" fill="hold">
                                          <p:stCondLst>
                                            <p:cond delay="499"/>
                                          </p:stCondLst>
                                        </p:cTn>
                                        <p:tgtEl>
                                          <p:spTgt spid="23"/>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500"/>
                                        <p:tgtEl>
                                          <p:spTgt spid="24"/>
                                        </p:tgtEl>
                                      </p:cBhvr>
                                    </p:animEffect>
                                    <p:set>
                                      <p:cBhvr>
                                        <p:cTn id="169" dur="1" fill="hold">
                                          <p:stCondLst>
                                            <p:cond delay="499"/>
                                          </p:stCondLst>
                                        </p:cTn>
                                        <p:tgtEl>
                                          <p:spTgt spid="24"/>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500"/>
                                        <p:tgtEl>
                                          <p:spTgt spid="25"/>
                                        </p:tgtEl>
                                      </p:cBhvr>
                                    </p:animEffect>
                                    <p:set>
                                      <p:cBhvr>
                                        <p:cTn id="172" dur="1" fill="hold">
                                          <p:stCondLst>
                                            <p:cond delay="499"/>
                                          </p:stCondLst>
                                        </p:cTn>
                                        <p:tgtEl>
                                          <p:spTgt spid="25"/>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500"/>
                                        <p:tgtEl>
                                          <p:spTgt spid="26"/>
                                        </p:tgtEl>
                                      </p:cBhvr>
                                    </p:animEffect>
                                    <p:set>
                                      <p:cBhvr>
                                        <p:cTn id="175" dur="1" fill="hold">
                                          <p:stCondLst>
                                            <p:cond delay="499"/>
                                          </p:stCondLst>
                                        </p:cTn>
                                        <p:tgtEl>
                                          <p:spTgt spid="26"/>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500"/>
                                        <p:tgtEl>
                                          <p:spTgt spid="27"/>
                                        </p:tgtEl>
                                      </p:cBhvr>
                                    </p:animEffect>
                                    <p:set>
                                      <p:cBhvr>
                                        <p:cTn id="178" dur="1" fill="hold">
                                          <p:stCondLst>
                                            <p:cond delay="499"/>
                                          </p:stCondLst>
                                        </p:cTn>
                                        <p:tgtEl>
                                          <p:spTgt spid="27"/>
                                        </p:tgtEl>
                                        <p:attrNameLst>
                                          <p:attrName>style.visibility</p:attrName>
                                        </p:attrNameLst>
                                      </p:cBhvr>
                                      <p:to>
                                        <p:strVal val="hidden"/>
                                      </p:to>
                                    </p:set>
                                  </p:childTnLst>
                                </p:cTn>
                              </p:par>
                              <p:par>
                                <p:cTn id="179" presetID="10" presetClass="exit" presetSubtype="0" fill="hold" grpId="1" nodeType="withEffect">
                                  <p:stCondLst>
                                    <p:cond delay="0"/>
                                  </p:stCondLst>
                                  <p:childTnLst>
                                    <p:animEffect transition="out" filter="fade">
                                      <p:cBhvr>
                                        <p:cTn id="180" dur="500"/>
                                        <p:tgtEl>
                                          <p:spTgt spid="28"/>
                                        </p:tgtEl>
                                      </p:cBhvr>
                                    </p:animEffect>
                                    <p:set>
                                      <p:cBhvr>
                                        <p:cTn id="181" dur="1" fill="hold">
                                          <p:stCondLst>
                                            <p:cond delay="499"/>
                                          </p:stCondLst>
                                        </p:cTn>
                                        <p:tgtEl>
                                          <p:spTgt spid="28"/>
                                        </p:tgtEl>
                                        <p:attrNameLst>
                                          <p:attrName>style.visibility</p:attrName>
                                        </p:attrNameLst>
                                      </p:cBhvr>
                                      <p:to>
                                        <p:strVal val="hidden"/>
                                      </p:to>
                                    </p:set>
                                  </p:childTnLst>
                                </p:cTn>
                              </p:par>
                              <p:par>
                                <p:cTn id="182" presetID="10" presetClass="exit" presetSubtype="0" fill="hold" grpId="1" nodeType="withEffect">
                                  <p:stCondLst>
                                    <p:cond delay="0"/>
                                  </p:stCondLst>
                                  <p:childTnLst>
                                    <p:animEffect transition="out" filter="fade">
                                      <p:cBhvr>
                                        <p:cTn id="183" dur="500"/>
                                        <p:tgtEl>
                                          <p:spTgt spid="29"/>
                                        </p:tgtEl>
                                      </p:cBhvr>
                                    </p:animEffect>
                                    <p:set>
                                      <p:cBhvr>
                                        <p:cTn id="184" dur="1" fill="hold">
                                          <p:stCondLst>
                                            <p:cond delay="499"/>
                                          </p:stCondLst>
                                        </p:cTn>
                                        <p:tgtEl>
                                          <p:spTgt spid="29"/>
                                        </p:tgtEl>
                                        <p:attrNameLst>
                                          <p:attrName>style.visibility</p:attrName>
                                        </p:attrNameLst>
                                      </p:cBhvr>
                                      <p:to>
                                        <p:strVal val="hidden"/>
                                      </p:to>
                                    </p:set>
                                  </p:childTnLst>
                                </p:cTn>
                              </p:par>
                              <p:par>
                                <p:cTn id="185" presetID="10" presetClass="exit" presetSubtype="0" fill="hold" grpId="1" nodeType="withEffect">
                                  <p:stCondLst>
                                    <p:cond delay="0"/>
                                  </p:stCondLst>
                                  <p:childTnLst>
                                    <p:animEffect transition="out" filter="fade">
                                      <p:cBhvr>
                                        <p:cTn id="186" dur="500"/>
                                        <p:tgtEl>
                                          <p:spTgt spid="30"/>
                                        </p:tgtEl>
                                      </p:cBhvr>
                                    </p:animEffect>
                                    <p:set>
                                      <p:cBhvr>
                                        <p:cTn id="187" dur="1" fill="hold">
                                          <p:stCondLst>
                                            <p:cond delay="499"/>
                                          </p:stCondLst>
                                        </p:cTn>
                                        <p:tgtEl>
                                          <p:spTgt spid="30"/>
                                        </p:tgtEl>
                                        <p:attrNameLst>
                                          <p:attrName>style.visibility</p:attrName>
                                        </p:attrNameLst>
                                      </p:cBhvr>
                                      <p:to>
                                        <p:strVal val="hidden"/>
                                      </p:to>
                                    </p:set>
                                  </p:childTnLst>
                                </p:cTn>
                              </p:par>
                              <p:par>
                                <p:cTn id="188" presetID="10" presetClass="exit" presetSubtype="0" fill="hold" grpId="1" nodeType="withEffect">
                                  <p:stCondLst>
                                    <p:cond delay="0"/>
                                  </p:stCondLst>
                                  <p:childTnLst>
                                    <p:animEffect transition="out" filter="fade">
                                      <p:cBhvr>
                                        <p:cTn id="189" dur="500"/>
                                        <p:tgtEl>
                                          <p:spTgt spid="31"/>
                                        </p:tgtEl>
                                      </p:cBhvr>
                                    </p:animEffect>
                                    <p:set>
                                      <p:cBhvr>
                                        <p:cTn id="190" dur="1" fill="hold">
                                          <p:stCondLst>
                                            <p:cond delay="499"/>
                                          </p:stCondLst>
                                        </p:cTn>
                                        <p:tgtEl>
                                          <p:spTgt spid="31"/>
                                        </p:tgtEl>
                                        <p:attrNameLst>
                                          <p:attrName>style.visibility</p:attrName>
                                        </p:attrNameLst>
                                      </p:cBhvr>
                                      <p:to>
                                        <p:strVal val="hidden"/>
                                      </p:to>
                                    </p:set>
                                  </p:childTnLst>
                                </p:cTn>
                              </p:par>
                            </p:childTnLst>
                          </p:cTn>
                        </p:par>
                        <p:par>
                          <p:cTn id="191" fill="hold">
                            <p:stCondLst>
                              <p:cond delay="2500"/>
                            </p:stCondLst>
                            <p:childTnLst>
                              <p:par>
                                <p:cTn id="192" presetID="0" presetClass="entr" presetSubtype="0" fill="hold" grpId="0" nodeType="afterEffect">
                                  <p:stCondLst>
                                    <p:cond delay="0"/>
                                  </p:stCondLst>
                                  <p:iterate type="lt">
                                    <p:tmPct val="10000"/>
                                  </p:iterate>
                                  <p:childTnLst>
                                    <p:set>
                                      <p:cBhvr>
                                        <p:cTn id="193" dur="1" fill="hold">
                                          <p:stCondLst>
                                            <p:cond delay="0"/>
                                          </p:stCondLst>
                                        </p:cTn>
                                        <p:tgtEl>
                                          <p:spTgt spid="3073"/>
                                        </p:tgtEl>
                                        <p:attrNameLst>
                                          <p:attrName>style.visibility</p:attrName>
                                        </p:attrNameLst>
                                      </p:cBhvr>
                                      <p:to>
                                        <p:strVal val="visible"/>
                                      </p:to>
                                    </p:set>
                                    <p:animEffect transition="in" filter="dissolve">
                                      <p:cBhvr>
                                        <p:cTn id="194" dur="500">
                                          <p:stCondLst>
                                            <p:cond delay="0"/>
                                          </p:stCondLst>
                                        </p:cTn>
                                        <p:tgtEl>
                                          <p:spTgt spid="3073"/>
                                        </p:tgtEl>
                                      </p:cBhvr>
                                    </p:animEffect>
                                    <p:anim to="" calcmode="lin" valueType="num">
                                      <p:cBhvr>
                                        <p:cTn id="195" dur="500" fill="hold">
                                          <p:stCondLst>
                                            <p:cond delay="0"/>
                                          </p:stCondLst>
                                        </p:cTn>
                                        <p:tgtEl>
                                          <p:spTgt spid="3073"/>
                                        </p:tgtEl>
                                        <p:attrNameLst>
                                          <p:attrName>ppt_w</p:attrName>
                                        </p:attrNameLst>
                                      </p:cBhvr>
                                      <p:tavLst>
                                        <p:tav tm="0">
                                          <p:val>
                                            <p:strVal val="#ppt_w*4"/>
                                          </p:val>
                                        </p:tav>
                                        <p:tav tm="100000">
                                          <p:val>
                                            <p:strVal val="#ppt_w"/>
                                          </p:val>
                                        </p:tav>
                                      </p:tavLst>
                                    </p:anim>
                                    <p:anim to="" calcmode="lin" valueType="num">
                                      <p:cBhvr>
                                        <p:cTn id="196" dur="500" fill="hold">
                                          <p:stCondLst>
                                            <p:cond delay="0"/>
                                          </p:stCondLst>
                                        </p:cTn>
                                        <p:tgtEl>
                                          <p:spTgt spid="3073"/>
                                        </p:tgtEl>
                                        <p:attrNameLst>
                                          <p:attrName>ppt_h</p:attrName>
                                        </p:attrNameLst>
                                      </p:cBhvr>
                                      <p:tavLst>
                                        <p:tav tm="0">
                                          <p:val>
                                            <p:strVal val="#ppt_h*4"/>
                                          </p:val>
                                        </p:tav>
                                        <p:tav tm="100000">
                                          <p:val>
                                            <p:strVal val="#ppt_h"/>
                                          </p:val>
                                        </p:tav>
                                      </p:tavLst>
                                    </p:anim>
                                  </p:childTnLst>
                                </p:cTn>
                              </p:par>
                            </p:childTnLst>
                          </p:cTn>
                        </p:par>
                        <p:par>
                          <p:cTn id="197" fill="hold">
                            <p:stCondLst>
                              <p:cond delay="3250"/>
                            </p:stCondLst>
                            <p:childTnLst>
                              <p:par>
                                <p:cTn id="198" presetID="26" presetClass="emph" presetSubtype="0" fill="hold" grpId="1" nodeType="afterEffect">
                                  <p:stCondLst>
                                    <p:cond delay="0"/>
                                  </p:stCondLst>
                                  <p:iterate type="lt">
                                    <p:tmPct val="0"/>
                                  </p:iterate>
                                  <p:childTnLst>
                                    <p:animEffect transition="out" filter="fade">
                                      <p:cBhvr>
                                        <p:cTn id="199" dur="500" tmFilter="0, 0; .2, .5; .8, .5; 1, 0"/>
                                        <p:tgtEl>
                                          <p:spTgt spid="3073"/>
                                        </p:tgtEl>
                                      </p:cBhvr>
                                    </p:animEffect>
                                    <p:animScale>
                                      <p:cBhvr>
                                        <p:cTn id="200" dur="250" autoRev="1" fill="hold"/>
                                        <p:tgtEl>
                                          <p:spTgt spid="3073"/>
                                        </p:tgtEl>
                                      </p:cBhvr>
                                      <p:by x="105000" y="105000"/>
                                    </p:animScale>
                                  </p:childTnLst>
                                </p:cTn>
                              </p:par>
                              <p:par>
                                <p:cTn id="201" presetID="18" presetClass="entr" presetSubtype="12" fill="hold" grpId="0" nodeType="withEffect">
                                  <p:stCondLst>
                                    <p:cond delay="0"/>
                                  </p:stCondLst>
                                  <p:childTnLst>
                                    <p:set>
                                      <p:cBhvr>
                                        <p:cTn id="202" dur="1" fill="hold">
                                          <p:stCondLst>
                                            <p:cond delay="0"/>
                                          </p:stCondLst>
                                        </p:cTn>
                                        <p:tgtEl>
                                          <p:spTgt spid="9"/>
                                        </p:tgtEl>
                                        <p:attrNameLst>
                                          <p:attrName>style.visibility</p:attrName>
                                        </p:attrNameLst>
                                      </p:cBhvr>
                                      <p:to>
                                        <p:strVal val="visible"/>
                                      </p:to>
                                    </p:set>
                                    <p:animEffect transition="in" filter="strips(downLeft)">
                                      <p:cBhvr>
                                        <p:cTn id="203" dur="500"/>
                                        <p:tgtEl>
                                          <p:spTgt spid="9"/>
                                        </p:tgtEl>
                                      </p:cBhvr>
                                    </p:animEffect>
                                  </p:childTnLst>
                                </p:cTn>
                              </p:par>
                              <p:par>
                                <p:cTn id="204" presetID="22" presetClass="entr" presetSubtype="8" fill="hold" grpId="0" nodeType="withEffect">
                                  <p:stCondLst>
                                    <p:cond delay="500"/>
                                  </p:stCondLst>
                                  <p:childTnLst>
                                    <p:set>
                                      <p:cBhvr>
                                        <p:cTn id="205" dur="1" fill="hold">
                                          <p:stCondLst>
                                            <p:cond delay="0"/>
                                          </p:stCondLst>
                                        </p:cTn>
                                        <p:tgtEl>
                                          <p:spTgt spid="10"/>
                                        </p:tgtEl>
                                        <p:attrNameLst>
                                          <p:attrName>style.visibility</p:attrName>
                                        </p:attrNameLst>
                                      </p:cBhvr>
                                      <p:to>
                                        <p:strVal val="visible"/>
                                      </p:to>
                                    </p:set>
                                    <p:animEffect transition="in" filter="wipe(left)">
                                      <p:cBhvr>
                                        <p:cTn id="206" dur="500"/>
                                        <p:tgtEl>
                                          <p:spTgt spid="10"/>
                                        </p:tgtEl>
                                      </p:cBhvr>
                                    </p:animEffect>
                                  </p:childTnLst>
                                </p:cTn>
                              </p:par>
                              <p:par>
                                <p:cTn id="207" presetID="22" presetClass="entr" presetSubtype="8" fill="hold" grpId="0" nodeType="withEffect">
                                  <p:stCondLst>
                                    <p:cond delay="900"/>
                                  </p:stCondLst>
                                  <p:childTnLst>
                                    <p:set>
                                      <p:cBhvr>
                                        <p:cTn id="208" dur="1" fill="hold">
                                          <p:stCondLst>
                                            <p:cond delay="0"/>
                                          </p:stCondLst>
                                        </p:cTn>
                                        <p:tgtEl>
                                          <p:spTgt spid="11"/>
                                        </p:tgtEl>
                                        <p:attrNameLst>
                                          <p:attrName>style.visibility</p:attrName>
                                        </p:attrNameLst>
                                      </p:cBhvr>
                                      <p:to>
                                        <p:strVal val="visible"/>
                                      </p:to>
                                    </p:set>
                                    <p:animEffect transition="in" filter="wipe(left)">
                                      <p:cBhvr>
                                        <p:cTn id="209" dur="500"/>
                                        <p:tgtEl>
                                          <p:spTgt spid="11"/>
                                        </p:tgtEl>
                                      </p:cBhvr>
                                    </p:animEffect>
                                  </p:childTnLst>
                                </p:cTn>
                              </p:par>
                              <p:par>
                                <p:cTn id="210" presetID="22" presetClass="entr" presetSubtype="1" fill="hold" grpId="0" nodeType="withEffect">
                                  <p:stCondLst>
                                    <p:cond delay="1500"/>
                                  </p:stCondLst>
                                  <p:childTnLst>
                                    <p:set>
                                      <p:cBhvr>
                                        <p:cTn id="211" dur="1" fill="hold">
                                          <p:stCondLst>
                                            <p:cond delay="0"/>
                                          </p:stCondLst>
                                        </p:cTn>
                                        <p:tgtEl>
                                          <p:spTgt spid="3072"/>
                                        </p:tgtEl>
                                        <p:attrNameLst>
                                          <p:attrName>style.visibility</p:attrName>
                                        </p:attrNameLst>
                                      </p:cBhvr>
                                      <p:to>
                                        <p:strVal val="visible"/>
                                      </p:to>
                                    </p:set>
                                    <p:animEffect transition="in" filter="wipe(up)">
                                      <p:cBhvr>
                                        <p:cTn id="212" dur="500"/>
                                        <p:tgtEl>
                                          <p:spTgt spid="3072"/>
                                        </p:tgtEl>
                                      </p:cBhvr>
                                    </p:animEffect>
                                  </p:childTnLst>
                                </p:cTn>
                              </p:par>
                              <p:par>
                                <p:cTn id="213" presetID="22" presetClass="entr" presetSubtype="8" fill="hold" grpId="0" nodeType="withEffect">
                                  <p:stCondLst>
                                    <p:cond delay="2000"/>
                                  </p:stCondLst>
                                  <p:childTnLst>
                                    <p:set>
                                      <p:cBhvr>
                                        <p:cTn id="214" dur="1" fill="hold">
                                          <p:stCondLst>
                                            <p:cond delay="0"/>
                                          </p:stCondLst>
                                        </p:cTn>
                                        <p:tgtEl>
                                          <p:spTgt spid="12"/>
                                        </p:tgtEl>
                                        <p:attrNameLst>
                                          <p:attrName>style.visibility</p:attrName>
                                        </p:attrNameLst>
                                      </p:cBhvr>
                                      <p:to>
                                        <p:strVal val="visible"/>
                                      </p:to>
                                    </p:set>
                                    <p:animEffect transition="in" filter="wipe(left)">
                                      <p:cBhvr>
                                        <p:cTn id="215" dur="500"/>
                                        <p:tgtEl>
                                          <p:spTgt spid="12"/>
                                        </p:tgtEl>
                                      </p:cBhvr>
                                    </p:animEffect>
                                  </p:childTnLst>
                                </p:cTn>
                              </p:par>
                              <p:par>
                                <p:cTn id="216" presetID="22" presetClass="entr" presetSubtype="2" fill="hold" grpId="0" nodeType="withEffect">
                                  <p:stCondLst>
                                    <p:cond delay="2000"/>
                                  </p:stCondLst>
                                  <p:childTnLst>
                                    <p:set>
                                      <p:cBhvr>
                                        <p:cTn id="217" dur="1" fill="hold">
                                          <p:stCondLst>
                                            <p:cond delay="0"/>
                                          </p:stCondLst>
                                        </p:cTn>
                                        <p:tgtEl>
                                          <p:spTgt spid="13"/>
                                        </p:tgtEl>
                                        <p:attrNameLst>
                                          <p:attrName>style.visibility</p:attrName>
                                        </p:attrNameLst>
                                      </p:cBhvr>
                                      <p:to>
                                        <p:strVal val="visible"/>
                                      </p:to>
                                    </p:set>
                                    <p:animEffect transition="in" filter="wipe(right)">
                                      <p:cBhvr>
                                        <p:cTn id="2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074" grpId="0"/>
      <p:bldP spid="3074" grpId="1"/>
      <p:bldP spid="4" grpId="1"/>
      <p:bldP spid="4" grpId="2"/>
      <p:bldP spid="4" grpId="3"/>
      <p:bldP spid="6" grpId="1"/>
      <p:bldP spid="6" grpId="2"/>
      <p:bldP spid="6" grpId="3"/>
      <p:bldP spid="9" grpId="0" animBg="1"/>
      <p:bldP spid="10" grpId="0" animBg="1"/>
      <p:bldP spid="11" grpId="0" animBg="1"/>
      <p:bldP spid="12" grpId="0" animBg="1"/>
      <p:bldP spid="13" grpId="0" animBg="1"/>
      <p:bldP spid="2" grpId="0"/>
      <p:bldP spid="2" grpId="1"/>
      <p:bldP spid="2"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P spid="27" grpId="2"/>
      <p:bldP spid="28" grpId="0"/>
      <p:bldP spid="28" grpId="1"/>
      <p:bldP spid="28" grpId="2"/>
      <p:bldP spid="29" grpId="0"/>
      <p:bldP spid="29" grpId="1"/>
      <p:bldP spid="29" grpId="2"/>
      <p:bldP spid="30" grpId="0"/>
      <p:bldP spid="30" grpId="1"/>
      <p:bldP spid="30" grpId="2"/>
      <p:bldP spid="31" grpId="0"/>
      <p:bldP spid="31" grpId="1"/>
      <p:bldP spid="31" grpId="2"/>
      <p:bldP spid="3072" grpId="0"/>
      <p:bldP spid="3073" grpId="0"/>
      <p:bldP spid="3073" grpId="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icture">
            <a:extLst>
              <a:ext uri="{FF2B5EF4-FFF2-40B4-BE49-F238E27FC236}">
                <a16:creationId xmlns:a16="http://schemas.microsoft.com/office/drawing/2014/main" id="{300EFB2E-3387-34A7-A740-9A4E5EF01117}"/>
              </a:ext>
            </a:extLst>
          </p:cNvPr>
          <p:cNvSpPr/>
          <p:nvPr/>
        </p:nvSpPr>
        <p:spPr>
          <a:xfrm>
            <a:off x="2602497" y="2148289"/>
            <a:ext cx="2551176" cy="2532888"/>
          </a:xfrm>
          <a:custGeom>
            <a:avLst/>
            <a:gdLst>
              <a:gd name="connsiteX0" fmla="*/ 1215190 w 2430379"/>
              <a:gd name="connsiteY0" fmla="*/ 625642 h 2502568"/>
              <a:gd name="connsiteX1" fmla="*/ 1215190 w 2430379"/>
              <a:gd name="connsiteY1" fmla="*/ 2502568 h 2502568"/>
              <a:gd name="connsiteX2" fmla="*/ 1215190 w 2430379"/>
              <a:gd name="connsiteY2" fmla="*/ 625642 h 2502568"/>
              <a:gd name="connsiteX0" fmla="*/ 1257726 w 2448434"/>
              <a:gd name="connsiteY0" fmla="*/ 526920 h 2785742"/>
              <a:gd name="connsiteX1" fmla="*/ 1209316 w 2448434"/>
              <a:gd name="connsiteY1" fmla="*/ 2785742 h 2785742"/>
              <a:gd name="connsiteX2" fmla="*/ 1257726 w 2448434"/>
              <a:gd name="connsiteY2" fmla="*/ 526920 h 2785742"/>
              <a:gd name="connsiteX0" fmla="*/ 1257726 w 2521674"/>
              <a:gd name="connsiteY0" fmla="*/ 526920 h 2785742"/>
              <a:gd name="connsiteX1" fmla="*/ 1209316 w 2521674"/>
              <a:gd name="connsiteY1" fmla="*/ 2785742 h 2785742"/>
              <a:gd name="connsiteX2" fmla="*/ 1257726 w 2521674"/>
              <a:gd name="connsiteY2" fmla="*/ 526920 h 2785742"/>
              <a:gd name="connsiteX0" fmla="*/ 1257726 w 2478555"/>
              <a:gd name="connsiteY0" fmla="*/ 526920 h 2785742"/>
              <a:gd name="connsiteX1" fmla="*/ 1209316 w 2478555"/>
              <a:gd name="connsiteY1" fmla="*/ 2785742 h 2785742"/>
              <a:gd name="connsiteX2" fmla="*/ 1257726 w 2478555"/>
              <a:gd name="connsiteY2" fmla="*/ 526920 h 2785742"/>
              <a:gd name="connsiteX0" fmla="*/ 1282528 w 2503357"/>
              <a:gd name="connsiteY0" fmla="*/ 236158 h 2494980"/>
              <a:gd name="connsiteX1" fmla="*/ 1234118 w 2503357"/>
              <a:gd name="connsiteY1" fmla="*/ 2494980 h 2494980"/>
              <a:gd name="connsiteX2" fmla="*/ 1282528 w 2503357"/>
              <a:gd name="connsiteY2" fmla="*/ 236158 h 2494980"/>
              <a:gd name="connsiteX0" fmla="*/ 1312322 w 2504318"/>
              <a:gd name="connsiteY0" fmla="*/ 234904 h 2504483"/>
              <a:gd name="connsiteX1" fmla="*/ 1220882 w 2504318"/>
              <a:gd name="connsiteY1" fmla="*/ 2504483 h 2504483"/>
              <a:gd name="connsiteX2" fmla="*/ 1312322 w 2504318"/>
              <a:gd name="connsiteY2" fmla="*/ 234904 h 2504483"/>
              <a:gd name="connsiteX0" fmla="*/ 1248271 w 2440267"/>
              <a:gd name="connsiteY0" fmla="*/ 234904 h 2504483"/>
              <a:gd name="connsiteX1" fmla="*/ 1156831 w 2440267"/>
              <a:gd name="connsiteY1" fmla="*/ 2504483 h 2504483"/>
              <a:gd name="connsiteX2" fmla="*/ 1248271 w 2440267"/>
              <a:gd name="connsiteY2" fmla="*/ 234904 h 2504483"/>
              <a:gd name="connsiteX0" fmla="*/ 1285001 w 2476997"/>
              <a:gd name="connsiteY0" fmla="*/ 234904 h 2504483"/>
              <a:gd name="connsiteX1" fmla="*/ 1193561 w 2476997"/>
              <a:gd name="connsiteY1" fmla="*/ 2504483 h 2504483"/>
              <a:gd name="connsiteX2" fmla="*/ 1285001 w 2476997"/>
              <a:gd name="connsiteY2" fmla="*/ 234904 h 2504483"/>
              <a:gd name="connsiteX0" fmla="*/ 1285001 w 2596909"/>
              <a:gd name="connsiteY0" fmla="*/ 236632 h 2506211"/>
              <a:gd name="connsiteX1" fmla="*/ 1193561 w 2596909"/>
              <a:gd name="connsiteY1" fmla="*/ 2506211 h 2506211"/>
              <a:gd name="connsiteX2" fmla="*/ 1285001 w 2596909"/>
              <a:gd name="connsiteY2" fmla="*/ 236632 h 2506211"/>
              <a:gd name="connsiteX0" fmla="*/ 1285001 w 2514581"/>
              <a:gd name="connsiteY0" fmla="*/ 232372 h 2501951"/>
              <a:gd name="connsiteX1" fmla="*/ 1193561 w 2514581"/>
              <a:gd name="connsiteY1" fmla="*/ 2501951 h 2501951"/>
              <a:gd name="connsiteX2" fmla="*/ 1285001 w 2514581"/>
              <a:gd name="connsiteY2" fmla="*/ 232372 h 2501951"/>
            </a:gdLst>
            <a:ahLst/>
            <a:cxnLst>
              <a:cxn ang="0">
                <a:pos x="connsiteX0" y="connsiteY0"/>
              </a:cxn>
              <a:cxn ang="0">
                <a:pos x="connsiteX1" y="connsiteY1"/>
              </a:cxn>
              <a:cxn ang="0">
                <a:pos x="connsiteX2" y="connsiteY2"/>
              </a:cxn>
            </a:cxnLst>
            <a:rect l="l" t="t" r="r" b="b"/>
            <a:pathLst>
              <a:path w="2514581" h="2501951">
                <a:moveTo>
                  <a:pt x="1285001" y="232372"/>
                </a:moveTo>
                <a:cubicBezTo>
                  <a:pt x="1586934" y="-512075"/>
                  <a:pt x="3948892" y="608888"/>
                  <a:pt x="1193561" y="2501951"/>
                </a:cubicBezTo>
                <a:cubicBezTo>
                  <a:pt x="-1142223" y="646541"/>
                  <a:pt x="542005" y="-490561"/>
                  <a:pt x="1285001" y="232372"/>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inal">
            <a:extLst>
              <a:ext uri="{FF2B5EF4-FFF2-40B4-BE49-F238E27FC236}">
                <a16:creationId xmlns:a16="http://schemas.microsoft.com/office/drawing/2014/main" id="{93D36FB9-7D3D-24ED-ED08-271AFBF2FB7C}"/>
              </a:ext>
            </a:extLst>
          </p:cNvPr>
          <p:cNvSpPr txBox="1">
            <a:spLocks noChangeArrowheads="1"/>
          </p:cNvSpPr>
          <p:nvPr/>
        </p:nvSpPr>
        <p:spPr bwMode="auto">
          <a:xfrm>
            <a:off x="467958" y="1507366"/>
            <a:ext cx="8208084" cy="3477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loyal heart to the LORD our God</a:t>
            </a: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2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this day</a:t>
            </a: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 walk in His statutes </a:t>
            </a:r>
          </a:p>
          <a:p>
            <a:pPr algn="l" eaLnBrk="1" hangingPunct="1"/>
            <a:r>
              <a:rPr lang="en-US" altLang="en-US" b="1" kern="0"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	      ● keep His commandments</a:t>
            </a:r>
            <a:endParaRPr lang="en-US" altLang="en-US" sz="4000" b="1" i="1" kern="0"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600389" y="1652108"/>
            <a:ext cx="7943222" cy="355378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"Let your heart therefore be loyal to the LORD our God, to walk in His statutes and keep His commandments, as at this day."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Kings 8:61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2" name="Rectangle 2">
            <a:extLst>
              <a:ext uri="{FF2B5EF4-FFF2-40B4-BE49-F238E27FC236}">
                <a16:creationId xmlns:a16="http://schemas.microsoft.com/office/drawing/2014/main" id="{9F431AB8-41FE-2F34-025D-FF4E8821221C}"/>
              </a:ext>
            </a:extLst>
          </p:cNvPr>
          <p:cNvSpPr txBox="1">
            <a:spLocks noChangeArrowheads="1"/>
          </p:cNvSpPr>
          <p:nvPr/>
        </p:nvSpPr>
        <p:spPr bwMode="auto">
          <a:xfrm>
            <a:off x="882126" y="2366682"/>
            <a:ext cx="1675337" cy="84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loyal</a:t>
            </a:r>
          </a:p>
        </p:txBody>
      </p:sp>
      <p:sp>
        <p:nvSpPr>
          <p:cNvPr id="6" name="Rectangle 2">
            <a:extLst>
              <a:ext uri="{FF2B5EF4-FFF2-40B4-BE49-F238E27FC236}">
                <a16:creationId xmlns:a16="http://schemas.microsoft.com/office/drawing/2014/main" id="{54528BA6-F633-8EEB-CB5C-C7723E7B0F51}"/>
              </a:ext>
            </a:extLst>
          </p:cNvPr>
          <p:cNvSpPr txBox="1">
            <a:spLocks noChangeArrowheads="1"/>
          </p:cNvSpPr>
          <p:nvPr/>
        </p:nvSpPr>
        <p:spPr bwMode="auto">
          <a:xfrm>
            <a:off x="3340894" y="1710466"/>
            <a:ext cx="1690687" cy="813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heart</a:t>
            </a:r>
          </a:p>
        </p:txBody>
      </p:sp>
      <p:sp>
        <p:nvSpPr>
          <p:cNvPr id="8" name="Rectangle 2">
            <a:extLst>
              <a:ext uri="{FF2B5EF4-FFF2-40B4-BE49-F238E27FC236}">
                <a16:creationId xmlns:a16="http://schemas.microsoft.com/office/drawing/2014/main" id="{2074696C-CA77-FBDA-F985-081534929397}"/>
              </a:ext>
            </a:extLst>
          </p:cNvPr>
          <p:cNvSpPr txBox="1">
            <a:spLocks noChangeArrowheads="1"/>
          </p:cNvSpPr>
          <p:nvPr/>
        </p:nvSpPr>
        <p:spPr bwMode="auto">
          <a:xfrm>
            <a:off x="2076226" y="2379821"/>
            <a:ext cx="5467574" cy="81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to the LORD our God</a:t>
            </a:r>
          </a:p>
        </p:txBody>
      </p:sp>
      <p:sp>
        <p:nvSpPr>
          <p:cNvPr id="9" name="Rectangle 2">
            <a:extLst>
              <a:ext uri="{FF2B5EF4-FFF2-40B4-BE49-F238E27FC236}">
                <a16:creationId xmlns:a16="http://schemas.microsoft.com/office/drawing/2014/main" id="{845D28F5-7A94-2EE1-BC94-4B2262397DF4}"/>
              </a:ext>
            </a:extLst>
          </p:cNvPr>
          <p:cNvSpPr txBox="1">
            <a:spLocks noChangeArrowheads="1"/>
          </p:cNvSpPr>
          <p:nvPr/>
        </p:nvSpPr>
        <p:spPr bwMode="auto">
          <a:xfrm>
            <a:off x="5916706" y="3743662"/>
            <a:ext cx="2181926" cy="773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this day</a:t>
            </a:r>
          </a:p>
        </p:txBody>
      </p:sp>
      <p:sp>
        <p:nvSpPr>
          <p:cNvPr id="10" name="Rectangle 2">
            <a:extLst>
              <a:ext uri="{FF2B5EF4-FFF2-40B4-BE49-F238E27FC236}">
                <a16:creationId xmlns:a16="http://schemas.microsoft.com/office/drawing/2014/main" id="{99C5909C-4A4D-C117-ED29-96E00091C41D}"/>
              </a:ext>
            </a:extLst>
          </p:cNvPr>
          <p:cNvSpPr txBox="1">
            <a:spLocks noChangeArrowheads="1"/>
          </p:cNvSpPr>
          <p:nvPr/>
        </p:nvSpPr>
        <p:spPr bwMode="auto">
          <a:xfrm>
            <a:off x="561976" y="3068310"/>
            <a:ext cx="492442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walk in His statutes</a:t>
            </a:r>
          </a:p>
        </p:txBody>
      </p:sp>
      <p:sp>
        <p:nvSpPr>
          <p:cNvPr id="11" name="Rectangle 2">
            <a:extLst>
              <a:ext uri="{FF2B5EF4-FFF2-40B4-BE49-F238E27FC236}">
                <a16:creationId xmlns:a16="http://schemas.microsoft.com/office/drawing/2014/main" id="{B510E333-F73B-641D-1D81-9FA128813314}"/>
              </a:ext>
            </a:extLst>
          </p:cNvPr>
          <p:cNvSpPr txBox="1">
            <a:spLocks noChangeArrowheads="1"/>
          </p:cNvSpPr>
          <p:nvPr/>
        </p:nvSpPr>
        <p:spPr bwMode="auto">
          <a:xfrm>
            <a:off x="6217919" y="3055172"/>
            <a:ext cx="2347437" cy="804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keep His</a:t>
            </a:r>
          </a:p>
        </p:txBody>
      </p:sp>
      <p:sp>
        <p:nvSpPr>
          <p:cNvPr id="12" name="Rectangle 2">
            <a:extLst>
              <a:ext uri="{FF2B5EF4-FFF2-40B4-BE49-F238E27FC236}">
                <a16:creationId xmlns:a16="http://schemas.microsoft.com/office/drawing/2014/main" id="{ED5D3846-CE5F-B121-AC55-EDF9C6238E12}"/>
              </a:ext>
            </a:extLst>
          </p:cNvPr>
          <p:cNvSpPr txBox="1">
            <a:spLocks noChangeArrowheads="1"/>
          </p:cNvSpPr>
          <p:nvPr/>
        </p:nvSpPr>
        <p:spPr bwMode="auto">
          <a:xfrm>
            <a:off x="614362" y="3743662"/>
            <a:ext cx="4215463" cy="768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commandments</a:t>
            </a:r>
          </a:p>
        </p:txBody>
      </p:sp>
      <p:sp>
        <p:nvSpPr>
          <p:cNvPr id="13" name="TextBox 18">
            <a:extLst>
              <a:ext uri="{FF2B5EF4-FFF2-40B4-BE49-F238E27FC236}">
                <a16:creationId xmlns:a16="http://schemas.microsoft.com/office/drawing/2014/main" id="{684A88A8-91CA-7533-2CC3-BE7A264B48CA}"/>
              </a:ext>
            </a:extLst>
          </p:cNvPr>
          <p:cNvSpPr txBox="1"/>
          <p:nvPr/>
        </p:nvSpPr>
        <p:spPr>
          <a:xfrm>
            <a:off x="2073936" y="2181340"/>
            <a:ext cx="707136" cy="769441"/>
          </a:xfrm>
          <a:prstGeom prst="rect">
            <a:avLst/>
          </a:prstGeom>
          <a:noFill/>
        </p:spPr>
        <p:txBody>
          <a:bodyPr wrap="square" rtlCol="0">
            <a:spAutoFit/>
          </a:bodyPr>
          <a:lstStyle/>
          <a:p>
            <a:r>
              <a:rPr lang="en-US" sz="4400" b="1" kern="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latin typeface="Calibri" panose="020F0502020204030204" pitchFamily="34" charset="0"/>
              </a:rPr>
              <a:t>↓</a:t>
            </a:r>
          </a:p>
        </p:txBody>
      </p:sp>
    </p:spTree>
    <p:extLst>
      <p:ext uri="{BB962C8B-B14F-4D97-AF65-F5344CB8AC3E}">
        <p14:creationId xmlns:p14="http://schemas.microsoft.com/office/powerpoint/2010/main" val="31563399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5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5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5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25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25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5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50"/>
                                        <p:tgtEl>
                                          <p:spTgt spid="12"/>
                                        </p:tgtEl>
                                      </p:cBhvr>
                                    </p:animEffect>
                                  </p:childTnLst>
                                </p:cTn>
                              </p:par>
                              <p:par>
                                <p:cTn id="36" presetID="42" presetClass="path" presetSubtype="0" accel="50000" decel="50000" fill="hold" grpId="2" nodeType="withEffect">
                                  <p:stCondLst>
                                    <p:cond delay="0"/>
                                  </p:stCondLst>
                                  <p:childTnLst>
                                    <p:animMotion origin="layout" path="M -8.33333E-7 -1.48148E-6 L -0.06614 -0.12917 " pathEditMode="relative" rAng="0" ptsTypes="AA">
                                      <p:cBhvr>
                                        <p:cTn id="37" dur="2000" fill="hold"/>
                                        <p:tgtEl>
                                          <p:spTgt spid="2"/>
                                        </p:tgtEl>
                                        <p:attrNameLst>
                                          <p:attrName>ppt_x</p:attrName>
                                          <p:attrName>ppt_y</p:attrName>
                                        </p:attrNameLst>
                                      </p:cBhvr>
                                      <p:rCtr x="-3316" y="-6458"/>
                                    </p:animMotion>
                                  </p:childTnLst>
                                </p:cTn>
                              </p:par>
                              <p:par>
                                <p:cTn id="38" presetID="42" presetClass="path" presetSubtype="0" accel="50000" decel="50000" fill="hold" grpId="2" nodeType="withEffect">
                                  <p:stCondLst>
                                    <p:cond delay="0"/>
                                  </p:stCondLst>
                                  <p:childTnLst>
                                    <p:animMotion origin="layout" path="M -2.5E-6 -4.81481E-6 L -0.19271 -0.03078 " pathEditMode="relative" rAng="0" ptsTypes="AA">
                                      <p:cBhvr>
                                        <p:cTn id="39" dur="2000" fill="hold"/>
                                        <p:tgtEl>
                                          <p:spTgt spid="6"/>
                                        </p:tgtEl>
                                        <p:attrNameLst>
                                          <p:attrName>ppt_x</p:attrName>
                                          <p:attrName>ppt_y</p:attrName>
                                        </p:attrNameLst>
                                      </p:cBhvr>
                                      <p:rCtr x="-9635" y="-1551"/>
                                    </p:animMotion>
                                  </p:childTnLst>
                                </p:cTn>
                              </p:par>
                              <p:par>
                                <p:cTn id="40" presetID="42" presetClass="path" presetSubtype="0" accel="50000" decel="50000" fill="hold" grpId="2" nodeType="withEffect">
                                  <p:stCondLst>
                                    <p:cond delay="0"/>
                                  </p:stCondLst>
                                  <p:childTnLst>
                                    <p:animMotion origin="layout" path="M -1.66667E-6 1.48148E-6 L 0.08472 -0.12894 " pathEditMode="relative" rAng="0" ptsTypes="AA">
                                      <p:cBhvr>
                                        <p:cTn id="41" dur="2000" fill="hold"/>
                                        <p:tgtEl>
                                          <p:spTgt spid="8"/>
                                        </p:tgtEl>
                                        <p:attrNameLst>
                                          <p:attrName>ppt_x</p:attrName>
                                          <p:attrName>ppt_y</p:attrName>
                                        </p:attrNameLst>
                                      </p:cBhvr>
                                      <p:rCtr x="4236" y="-6458"/>
                                    </p:animMotion>
                                  </p:childTnLst>
                                </p:cTn>
                              </p:par>
                              <p:par>
                                <p:cTn id="42" presetID="42" presetClass="path" presetSubtype="0" accel="50000" decel="50000" fill="hold" grpId="2" nodeType="withEffect">
                                  <p:stCondLst>
                                    <p:cond delay="0"/>
                                  </p:stCondLst>
                                  <p:childTnLst>
                                    <p:animMotion origin="layout" path="M 5.55556E-7 -4.81481E-6 L -0.50816 -0.12939 " pathEditMode="relative" rAng="0" ptsTypes="AA">
                                      <p:cBhvr>
                                        <p:cTn id="43" dur="2000" fill="hold"/>
                                        <p:tgtEl>
                                          <p:spTgt spid="9"/>
                                        </p:tgtEl>
                                        <p:attrNameLst>
                                          <p:attrName>ppt_x</p:attrName>
                                          <p:attrName>ppt_y</p:attrName>
                                        </p:attrNameLst>
                                      </p:cBhvr>
                                      <p:rCtr x="-25417" y="-6481"/>
                                    </p:animMotion>
                                  </p:childTnLst>
                                </p:cTn>
                              </p:par>
                              <p:par>
                                <p:cTn id="44" presetID="42" presetClass="path" presetSubtype="0" accel="50000" decel="50000" fill="hold" grpId="2" nodeType="withEffect">
                                  <p:stCondLst>
                                    <p:cond delay="0"/>
                                  </p:stCondLst>
                                  <p:childTnLst>
                                    <p:animMotion origin="layout" path="M 8.33333E-7 3.33333E-6 L 0.21111 0.06666 " pathEditMode="relative" rAng="0" ptsTypes="AA">
                                      <p:cBhvr>
                                        <p:cTn id="45" dur="2000" fill="hold"/>
                                        <p:tgtEl>
                                          <p:spTgt spid="10"/>
                                        </p:tgtEl>
                                        <p:attrNameLst>
                                          <p:attrName>ppt_x</p:attrName>
                                          <p:attrName>ppt_y</p:attrName>
                                        </p:attrNameLst>
                                      </p:cBhvr>
                                      <p:rCtr x="10556" y="3333"/>
                                    </p:animMotion>
                                  </p:childTnLst>
                                </p:cTn>
                              </p:par>
                              <p:par>
                                <p:cTn id="46" presetID="42" presetClass="path" presetSubtype="0" accel="50000" decel="50000" fill="hold" grpId="2" nodeType="withEffect">
                                  <p:stCondLst>
                                    <p:cond delay="0"/>
                                  </p:stCondLst>
                                  <p:childTnLst>
                                    <p:animMotion origin="layout" path="M -3.33333E-6 3.33333E-6 L -0.40503 0.16458 " pathEditMode="relative" rAng="0" ptsTypes="AA">
                                      <p:cBhvr>
                                        <p:cTn id="47" dur="2000" fill="hold"/>
                                        <p:tgtEl>
                                          <p:spTgt spid="11"/>
                                        </p:tgtEl>
                                        <p:attrNameLst>
                                          <p:attrName>ppt_x</p:attrName>
                                          <p:attrName>ppt_y</p:attrName>
                                        </p:attrNameLst>
                                      </p:cBhvr>
                                      <p:rCtr x="-20260" y="8218"/>
                                    </p:animMotion>
                                  </p:childTnLst>
                                </p:cTn>
                              </p:par>
                              <p:par>
                                <p:cTn id="48" presetID="42" presetClass="path" presetSubtype="0" accel="50000" decel="50000" fill="hold" grpId="2" nodeType="withEffect">
                                  <p:stCondLst>
                                    <p:cond delay="0"/>
                                  </p:stCondLst>
                                  <p:childTnLst>
                                    <p:animMotion origin="layout" path="M 5.55556E-7 -1.85185E-6 L 0.43316 0.0669 " pathEditMode="relative" rAng="0" ptsTypes="AA">
                                      <p:cBhvr>
                                        <p:cTn id="49" dur="2000" fill="hold"/>
                                        <p:tgtEl>
                                          <p:spTgt spid="12"/>
                                        </p:tgtEl>
                                        <p:attrNameLst>
                                          <p:attrName>ppt_x</p:attrName>
                                          <p:attrName>ppt_y</p:attrName>
                                        </p:attrNameLst>
                                      </p:cBhvr>
                                      <p:rCtr x="21649" y="3333"/>
                                    </p:animMotion>
                                  </p:childTnLst>
                                </p:cTn>
                              </p:par>
                              <p:par>
                                <p:cTn id="50" presetID="10" presetClass="exit" presetSubtype="0" fill="hold" grpId="1" nodeType="withEffect">
                                  <p:stCondLst>
                                    <p:cond delay="0"/>
                                  </p:stCondLst>
                                  <p:childTnLst>
                                    <p:animEffect transition="out" filter="fade">
                                      <p:cBhvr>
                                        <p:cTn id="51" dur="1250"/>
                                        <p:tgtEl>
                                          <p:spTgt spid="3074"/>
                                        </p:tgtEl>
                                      </p:cBhvr>
                                    </p:animEffect>
                                    <p:set>
                                      <p:cBhvr>
                                        <p:cTn id="52" dur="1" fill="hold">
                                          <p:stCondLst>
                                            <p:cond delay="1249"/>
                                          </p:stCondLst>
                                        </p:cTn>
                                        <p:tgtEl>
                                          <p:spTgt spid="3074"/>
                                        </p:tgtEl>
                                        <p:attrNameLst>
                                          <p:attrName>style.visibility</p:attrName>
                                        </p:attrNameLst>
                                      </p:cBhvr>
                                      <p:to>
                                        <p:strVal val="hidden"/>
                                      </p:to>
                                    </p:set>
                                  </p:childTnLst>
                                </p:cTn>
                              </p:par>
                            </p:childTnLst>
                          </p:cTn>
                        </p:par>
                        <p:par>
                          <p:cTn id="53" fill="hold">
                            <p:stCondLst>
                              <p:cond delay="2000"/>
                            </p:stCondLst>
                            <p:childTnLst>
                              <p:par>
                                <p:cTn id="54" presetID="10" presetClass="entr" presetSubtype="0" fill="hold" grpId="0" nodeType="after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fade">
                                      <p:cBhvr>
                                        <p:cTn id="56" dur="250"/>
                                        <p:tgtEl>
                                          <p:spTgt spid="3"/>
                                        </p:tgtEl>
                                      </p:cBhvr>
                                    </p:animEffect>
                                  </p:childTnLst>
                                </p:cTn>
                              </p:par>
                              <p:par>
                                <p:cTn id="57" presetID="10" presetClass="exit" presetSubtype="0" fill="hold" grpId="1" nodeType="withEffect">
                                  <p:stCondLst>
                                    <p:cond delay="0"/>
                                  </p:stCondLst>
                                  <p:childTnLst>
                                    <p:animEffect transition="out" filter="fade">
                                      <p:cBhvr>
                                        <p:cTn id="58" dur="500"/>
                                        <p:tgtEl>
                                          <p:spTgt spid="2"/>
                                        </p:tgtEl>
                                      </p:cBhvr>
                                    </p:animEffect>
                                    <p:set>
                                      <p:cBhvr>
                                        <p:cTn id="59" dur="1" fill="hold">
                                          <p:stCondLst>
                                            <p:cond delay="499"/>
                                          </p:stCondLst>
                                        </p:cTn>
                                        <p:tgtEl>
                                          <p:spTgt spid="2"/>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6"/>
                                        </p:tgtEl>
                                      </p:cBhvr>
                                    </p:animEffect>
                                    <p:set>
                                      <p:cBhvr>
                                        <p:cTn id="62" dur="1" fill="hold">
                                          <p:stCondLst>
                                            <p:cond delay="499"/>
                                          </p:stCondLst>
                                        </p:cTn>
                                        <p:tgtEl>
                                          <p:spTgt spid="6"/>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8"/>
                                        </p:tgtEl>
                                      </p:cBhvr>
                                    </p:animEffect>
                                    <p:set>
                                      <p:cBhvr>
                                        <p:cTn id="65" dur="1" fill="hold">
                                          <p:stCondLst>
                                            <p:cond delay="499"/>
                                          </p:stCondLst>
                                        </p:cTn>
                                        <p:tgtEl>
                                          <p:spTgt spid="8"/>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0"/>
                                        </p:tgtEl>
                                      </p:cBhvr>
                                    </p:animEffect>
                                    <p:set>
                                      <p:cBhvr>
                                        <p:cTn id="71" dur="1" fill="hold">
                                          <p:stCondLst>
                                            <p:cond delay="499"/>
                                          </p:stCondLst>
                                        </p:cTn>
                                        <p:tgtEl>
                                          <p:spTgt spid="10"/>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1"/>
                                        </p:tgtEl>
                                      </p:cBhvr>
                                    </p:animEffect>
                                    <p:set>
                                      <p:cBhvr>
                                        <p:cTn id="74" dur="1" fill="hold">
                                          <p:stCondLst>
                                            <p:cond delay="499"/>
                                          </p:stCondLst>
                                        </p:cTn>
                                        <p:tgtEl>
                                          <p:spTgt spid="11"/>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2"/>
                                        </p:tgtEl>
                                      </p:cBhvr>
                                    </p:animEffect>
                                    <p:set>
                                      <p:cBhvr>
                                        <p:cTn id="77" dur="1" fill="hold">
                                          <p:stCondLst>
                                            <p:cond delay="499"/>
                                          </p:stCondLst>
                                        </p:cTn>
                                        <p:tgtEl>
                                          <p:spTgt spid="12"/>
                                        </p:tgtEl>
                                        <p:attrNameLst>
                                          <p:attrName>style.visibility</p:attrName>
                                        </p:attrNameLst>
                                      </p:cBhvr>
                                      <p:to>
                                        <p:strVal val="hidden"/>
                                      </p:to>
                                    </p:set>
                                  </p:childTnLst>
                                </p:cTn>
                              </p:par>
                              <p:par>
                                <p:cTn id="78" presetID="22" presetClass="entr" presetSubtype="1" fill="hold" grpId="0" nodeType="withEffect">
                                  <p:stCondLst>
                                    <p:cond delay="400"/>
                                  </p:stCondLst>
                                  <p:childTnLst>
                                    <p:set>
                                      <p:cBhvr>
                                        <p:cTn id="79" dur="1" fill="hold">
                                          <p:stCondLst>
                                            <p:cond delay="0"/>
                                          </p:stCondLst>
                                        </p:cTn>
                                        <p:tgtEl>
                                          <p:spTgt spid="13"/>
                                        </p:tgtEl>
                                        <p:attrNameLst>
                                          <p:attrName>style.visibility</p:attrName>
                                        </p:attrNameLst>
                                      </p:cBhvr>
                                      <p:to>
                                        <p:strVal val="visible"/>
                                      </p:to>
                                    </p:set>
                                    <p:animEffect transition="in" filter="wipe(up)">
                                      <p:cBhvr>
                                        <p:cTn id="8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074" grpId="0"/>
      <p:bldP spid="3074" grpId="1"/>
      <p:bldP spid="2" grpId="0"/>
      <p:bldP spid="2" grpId="1"/>
      <p:bldP spid="2" grpId="2"/>
      <p:bldP spid="6" grpId="0"/>
      <p:bldP spid="6" grpId="1"/>
      <p:bldP spid="6"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a:extLst>
              <a:ext uri="{FF2B5EF4-FFF2-40B4-BE49-F238E27FC236}">
                <a16:creationId xmlns:a16="http://schemas.microsoft.com/office/drawing/2014/main" id="{39117C68-95FD-E698-429E-BF93191E3C7B}"/>
              </a:ext>
            </a:extLst>
          </p:cNvPr>
          <p:cNvSpPr/>
          <p:nvPr/>
        </p:nvSpPr>
        <p:spPr>
          <a:xfrm>
            <a:off x="2551300" y="974558"/>
            <a:ext cx="3950208" cy="4211181"/>
          </a:xfrm>
          <a:custGeom>
            <a:avLst/>
            <a:gdLst>
              <a:gd name="connsiteX0" fmla="*/ 1961003 w 3922005"/>
              <a:gd name="connsiteY0" fmla="*/ 1049357 h 4197426"/>
              <a:gd name="connsiteX1" fmla="*/ 1961003 w 3922005"/>
              <a:gd name="connsiteY1" fmla="*/ 4197426 h 4197426"/>
              <a:gd name="connsiteX2" fmla="*/ 1961003 w 3922005"/>
              <a:gd name="connsiteY2" fmla="*/ 1049357 h 4197426"/>
              <a:gd name="connsiteX0" fmla="*/ 1847253 w 3953714"/>
              <a:gd name="connsiteY0" fmla="*/ 980248 h 4216452"/>
              <a:gd name="connsiteX1" fmla="*/ 2034540 w 3953714"/>
              <a:gd name="connsiteY1" fmla="*/ 4216452 h 4216452"/>
              <a:gd name="connsiteX2" fmla="*/ 1847253 w 3953714"/>
              <a:gd name="connsiteY2" fmla="*/ 980248 h 4216452"/>
              <a:gd name="connsiteX0" fmla="*/ 1854695 w 3953358"/>
              <a:gd name="connsiteY0" fmla="*/ 887547 h 4652560"/>
              <a:gd name="connsiteX1" fmla="*/ 2030965 w 3953358"/>
              <a:gd name="connsiteY1" fmla="*/ 4652560 h 4652560"/>
              <a:gd name="connsiteX2" fmla="*/ 1854695 w 3953358"/>
              <a:gd name="connsiteY2" fmla="*/ 887547 h 4652560"/>
              <a:gd name="connsiteX0" fmla="*/ 2012969 w 4111632"/>
              <a:gd name="connsiteY0" fmla="*/ 887547 h 4652560"/>
              <a:gd name="connsiteX1" fmla="*/ 2189239 w 4111632"/>
              <a:gd name="connsiteY1" fmla="*/ 4652560 h 4652560"/>
              <a:gd name="connsiteX2" fmla="*/ 2012969 w 4111632"/>
              <a:gd name="connsiteY2" fmla="*/ 887547 h 4652560"/>
              <a:gd name="connsiteX0" fmla="*/ 2012969 w 4212928"/>
              <a:gd name="connsiteY0" fmla="*/ 430855 h 4195868"/>
              <a:gd name="connsiteX1" fmla="*/ 2189239 w 4212928"/>
              <a:gd name="connsiteY1" fmla="*/ 4195868 h 4195868"/>
              <a:gd name="connsiteX2" fmla="*/ 2012969 w 4212928"/>
              <a:gd name="connsiteY2" fmla="*/ 430855 h 4195868"/>
              <a:gd name="connsiteX0" fmla="*/ 2012969 w 4009934"/>
              <a:gd name="connsiteY0" fmla="*/ 496994 h 4262007"/>
              <a:gd name="connsiteX1" fmla="*/ 2189239 w 4009934"/>
              <a:gd name="connsiteY1" fmla="*/ 4262007 h 4262007"/>
              <a:gd name="connsiteX2" fmla="*/ 2012969 w 4009934"/>
              <a:gd name="connsiteY2" fmla="*/ 496994 h 4262007"/>
              <a:gd name="connsiteX0" fmla="*/ 1857367 w 3854332"/>
              <a:gd name="connsiteY0" fmla="*/ 496994 h 4262007"/>
              <a:gd name="connsiteX1" fmla="*/ 2033637 w 3854332"/>
              <a:gd name="connsiteY1" fmla="*/ 4262007 h 4262007"/>
              <a:gd name="connsiteX2" fmla="*/ 1857367 w 3854332"/>
              <a:gd name="connsiteY2" fmla="*/ 496994 h 4262007"/>
              <a:gd name="connsiteX0" fmla="*/ 1966646 w 3963611"/>
              <a:gd name="connsiteY0" fmla="*/ 496994 h 4262007"/>
              <a:gd name="connsiteX1" fmla="*/ 2142916 w 3963611"/>
              <a:gd name="connsiteY1" fmla="*/ 4262007 h 4262007"/>
              <a:gd name="connsiteX2" fmla="*/ 1966646 w 3963611"/>
              <a:gd name="connsiteY2" fmla="*/ 496994 h 4262007"/>
              <a:gd name="connsiteX0" fmla="*/ 1894272 w 3891237"/>
              <a:gd name="connsiteY0" fmla="*/ 496994 h 4262007"/>
              <a:gd name="connsiteX1" fmla="*/ 2070542 w 3891237"/>
              <a:gd name="connsiteY1" fmla="*/ 4262007 h 4262007"/>
              <a:gd name="connsiteX2" fmla="*/ 1894272 w 3891237"/>
              <a:gd name="connsiteY2" fmla="*/ 496994 h 4262007"/>
              <a:gd name="connsiteX0" fmla="*/ 1921549 w 3918514"/>
              <a:gd name="connsiteY0" fmla="*/ 496994 h 4262007"/>
              <a:gd name="connsiteX1" fmla="*/ 2097819 w 3918514"/>
              <a:gd name="connsiteY1" fmla="*/ 4262007 h 4262007"/>
              <a:gd name="connsiteX2" fmla="*/ 1921549 w 3918514"/>
              <a:gd name="connsiteY2" fmla="*/ 496994 h 4262007"/>
              <a:gd name="connsiteX0" fmla="*/ 1921549 w 3933435"/>
              <a:gd name="connsiteY0" fmla="*/ 446168 h 4211181"/>
              <a:gd name="connsiteX1" fmla="*/ 2097819 w 3933435"/>
              <a:gd name="connsiteY1" fmla="*/ 4211181 h 4211181"/>
              <a:gd name="connsiteX2" fmla="*/ 1921549 w 3933435"/>
              <a:gd name="connsiteY2" fmla="*/ 446168 h 4211181"/>
            </a:gdLst>
            <a:ahLst/>
            <a:cxnLst>
              <a:cxn ang="0">
                <a:pos x="connsiteX0" y="connsiteY0"/>
              </a:cxn>
              <a:cxn ang="0">
                <a:pos x="connsiteX1" y="connsiteY1"/>
              </a:cxn>
              <a:cxn ang="0">
                <a:pos x="connsiteX2" y="connsiteY2"/>
              </a:cxn>
            </a:cxnLst>
            <a:rect l="l" t="t" r="r" b="b"/>
            <a:pathLst>
              <a:path w="3933435" h="4211181">
                <a:moveTo>
                  <a:pt x="1921549" y="446168"/>
                </a:moveTo>
                <a:cubicBezTo>
                  <a:pt x="3190324" y="-779459"/>
                  <a:pt x="5638823" y="534302"/>
                  <a:pt x="2097819" y="4211181"/>
                </a:cubicBezTo>
                <a:cubicBezTo>
                  <a:pt x="-1542338" y="886843"/>
                  <a:pt x="333283" y="-702339"/>
                  <a:pt x="1921549" y="446168"/>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inal">
            <a:extLst>
              <a:ext uri="{FF2B5EF4-FFF2-40B4-BE49-F238E27FC236}">
                <a16:creationId xmlns:a16="http://schemas.microsoft.com/office/drawing/2014/main" id="{5FE74064-2030-56CB-DFB6-7BF593F17E35}"/>
              </a:ext>
            </a:extLst>
          </p:cNvPr>
          <p:cNvSpPr txBox="1">
            <a:spLocks noChangeArrowheads="1"/>
          </p:cNvSpPr>
          <p:nvPr/>
        </p:nvSpPr>
        <p:spPr bwMode="auto">
          <a:xfrm>
            <a:off x="562984" y="435006"/>
            <a:ext cx="8018033" cy="598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our God and Father who loves us </a:t>
            </a:r>
          </a:p>
          <a:p>
            <a:pPr algn="l"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     our Lord Jesus Christ Himself</a:t>
            </a:r>
          </a:p>
          <a:p>
            <a:pPr algn="l"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9525"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given us</a:t>
            </a:r>
          </a:p>
          <a:p>
            <a:pPr algn="l" eaLnBrk="1" hangingPunct="1"/>
            <a:r>
              <a:rPr lang="en-US" altLang="en-US" b="1" kern="0" dirty="0">
                <a:ln w="9525"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	● everlasting consolation </a:t>
            </a:r>
          </a:p>
          <a:p>
            <a:pPr algn="l" eaLnBrk="1" hangingPunct="1"/>
            <a:r>
              <a:rPr lang="en-US" altLang="en-US" b="1" kern="0" dirty="0">
                <a:ln w="9525"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	● good hope by grace</a:t>
            </a:r>
          </a:p>
          <a:p>
            <a:pPr algn="l"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9525"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comfort and establish our hearts</a:t>
            </a:r>
          </a:p>
          <a:p>
            <a:pPr algn="l" eaLnBrk="1" hangingPunct="1"/>
            <a:r>
              <a:rPr lang="en-US" altLang="en-US" b="1" kern="0" dirty="0">
                <a:ln w="9525"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     in every good word and work</a:t>
            </a:r>
            <a:endParaRPr lang="en-US" altLang="en-US" sz="4000" b="1" i="1" kern="0" dirty="0">
              <a:ln w="9525"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457200" y="717612"/>
            <a:ext cx="8229600" cy="542277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may our Lord Jesus Christ Himself, and our God and Father, who has loved us and given us everlasting consolation and good hope by grace, comfort your hearts and establish you in every good word and work.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Thessalonians 2:16-17</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2" name="Rectangle 2">
            <a:extLst>
              <a:ext uri="{FF2B5EF4-FFF2-40B4-BE49-F238E27FC236}">
                <a16:creationId xmlns:a16="http://schemas.microsoft.com/office/drawing/2014/main" id="{733865C8-DAD3-418F-A229-6C632FB8DE65}"/>
              </a:ext>
            </a:extLst>
          </p:cNvPr>
          <p:cNvSpPr txBox="1">
            <a:spLocks noChangeArrowheads="1"/>
          </p:cNvSpPr>
          <p:nvPr/>
        </p:nvSpPr>
        <p:spPr bwMode="auto">
          <a:xfrm>
            <a:off x="3495325" y="1395306"/>
            <a:ext cx="5042745" cy="768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our God and Father</a:t>
            </a:r>
          </a:p>
        </p:txBody>
      </p:sp>
      <p:sp>
        <p:nvSpPr>
          <p:cNvPr id="6" name="Rectangle 2">
            <a:extLst>
              <a:ext uri="{FF2B5EF4-FFF2-40B4-BE49-F238E27FC236}">
                <a16:creationId xmlns:a16="http://schemas.microsoft.com/office/drawing/2014/main" id="{70948BEB-47DD-7988-78E9-42BE0C907DFA}"/>
              </a:ext>
            </a:extLst>
          </p:cNvPr>
          <p:cNvSpPr txBox="1">
            <a:spLocks noChangeArrowheads="1"/>
          </p:cNvSpPr>
          <p:nvPr/>
        </p:nvSpPr>
        <p:spPr bwMode="auto">
          <a:xfrm>
            <a:off x="878339" y="2065194"/>
            <a:ext cx="137289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who</a:t>
            </a:r>
          </a:p>
        </p:txBody>
      </p:sp>
      <p:sp>
        <p:nvSpPr>
          <p:cNvPr id="7" name="Rectangle 2">
            <a:extLst>
              <a:ext uri="{FF2B5EF4-FFF2-40B4-BE49-F238E27FC236}">
                <a16:creationId xmlns:a16="http://schemas.microsoft.com/office/drawing/2014/main" id="{56A2181E-E5ED-7856-DB90-5226C70B47FC}"/>
              </a:ext>
            </a:extLst>
          </p:cNvPr>
          <p:cNvSpPr txBox="1">
            <a:spLocks noChangeArrowheads="1"/>
          </p:cNvSpPr>
          <p:nvPr/>
        </p:nvSpPr>
        <p:spPr bwMode="auto">
          <a:xfrm>
            <a:off x="2954413" y="2083801"/>
            <a:ext cx="1322771" cy="737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love</a:t>
            </a:r>
          </a:p>
        </p:txBody>
      </p:sp>
      <p:sp>
        <p:nvSpPr>
          <p:cNvPr id="8" name="Rectangle 2">
            <a:extLst>
              <a:ext uri="{FF2B5EF4-FFF2-40B4-BE49-F238E27FC236}">
                <a16:creationId xmlns:a16="http://schemas.microsoft.com/office/drawing/2014/main" id="{F66A9CB7-28AB-B091-5213-51F9F77203F8}"/>
              </a:ext>
            </a:extLst>
          </p:cNvPr>
          <p:cNvSpPr txBox="1">
            <a:spLocks noChangeArrowheads="1"/>
          </p:cNvSpPr>
          <p:nvPr/>
        </p:nvSpPr>
        <p:spPr bwMode="auto">
          <a:xfrm>
            <a:off x="4693061" y="2070923"/>
            <a:ext cx="509540" cy="761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s</a:t>
            </a:r>
          </a:p>
        </p:txBody>
      </p:sp>
      <p:sp>
        <p:nvSpPr>
          <p:cNvPr id="9" name="Rectangle 2">
            <a:extLst>
              <a:ext uri="{FF2B5EF4-FFF2-40B4-BE49-F238E27FC236}">
                <a16:creationId xmlns:a16="http://schemas.microsoft.com/office/drawing/2014/main" id="{B58715E8-7DC0-4E5B-1C31-530EC1048649}"/>
              </a:ext>
            </a:extLst>
          </p:cNvPr>
          <p:cNvSpPr txBox="1">
            <a:spLocks noChangeArrowheads="1"/>
          </p:cNvSpPr>
          <p:nvPr/>
        </p:nvSpPr>
        <p:spPr bwMode="auto">
          <a:xfrm>
            <a:off x="7458418" y="2078352"/>
            <a:ext cx="737697" cy="747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us</a:t>
            </a:r>
          </a:p>
        </p:txBody>
      </p:sp>
      <p:sp>
        <p:nvSpPr>
          <p:cNvPr id="10" name="Rectangle 2">
            <a:extLst>
              <a:ext uri="{FF2B5EF4-FFF2-40B4-BE49-F238E27FC236}">
                <a16:creationId xmlns:a16="http://schemas.microsoft.com/office/drawing/2014/main" id="{07C67A39-32AE-C00E-CF1B-83880D2A66B2}"/>
              </a:ext>
            </a:extLst>
          </p:cNvPr>
          <p:cNvSpPr txBox="1">
            <a:spLocks noChangeArrowheads="1"/>
          </p:cNvSpPr>
          <p:nvPr/>
        </p:nvSpPr>
        <p:spPr bwMode="auto">
          <a:xfrm>
            <a:off x="3145671" y="729141"/>
            <a:ext cx="5194161" cy="754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our Lord Jesus Christ</a:t>
            </a:r>
          </a:p>
        </p:txBody>
      </p:sp>
      <p:sp>
        <p:nvSpPr>
          <p:cNvPr id="11" name="Rectangle 2">
            <a:extLst>
              <a:ext uri="{FF2B5EF4-FFF2-40B4-BE49-F238E27FC236}">
                <a16:creationId xmlns:a16="http://schemas.microsoft.com/office/drawing/2014/main" id="{6E0C826C-8B9B-C877-AC7A-30D0D5BE39D6}"/>
              </a:ext>
            </a:extLst>
          </p:cNvPr>
          <p:cNvSpPr txBox="1">
            <a:spLocks noChangeArrowheads="1"/>
          </p:cNvSpPr>
          <p:nvPr/>
        </p:nvSpPr>
        <p:spPr bwMode="auto">
          <a:xfrm>
            <a:off x="522882" y="1373272"/>
            <a:ext cx="2167874" cy="813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Himself</a:t>
            </a:r>
          </a:p>
        </p:txBody>
      </p:sp>
      <p:sp>
        <p:nvSpPr>
          <p:cNvPr id="12" name="Rectangle 2">
            <a:extLst>
              <a:ext uri="{FF2B5EF4-FFF2-40B4-BE49-F238E27FC236}">
                <a16:creationId xmlns:a16="http://schemas.microsoft.com/office/drawing/2014/main" id="{8299EABF-1A58-134E-8677-4421005DBB24}"/>
              </a:ext>
            </a:extLst>
          </p:cNvPr>
          <p:cNvSpPr txBox="1">
            <a:spLocks noChangeArrowheads="1"/>
          </p:cNvSpPr>
          <p:nvPr/>
        </p:nvSpPr>
        <p:spPr bwMode="auto">
          <a:xfrm>
            <a:off x="5978373" y="2045301"/>
            <a:ext cx="2322545" cy="813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given us</a:t>
            </a:r>
          </a:p>
        </p:txBody>
      </p:sp>
      <p:sp>
        <p:nvSpPr>
          <p:cNvPr id="13" name="Rectangle 2">
            <a:extLst>
              <a:ext uri="{FF2B5EF4-FFF2-40B4-BE49-F238E27FC236}">
                <a16:creationId xmlns:a16="http://schemas.microsoft.com/office/drawing/2014/main" id="{96A774A6-A133-F437-B8EB-A88C399A8108}"/>
              </a:ext>
            </a:extLst>
          </p:cNvPr>
          <p:cNvSpPr txBox="1">
            <a:spLocks noChangeArrowheads="1"/>
          </p:cNvSpPr>
          <p:nvPr/>
        </p:nvSpPr>
        <p:spPr bwMode="auto">
          <a:xfrm>
            <a:off x="543487" y="2739364"/>
            <a:ext cx="5769177" cy="766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everlasting consolation</a:t>
            </a:r>
          </a:p>
        </p:txBody>
      </p:sp>
      <p:sp>
        <p:nvSpPr>
          <p:cNvPr id="14" name="Rectangle 2">
            <a:extLst>
              <a:ext uri="{FF2B5EF4-FFF2-40B4-BE49-F238E27FC236}">
                <a16:creationId xmlns:a16="http://schemas.microsoft.com/office/drawing/2014/main" id="{4488128B-31F7-9D52-7805-771BFB56B02F}"/>
              </a:ext>
            </a:extLst>
          </p:cNvPr>
          <p:cNvSpPr txBox="1">
            <a:spLocks noChangeArrowheads="1"/>
          </p:cNvSpPr>
          <p:nvPr/>
        </p:nvSpPr>
        <p:spPr bwMode="auto">
          <a:xfrm>
            <a:off x="6973677" y="2728346"/>
            <a:ext cx="1714412" cy="790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good</a:t>
            </a:r>
          </a:p>
        </p:txBody>
      </p:sp>
      <p:sp>
        <p:nvSpPr>
          <p:cNvPr id="15" name="Rectangle 2">
            <a:extLst>
              <a:ext uri="{FF2B5EF4-FFF2-40B4-BE49-F238E27FC236}">
                <a16:creationId xmlns:a16="http://schemas.microsoft.com/office/drawing/2014/main" id="{76381F38-3E75-0D54-BEE8-41B6AB545855}"/>
              </a:ext>
            </a:extLst>
          </p:cNvPr>
          <p:cNvSpPr txBox="1">
            <a:spLocks noChangeArrowheads="1"/>
          </p:cNvSpPr>
          <p:nvPr/>
        </p:nvSpPr>
        <p:spPr bwMode="auto">
          <a:xfrm>
            <a:off x="1071522" y="3418053"/>
            <a:ext cx="3685934" cy="750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hope by grace</a:t>
            </a:r>
          </a:p>
        </p:txBody>
      </p:sp>
      <p:sp>
        <p:nvSpPr>
          <p:cNvPr id="16" name="Rectangle 2">
            <a:extLst>
              <a:ext uri="{FF2B5EF4-FFF2-40B4-BE49-F238E27FC236}">
                <a16:creationId xmlns:a16="http://schemas.microsoft.com/office/drawing/2014/main" id="{7D4078F7-366E-8027-DC26-36754938043F}"/>
              </a:ext>
            </a:extLst>
          </p:cNvPr>
          <p:cNvSpPr txBox="1">
            <a:spLocks noChangeArrowheads="1"/>
          </p:cNvSpPr>
          <p:nvPr/>
        </p:nvSpPr>
        <p:spPr bwMode="auto">
          <a:xfrm>
            <a:off x="4463817" y="3389358"/>
            <a:ext cx="2559144" cy="809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comfort</a:t>
            </a:r>
          </a:p>
        </p:txBody>
      </p:sp>
      <p:sp>
        <p:nvSpPr>
          <p:cNvPr id="17" name="Rectangle 2">
            <a:extLst>
              <a:ext uri="{FF2B5EF4-FFF2-40B4-BE49-F238E27FC236}">
                <a16:creationId xmlns:a16="http://schemas.microsoft.com/office/drawing/2014/main" id="{6E34D8EC-9D4D-54C2-722A-C6E75EB98314}"/>
              </a:ext>
            </a:extLst>
          </p:cNvPr>
          <p:cNvSpPr txBox="1">
            <a:spLocks noChangeArrowheads="1"/>
          </p:cNvSpPr>
          <p:nvPr/>
        </p:nvSpPr>
        <p:spPr bwMode="auto">
          <a:xfrm>
            <a:off x="2119863" y="4080027"/>
            <a:ext cx="3533962" cy="771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and establish</a:t>
            </a:r>
          </a:p>
        </p:txBody>
      </p:sp>
      <p:sp>
        <p:nvSpPr>
          <p:cNvPr id="18" name="Rectangle 2">
            <a:extLst>
              <a:ext uri="{FF2B5EF4-FFF2-40B4-BE49-F238E27FC236}">
                <a16:creationId xmlns:a16="http://schemas.microsoft.com/office/drawing/2014/main" id="{1257B3FB-3F90-9415-8773-32357AC74CAF}"/>
              </a:ext>
            </a:extLst>
          </p:cNvPr>
          <p:cNvSpPr txBox="1">
            <a:spLocks noChangeArrowheads="1"/>
          </p:cNvSpPr>
          <p:nvPr/>
        </p:nvSpPr>
        <p:spPr bwMode="auto">
          <a:xfrm>
            <a:off x="6962660" y="3411394"/>
            <a:ext cx="1001635" cy="76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our</a:t>
            </a:r>
          </a:p>
        </p:txBody>
      </p:sp>
      <p:sp>
        <p:nvSpPr>
          <p:cNvPr id="19" name="Rectangle 2">
            <a:extLst>
              <a:ext uri="{FF2B5EF4-FFF2-40B4-BE49-F238E27FC236}">
                <a16:creationId xmlns:a16="http://schemas.microsoft.com/office/drawing/2014/main" id="{9F4C5CF2-4474-2C7E-4843-112F527BDB12}"/>
              </a:ext>
            </a:extLst>
          </p:cNvPr>
          <p:cNvSpPr txBox="1">
            <a:spLocks noChangeArrowheads="1"/>
          </p:cNvSpPr>
          <p:nvPr/>
        </p:nvSpPr>
        <p:spPr bwMode="auto">
          <a:xfrm>
            <a:off x="572876" y="4069725"/>
            <a:ext cx="1827745" cy="79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hearts</a:t>
            </a:r>
          </a:p>
        </p:txBody>
      </p:sp>
      <p:sp>
        <p:nvSpPr>
          <p:cNvPr id="20" name="Rectangle 2">
            <a:extLst>
              <a:ext uri="{FF2B5EF4-FFF2-40B4-BE49-F238E27FC236}">
                <a16:creationId xmlns:a16="http://schemas.microsoft.com/office/drawing/2014/main" id="{CEB2C1C3-5B95-0590-B037-BDAE01F0EF61}"/>
              </a:ext>
            </a:extLst>
          </p:cNvPr>
          <p:cNvSpPr txBox="1">
            <a:spLocks noChangeArrowheads="1"/>
          </p:cNvSpPr>
          <p:nvPr/>
        </p:nvSpPr>
        <p:spPr bwMode="auto">
          <a:xfrm>
            <a:off x="6378765" y="4061998"/>
            <a:ext cx="2175383" cy="811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in every</a:t>
            </a:r>
          </a:p>
        </p:txBody>
      </p:sp>
      <p:sp>
        <p:nvSpPr>
          <p:cNvPr id="21" name="Rectangle 2">
            <a:extLst>
              <a:ext uri="{FF2B5EF4-FFF2-40B4-BE49-F238E27FC236}">
                <a16:creationId xmlns:a16="http://schemas.microsoft.com/office/drawing/2014/main" id="{103D3818-E170-E6ED-41BB-8952AB74ECEE}"/>
              </a:ext>
            </a:extLst>
          </p:cNvPr>
          <p:cNvSpPr txBox="1">
            <a:spLocks noChangeArrowheads="1"/>
          </p:cNvSpPr>
          <p:nvPr/>
        </p:nvSpPr>
        <p:spPr bwMode="auto">
          <a:xfrm>
            <a:off x="1810770" y="4739426"/>
            <a:ext cx="5373065" cy="797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good word and work</a:t>
            </a:r>
          </a:p>
        </p:txBody>
      </p:sp>
      <p:sp>
        <p:nvSpPr>
          <p:cNvPr id="23" name="Rectangle 9">
            <a:extLst>
              <a:ext uri="{FF2B5EF4-FFF2-40B4-BE49-F238E27FC236}">
                <a16:creationId xmlns:a16="http://schemas.microsoft.com/office/drawing/2014/main" id="{FEE6A050-EEA8-7AF9-A025-CFB665600D0E}"/>
              </a:ext>
            </a:extLst>
          </p:cNvPr>
          <p:cNvSpPr>
            <a:spLocks noChangeArrowheads="1"/>
          </p:cNvSpPr>
          <p:nvPr/>
        </p:nvSpPr>
        <p:spPr bwMode="auto">
          <a:xfrm>
            <a:off x="3028336" y="1023516"/>
            <a:ext cx="3383482" cy="785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sz="4410" b="1" dirty="0">
                <a:solidFill>
                  <a:srgbClr val="CC9900"/>
                </a:solidFill>
                <a:latin typeface="Calibri" panose="020F0502020204030204" pitchFamily="34" charset="0"/>
                <a:cs typeface="Calibri" panose="020F0502020204030204" pitchFamily="34" charset="0"/>
              </a:rPr>
              <a:t>Jesus Christ</a:t>
            </a:r>
            <a:endParaRPr lang="en-US" sz="4410" b="1" i="1" dirty="0">
              <a:solidFill>
                <a:srgbClr val="CC9900"/>
              </a:solidFill>
              <a:latin typeface="Calibri" panose="020F0502020204030204" pitchFamily="34" charset="0"/>
              <a:cs typeface="Calibri" panose="020F0502020204030204" pitchFamily="34" charset="0"/>
            </a:endParaRPr>
          </a:p>
        </p:txBody>
      </p:sp>
      <p:sp>
        <p:nvSpPr>
          <p:cNvPr id="24" name="TextBox 18">
            <a:extLst>
              <a:ext uri="{FF2B5EF4-FFF2-40B4-BE49-F238E27FC236}">
                <a16:creationId xmlns:a16="http://schemas.microsoft.com/office/drawing/2014/main" id="{3DE18F50-B23F-9306-0071-BE438F482FAE}"/>
              </a:ext>
            </a:extLst>
          </p:cNvPr>
          <p:cNvSpPr txBox="1"/>
          <p:nvPr/>
        </p:nvSpPr>
        <p:spPr>
          <a:xfrm>
            <a:off x="490489" y="5751712"/>
            <a:ext cx="707136" cy="769441"/>
          </a:xfrm>
          <a:prstGeom prst="rect">
            <a:avLst/>
          </a:prstGeom>
          <a:noFill/>
        </p:spPr>
        <p:txBody>
          <a:bodyPr wrap="square" rtlCol="0">
            <a:spAutoFit/>
          </a:bodyPr>
          <a:lstStyle/>
          <a:p>
            <a:r>
              <a:rPr lang="en-US" sz="4400" b="1" kern="0" dirty="0">
                <a:ln w="3175" cmpd="sng">
                  <a:solidFill>
                    <a:schemeClr val="bg1"/>
                  </a:solidFill>
                  <a:prstDash val="solid"/>
                  <a:miter lim="800000"/>
                </a:ln>
                <a:solidFill>
                  <a:schemeClr val="bg1"/>
                </a:solidFill>
                <a:effectLst>
                  <a:glow rad="101600">
                    <a:srgbClr val="000000"/>
                  </a:glow>
                  <a:outerShdw blurRad="50800" algn="tl" rotWithShape="0">
                    <a:srgbClr val="000000"/>
                  </a:outerShdw>
                </a:effectLst>
                <a:latin typeface="Calibri" panose="020F0502020204030204" pitchFamily="34" charset="0"/>
              </a:rPr>
              <a:t>→</a:t>
            </a:r>
          </a:p>
        </p:txBody>
      </p:sp>
      <p:sp>
        <p:nvSpPr>
          <p:cNvPr id="22" name="Rectangle 6">
            <a:extLst>
              <a:ext uri="{FF2B5EF4-FFF2-40B4-BE49-F238E27FC236}">
                <a16:creationId xmlns:a16="http://schemas.microsoft.com/office/drawing/2014/main" id="{17CBD670-AEB8-1F9A-52C7-BC408625148D}"/>
              </a:ext>
            </a:extLst>
          </p:cNvPr>
          <p:cNvSpPr>
            <a:spLocks noChangeArrowheads="1"/>
          </p:cNvSpPr>
          <p:nvPr/>
        </p:nvSpPr>
        <p:spPr bwMode="auto">
          <a:xfrm>
            <a:off x="1101708" y="5759153"/>
            <a:ext cx="815582" cy="710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sz="4400" b="1" dirty="0">
                <a:ln w="11430"/>
                <a:solidFill>
                  <a:srgbClr val="FFFFFF"/>
                </a:solidFill>
                <a:effectLst>
                  <a:glow rad="63500">
                    <a:srgbClr val="000000"/>
                  </a:glow>
                  <a:outerShdw blurRad="50800" dist="39000" dir="5460000" algn="tl">
                    <a:srgbClr val="000000">
                      <a:alpha val="38000"/>
                    </a:srgbClr>
                  </a:outerShdw>
                </a:effectLst>
                <a:latin typeface="Calibri" panose="020F0502020204030204" pitchFamily="34" charset="0"/>
              </a:rPr>
              <a:t>in</a:t>
            </a:r>
          </a:p>
        </p:txBody>
      </p:sp>
    </p:spTree>
    <p:extLst>
      <p:ext uri="{BB962C8B-B14F-4D97-AF65-F5344CB8AC3E}">
        <p14:creationId xmlns:p14="http://schemas.microsoft.com/office/powerpoint/2010/main" val="3717057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5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5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5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5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25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25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5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5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25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250"/>
                                        <p:tgtEl>
                                          <p:spTgt spid="1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250"/>
                                        <p:tgtEl>
                                          <p:spTgt spid="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250"/>
                                        <p:tgtEl>
                                          <p:spTgt spid="1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250"/>
                                        <p:tgtEl>
                                          <p:spTgt spid="1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250"/>
                                        <p:tgtEl>
                                          <p:spTgt spid="1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250"/>
                                        <p:tgtEl>
                                          <p:spTgt spid="1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250"/>
                                        <p:tgtEl>
                                          <p:spTgt spid="2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250"/>
                                        <p:tgtEl>
                                          <p:spTgt spid="21"/>
                                        </p:tgtEl>
                                      </p:cBhvr>
                                    </p:animEffect>
                                  </p:childTnLst>
                                </p:cTn>
                              </p:par>
                              <p:par>
                                <p:cTn id="63" presetID="42" presetClass="path" presetSubtype="0" accel="50000" decel="50000" fill="hold" grpId="2" nodeType="withEffect">
                                  <p:stCondLst>
                                    <p:cond delay="0"/>
                                  </p:stCondLst>
                                  <p:childTnLst>
                                    <p:animMotion origin="layout" path="M 3.88889E-6 -7.40741E-7 L -0.33941 -0.15093 " pathEditMode="relative" rAng="0" ptsTypes="AA">
                                      <p:cBhvr>
                                        <p:cTn id="64" dur="2000" fill="hold"/>
                                        <p:tgtEl>
                                          <p:spTgt spid="2"/>
                                        </p:tgtEl>
                                        <p:attrNameLst>
                                          <p:attrName>ppt_x</p:attrName>
                                          <p:attrName>ppt_y</p:attrName>
                                        </p:attrNameLst>
                                      </p:cBhvr>
                                      <p:rCtr x="-16979" y="-7546"/>
                                    </p:animMotion>
                                  </p:childTnLst>
                                </p:cTn>
                              </p:par>
                              <p:par>
                                <p:cTn id="65" presetID="42" presetClass="path" presetSubtype="0" accel="50000" decel="50000" fill="hold" grpId="2" nodeType="withEffect">
                                  <p:stCondLst>
                                    <p:cond delay="0"/>
                                  </p:stCondLst>
                                  <p:childTnLst>
                                    <p:animMotion origin="layout" path="M 3.05556E-6 -3.7037E-7 L 0.46475 -0.24931 " pathEditMode="relative" rAng="0" ptsTypes="AA">
                                      <p:cBhvr>
                                        <p:cTn id="66" dur="2000" fill="hold"/>
                                        <p:tgtEl>
                                          <p:spTgt spid="6"/>
                                        </p:tgtEl>
                                        <p:attrNameLst>
                                          <p:attrName>ppt_x</p:attrName>
                                          <p:attrName>ppt_y</p:attrName>
                                        </p:attrNameLst>
                                      </p:cBhvr>
                                      <p:rCtr x="23229" y="-12477"/>
                                    </p:animMotion>
                                  </p:childTnLst>
                                </p:cTn>
                              </p:par>
                              <p:par>
                                <p:cTn id="67" presetID="42" presetClass="path" presetSubtype="0" accel="50000" decel="50000" fill="hold" grpId="2" nodeType="withEffect">
                                  <p:stCondLst>
                                    <p:cond delay="0"/>
                                  </p:stCondLst>
                                  <p:childTnLst>
                                    <p:animMotion origin="layout" path="M -2.5E-6 1.11111E-6 L 0.36354 -0.24908 " pathEditMode="relative" rAng="0" ptsTypes="AA">
                                      <p:cBhvr>
                                        <p:cTn id="68" dur="2000" fill="hold"/>
                                        <p:tgtEl>
                                          <p:spTgt spid="7"/>
                                        </p:tgtEl>
                                        <p:attrNameLst>
                                          <p:attrName>ppt_x</p:attrName>
                                          <p:attrName>ppt_y</p:attrName>
                                        </p:attrNameLst>
                                      </p:cBhvr>
                                      <p:rCtr x="18177" y="-12454"/>
                                    </p:animMotion>
                                  </p:childTnLst>
                                </p:cTn>
                              </p:par>
                              <p:par>
                                <p:cTn id="69" presetID="42" presetClass="path" presetSubtype="0" accel="50000" decel="50000" fill="hold" grpId="2" nodeType="withEffect">
                                  <p:stCondLst>
                                    <p:cond delay="0"/>
                                  </p:stCondLst>
                                  <p:childTnLst>
                                    <p:animMotion origin="layout" path="M -2.22222E-6 2.59259E-6 L 0.28386 -0.24885 " pathEditMode="relative" rAng="0" ptsTypes="AA">
                                      <p:cBhvr>
                                        <p:cTn id="70" dur="2000" fill="hold"/>
                                        <p:tgtEl>
                                          <p:spTgt spid="8"/>
                                        </p:tgtEl>
                                        <p:attrNameLst>
                                          <p:attrName>ppt_x</p:attrName>
                                          <p:attrName>ppt_y</p:attrName>
                                        </p:attrNameLst>
                                      </p:cBhvr>
                                      <p:rCtr x="14184" y="-12454"/>
                                    </p:animMotion>
                                  </p:childTnLst>
                                </p:cTn>
                              </p:par>
                              <p:par>
                                <p:cTn id="71" presetID="42" presetClass="path" presetSubtype="0" accel="50000" decel="50000" fill="hold" grpId="2" nodeType="withEffect">
                                  <p:stCondLst>
                                    <p:cond delay="0"/>
                                  </p:stCondLst>
                                  <p:childTnLst>
                                    <p:animMotion origin="layout" path="M -2.77778E-6 2.59259E-6 L 0.02292 -0.24885 " pathEditMode="relative" rAng="0" ptsTypes="AA">
                                      <p:cBhvr>
                                        <p:cTn id="72" dur="2000" fill="hold"/>
                                        <p:tgtEl>
                                          <p:spTgt spid="9"/>
                                        </p:tgtEl>
                                        <p:attrNameLst>
                                          <p:attrName>ppt_x</p:attrName>
                                          <p:attrName>ppt_y</p:attrName>
                                        </p:attrNameLst>
                                      </p:cBhvr>
                                      <p:rCtr x="1146" y="-12454"/>
                                    </p:animMotion>
                                  </p:childTnLst>
                                </p:cTn>
                              </p:par>
                              <p:par>
                                <p:cTn id="73" presetID="42" presetClass="path" presetSubtype="0" accel="50000" decel="50000" fill="hold" grpId="2" nodeType="withEffect">
                                  <p:stCondLst>
                                    <p:cond delay="0"/>
                                  </p:stCondLst>
                                  <p:childTnLst>
                                    <p:animMotion origin="layout" path="M -1.38889E-6 -2.59259E-6 L -0.22604 0.04491 " pathEditMode="relative" rAng="0" ptsTypes="AA">
                                      <p:cBhvr>
                                        <p:cTn id="74" dur="2000" fill="hold"/>
                                        <p:tgtEl>
                                          <p:spTgt spid="10"/>
                                        </p:tgtEl>
                                        <p:attrNameLst>
                                          <p:attrName>ppt_x</p:attrName>
                                          <p:attrName>ppt_y</p:attrName>
                                        </p:attrNameLst>
                                      </p:cBhvr>
                                      <p:rCtr x="-11302" y="2245"/>
                                    </p:animMotion>
                                  </p:childTnLst>
                                </p:cTn>
                              </p:par>
                              <p:par>
                                <p:cTn id="75" presetID="42" presetClass="path" presetSubtype="0" accel="50000" decel="50000" fill="hold" grpId="2" nodeType="withEffect">
                                  <p:stCondLst>
                                    <p:cond delay="0"/>
                                  </p:stCondLst>
                                  <p:childTnLst>
                                    <p:animMotion origin="layout" path="M -4.44444E-6 -7.40741E-7 L 0.59775 -0.05324 " pathEditMode="relative" rAng="0" ptsTypes="AA">
                                      <p:cBhvr>
                                        <p:cTn id="76" dur="2000" fill="hold"/>
                                        <p:tgtEl>
                                          <p:spTgt spid="11"/>
                                        </p:tgtEl>
                                        <p:attrNameLst>
                                          <p:attrName>ppt_x</p:attrName>
                                          <p:attrName>ppt_y</p:attrName>
                                        </p:attrNameLst>
                                      </p:cBhvr>
                                      <p:rCtr x="29878" y="-2662"/>
                                    </p:animMotion>
                                  </p:childTnLst>
                                </p:cTn>
                              </p:par>
                              <p:par>
                                <p:cTn id="77" presetID="42" presetClass="path" presetSubtype="0" accel="50000" decel="50000" fill="hold" grpId="2" nodeType="withEffect">
                                  <p:stCondLst>
                                    <p:cond delay="0"/>
                                  </p:stCondLst>
                                  <p:childTnLst>
                                    <p:animMotion origin="layout" path="M 8.33333E-7 2.59259E-6 L -0.60521 0.04444 " pathEditMode="relative" rAng="0" ptsTypes="AA">
                                      <p:cBhvr>
                                        <p:cTn id="78" dur="2000" fill="hold"/>
                                        <p:tgtEl>
                                          <p:spTgt spid="12"/>
                                        </p:tgtEl>
                                        <p:attrNameLst>
                                          <p:attrName>ppt_x</p:attrName>
                                          <p:attrName>ppt_y</p:attrName>
                                        </p:attrNameLst>
                                      </p:cBhvr>
                                      <p:rCtr x="-30260" y="2222"/>
                                    </p:animMotion>
                                  </p:childTnLst>
                                </p:cTn>
                              </p:par>
                              <p:par>
                                <p:cTn id="79" presetID="42" presetClass="path" presetSubtype="0" accel="50000" decel="50000" fill="hold" grpId="2" nodeType="withEffect">
                                  <p:stCondLst>
                                    <p:cond delay="0"/>
                                  </p:stCondLst>
                                  <p:childTnLst>
                                    <p:animMotion origin="layout" path="M 3.61111E-6 -4.07407E-6 L 0.14184 0.04422 " pathEditMode="relative" rAng="0" ptsTypes="AA">
                                      <p:cBhvr>
                                        <p:cTn id="80" dur="2000" fill="hold"/>
                                        <p:tgtEl>
                                          <p:spTgt spid="13"/>
                                        </p:tgtEl>
                                        <p:attrNameLst>
                                          <p:attrName>ppt_x</p:attrName>
                                          <p:attrName>ppt_y</p:attrName>
                                        </p:attrNameLst>
                                      </p:cBhvr>
                                      <p:rCtr x="7083" y="2199"/>
                                    </p:animMotion>
                                  </p:childTnLst>
                                </p:cTn>
                              </p:par>
                              <p:par>
                                <p:cTn id="81" presetID="42" presetClass="path" presetSubtype="0" accel="50000" decel="50000" fill="hold" grpId="2" nodeType="withEffect">
                                  <p:stCondLst>
                                    <p:cond delay="0"/>
                                  </p:stCondLst>
                                  <p:childTnLst>
                                    <p:animMotion origin="layout" path="M -3.61111E-6 -4.07407E-6 L -0.56996 0.1426 " pathEditMode="relative" rAng="0" ptsTypes="AA">
                                      <p:cBhvr>
                                        <p:cTn id="82" dur="2000" fill="hold"/>
                                        <p:tgtEl>
                                          <p:spTgt spid="14"/>
                                        </p:tgtEl>
                                        <p:attrNameLst>
                                          <p:attrName>ppt_x</p:attrName>
                                          <p:attrName>ppt_y</p:attrName>
                                        </p:attrNameLst>
                                      </p:cBhvr>
                                      <p:rCtr x="-28507" y="7130"/>
                                    </p:animMotion>
                                  </p:childTnLst>
                                </p:cTn>
                              </p:par>
                              <p:par>
                                <p:cTn id="83" presetID="42" presetClass="path" presetSubtype="0" accel="50000" decel="50000" fill="hold" grpId="2" nodeType="withEffect">
                                  <p:stCondLst>
                                    <p:cond delay="0"/>
                                  </p:stCondLst>
                                  <p:childTnLst>
                                    <p:animMotion origin="layout" path="M 0 7.40741E-7 L 0.22292 0.04491 " pathEditMode="relative" rAng="0" ptsTypes="AA">
                                      <p:cBhvr>
                                        <p:cTn id="84" dur="2000" fill="hold"/>
                                        <p:tgtEl>
                                          <p:spTgt spid="15"/>
                                        </p:tgtEl>
                                        <p:attrNameLst>
                                          <p:attrName>ppt_x</p:attrName>
                                          <p:attrName>ppt_y</p:attrName>
                                        </p:attrNameLst>
                                      </p:cBhvr>
                                      <p:rCtr x="11146" y="2245"/>
                                    </p:animMotion>
                                  </p:childTnLst>
                                </p:cTn>
                              </p:par>
                              <p:par>
                                <p:cTn id="85" presetID="42" presetClass="path" presetSubtype="0" accel="50000" decel="50000" fill="hold" grpId="2" nodeType="withEffect">
                                  <p:stCondLst>
                                    <p:cond delay="0"/>
                                  </p:stCondLst>
                                  <p:childTnLst>
                                    <p:animMotion origin="layout" path="M 5E-6 -7.40741E-7 L -0.42761 0.24005 " pathEditMode="relative" rAng="0" ptsTypes="AA">
                                      <p:cBhvr>
                                        <p:cTn id="86" dur="2000" fill="hold"/>
                                        <p:tgtEl>
                                          <p:spTgt spid="16"/>
                                        </p:tgtEl>
                                        <p:attrNameLst>
                                          <p:attrName>ppt_x</p:attrName>
                                          <p:attrName>ppt_y</p:attrName>
                                        </p:attrNameLst>
                                      </p:cBhvr>
                                      <p:rCtr x="-21389" y="11991"/>
                                    </p:animMotion>
                                  </p:childTnLst>
                                </p:cTn>
                              </p:par>
                              <p:par>
                                <p:cTn id="87" presetID="42" presetClass="path" presetSubtype="0" accel="50000" decel="50000" fill="hold" grpId="2" nodeType="withEffect">
                                  <p:stCondLst>
                                    <p:cond delay="0"/>
                                  </p:stCondLst>
                                  <p:childTnLst>
                                    <p:animMotion origin="layout" path="M 5.55112E-17 2.59259E-6 L 0.05955 0.14213 " pathEditMode="relative" rAng="0" ptsTypes="AA">
                                      <p:cBhvr>
                                        <p:cTn id="88" dur="2000" fill="hold"/>
                                        <p:tgtEl>
                                          <p:spTgt spid="17"/>
                                        </p:tgtEl>
                                        <p:attrNameLst>
                                          <p:attrName>ppt_x</p:attrName>
                                          <p:attrName>ppt_y</p:attrName>
                                        </p:attrNameLst>
                                      </p:cBhvr>
                                      <p:rCtr x="2969" y="7106"/>
                                    </p:animMotion>
                                  </p:childTnLst>
                                </p:cTn>
                              </p:par>
                              <p:par>
                                <p:cTn id="89" presetID="42" presetClass="path" presetSubtype="0" accel="50000" decel="50000" fill="hold" grpId="2" nodeType="withEffect">
                                  <p:stCondLst>
                                    <p:cond delay="0"/>
                                  </p:stCondLst>
                                  <p:childTnLst>
                                    <p:animMotion origin="layout" path="M 4.16667E-6 7.40741E-7 L -0.10573 0.23981 " pathEditMode="relative" rAng="0" ptsTypes="AA">
                                      <p:cBhvr>
                                        <p:cTn id="90" dur="2000" fill="hold"/>
                                        <p:tgtEl>
                                          <p:spTgt spid="18"/>
                                        </p:tgtEl>
                                        <p:attrNameLst>
                                          <p:attrName>ppt_x</p:attrName>
                                          <p:attrName>ppt_y</p:attrName>
                                        </p:attrNameLst>
                                      </p:cBhvr>
                                      <p:rCtr x="-5295" y="11991"/>
                                    </p:animMotion>
                                  </p:childTnLst>
                                </p:cTn>
                              </p:par>
                              <p:par>
                                <p:cTn id="91" presetID="42" presetClass="path" presetSubtype="0" accel="50000" decel="50000" fill="hold" grpId="2" nodeType="withEffect">
                                  <p:stCondLst>
                                    <p:cond delay="0"/>
                                  </p:stCondLst>
                                  <p:childTnLst>
                                    <p:animMotion origin="layout" path="M 2.77556E-17 2.59259E-6 L 0.68542 0.14213 " pathEditMode="relative" rAng="0" ptsTypes="AA">
                                      <p:cBhvr>
                                        <p:cTn id="92" dur="2000" fill="hold"/>
                                        <p:tgtEl>
                                          <p:spTgt spid="19"/>
                                        </p:tgtEl>
                                        <p:attrNameLst>
                                          <p:attrName>ppt_x</p:attrName>
                                          <p:attrName>ppt_y</p:attrName>
                                        </p:attrNameLst>
                                      </p:cBhvr>
                                      <p:rCtr x="34271" y="7106"/>
                                    </p:animMotion>
                                  </p:childTnLst>
                                </p:cTn>
                              </p:par>
                              <p:par>
                                <p:cTn id="93" presetID="42" presetClass="path" presetSubtype="0" accel="50000" decel="50000" fill="hold" grpId="2" nodeType="withEffect">
                                  <p:stCondLst>
                                    <p:cond delay="0"/>
                                  </p:stCondLst>
                                  <p:childTnLst>
                                    <p:animMotion origin="layout" path="M -3.05556E-6 1.11111E-6 L -0.57396 0.23981 " pathEditMode="relative" rAng="0" ptsTypes="AA">
                                      <p:cBhvr>
                                        <p:cTn id="94" dur="2000" fill="hold"/>
                                        <p:tgtEl>
                                          <p:spTgt spid="20"/>
                                        </p:tgtEl>
                                        <p:attrNameLst>
                                          <p:attrName>ppt_x</p:attrName>
                                          <p:attrName>ppt_y</p:attrName>
                                        </p:attrNameLst>
                                      </p:cBhvr>
                                      <p:rCtr x="-28698" y="11991"/>
                                    </p:animMotion>
                                  </p:childTnLst>
                                </p:cTn>
                              </p:par>
                              <p:par>
                                <p:cTn id="95" presetID="42" presetClass="path" presetSubtype="0" accel="50000" decel="50000" fill="hold" grpId="2" nodeType="withEffect">
                                  <p:stCondLst>
                                    <p:cond delay="0"/>
                                  </p:stCondLst>
                                  <p:childTnLst>
                                    <p:animMotion origin="layout" path="M -2.77778E-7 -4.07407E-6 L 0.12934 0.14213 " pathEditMode="relative" rAng="0" ptsTypes="AA">
                                      <p:cBhvr>
                                        <p:cTn id="96" dur="2000" fill="hold"/>
                                        <p:tgtEl>
                                          <p:spTgt spid="21"/>
                                        </p:tgtEl>
                                        <p:attrNameLst>
                                          <p:attrName>ppt_x</p:attrName>
                                          <p:attrName>ppt_y</p:attrName>
                                        </p:attrNameLst>
                                      </p:cBhvr>
                                      <p:rCtr x="6458" y="7106"/>
                                    </p:animMotion>
                                  </p:childTnLst>
                                </p:cTn>
                              </p:par>
                              <p:par>
                                <p:cTn id="97" presetID="10" presetClass="exit" presetSubtype="0" fill="hold" grpId="1" nodeType="withEffect">
                                  <p:stCondLst>
                                    <p:cond delay="0"/>
                                  </p:stCondLst>
                                  <p:childTnLst>
                                    <p:animEffect transition="out" filter="fade">
                                      <p:cBhvr>
                                        <p:cTn id="98" dur="1250"/>
                                        <p:tgtEl>
                                          <p:spTgt spid="3074"/>
                                        </p:tgtEl>
                                      </p:cBhvr>
                                    </p:animEffect>
                                    <p:set>
                                      <p:cBhvr>
                                        <p:cTn id="99" dur="1" fill="hold">
                                          <p:stCondLst>
                                            <p:cond delay="1249"/>
                                          </p:stCondLst>
                                        </p:cTn>
                                        <p:tgtEl>
                                          <p:spTgt spid="3074"/>
                                        </p:tgtEl>
                                        <p:attrNameLst>
                                          <p:attrName>style.visibility</p:attrName>
                                        </p:attrNameLst>
                                      </p:cBhvr>
                                      <p:to>
                                        <p:strVal val="hidden"/>
                                      </p:to>
                                    </p:set>
                                  </p:childTnLst>
                                </p:cTn>
                              </p:par>
                            </p:childTnLst>
                          </p:cTn>
                        </p:par>
                        <p:par>
                          <p:cTn id="100" fill="hold">
                            <p:stCondLst>
                              <p:cond delay="2000"/>
                            </p:stCondLst>
                            <p:childTnLst>
                              <p:par>
                                <p:cTn id="101" presetID="10" presetClass="entr" presetSubtype="0" fill="hold" grpId="0" nodeType="afterEffect">
                                  <p:stCondLst>
                                    <p:cond delay="0"/>
                                  </p:stCondLst>
                                  <p:childTnLst>
                                    <p:set>
                                      <p:cBhvr>
                                        <p:cTn id="102" dur="1" fill="hold">
                                          <p:stCondLst>
                                            <p:cond delay="0"/>
                                          </p:stCondLst>
                                        </p:cTn>
                                        <p:tgtEl>
                                          <p:spTgt spid="4"/>
                                        </p:tgtEl>
                                        <p:attrNameLst>
                                          <p:attrName>style.visibility</p:attrName>
                                        </p:attrNameLst>
                                      </p:cBhvr>
                                      <p:to>
                                        <p:strVal val="visible"/>
                                      </p:to>
                                    </p:set>
                                    <p:animEffect transition="in" filter="fade">
                                      <p:cBhvr>
                                        <p:cTn id="103" dur="250"/>
                                        <p:tgtEl>
                                          <p:spTgt spid="4"/>
                                        </p:tgtEl>
                                      </p:cBhvr>
                                    </p:animEffect>
                                  </p:childTnLst>
                                </p:cTn>
                              </p:par>
                              <p:par>
                                <p:cTn id="104" presetID="10" presetClass="exit" presetSubtype="0" fill="hold" grpId="1" nodeType="withEffect">
                                  <p:stCondLst>
                                    <p:cond delay="0"/>
                                  </p:stCondLst>
                                  <p:childTnLst>
                                    <p:animEffect transition="out" filter="fade">
                                      <p:cBhvr>
                                        <p:cTn id="105" dur="500"/>
                                        <p:tgtEl>
                                          <p:spTgt spid="2"/>
                                        </p:tgtEl>
                                      </p:cBhvr>
                                    </p:animEffect>
                                    <p:set>
                                      <p:cBhvr>
                                        <p:cTn id="106" dur="1" fill="hold">
                                          <p:stCondLst>
                                            <p:cond delay="499"/>
                                          </p:stCondLst>
                                        </p:cTn>
                                        <p:tgtEl>
                                          <p:spTgt spid="2"/>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7"/>
                                        </p:tgtEl>
                                      </p:cBhvr>
                                    </p:animEffect>
                                    <p:set>
                                      <p:cBhvr>
                                        <p:cTn id="112" dur="1" fill="hold">
                                          <p:stCondLst>
                                            <p:cond delay="499"/>
                                          </p:stCondLst>
                                        </p:cTn>
                                        <p:tgtEl>
                                          <p:spTgt spid="7"/>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8"/>
                                        </p:tgtEl>
                                      </p:cBhvr>
                                    </p:animEffect>
                                    <p:set>
                                      <p:cBhvr>
                                        <p:cTn id="115" dur="1" fill="hold">
                                          <p:stCondLst>
                                            <p:cond delay="499"/>
                                          </p:stCondLst>
                                        </p:cTn>
                                        <p:tgtEl>
                                          <p:spTgt spid="8"/>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9"/>
                                        </p:tgtEl>
                                      </p:cBhvr>
                                    </p:animEffect>
                                    <p:set>
                                      <p:cBhvr>
                                        <p:cTn id="118" dur="1" fill="hold">
                                          <p:stCondLst>
                                            <p:cond delay="499"/>
                                          </p:stCondLst>
                                        </p:cTn>
                                        <p:tgtEl>
                                          <p:spTgt spid="9"/>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10"/>
                                        </p:tgtEl>
                                      </p:cBhvr>
                                    </p:animEffect>
                                    <p:set>
                                      <p:cBhvr>
                                        <p:cTn id="121" dur="1" fill="hold">
                                          <p:stCondLst>
                                            <p:cond delay="499"/>
                                          </p:stCondLst>
                                        </p:cTn>
                                        <p:tgtEl>
                                          <p:spTgt spid="10"/>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11"/>
                                        </p:tgtEl>
                                      </p:cBhvr>
                                    </p:animEffect>
                                    <p:set>
                                      <p:cBhvr>
                                        <p:cTn id="124" dur="1" fill="hold">
                                          <p:stCondLst>
                                            <p:cond delay="499"/>
                                          </p:stCondLst>
                                        </p:cTn>
                                        <p:tgtEl>
                                          <p:spTgt spid="11"/>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12"/>
                                        </p:tgtEl>
                                      </p:cBhvr>
                                    </p:animEffect>
                                    <p:set>
                                      <p:cBhvr>
                                        <p:cTn id="127" dur="1" fill="hold">
                                          <p:stCondLst>
                                            <p:cond delay="499"/>
                                          </p:stCondLst>
                                        </p:cTn>
                                        <p:tgtEl>
                                          <p:spTgt spid="12"/>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13"/>
                                        </p:tgtEl>
                                      </p:cBhvr>
                                    </p:animEffect>
                                    <p:set>
                                      <p:cBhvr>
                                        <p:cTn id="130" dur="1" fill="hold">
                                          <p:stCondLst>
                                            <p:cond delay="499"/>
                                          </p:stCondLst>
                                        </p:cTn>
                                        <p:tgtEl>
                                          <p:spTgt spid="13"/>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14"/>
                                        </p:tgtEl>
                                      </p:cBhvr>
                                    </p:animEffect>
                                    <p:set>
                                      <p:cBhvr>
                                        <p:cTn id="133" dur="1" fill="hold">
                                          <p:stCondLst>
                                            <p:cond delay="499"/>
                                          </p:stCondLst>
                                        </p:cTn>
                                        <p:tgtEl>
                                          <p:spTgt spid="14"/>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15"/>
                                        </p:tgtEl>
                                      </p:cBhvr>
                                    </p:animEffect>
                                    <p:set>
                                      <p:cBhvr>
                                        <p:cTn id="136" dur="1" fill="hold">
                                          <p:stCondLst>
                                            <p:cond delay="499"/>
                                          </p:stCondLst>
                                        </p:cTn>
                                        <p:tgtEl>
                                          <p:spTgt spid="15"/>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16"/>
                                        </p:tgtEl>
                                      </p:cBhvr>
                                    </p:animEffect>
                                    <p:set>
                                      <p:cBhvr>
                                        <p:cTn id="139" dur="1" fill="hold">
                                          <p:stCondLst>
                                            <p:cond delay="499"/>
                                          </p:stCondLst>
                                        </p:cTn>
                                        <p:tgtEl>
                                          <p:spTgt spid="16"/>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17"/>
                                        </p:tgtEl>
                                      </p:cBhvr>
                                    </p:animEffect>
                                    <p:set>
                                      <p:cBhvr>
                                        <p:cTn id="142" dur="1" fill="hold">
                                          <p:stCondLst>
                                            <p:cond delay="499"/>
                                          </p:stCondLst>
                                        </p:cTn>
                                        <p:tgtEl>
                                          <p:spTgt spid="17"/>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18"/>
                                        </p:tgtEl>
                                      </p:cBhvr>
                                    </p:animEffect>
                                    <p:set>
                                      <p:cBhvr>
                                        <p:cTn id="145" dur="1" fill="hold">
                                          <p:stCondLst>
                                            <p:cond delay="499"/>
                                          </p:stCondLst>
                                        </p:cTn>
                                        <p:tgtEl>
                                          <p:spTgt spid="18"/>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19"/>
                                        </p:tgtEl>
                                      </p:cBhvr>
                                    </p:animEffect>
                                    <p:set>
                                      <p:cBhvr>
                                        <p:cTn id="148" dur="1" fill="hold">
                                          <p:stCondLst>
                                            <p:cond delay="499"/>
                                          </p:stCondLst>
                                        </p:cTn>
                                        <p:tgtEl>
                                          <p:spTgt spid="19"/>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20"/>
                                        </p:tgtEl>
                                      </p:cBhvr>
                                    </p:animEffect>
                                    <p:set>
                                      <p:cBhvr>
                                        <p:cTn id="151" dur="1" fill="hold">
                                          <p:stCondLst>
                                            <p:cond delay="499"/>
                                          </p:stCondLst>
                                        </p:cTn>
                                        <p:tgtEl>
                                          <p:spTgt spid="20"/>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21"/>
                                        </p:tgtEl>
                                      </p:cBhvr>
                                    </p:animEffect>
                                    <p:set>
                                      <p:cBhvr>
                                        <p:cTn id="154" dur="1" fill="hold">
                                          <p:stCondLst>
                                            <p:cond delay="499"/>
                                          </p:stCondLst>
                                        </p:cTn>
                                        <p:tgtEl>
                                          <p:spTgt spid="21"/>
                                        </p:tgtEl>
                                        <p:attrNameLst>
                                          <p:attrName>style.visibility</p:attrName>
                                        </p:attrNameLst>
                                      </p:cBhvr>
                                      <p:to>
                                        <p:strVal val="hidden"/>
                                      </p:to>
                                    </p:set>
                                  </p:childTnLst>
                                </p:cTn>
                              </p:par>
                            </p:childTnLst>
                          </p:cTn>
                        </p:par>
                        <p:par>
                          <p:cTn id="155" fill="hold">
                            <p:stCondLst>
                              <p:cond delay="2500"/>
                            </p:stCondLst>
                            <p:childTnLst>
                              <p:par>
                                <p:cTn id="156" presetID="0" presetClass="entr" presetSubtype="0" fill="hold" grpId="0" nodeType="afterEffect">
                                  <p:stCondLst>
                                    <p:cond delay="0"/>
                                  </p:stCondLst>
                                  <p:iterate type="lt">
                                    <p:tmPct val="10000"/>
                                  </p:iterate>
                                  <p:childTnLst>
                                    <p:set>
                                      <p:cBhvr>
                                        <p:cTn id="157" dur="1" fill="hold">
                                          <p:stCondLst>
                                            <p:cond delay="0"/>
                                          </p:stCondLst>
                                        </p:cTn>
                                        <p:tgtEl>
                                          <p:spTgt spid="23"/>
                                        </p:tgtEl>
                                        <p:attrNameLst>
                                          <p:attrName>style.visibility</p:attrName>
                                        </p:attrNameLst>
                                      </p:cBhvr>
                                      <p:to>
                                        <p:strVal val="visible"/>
                                      </p:to>
                                    </p:set>
                                    <p:animEffect transition="in" filter="dissolve">
                                      <p:cBhvr>
                                        <p:cTn id="158" dur="500">
                                          <p:stCondLst>
                                            <p:cond delay="0"/>
                                          </p:stCondLst>
                                        </p:cTn>
                                        <p:tgtEl>
                                          <p:spTgt spid="23"/>
                                        </p:tgtEl>
                                      </p:cBhvr>
                                    </p:animEffect>
                                    <p:anim to="" calcmode="lin" valueType="num">
                                      <p:cBhvr>
                                        <p:cTn id="159" dur="500" fill="hold">
                                          <p:stCondLst>
                                            <p:cond delay="0"/>
                                          </p:stCondLst>
                                        </p:cTn>
                                        <p:tgtEl>
                                          <p:spTgt spid="23"/>
                                        </p:tgtEl>
                                        <p:attrNameLst>
                                          <p:attrName>ppt_w</p:attrName>
                                        </p:attrNameLst>
                                      </p:cBhvr>
                                      <p:tavLst>
                                        <p:tav tm="0">
                                          <p:val>
                                            <p:strVal val="#ppt_w*4"/>
                                          </p:val>
                                        </p:tav>
                                        <p:tav tm="100000">
                                          <p:val>
                                            <p:strVal val="#ppt_w"/>
                                          </p:val>
                                        </p:tav>
                                      </p:tavLst>
                                    </p:anim>
                                    <p:anim to="" calcmode="lin" valueType="num">
                                      <p:cBhvr>
                                        <p:cTn id="160" dur="500" fill="hold">
                                          <p:stCondLst>
                                            <p:cond delay="0"/>
                                          </p:stCondLst>
                                        </p:cTn>
                                        <p:tgtEl>
                                          <p:spTgt spid="23"/>
                                        </p:tgtEl>
                                        <p:attrNameLst>
                                          <p:attrName>ppt_h</p:attrName>
                                        </p:attrNameLst>
                                      </p:cBhvr>
                                      <p:tavLst>
                                        <p:tav tm="0">
                                          <p:val>
                                            <p:strVal val="#ppt_h*4"/>
                                          </p:val>
                                        </p:tav>
                                        <p:tav tm="100000">
                                          <p:val>
                                            <p:strVal val="#ppt_h"/>
                                          </p:val>
                                        </p:tav>
                                      </p:tavLst>
                                    </p:anim>
                                  </p:childTnLst>
                                </p:cTn>
                              </p:par>
                            </p:childTnLst>
                          </p:cTn>
                        </p:par>
                        <p:par>
                          <p:cTn id="161" fill="hold">
                            <p:stCondLst>
                              <p:cond delay="3500"/>
                            </p:stCondLst>
                            <p:childTnLst>
                              <p:par>
                                <p:cTn id="162" presetID="26" presetClass="emph" presetSubtype="0" fill="hold" grpId="1" nodeType="afterEffect">
                                  <p:stCondLst>
                                    <p:cond delay="0"/>
                                  </p:stCondLst>
                                  <p:iterate type="lt">
                                    <p:tmPct val="0"/>
                                  </p:iterate>
                                  <p:childTnLst>
                                    <p:animEffect transition="out" filter="fade">
                                      <p:cBhvr>
                                        <p:cTn id="163" dur="500" tmFilter="0, 0; .2, .5; .8, .5; 1, 0"/>
                                        <p:tgtEl>
                                          <p:spTgt spid="23"/>
                                        </p:tgtEl>
                                      </p:cBhvr>
                                    </p:animEffect>
                                    <p:animScale>
                                      <p:cBhvr>
                                        <p:cTn id="164" dur="250" autoRev="1" fill="hold"/>
                                        <p:tgtEl>
                                          <p:spTgt spid="23"/>
                                        </p:tgtEl>
                                      </p:cBhvr>
                                      <p:by x="105000" y="105000"/>
                                    </p:animScale>
                                  </p:childTnLst>
                                </p:cTn>
                              </p:par>
                            </p:childTnLst>
                          </p:cTn>
                        </p:par>
                      </p:childTnLst>
                    </p:cTn>
                  </p:par>
                  <p:par>
                    <p:cTn id="165" fill="hold">
                      <p:stCondLst>
                        <p:cond delay="indefinite"/>
                      </p:stCondLst>
                      <p:childTnLst>
                        <p:par>
                          <p:cTn id="166" fill="hold">
                            <p:stCondLst>
                              <p:cond delay="0"/>
                            </p:stCondLst>
                            <p:childTnLst>
                              <p:par>
                                <p:cTn id="167" presetID="2" presetClass="entr" presetSubtype="8" fill="hold" grpId="0" nodeType="clickEffect">
                                  <p:stCondLst>
                                    <p:cond delay="0"/>
                                  </p:stCondLst>
                                  <p:childTnLst>
                                    <p:set>
                                      <p:cBhvr>
                                        <p:cTn id="168" dur="1" fill="hold">
                                          <p:stCondLst>
                                            <p:cond delay="0"/>
                                          </p:stCondLst>
                                        </p:cTn>
                                        <p:tgtEl>
                                          <p:spTgt spid="24"/>
                                        </p:tgtEl>
                                        <p:attrNameLst>
                                          <p:attrName>style.visibility</p:attrName>
                                        </p:attrNameLst>
                                      </p:cBhvr>
                                      <p:to>
                                        <p:strVal val="visible"/>
                                      </p:to>
                                    </p:set>
                                    <p:anim calcmode="lin" valueType="num">
                                      <p:cBhvr additive="base">
                                        <p:cTn id="169" dur="500" fill="hold"/>
                                        <p:tgtEl>
                                          <p:spTgt spid="24"/>
                                        </p:tgtEl>
                                        <p:attrNameLst>
                                          <p:attrName>ppt_x</p:attrName>
                                        </p:attrNameLst>
                                      </p:cBhvr>
                                      <p:tavLst>
                                        <p:tav tm="0">
                                          <p:val>
                                            <p:strVal val="0-#ppt_w/2"/>
                                          </p:val>
                                        </p:tav>
                                        <p:tav tm="100000">
                                          <p:val>
                                            <p:strVal val="#ppt_x"/>
                                          </p:val>
                                        </p:tav>
                                      </p:tavLst>
                                    </p:anim>
                                    <p:anim calcmode="lin" valueType="num">
                                      <p:cBhvr additive="base">
                                        <p:cTn id="170" dur="500" fill="hold"/>
                                        <p:tgtEl>
                                          <p:spTgt spid="24"/>
                                        </p:tgtEl>
                                        <p:attrNameLst>
                                          <p:attrName>ppt_y</p:attrName>
                                        </p:attrNameLst>
                                      </p:cBhvr>
                                      <p:tavLst>
                                        <p:tav tm="0">
                                          <p:val>
                                            <p:strVal val="#ppt_y"/>
                                          </p:val>
                                        </p:tav>
                                        <p:tav tm="100000">
                                          <p:val>
                                            <p:strVal val="#ppt_y"/>
                                          </p:val>
                                        </p:tav>
                                      </p:tavLst>
                                    </p:anim>
                                  </p:childTnLst>
                                </p:cTn>
                              </p:par>
                              <p:par>
                                <p:cTn id="171" presetID="0" presetClass="entr" presetSubtype="0" fill="hold" grpId="0" nodeType="withEffect">
                                  <p:stCondLst>
                                    <p:cond delay="400"/>
                                  </p:stCondLst>
                                  <p:childTnLst>
                                    <p:set>
                                      <p:cBhvr>
                                        <p:cTn id="172" dur="1" fill="hold">
                                          <p:stCondLst>
                                            <p:cond delay="0"/>
                                          </p:stCondLst>
                                        </p:cTn>
                                        <p:tgtEl>
                                          <p:spTgt spid="22"/>
                                        </p:tgtEl>
                                        <p:attrNameLst>
                                          <p:attrName>style.visibility</p:attrName>
                                        </p:attrNameLst>
                                      </p:cBhvr>
                                      <p:to>
                                        <p:strVal val="visible"/>
                                      </p:to>
                                    </p:set>
                                    <p:animEffect transition="in" filter="dissolve">
                                      <p:cBhvr>
                                        <p:cTn id="173" dur="500">
                                          <p:stCondLst>
                                            <p:cond delay="0"/>
                                          </p:stCondLst>
                                        </p:cTn>
                                        <p:tgtEl>
                                          <p:spTgt spid="22"/>
                                        </p:tgtEl>
                                      </p:cBhvr>
                                    </p:animEffect>
                                    <p:anim to="" calcmode="lin" valueType="num">
                                      <p:cBhvr>
                                        <p:cTn id="174" dur="500" fill="hold">
                                          <p:stCondLst>
                                            <p:cond delay="0"/>
                                          </p:stCondLst>
                                        </p:cTn>
                                        <p:tgtEl>
                                          <p:spTgt spid="22"/>
                                        </p:tgtEl>
                                        <p:attrNameLst>
                                          <p:attrName>ppt_w</p:attrName>
                                        </p:attrNameLst>
                                      </p:cBhvr>
                                      <p:tavLst>
                                        <p:tav tm="0">
                                          <p:val>
                                            <p:strVal val="#ppt_w*4"/>
                                          </p:val>
                                        </p:tav>
                                        <p:tav tm="100000">
                                          <p:val>
                                            <p:strVal val="#ppt_w"/>
                                          </p:val>
                                        </p:tav>
                                      </p:tavLst>
                                    </p:anim>
                                    <p:anim to="" calcmode="lin" valueType="num">
                                      <p:cBhvr>
                                        <p:cTn id="175" dur="500" fill="hold">
                                          <p:stCondLst>
                                            <p:cond delay="0"/>
                                          </p:stCondLst>
                                        </p:cTn>
                                        <p:tgtEl>
                                          <p:spTgt spid="22"/>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074" grpId="0"/>
      <p:bldP spid="3074" grpId="1"/>
      <p:bldP spid="2" grpId="0"/>
      <p:bldP spid="2" grpId="1"/>
      <p:bldP spid="2"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3" grpId="0"/>
      <p:bldP spid="23" grpId="1"/>
      <p:bldP spid="24" grpId="0"/>
      <p:bldP spid="22"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0AF32F-BECF-0EE2-2958-4F20F3C19B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a:extLst>
              <a:ext uri="{FF2B5EF4-FFF2-40B4-BE49-F238E27FC236}">
                <a16:creationId xmlns:a16="http://schemas.microsoft.com/office/drawing/2014/main" id="{B18EFBCA-36BE-56D3-DB4E-89E7CA65B1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4" name="Picture">
            <a:extLst>
              <a:ext uri="{FF2B5EF4-FFF2-40B4-BE49-F238E27FC236}">
                <a16:creationId xmlns:a16="http://schemas.microsoft.com/office/drawing/2014/main" id="{CFE73679-4F9C-0B77-FC87-2E6A951E19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2">
            <a:extLst>
              <a:ext uri="{FF2B5EF4-FFF2-40B4-BE49-F238E27FC236}">
                <a16:creationId xmlns:a16="http://schemas.microsoft.com/office/drawing/2014/main" id="{9F8204B2-BBFB-1D6B-8412-7C5173F007A3}"/>
              </a:ext>
            </a:extLst>
          </p:cNvPr>
          <p:cNvPicPr>
            <a:picLocks noChangeAspect="1"/>
          </p:cNvPicPr>
          <p:nvPr/>
        </p:nvPicPr>
        <p:blipFill rotWithShape="1">
          <a:blip r:embed="rId6">
            <a:extLst>
              <a:ext uri="{28A0092B-C50C-407E-A947-70E740481C1C}">
                <a14:useLocalDpi xmlns:a14="http://schemas.microsoft.com/office/drawing/2010/main" val="0"/>
              </a:ext>
            </a:extLst>
          </a:blip>
          <a:srcRect l="10940" r="10519"/>
          <a:stretch/>
        </p:blipFill>
        <p:spPr>
          <a:xfrm>
            <a:off x="0" y="0"/>
            <a:ext cx="9144001" cy="6858000"/>
          </a:xfrm>
          <a:prstGeom prst="rect">
            <a:avLst/>
          </a:prstGeom>
        </p:spPr>
      </p:pic>
      <p:pic>
        <p:nvPicPr>
          <p:cNvPr id="7" name="Picture 6">
            <a:extLst>
              <a:ext uri="{FF2B5EF4-FFF2-40B4-BE49-F238E27FC236}">
                <a16:creationId xmlns:a16="http://schemas.microsoft.com/office/drawing/2014/main" id="{D2EE2CBC-DC08-349D-80AC-7B0EE924C5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a:extLst>
              <a:ext uri="{FF2B5EF4-FFF2-40B4-BE49-F238E27FC236}">
                <a16:creationId xmlns:a16="http://schemas.microsoft.com/office/drawing/2014/main" id="{5FA09748-01CC-1F15-02D0-53AD30DC5D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a:extLst>
              <a:ext uri="{FF2B5EF4-FFF2-40B4-BE49-F238E27FC236}">
                <a16:creationId xmlns:a16="http://schemas.microsoft.com/office/drawing/2014/main" id="{FE8E0D4D-4431-43C6-2C43-3E0272B39A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2">
            <a:extLst>
              <a:ext uri="{FF2B5EF4-FFF2-40B4-BE49-F238E27FC236}">
                <a16:creationId xmlns:a16="http://schemas.microsoft.com/office/drawing/2014/main" id="{AFC3F6CE-2DB4-24C5-2171-2D5F262500D2}"/>
              </a:ext>
            </a:extLst>
          </p:cNvPr>
          <p:cNvPicPr>
            <a:picLocks noChangeAspect="1"/>
          </p:cNvPicPr>
          <p:nvPr/>
        </p:nvPicPr>
        <p:blipFill rotWithShape="1">
          <a:blip r:embed="rId10">
            <a:extLst>
              <a:ext uri="{28A0092B-C50C-407E-A947-70E740481C1C}">
                <a14:useLocalDpi xmlns:a14="http://schemas.microsoft.com/office/drawing/2010/main" val="0"/>
              </a:ext>
            </a:extLst>
          </a:blip>
          <a:srcRect l="8497"/>
          <a:stretch/>
        </p:blipFill>
        <p:spPr>
          <a:xfrm>
            <a:off x="0" y="0"/>
            <a:ext cx="9144000" cy="6858000"/>
          </a:xfrm>
          <a:prstGeom prst="rect">
            <a:avLst/>
          </a:prstGeom>
        </p:spPr>
      </p:pic>
      <p:pic>
        <p:nvPicPr>
          <p:cNvPr id="11" name="Picture 4">
            <a:extLst>
              <a:ext uri="{FF2B5EF4-FFF2-40B4-BE49-F238E27FC236}">
                <a16:creationId xmlns:a16="http://schemas.microsoft.com/office/drawing/2014/main" id="{E7E85BB3-A5E9-6881-809A-142D1DD9BAF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2">
            <a:extLst>
              <a:ext uri="{FF2B5EF4-FFF2-40B4-BE49-F238E27FC236}">
                <a16:creationId xmlns:a16="http://schemas.microsoft.com/office/drawing/2014/main" id="{4EE19F63-DF22-2DE2-2C9E-5EB63DA24B4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6" name="Picture 3">
            <a:extLst>
              <a:ext uri="{FF2B5EF4-FFF2-40B4-BE49-F238E27FC236}">
                <a16:creationId xmlns:a16="http://schemas.microsoft.com/office/drawing/2014/main" id="{8DE7C25B-1CD4-FB5D-8A8E-4D631FC39D9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511" t="1" r="5264" b="609"/>
          <a:stretch/>
        </p:blipFill>
        <p:spPr>
          <a:xfrm>
            <a:off x="0" y="0"/>
            <a:ext cx="9144000" cy="6858000"/>
          </a:xfrm>
          <a:prstGeom prst="rect">
            <a:avLst/>
          </a:prstGeom>
        </p:spPr>
      </p:pic>
      <p:pic>
        <p:nvPicPr>
          <p:cNvPr id="13" name="Picture 2">
            <a:extLst>
              <a:ext uri="{FF2B5EF4-FFF2-40B4-BE49-F238E27FC236}">
                <a16:creationId xmlns:a16="http://schemas.microsoft.com/office/drawing/2014/main" id="{FB16EAA9-3C43-D7F8-89BC-6035624F2905}"/>
              </a:ext>
            </a:extLst>
          </p:cNvPr>
          <p:cNvPicPr>
            <a:picLocks noChangeAspect="1"/>
          </p:cNvPicPr>
          <p:nvPr/>
        </p:nvPicPr>
        <p:blipFill rotWithShape="1">
          <a:blip r:embed="rId14">
            <a:extLst>
              <a:ext uri="{28A0092B-C50C-407E-A947-70E740481C1C}">
                <a14:useLocalDpi xmlns:a14="http://schemas.microsoft.com/office/drawing/2010/main" val="0"/>
              </a:ext>
            </a:extLst>
          </a:blip>
          <a:srcRect r="25253"/>
          <a:stretch/>
        </p:blipFill>
        <p:spPr>
          <a:xfrm>
            <a:off x="0" y="0"/>
            <a:ext cx="9144001" cy="6858000"/>
          </a:xfrm>
          <a:prstGeom prst="rect">
            <a:avLst/>
          </a:prstGeom>
        </p:spPr>
      </p:pic>
      <p:pic>
        <p:nvPicPr>
          <p:cNvPr id="15" name="Picture 5">
            <a:extLst>
              <a:ext uri="{FF2B5EF4-FFF2-40B4-BE49-F238E27FC236}">
                <a16:creationId xmlns:a16="http://schemas.microsoft.com/office/drawing/2014/main" id="{8469BA56-96B8-FE83-A13C-7367628E9C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16" name="Picture 8">
            <a:extLst>
              <a:ext uri="{FF2B5EF4-FFF2-40B4-BE49-F238E27FC236}">
                <a16:creationId xmlns:a16="http://schemas.microsoft.com/office/drawing/2014/main" id="{90B5DB77-E941-A0D7-A674-7F80973A5757}"/>
              </a:ext>
            </a:extLst>
          </p:cNvPr>
          <p:cNvPicPr>
            <a:picLocks noChangeAspect="1"/>
          </p:cNvPicPr>
          <p:nvPr/>
        </p:nvPicPr>
        <p:blipFill rotWithShape="1">
          <a:blip r:embed="rId16">
            <a:extLst>
              <a:ext uri="{28A0092B-C50C-407E-A947-70E740481C1C}">
                <a14:useLocalDpi xmlns:a14="http://schemas.microsoft.com/office/drawing/2010/main" val="0"/>
              </a:ext>
              <a:ext uri="{837473B0-CC2E-450A-ABE3-18F120FF3D39}">
                <a1611:picAttrSrcUrl xmlns:a1611="http://schemas.microsoft.com/office/drawing/2016/11/main" r:id="rId17"/>
              </a:ext>
            </a:extLst>
          </a:blip>
          <a:srcRect l="11432" r="7745"/>
          <a:stretch/>
        </p:blipFill>
        <p:spPr>
          <a:xfrm>
            <a:off x="1" y="-1"/>
            <a:ext cx="9144000" cy="6894285"/>
          </a:xfrm>
          <a:prstGeom prst="rect">
            <a:avLst/>
          </a:prstGeom>
        </p:spPr>
      </p:pic>
      <p:pic>
        <p:nvPicPr>
          <p:cNvPr id="20" name="Picture 19">
            <a:extLst>
              <a:ext uri="{FF2B5EF4-FFF2-40B4-BE49-F238E27FC236}">
                <a16:creationId xmlns:a16="http://schemas.microsoft.com/office/drawing/2014/main" id="{688D05C8-C96F-1D91-FA5D-49ECD28B85F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1" name="Picture 2">
            <a:extLst>
              <a:ext uri="{FF2B5EF4-FFF2-40B4-BE49-F238E27FC236}">
                <a16:creationId xmlns:a16="http://schemas.microsoft.com/office/drawing/2014/main" id="{335C5064-56A2-AF02-8E36-0E209DA23A1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2" name="Picture 2">
            <a:extLst>
              <a:ext uri="{FF2B5EF4-FFF2-40B4-BE49-F238E27FC236}">
                <a16:creationId xmlns:a16="http://schemas.microsoft.com/office/drawing/2014/main" id="{D478726F-B3B5-5D09-647E-F9ADCB54AB8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50631" cy="6858000"/>
          </a:xfrm>
          <a:prstGeom prst="rect">
            <a:avLst/>
          </a:prstGeom>
        </p:spPr>
      </p:pic>
      <p:pic>
        <p:nvPicPr>
          <p:cNvPr id="23" name="Picture 2">
            <a:extLst>
              <a:ext uri="{FF2B5EF4-FFF2-40B4-BE49-F238E27FC236}">
                <a16:creationId xmlns:a16="http://schemas.microsoft.com/office/drawing/2014/main" id="{4A582F0F-CB3D-3FE5-67DF-4AAD0A25C64B}"/>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2222" r="8889"/>
          <a:stretch/>
        </p:blipFill>
        <p:spPr>
          <a:xfrm>
            <a:off x="0" y="0"/>
            <a:ext cx="9144000" cy="6858000"/>
          </a:xfrm>
          <a:prstGeom prst="rect">
            <a:avLst/>
          </a:prstGeom>
        </p:spPr>
      </p:pic>
      <p:pic>
        <p:nvPicPr>
          <p:cNvPr id="14" name="Picture 3">
            <a:extLst>
              <a:ext uri="{FF2B5EF4-FFF2-40B4-BE49-F238E27FC236}">
                <a16:creationId xmlns:a16="http://schemas.microsoft.com/office/drawing/2014/main" id="{5840655B-CD0E-74F6-8CC8-D6D288FB75F3}"/>
              </a:ext>
            </a:extLst>
          </p:cNvPr>
          <p:cNvPicPr>
            <a:picLocks noChangeAspect="1"/>
          </p:cNvPicPr>
          <p:nvPr/>
        </p:nvPicPr>
        <p:blipFill rotWithShape="1">
          <a:blip r:embed="rId22">
            <a:extLst>
              <a:ext uri="{28A0092B-C50C-407E-A947-70E740481C1C}">
                <a14:useLocalDpi xmlns:a14="http://schemas.microsoft.com/office/drawing/2010/main" val="0"/>
              </a:ext>
            </a:extLst>
          </a:blip>
          <a:srcRect t="3090" b="4213"/>
          <a:stretch/>
        </p:blipFill>
        <p:spPr>
          <a:xfrm>
            <a:off x="-1" y="-1"/>
            <a:ext cx="9144001" cy="6858001"/>
          </a:xfrm>
          <a:prstGeom prst="rect">
            <a:avLst/>
          </a:prstGeom>
        </p:spPr>
      </p:pic>
      <p:pic>
        <p:nvPicPr>
          <p:cNvPr id="17" name="Picture 2">
            <a:extLst>
              <a:ext uri="{FF2B5EF4-FFF2-40B4-BE49-F238E27FC236}">
                <a16:creationId xmlns:a16="http://schemas.microsoft.com/office/drawing/2014/main" id="{F20CE77E-8C9E-F897-BCA6-4AC8E430693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9164365" cy="6858000"/>
          </a:xfrm>
          <a:prstGeom prst="rect">
            <a:avLst/>
          </a:prstGeom>
        </p:spPr>
      </p:pic>
      <p:pic>
        <p:nvPicPr>
          <p:cNvPr id="18" name="Picture 6">
            <a:extLst>
              <a:ext uri="{FF2B5EF4-FFF2-40B4-BE49-F238E27FC236}">
                <a16:creationId xmlns:a16="http://schemas.microsoft.com/office/drawing/2014/main" id="{4C38565F-3619-D619-1711-AB28E4BC227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19" name="Picture 6">
            <a:extLst>
              <a:ext uri="{FF2B5EF4-FFF2-40B4-BE49-F238E27FC236}">
                <a16:creationId xmlns:a16="http://schemas.microsoft.com/office/drawing/2014/main" id="{1348A023-8DD7-CB37-BA69-86C358C80407}"/>
              </a:ext>
            </a:extLst>
          </p:cNvPr>
          <p:cNvPicPr>
            <a:picLocks noChangeAspect="1"/>
          </p:cNvPicPr>
          <p:nvPr/>
        </p:nvPicPr>
        <p:blipFill rotWithShape="1">
          <a:blip r:embed="rId25">
            <a:extLst>
              <a:ext uri="{28A0092B-C50C-407E-A947-70E740481C1C}">
                <a14:useLocalDpi xmlns:a14="http://schemas.microsoft.com/office/drawing/2010/main" val="0"/>
              </a:ext>
            </a:extLst>
          </a:blip>
          <a:srcRect l="16697" r="5150"/>
          <a:stretch/>
        </p:blipFill>
        <p:spPr>
          <a:xfrm>
            <a:off x="0" y="0"/>
            <a:ext cx="9144000" cy="6860286"/>
          </a:xfrm>
          <a:prstGeom prst="rect">
            <a:avLst/>
          </a:prstGeom>
        </p:spPr>
      </p:pic>
      <p:pic>
        <p:nvPicPr>
          <p:cNvPr id="24" name="Picture 2">
            <a:extLst>
              <a:ext uri="{FF2B5EF4-FFF2-40B4-BE49-F238E27FC236}">
                <a16:creationId xmlns:a16="http://schemas.microsoft.com/office/drawing/2014/main" id="{88F618AF-9BC6-A629-55F6-F29435CCAA6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26" name="Picture 2">
            <a:extLst>
              <a:ext uri="{FF2B5EF4-FFF2-40B4-BE49-F238E27FC236}">
                <a16:creationId xmlns:a16="http://schemas.microsoft.com/office/drawing/2014/main" id="{8FF4D829-DF27-E21A-35CA-4B4CF66419B9}"/>
              </a:ext>
            </a:extLst>
          </p:cNvPr>
          <p:cNvPicPr>
            <a:picLocks noChangeAspect="1"/>
          </p:cNvPicPr>
          <p:nvPr/>
        </p:nvPicPr>
        <p:blipFill rotWithShape="1">
          <a:blip r:embed="rId27">
            <a:extLst>
              <a:ext uri="{28A0092B-C50C-407E-A947-70E740481C1C}">
                <a14:useLocalDpi xmlns:a14="http://schemas.microsoft.com/office/drawing/2010/main" val="0"/>
              </a:ext>
            </a:extLst>
          </a:blip>
          <a:srcRect l="5585" r="6649"/>
          <a:stretch/>
        </p:blipFill>
        <p:spPr>
          <a:xfrm>
            <a:off x="0" y="0"/>
            <a:ext cx="9144000" cy="6858000"/>
          </a:xfrm>
          <a:prstGeom prst="rect">
            <a:avLst/>
          </a:prstGeom>
        </p:spPr>
      </p:pic>
      <p:pic>
        <p:nvPicPr>
          <p:cNvPr id="25" name="Picture 3">
            <a:extLst>
              <a:ext uri="{FF2B5EF4-FFF2-40B4-BE49-F238E27FC236}">
                <a16:creationId xmlns:a16="http://schemas.microsoft.com/office/drawing/2014/main" id="{9913C051-B4B1-52C9-9431-9CC8BF0571C0}"/>
              </a:ext>
            </a:extLst>
          </p:cNvPr>
          <p:cNvPicPr>
            <a:picLocks noChangeAspect="1"/>
          </p:cNvPicPr>
          <p:nvPr/>
        </p:nvPicPr>
        <p:blipFill rotWithShape="1">
          <a:blip r:embed="rId28">
            <a:extLst>
              <a:ext uri="{28A0092B-C50C-407E-A947-70E740481C1C}">
                <a14:useLocalDpi xmlns:a14="http://schemas.microsoft.com/office/drawing/2010/main" val="0"/>
              </a:ext>
            </a:extLst>
          </a:blip>
          <a:srcRect l="21975" r="8359"/>
          <a:stretch/>
        </p:blipFill>
        <p:spPr>
          <a:xfrm>
            <a:off x="0" y="0"/>
            <a:ext cx="9144001" cy="6858000"/>
          </a:xfrm>
          <a:prstGeom prst="rect">
            <a:avLst/>
          </a:prstGeom>
        </p:spPr>
      </p:pic>
      <p:sp>
        <p:nvSpPr>
          <p:cNvPr id="27" name="!!Picture">
            <a:extLst>
              <a:ext uri="{FF2B5EF4-FFF2-40B4-BE49-F238E27FC236}">
                <a16:creationId xmlns:a16="http://schemas.microsoft.com/office/drawing/2014/main" id="{3D53CFFF-9B92-3FE9-7016-FD0F1ABD1A0C}"/>
              </a:ext>
            </a:extLst>
          </p:cNvPr>
          <p:cNvSpPr/>
          <p:nvPr/>
        </p:nvSpPr>
        <p:spPr>
          <a:xfrm>
            <a:off x="1662739" y="1088920"/>
            <a:ext cx="5843016" cy="5065776"/>
          </a:xfrm>
          <a:custGeom>
            <a:avLst/>
            <a:gdLst>
              <a:gd name="connsiteX0" fmla="*/ 2921000 w 5842000"/>
              <a:gd name="connsiteY0" fmla="*/ 1409700 h 5638800"/>
              <a:gd name="connsiteX1" fmla="*/ 2921000 w 5842000"/>
              <a:gd name="connsiteY1" fmla="*/ 5638800 h 5638800"/>
              <a:gd name="connsiteX2" fmla="*/ 2921000 w 5842000"/>
              <a:gd name="connsiteY2" fmla="*/ 1409700 h 5638800"/>
              <a:gd name="connsiteX0" fmla="*/ 2942296 w 5899363"/>
              <a:gd name="connsiteY0" fmla="*/ 1339846 h 5568946"/>
              <a:gd name="connsiteX1" fmla="*/ 2942296 w 5899363"/>
              <a:gd name="connsiteY1" fmla="*/ 5568946 h 5568946"/>
              <a:gd name="connsiteX2" fmla="*/ 2942296 w 5899363"/>
              <a:gd name="connsiteY2" fmla="*/ 1339846 h 5568946"/>
              <a:gd name="connsiteX0" fmla="*/ 2917895 w 5874962"/>
              <a:gd name="connsiteY0" fmla="*/ 1115556 h 5344656"/>
              <a:gd name="connsiteX1" fmla="*/ 2917895 w 5874962"/>
              <a:gd name="connsiteY1" fmla="*/ 5344656 h 5344656"/>
              <a:gd name="connsiteX2" fmla="*/ 2917895 w 5874962"/>
              <a:gd name="connsiteY2" fmla="*/ 1115556 h 5344656"/>
              <a:gd name="connsiteX0" fmla="*/ 2957778 w 5875521"/>
              <a:gd name="connsiteY0" fmla="*/ 1172072 h 5115422"/>
              <a:gd name="connsiteX1" fmla="*/ 2900628 w 5875521"/>
              <a:gd name="connsiteY1" fmla="*/ 5115422 h 5115422"/>
              <a:gd name="connsiteX2" fmla="*/ 2957778 w 5875521"/>
              <a:gd name="connsiteY2" fmla="*/ 1172072 h 5115422"/>
              <a:gd name="connsiteX0" fmla="*/ 2957778 w 5855663"/>
              <a:gd name="connsiteY0" fmla="*/ 1163708 h 5107058"/>
              <a:gd name="connsiteX1" fmla="*/ 2900628 w 5855663"/>
              <a:gd name="connsiteY1" fmla="*/ 5107058 h 5107058"/>
              <a:gd name="connsiteX2" fmla="*/ 2957778 w 5855663"/>
              <a:gd name="connsiteY2" fmla="*/ 1163708 h 5107058"/>
              <a:gd name="connsiteX0" fmla="*/ 2900854 w 5798739"/>
              <a:gd name="connsiteY0" fmla="*/ 1105180 h 5048530"/>
              <a:gd name="connsiteX1" fmla="*/ 2843704 w 5798739"/>
              <a:gd name="connsiteY1" fmla="*/ 5048530 h 5048530"/>
              <a:gd name="connsiteX2" fmla="*/ 2900854 w 5798739"/>
              <a:gd name="connsiteY2" fmla="*/ 1105180 h 5048530"/>
              <a:gd name="connsiteX0" fmla="*/ 2873755 w 5798084"/>
              <a:gd name="connsiteY0" fmla="*/ 1100043 h 5068653"/>
              <a:gd name="connsiteX1" fmla="*/ 2854888 w 5798084"/>
              <a:gd name="connsiteY1" fmla="*/ 5068653 h 5068653"/>
              <a:gd name="connsiteX2" fmla="*/ 2873755 w 5798084"/>
              <a:gd name="connsiteY2" fmla="*/ 1100043 h 5068653"/>
              <a:gd name="connsiteX0" fmla="*/ 2873755 w 5808119"/>
              <a:gd name="connsiteY0" fmla="*/ 1091694 h 5060304"/>
              <a:gd name="connsiteX1" fmla="*/ 2854888 w 5808119"/>
              <a:gd name="connsiteY1" fmla="*/ 5060304 h 5060304"/>
              <a:gd name="connsiteX2" fmla="*/ 2873755 w 5808119"/>
              <a:gd name="connsiteY2" fmla="*/ 1091694 h 5060304"/>
              <a:gd name="connsiteX0" fmla="*/ 2842004 w 5776368"/>
              <a:gd name="connsiteY0" fmla="*/ 990725 h 4959335"/>
              <a:gd name="connsiteX1" fmla="*/ 2823137 w 5776368"/>
              <a:gd name="connsiteY1" fmla="*/ 4959335 h 4959335"/>
              <a:gd name="connsiteX2" fmla="*/ 2842004 w 5776368"/>
              <a:gd name="connsiteY2" fmla="*/ 990725 h 4959335"/>
            </a:gdLst>
            <a:ahLst/>
            <a:cxnLst>
              <a:cxn ang="0">
                <a:pos x="connsiteX0" y="connsiteY0"/>
              </a:cxn>
              <a:cxn ang="0">
                <a:pos x="connsiteX1" y="connsiteY1"/>
              </a:cxn>
              <a:cxn ang="0">
                <a:pos x="connsiteX2" y="connsiteY2"/>
              </a:cxn>
            </a:cxnLst>
            <a:rect l="l" t="t" r="r" b="b"/>
            <a:pathLst>
              <a:path w="5776368" h="4959335">
                <a:moveTo>
                  <a:pt x="2842004" y="990725"/>
                </a:moveTo>
                <a:cubicBezTo>
                  <a:pt x="4078869" y="-1375618"/>
                  <a:pt x="8786845" y="730235"/>
                  <a:pt x="2823137" y="4959335"/>
                </a:cubicBezTo>
                <a:cubicBezTo>
                  <a:pt x="-3140571" y="730235"/>
                  <a:pt x="2078208" y="-1382190"/>
                  <a:pt x="2842004" y="990725"/>
                </a:cubicBezTo>
                <a:close/>
              </a:path>
            </a:pathLst>
          </a:custGeom>
          <a:blipFill dpi="0" rotWithShape="1">
            <a:blip r:embed="rId2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inal">
            <a:extLst>
              <a:ext uri="{FF2B5EF4-FFF2-40B4-BE49-F238E27FC236}">
                <a16:creationId xmlns:a16="http://schemas.microsoft.com/office/drawing/2014/main" id="{E8D1AAD0-440E-2D64-0F95-49652BD66DB0}"/>
              </a:ext>
            </a:extLst>
          </p:cNvPr>
          <p:cNvSpPr txBox="1">
            <a:spLocks noChangeArrowheads="1"/>
          </p:cNvSpPr>
          <p:nvPr/>
        </p:nvSpPr>
        <p:spPr bwMode="auto">
          <a:xfrm>
            <a:off x="610438" y="457200"/>
            <a:ext cx="7923125"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00"/>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sanctify the Lord God</a:t>
            </a:r>
          </a:p>
          <a:p>
            <a:pPr eaLnBrk="1" hangingPunct="1"/>
            <a:r>
              <a:rPr lang="en-US" altLang="en-US" b="1" kern="0" dirty="0">
                <a:ln w="3175" cmpd="sng">
                  <a:solidFill>
                    <a:srgbClr val="FFFF00"/>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in your hearts</a:t>
            </a: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always be ready to give </a:t>
            </a:r>
          </a:p>
          <a:p>
            <a:pPr eaLnBrk="1" hangingPunct="1"/>
            <a:r>
              <a:rPr lang="en-US" altLang="en-US" b="1" kern="0"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a defense to everyone who asks</a:t>
            </a: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p>
          <a:p>
            <a:pPr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a reason for the hope in you </a:t>
            </a:r>
          </a:p>
          <a:p>
            <a:pPr eaLnBrk="1" hangingPunct="1"/>
            <a:r>
              <a:rPr lang="en-US" altLang="en-US" b="1" kern="0"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with meekness and fear</a:t>
            </a:r>
            <a:endParaRPr lang="en-US" altLang="en-US" sz="3200" b="1" i="1" kern="0"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endParaRPr>
          </a:p>
        </p:txBody>
      </p:sp>
      <p:sp>
        <p:nvSpPr>
          <p:cNvPr id="29" name="Main">
            <a:extLst>
              <a:ext uri="{FF2B5EF4-FFF2-40B4-BE49-F238E27FC236}">
                <a16:creationId xmlns:a16="http://schemas.microsoft.com/office/drawing/2014/main" id="{A6070A54-8123-40EA-F08A-B0419922A376}"/>
              </a:ext>
            </a:extLst>
          </p:cNvPr>
          <p:cNvSpPr>
            <a:spLocks noGrp="1" noChangeArrowheads="1"/>
          </p:cNvSpPr>
          <p:nvPr>
            <p:ph type="title"/>
          </p:nvPr>
        </p:nvSpPr>
        <p:spPr>
          <a:xfrm>
            <a:off x="610438" y="1199932"/>
            <a:ext cx="7923125" cy="445813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sanctify the Lord God in your hearts, and always be ready to give a defense to everyone who asks you a reason for the hope that is in you, with meekness and fear;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3:15 </a:t>
            </a:r>
          </a:p>
        </p:txBody>
      </p:sp>
      <p:sp>
        <p:nvSpPr>
          <p:cNvPr id="30" name="Rectangle 2">
            <a:extLst>
              <a:ext uri="{FF2B5EF4-FFF2-40B4-BE49-F238E27FC236}">
                <a16:creationId xmlns:a16="http://schemas.microsoft.com/office/drawing/2014/main" id="{F0AE5BC8-8E66-A087-84FD-B69AE58F0F0A}"/>
              </a:ext>
            </a:extLst>
          </p:cNvPr>
          <p:cNvSpPr txBox="1">
            <a:spLocks noChangeArrowheads="1"/>
          </p:cNvSpPr>
          <p:nvPr/>
        </p:nvSpPr>
        <p:spPr bwMode="auto">
          <a:xfrm>
            <a:off x="1438836" y="1364456"/>
            <a:ext cx="5447740" cy="767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sanctify the Lord God</a:t>
            </a:r>
          </a:p>
        </p:txBody>
      </p:sp>
      <p:sp>
        <p:nvSpPr>
          <p:cNvPr id="31" name="Rectangle 2">
            <a:extLst>
              <a:ext uri="{FF2B5EF4-FFF2-40B4-BE49-F238E27FC236}">
                <a16:creationId xmlns:a16="http://schemas.microsoft.com/office/drawing/2014/main" id="{56929A55-59D8-92EF-55D5-53006F071929}"/>
              </a:ext>
            </a:extLst>
          </p:cNvPr>
          <p:cNvSpPr txBox="1">
            <a:spLocks noChangeArrowheads="1"/>
          </p:cNvSpPr>
          <p:nvPr/>
        </p:nvSpPr>
        <p:spPr bwMode="auto">
          <a:xfrm>
            <a:off x="6559783" y="1352774"/>
            <a:ext cx="2041291" cy="797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in your</a:t>
            </a:r>
          </a:p>
        </p:txBody>
      </p:sp>
      <p:sp>
        <p:nvSpPr>
          <p:cNvPr id="32" name="Rectangle 2">
            <a:extLst>
              <a:ext uri="{FF2B5EF4-FFF2-40B4-BE49-F238E27FC236}">
                <a16:creationId xmlns:a16="http://schemas.microsoft.com/office/drawing/2014/main" id="{F5355F56-A211-E04A-640A-409B4DDB0A50}"/>
              </a:ext>
            </a:extLst>
          </p:cNvPr>
          <p:cNvSpPr txBox="1">
            <a:spLocks noChangeArrowheads="1"/>
          </p:cNvSpPr>
          <p:nvPr/>
        </p:nvSpPr>
        <p:spPr bwMode="auto">
          <a:xfrm>
            <a:off x="821531" y="1998234"/>
            <a:ext cx="1856766" cy="842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hearts</a:t>
            </a:r>
          </a:p>
        </p:txBody>
      </p:sp>
      <p:sp>
        <p:nvSpPr>
          <p:cNvPr id="33" name="Rectangle 2">
            <a:extLst>
              <a:ext uri="{FF2B5EF4-FFF2-40B4-BE49-F238E27FC236}">
                <a16:creationId xmlns:a16="http://schemas.microsoft.com/office/drawing/2014/main" id="{2B12D1B3-52D9-B2C2-0C24-FBDB973BEC7F}"/>
              </a:ext>
            </a:extLst>
          </p:cNvPr>
          <p:cNvSpPr txBox="1">
            <a:spLocks noChangeArrowheads="1"/>
          </p:cNvSpPr>
          <p:nvPr/>
        </p:nvSpPr>
        <p:spPr bwMode="auto">
          <a:xfrm>
            <a:off x="3383521" y="2035969"/>
            <a:ext cx="5129448" cy="768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always be ready to</a:t>
            </a:r>
          </a:p>
        </p:txBody>
      </p:sp>
      <p:sp>
        <p:nvSpPr>
          <p:cNvPr id="34" name="Rectangle 2">
            <a:extLst>
              <a:ext uri="{FF2B5EF4-FFF2-40B4-BE49-F238E27FC236}">
                <a16:creationId xmlns:a16="http://schemas.microsoft.com/office/drawing/2014/main" id="{D0293116-7461-3B16-7B2B-662D10363832}"/>
              </a:ext>
            </a:extLst>
          </p:cNvPr>
          <p:cNvSpPr txBox="1">
            <a:spLocks noChangeArrowheads="1"/>
          </p:cNvSpPr>
          <p:nvPr/>
        </p:nvSpPr>
        <p:spPr bwMode="auto">
          <a:xfrm>
            <a:off x="714375" y="2683669"/>
            <a:ext cx="1278121" cy="819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give</a:t>
            </a:r>
          </a:p>
        </p:txBody>
      </p:sp>
      <p:sp>
        <p:nvSpPr>
          <p:cNvPr id="35" name="Rectangle 2">
            <a:extLst>
              <a:ext uri="{FF2B5EF4-FFF2-40B4-BE49-F238E27FC236}">
                <a16:creationId xmlns:a16="http://schemas.microsoft.com/office/drawing/2014/main" id="{28E7750E-D325-CF5A-688E-0435D1C4FEF7}"/>
              </a:ext>
            </a:extLst>
          </p:cNvPr>
          <p:cNvSpPr txBox="1">
            <a:spLocks noChangeArrowheads="1"/>
          </p:cNvSpPr>
          <p:nvPr/>
        </p:nvSpPr>
        <p:spPr bwMode="auto">
          <a:xfrm>
            <a:off x="1700213" y="2693195"/>
            <a:ext cx="6825223" cy="796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a defense to everyone who</a:t>
            </a:r>
          </a:p>
        </p:txBody>
      </p:sp>
      <p:sp>
        <p:nvSpPr>
          <p:cNvPr id="36" name="Rectangle 2">
            <a:extLst>
              <a:ext uri="{FF2B5EF4-FFF2-40B4-BE49-F238E27FC236}">
                <a16:creationId xmlns:a16="http://schemas.microsoft.com/office/drawing/2014/main" id="{E0C188E3-AF44-7808-B1E3-6583B0B0423C}"/>
              </a:ext>
            </a:extLst>
          </p:cNvPr>
          <p:cNvSpPr txBox="1">
            <a:spLocks noChangeArrowheads="1"/>
          </p:cNvSpPr>
          <p:nvPr/>
        </p:nvSpPr>
        <p:spPr bwMode="auto">
          <a:xfrm>
            <a:off x="819149" y="3383282"/>
            <a:ext cx="1390881" cy="755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asks</a:t>
            </a:r>
          </a:p>
        </p:txBody>
      </p:sp>
      <p:sp>
        <p:nvSpPr>
          <p:cNvPr id="37" name="Rectangle 2">
            <a:extLst>
              <a:ext uri="{FF2B5EF4-FFF2-40B4-BE49-F238E27FC236}">
                <a16:creationId xmlns:a16="http://schemas.microsoft.com/office/drawing/2014/main" id="{F40AFDC4-EF74-5027-A76E-D5D0E7169E31}"/>
              </a:ext>
            </a:extLst>
          </p:cNvPr>
          <p:cNvSpPr txBox="1">
            <a:spLocks noChangeArrowheads="1"/>
          </p:cNvSpPr>
          <p:nvPr/>
        </p:nvSpPr>
        <p:spPr bwMode="auto">
          <a:xfrm>
            <a:off x="2850775" y="3369834"/>
            <a:ext cx="5552656" cy="780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a reason for the hope</a:t>
            </a:r>
          </a:p>
        </p:txBody>
      </p:sp>
      <p:sp>
        <p:nvSpPr>
          <p:cNvPr id="38" name="Rectangle 2">
            <a:extLst>
              <a:ext uri="{FF2B5EF4-FFF2-40B4-BE49-F238E27FC236}">
                <a16:creationId xmlns:a16="http://schemas.microsoft.com/office/drawing/2014/main" id="{87870F2E-FEC3-C580-D47C-8D12F2856292}"/>
              </a:ext>
            </a:extLst>
          </p:cNvPr>
          <p:cNvSpPr txBox="1">
            <a:spLocks noChangeArrowheads="1"/>
          </p:cNvSpPr>
          <p:nvPr/>
        </p:nvSpPr>
        <p:spPr bwMode="auto">
          <a:xfrm>
            <a:off x="2540794" y="4028740"/>
            <a:ext cx="1885620" cy="809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in you</a:t>
            </a:r>
          </a:p>
        </p:txBody>
      </p:sp>
      <p:sp>
        <p:nvSpPr>
          <p:cNvPr id="39" name="Rectangle 2">
            <a:extLst>
              <a:ext uri="{FF2B5EF4-FFF2-40B4-BE49-F238E27FC236}">
                <a16:creationId xmlns:a16="http://schemas.microsoft.com/office/drawing/2014/main" id="{726D008D-538B-9EF9-B1B1-2F4D93BD6D2D}"/>
              </a:ext>
            </a:extLst>
          </p:cNvPr>
          <p:cNvSpPr txBox="1">
            <a:spLocks noChangeArrowheads="1"/>
          </p:cNvSpPr>
          <p:nvPr/>
        </p:nvSpPr>
        <p:spPr bwMode="auto">
          <a:xfrm>
            <a:off x="4091208" y="4055634"/>
            <a:ext cx="4254301" cy="754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with meekness</a:t>
            </a:r>
          </a:p>
        </p:txBody>
      </p:sp>
      <p:sp>
        <p:nvSpPr>
          <p:cNvPr id="40" name="Rectangle 2">
            <a:extLst>
              <a:ext uri="{FF2B5EF4-FFF2-40B4-BE49-F238E27FC236}">
                <a16:creationId xmlns:a16="http://schemas.microsoft.com/office/drawing/2014/main" id="{8759AB6C-0543-AC49-47A9-284A1E6B26F6}"/>
              </a:ext>
            </a:extLst>
          </p:cNvPr>
          <p:cNvSpPr txBox="1">
            <a:spLocks noChangeArrowheads="1"/>
          </p:cNvSpPr>
          <p:nvPr/>
        </p:nvSpPr>
        <p:spPr bwMode="auto">
          <a:xfrm>
            <a:off x="1921669" y="4717761"/>
            <a:ext cx="233931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and fear</a:t>
            </a:r>
          </a:p>
        </p:txBody>
      </p:sp>
      <p:sp>
        <p:nvSpPr>
          <p:cNvPr id="41" name="TextBox 18">
            <a:extLst>
              <a:ext uri="{FF2B5EF4-FFF2-40B4-BE49-F238E27FC236}">
                <a16:creationId xmlns:a16="http://schemas.microsoft.com/office/drawing/2014/main" id="{E1C8E256-1A1B-6871-3F4C-7AD619279F3E}"/>
              </a:ext>
            </a:extLst>
          </p:cNvPr>
          <p:cNvSpPr txBox="1"/>
          <p:nvPr/>
        </p:nvSpPr>
        <p:spPr>
          <a:xfrm>
            <a:off x="4236223" y="1686488"/>
            <a:ext cx="707136" cy="769441"/>
          </a:xfrm>
          <a:prstGeom prst="rect">
            <a:avLst/>
          </a:prstGeom>
          <a:noFill/>
        </p:spPr>
        <p:txBody>
          <a:bodyPr wrap="square" rtlCol="0">
            <a:spAutoFit/>
          </a:bodyPr>
          <a:lstStyle/>
          <a:p>
            <a:r>
              <a:rPr lang="en-US" sz="4400" b="1" kern="0" dirty="0">
                <a:ln w="3175" cmpd="sng">
                  <a:solidFill>
                    <a:srgbClr val="FFFF00"/>
                  </a:solidFill>
                  <a:prstDash val="solid"/>
                  <a:miter lim="800000"/>
                </a:ln>
                <a:solidFill>
                  <a:schemeClr val="bg1"/>
                </a:solidFill>
                <a:effectLst>
                  <a:glow rad="101600">
                    <a:srgbClr val="000000"/>
                  </a:glow>
                  <a:outerShdw blurRad="50800" algn="tl" rotWithShape="0">
                    <a:srgbClr val="000000"/>
                  </a:outerShdw>
                </a:effectLst>
                <a:latin typeface="Calibri" panose="020F0502020204030204" pitchFamily="34" charset="0"/>
              </a:rPr>
              <a:t>↓</a:t>
            </a:r>
          </a:p>
        </p:txBody>
      </p:sp>
      <p:sp>
        <p:nvSpPr>
          <p:cNvPr id="42" name="TextBox 18">
            <a:extLst>
              <a:ext uri="{FF2B5EF4-FFF2-40B4-BE49-F238E27FC236}">
                <a16:creationId xmlns:a16="http://schemas.microsoft.com/office/drawing/2014/main" id="{A4897D3D-40D6-1CC2-E57F-FF9A20F5AF33}"/>
              </a:ext>
            </a:extLst>
          </p:cNvPr>
          <p:cNvSpPr txBox="1"/>
          <p:nvPr/>
        </p:nvSpPr>
        <p:spPr>
          <a:xfrm>
            <a:off x="2321364" y="4097994"/>
            <a:ext cx="707136" cy="769441"/>
          </a:xfrm>
          <a:prstGeom prst="rect">
            <a:avLst/>
          </a:prstGeom>
          <a:noFill/>
        </p:spPr>
        <p:txBody>
          <a:bodyPr wrap="square" rtlCol="0">
            <a:spAutoFit/>
          </a:bodyPr>
          <a:lstStyle/>
          <a:p>
            <a:r>
              <a:rPr lang="en-US" sz="4400" b="1" kern="0" dirty="0">
                <a:ln w="17780" cmpd="sng">
                  <a:solidFill>
                    <a:srgbClr val="FFFFFF"/>
                  </a:solidFill>
                  <a:prstDash val="solid"/>
                  <a:miter lim="800000"/>
                </a:ln>
                <a:solidFill>
                  <a:srgbClr val="7030A0"/>
                </a:solidFill>
                <a:effectLst>
                  <a:glow rad="101600">
                    <a:srgbClr val="000000"/>
                  </a:glow>
                  <a:outerShdw blurRad="50800" algn="tl" rotWithShape="0">
                    <a:srgbClr val="000000"/>
                  </a:outerShdw>
                </a:effectLst>
                <a:latin typeface="Calibri" panose="020F0502020204030204" pitchFamily="34" charset="0"/>
              </a:rPr>
              <a:t>↑</a:t>
            </a:r>
          </a:p>
        </p:txBody>
      </p:sp>
      <p:sp>
        <p:nvSpPr>
          <p:cNvPr id="43" name="TextBox 18">
            <a:extLst>
              <a:ext uri="{FF2B5EF4-FFF2-40B4-BE49-F238E27FC236}">
                <a16:creationId xmlns:a16="http://schemas.microsoft.com/office/drawing/2014/main" id="{A80BDC87-CA1F-0768-81BD-2EF1A51F94C3}"/>
              </a:ext>
            </a:extLst>
          </p:cNvPr>
          <p:cNvSpPr txBox="1"/>
          <p:nvPr/>
        </p:nvSpPr>
        <p:spPr>
          <a:xfrm>
            <a:off x="5873181" y="4097994"/>
            <a:ext cx="707136" cy="769441"/>
          </a:xfrm>
          <a:prstGeom prst="rect">
            <a:avLst/>
          </a:prstGeom>
          <a:noFill/>
        </p:spPr>
        <p:txBody>
          <a:bodyPr wrap="square" rtlCol="0">
            <a:spAutoFit/>
          </a:bodyPr>
          <a:lstStyle/>
          <a:p>
            <a:r>
              <a:rPr lang="en-US" sz="4400" b="1" kern="0" dirty="0">
                <a:ln w="17780" cmpd="sng">
                  <a:solidFill>
                    <a:srgbClr val="FFFFFF"/>
                  </a:solidFill>
                  <a:prstDash val="solid"/>
                  <a:miter lim="800000"/>
                </a:ln>
                <a:solidFill>
                  <a:srgbClr val="7030A0"/>
                </a:solidFill>
                <a:effectLst>
                  <a:glow rad="101600">
                    <a:srgbClr val="000000"/>
                  </a:glow>
                  <a:outerShdw blurRad="50800" algn="tl" rotWithShape="0">
                    <a:srgbClr val="000000"/>
                  </a:outerShdw>
                </a:effectLst>
                <a:latin typeface="Calibri" panose="020F0502020204030204" pitchFamily="34" charset="0"/>
              </a:rPr>
              <a:t>↑</a:t>
            </a:r>
          </a:p>
        </p:txBody>
      </p:sp>
      <p:sp>
        <p:nvSpPr>
          <p:cNvPr id="44" name="Rectangle 6">
            <a:extLst>
              <a:ext uri="{FF2B5EF4-FFF2-40B4-BE49-F238E27FC236}">
                <a16:creationId xmlns:a16="http://schemas.microsoft.com/office/drawing/2014/main" id="{19AD6013-E900-68EE-89A0-39710F1B1A3D}"/>
              </a:ext>
            </a:extLst>
          </p:cNvPr>
          <p:cNvSpPr>
            <a:spLocks noChangeArrowheads="1"/>
          </p:cNvSpPr>
          <p:nvPr/>
        </p:nvSpPr>
        <p:spPr bwMode="auto">
          <a:xfrm>
            <a:off x="4938807" y="5061952"/>
            <a:ext cx="1645169" cy="757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hope</a:t>
            </a:r>
          </a:p>
        </p:txBody>
      </p:sp>
      <p:sp>
        <p:nvSpPr>
          <p:cNvPr id="45" name="Rectangle 9">
            <a:extLst>
              <a:ext uri="{FF2B5EF4-FFF2-40B4-BE49-F238E27FC236}">
                <a16:creationId xmlns:a16="http://schemas.microsoft.com/office/drawing/2014/main" id="{E2E9BC05-B520-C171-1560-23CCF813B9BE}"/>
              </a:ext>
            </a:extLst>
          </p:cNvPr>
          <p:cNvSpPr>
            <a:spLocks noChangeArrowheads="1"/>
          </p:cNvSpPr>
          <p:nvPr/>
        </p:nvSpPr>
        <p:spPr bwMode="auto">
          <a:xfrm>
            <a:off x="4627880" y="403860"/>
            <a:ext cx="2731387" cy="684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Lord God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53303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par>
                                <p:cTn id="53" presetID="23" presetClass="entr" presetSubtype="32"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p:cTn id="55" dur="500" fill="hold"/>
                                        <p:tgtEl>
                                          <p:spTgt spid="29"/>
                                        </p:tgtEl>
                                        <p:attrNameLst>
                                          <p:attrName>ppt_w</p:attrName>
                                        </p:attrNameLst>
                                      </p:cBhvr>
                                      <p:tavLst>
                                        <p:tav tm="0">
                                          <p:val>
                                            <p:strVal val="4*#ppt_w"/>
                                          </p:val>
                                        </p:tav>
                                        <p:tav tm="100000">
                                          <p:val>
                                            <p:strVal val="#ppt_w"/>
                                          </p:val>
                                        </p:tav>
                                      </p:tavLst>
                                    </p:anim>
                                    <p:anim calcmode="lin" valueType="num">
                                      <p:cBhvr>
                                        <p:cTn id="56" dur="500" fill="hold"/>
                                        <p:tgtEl>
                                          <p:spTgt spid="29"/>
                                        </p:tgtEl>
                                        <p:attrNameLst>
                                          <p:attrName>ppt_h</p:attrName>
                                        </p:attrNameLst>
                                      </p:cBhvr>
                                      <p:tavLst>
                                        <p:tav tm="0">
                                          <p:val>
                                            <p:strVal val="4*#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250"/>
                                        <p:tgtEl>
                                          <p:spTgt spid="3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250"/>
                                        <p:tgtEl>
                                          <p:spTgt spid="3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250"/>
                                        <p:tgtEl>
                                          <p:spTgt spid="3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fade">
                                      <p:cBhvr>
                                        <p:cTn id="70" dur="250"/>
                                        <p:tgtEl>
                                          <p:spTgt spid="3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250"/>
                                        <p:tgtEl>
                                          <p:spTgt spid="3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fade">
                                      <p:cBhvr>
                                        <p:cTn id="76" dur="250"/>
                                        <p:tgtEl>
                                          <p:spTgt spid="3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fade">
                                      <p:cBhvr>
                                        <p:cTn id="79" dur="250"/>
                                        <p:tgtEl>
                                          <p:spTgt spid="36"/>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fade">
                                      <p:cBhvr>
                                        <p:cTn id="82" dur="250"/>
                                        <p:tgtEl>
                                          <p:spTgt spid="37"/>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fade">
                                      <p:cBhvr>
                                        <p:cTn id="85" dur="250"/>
                                        <p:tgtEl>
                                          <p:spTgt spid="38"/>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fade">
                                      <p:cBhvr>
                                        <p:cTn id="88" dur="250"/>
                                        <p:tgtEl>
                                          <p:spTgt spid="39"/>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fade">
                                      <p:cBhvr>
                                        <p:cTn id="91" dur="250"/>
                                        <p:tgtEl>
                                          <p:spTgt spid="40"/>
                                        </p:tgtEl>
                                      </p:cBhvr>
                                    </p:animEffect>
                                  </p:childTnLst>
                                </p:cTn>
                              </p:par>
                              <p:par>
                                <p:cTn id="92" presetID="42" presetClass="path" presetSubtype="0" accel="50000" decel="50000" fill="hold" grpId="2" nodeType="withEffect">
                                  <p:stCondLst>
                                    <p:cond delay="0"/>
                                  </p:stCondLst>
                                  <p:childTnLst>
                                    <p:animMotion origin="layout" path="M 1.66667E-6 -1.11111E-6 L 0.04479 -0.1463 " pathEditMode="relative" rAng="0" ptsTypes="AA">
                                      <p:cBhvr>
                                        <p:cTn id="93" dur="2000" fill="hold"/>
                                        <p:tgtEl>
                                          <p:spTgt spid="30"/>
                                        </p:tgtEl>
                                        <p:attrNameLst>
                                          <p:attrName>ppt_x</p:attrName>
                                          <p:attrName>ppt_y</p:attrName>
                                        </p:attrNameLst>
                                      </p:cBhvr>
                                      <p:rCtr x="2240" y="-7315"/>
                                    </p:animMotion>
                                  </p:childTnLst>
                                </p:cTn>
                              </p:par>
                              <p:par>
                                <p:cTn id="94" presetID="42" presetClass="path" presetSubtype="0" accel="50000" decel="50000" fill="hold" grpId="2" nodeType="withEffect">
                                  <p:stCondLst>
                                    <p:cond delay="0"/>
                                  </p:stCondLst>
                                  <p:childTnLst>
                                    <p:animMotion origin="layout" path="M -3.05556E-6 -4.07407E-6 L -0.41632 -0.04907 " pathEditMode="relative" rAng="0" ptsTypes="AA">
                                      <p:cBhvr>
                                        <p:cTn id="95" dur="2000" fill="hold"/>
                                        <p:tgtEl>
                                          <p:spTgt spid="31"/>
                                        </p:tgtEl>
                                        <p:attrNameLst>
                                          <p:attrName>ppt_x</p:attrName>
                                          <p:attrName>ppt_y</p:attrName>
                                        </p:attrNameLst>
                                      </p:cBhvr>
                                      <p:rCtr x="-20816" y="-2454"/>
                                    </p:animMotion>
                                  </p:childTnLst>
                                </p:cTn>
                              </p:par>
                              <p:par>
                                <p:cTn id="96" presetID="42" presetClass="path" presetSubtype="0" accel="50000" decel="50000" fill="hold" grpId="2" nodeType="withEffect">
                                  <p:stCondLst>
                                    <p:cond delay="0"/>
                                  </p:stCondLst>
                                  <p:childTnLst>
                                    <p:animMotion origin="layout" path="M 5.55556E-7 2.22222E-6 L 0.40469 -0.14653 " pathEditMode="relative" rAng="0" ptsTypes="AA">
                                      <p:cBhvr>
                                        <p:cTn id="97" dur="2000" fill="hold"/>
                                        <p:tgtEl>
                                          <p:spTgt spid="32"/>
                                        </p:tgtEl>
                                        <p:attrNameLst>
                                          <p:attrName>ppt_x</p:attrName>
                                          <p:attrName>ppt_y</p:attrName>
                                        </p:attrNameLst>
                                      </p:cBhvr>
                                      <p:rCtr x="20226" y="-7338"/>
                                    </p:animMotion>
                                  </p:childTnLst>
                                </p:cTn>
                              </p:par>
                              <p:par>
                                <p:cTn id="98" presetID="42" presetClass="path" presetSubtype="0" accel="50000" decel="50000" fill="hold" grpId="2" nodeType="withEffect">
                                  <p:stCondLst>
                                    <p:cond delay="0"/>
                                  </p:stCondLst>
                                  <p:childTnLst>
                                    <p:animMotion origin="layout" path="M -8.33333E-7 2.22222E-6 L -0.20903 0.04907 " pathEditMode="relative" rAng="0" ptsTypes="AA">
                                      <p:cBhvr>
                                        <p:cTn id="99" dur="2000" fill="hold"/>
                                        <p:tgtEl>
                                          <p:spTgt spid="33"/>
                                        </p:tgtEl>
                                        <p:attrNameLst>
                                          <p:attrName>ppt_x</p:attrName>
                                          <p:attrName>ppt_y</p:attrName>
                                        </p:attrNameLst>
                                      </p:cBhvr>
                                      <p:rCtr x="-10451" y="2454"/>
                                    </p:animMotion>
                                  </p:childTnLst>
                                </p:cTn>
                              </p:par>
                              <p:par>
                                <p:cTn id="100" presetID="42" presetClass="path" presetSubtype="0" accel="50000" decel="50000" fill="hold" grpId="2" nodeType="withEffect">
                                  <p:stCondLst>
                                    <p:cond delay="0"/>
                                  </p:stCondLst>
                                  <p:childTnLst>
                                    <p:animMotion origin="layout" path="M 3.33333E-6 2.59259E-6 L 0.59791 -0.04931 " pathEditMode="relative" rAng="0" ptsTypes="AA">
                                      <p:cBhvr>
                                        <p:cTn id="101" dur="2000" fill="hold"/>
                                        <p:tgtEl>
                                          <p:spTgt spid="34"/>
                                        </p:tgtEl>
                                        <p:attrNameLst>
                                          <p:attrName>ppt_x</p:attrName>
                                          <p:attrName>ppt_y</p:attrName>
                                        </p:attrNameLst>
                                      </p:cBhvr>
                                      <p:rCtr x="29896" y="-2477"/>
                                    </p:animMotion>
                                  </p:childTnLst>
                                </p:cTn>
                              </p:par>
                              <p:par>
                                <p:cTn id="102" presetID="42" presetClass="path" presetSubtype="0" accel="50000" decel="50000" fill="hold" grpId="2" nodeType="withEffect">
                                  <p:stCondLst>
                                    <p:cond delay="0"/>
                                  </p:stCondLst>
                                  <p:childTnLst>
                                    <p:animMotion origin="layout" path="M 2.22222E-6 -4.44444E-6 L -0.12101 0.04838 " pathEditMode="relative" rAng="0" ptsTypes="AA">
                                      <p:cBhvr>
                                        <p:cTn id="103" dur="2000" fill="hold"/>
                                        <p:tgtEl>
                                          <p:spTgt spid="35"/>
                                        </p:tgtEl>
                                        <p:attrNameLst>
                                          <p:attrName>ppt_x</p:attrName>
                                          <p:attrName>ppt_y</p:attrName>
                                        </p:attrNameLst>
                                      </p:cBhvr>
                                      <p:rCtr x="-6059" y="2407"/>
                                    </p:animMotion>
                                  </p:childTnLst>
                                </p:cTn>
                              </p:par>
                              <p:par>
                                <p:cTn id="104" presetID="42" presetClass="path" presetSubtype="0" accel="50000" decel="50000" fill="hold" grpId="2" nodeType="withEffect">
                                  <p:stCondLst>
                                    <p:cond delay="0"/>
                                  </p:stCondLst>
                                  <p:childTnLst>
                                    <p:animMotion origin="layout" path="M 5E-6 3.7037E-7 L 0.68646 -0.04884 " pathEditMode="relative" rAng="0" ptsTypes="AA">
                                      <p:cBhvr>
                                        <p:cTn id="105" dur="2000" fill="hold"/>
                                        <p:tgtEl>
                                          <p:spTgt spid="36"/>
                                        </p:tgtEl>
                                        <p:attrNameLst>
                                          <p:attrName>ppt_x</p:attrName>
                                          <p:attrName>ppt_y</p:attrName>
                                        </p:attrNameLst>
                                      </p:cBhvr>
                                      <p:rCtr x="34323" y="-2454"/>
                                    </p:animMotion>
                                  </p:childTnLst>
                                </p:cTn>
                              </p:par>
                              <p:par>
                                <p:cTn id="106" presetID="42" presetClass="path" presetSubtype="0" accel="50000" decel="50000" fill="hold" grpId="2" nodeType="withEffect">
                                  <p:stCondLst>
                                    <p:cond delay="0"/>
                                  </p:stCondLst>
                                  <p:childTnLst>
                                    <p:animMotion origin="layout" path="M 2.22222E-6 3.7037E-7 L -0.19393 0.24491 " pathEditMode="relative" rAng="0" ptsTypes="AA">
                                      <p:cBhvr>
                                        <p:cTn id="107" dur="2000" fill="hold"/>
                                        <p:tgtEl>
                                          <p:spTgt spid="37"/>
                                        </p:tgtEl>
                                        <p:attrNameLst>
                                          <p:attrName>ppt_x</p:attrName>
                                          <p:attrName>ppt_y</p:attrName>
                                        </p:attrNameLst>
                                      </p:cBhvr>
                                      <p:rCtr x="-9705" y="12245"/>
                                    </p:animMotion>
                                  </p:childTnLst>
                                </p:cTn>
                              </p:par>
                              <p:par>
                                <p:cTn id="108" presetID="42" presetClass="path" presetSubtype="0" accel="50000" decel="50000" fill="hold" grpId="2" nodeType="withEffect">
                                  <p:stCondLst>
                                    <p:cond delay="0"/>
                                  </p:stCondLst>
                                  <p:childTnLst>
                                    <p:animMotion origin="layout" path="M -2.77778E-6 2.22222E-6 L 0.40643 0.14676 " pathEditMode="relative" rAng="0" ptsTypes="AA">
                                      <p:cBhvr>
                                        <p:cTn id="109" dur="2000" fill="hold"/>
                                        <p:tgtEl>
                                          <p:spTgt spid="38"/>
                                        </p:tgtEl>
                                        <p:attrNameLst>
                                          <p:attrName>ppt_x</p:attrName>
                                          <p:attrName>ppt_y</p:attrName>
                                        </p:attrNameLst>
                                      </p:cBhvr>
                                      <p:rCtr x="20313" y="7338"/>
                                    </p:animMotion>
                                  </p:childTnLst>
                                </p:cTn>
                              </p:par>
                              <p:par>
                                <p:cTn id="110" presetID="42" presetClass="path" presetSubtype="0" accel="50000" decel="50000" fill="hold" grpId="2" nodeType="withEffect">
                                  <p:stCondLst>
                                    <p:cond delay="0"/>
                                  </p:stCondLst>
                                  <p:childTnLst>
                                    <p:animMotion origin="layout" path="M -4.72222E-6 3.7037E-6 L -0.2927 0.24537 " pathEditMode="relative" rAng="0" ptsTypes="AA">
                                      <p:cBhvr>
                                        <p:cTn id="111" dur="2000" fill="hold"/>
                                        <p:tgtEl>
                                          <p:spTgt spid="39"/>
                                        </p:tgtEl>
                                        <p:attrNameLst>
                                          <p:attrName>ppt_x</p:attrName>
                                          <p:attrName>ppt_y</p:attrName>
                                        </p:attrNameLst>
                                      </p:cBhvr>
                                      <p:rCtr x="-14635" y="12269"/>
                                    </p:animMotion>
                                  </p:childTnLst>
                                </p:cTn>
                              </p:par>
                              <p:par>
                                <p:cTn id="112" presetID="42" presetClass="path" presetSubtype="0" accel="50000" decel="50000" fill="hold" grpId="2" nodeType="withEffect">
                                  <p:stCondLst>
                                    <p:cond delay="0"/>
                                  </p:stCondLst>
                                  <p:childTnLst>
                                    <p:animMotion origin="layout" path="M -8.33333E-7 4.07407E-6 L 0.35938 0.14699 " pathEditMode="relative" rAng="0" ptsTypes="AA">
                                      <p:cBhvr>
                                        <p:cTn id="113" dur="2000" fill="hold"/>
                                        <p:tgtEl>
                                          <p:spTgt spid="40"/>
                                        </p:tgtEl>
                                        <p:attrNameLst>
                                          <p:attrName>ppt_x</p:attrName>
                                          <p:attrName>ppt_y</p:attrName>
                                        </p:attrNameLst>
                                      </p:cBhvr>
                                      <p:rCtr x="17969" y="7338"/>
                                    </p:animMotion>
                                  </p:childTnLst>
                                </p:cTn>
                              </p:par>
                              <p:par>
                                <p:cTn id="114" presetID="10" presetClass="exit" presetSubtype="0" fill="hold" grpId="1" nodeType="withEffect">
                                  <p:stCondLst>
                                    <p:cond delay="0"/>
                                  </p:stCondLst>
                                  <p:childTnLst>
                                    <p:animEffect transition="out" filter="fade">
                                      <p:cBhvr>
                                        <p:cTn id="115" dur="1250"/>
                                        <p:tgtEl>
                                          <p:spTgt spid="29"/>
                                        </p:tgtEl>
                                      </p:cBhvr>
                                    </p:animEffect>
                                    <p:set>
                                      <p:cBhvr>
                                        <p:cTn id="116" dur="1" fill="hold">
                                          <p:stCondLst>
                                            <p:cond delay="1249"/>
                                          </p:stCondLst>
                                        </p:cTn>
                                        <p:tgtEl>
                                          <p:spTgt spid="29"/>
                                        </p:tgtEl>
                                        <p:attrNameLst>
                                          <p:attrName>style.visibility</p:attrName>
                                        </p:attrNameLst>
                                      </p:cBhvr>
                                      <p:to>
                                        <p:strVal val="hidden"/>
                                      </p:to>
                                    </p:set>
                                  </p:childTnLst>
                                </p:cTn>
                              </p:par>
                            </p:childTnLst>
                          </p:cTn>
                        </p:par>
                        <p:par>
                          <p:cTn id="117" fill="hold">
                            <p:stCondLst>
                              <p:cond delay="2000"/>
                            </p:stCondLst>
                            <p:childTnLst>
                              <p:par>
                                <p:cTn id="118" presetID="10" presetClass="entr" presetSubtype="0" fill="hold" grpId="0" nodeType="afterEffect">
                                  <p:stCondLst>
                                    <p:cond delay="0"/>
                                  </p:stCondLst>
                                  <p:childTnLst>
                                    <p:set>
                                      <p:cBhvr>
                                        <p:cTn id="119" dur="1" fill="hold">
                                          <p:stCondLst>
                                            <p:cond delay="0"/>
                                          </p:stCondLst>
                                        </p:cTn>
                                        <p:tgtEl>
                                          <p:spTgt spid="28"/>
                                        </p:tgtEl>
                                        <p:attrNameLst>
                                          <p:attrName>style.visibility</p:attrName>
                                        </p:attrNameLst>
                                      </p:cBhvr>
                                      <p:to>
                                        <p:strVal val="visible"/>
                                      </p:to>
                                    </p:set>
                                    <p:animEffect transition="in" filter="fade">
                                      <p:cBhvr>
                                        <p:cTn id="120" dur="250"/>
                                        <p:tgtEl>
                                          <p:spTgt spid="28"/>
                                        </p:tgtEl>
                                      </p:cBhvr>
                                    </p:animEffect>
                                  </p:childTnLst>
                                </p:cTn>
                              </p:par>
                              <p:par>
                                <p:cTn id="121" presetID="10" presetClass="exit" presetSubtype="0" fill="hold" grpId="1" nodeType="withEffect">
                                  <p:stCondLst>
                                    <p:cond delay="0"/>
                                  </p:stCondLst>
                                  <p:childTnLst>
                                    <p:animEffect transition="out" filter="fade">
                                      <p:cBhvr>
                                        <p:cTn id="122" dur="500"/>
                                        <p:tgtEl>
                                          <p:spTgt spid="30"/>
                                        </p:tgtEl>
                                      </p:cBhvr>
                                    </p:animEffect>
                                    <p:set>
                                      <p:cBhvr>
                                        <p:cTn id="123" dur="1" fill="hold">
                                          <p:stCondLst>
                                            <p:cond delay="499"/>
                                          </p:stCondLst>
                                        </p:cTn>
                                        <p:tgtEl>
                                          <p:spTgt spid="30"/>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31"/>
                                        </p:tgtEl>
                                      </p:cBhvr>
                                    </p:animEffect>
                                    <p:set>
                                      <p:cBhvr>
                                        <p:cTn id="126" dur="1" fill="hold">
                                          <p:stCondLst>
                                            <p:cond delay="499"/>
                                          </p:stCondLst>
                                        </p:cTn>
                                        <p:tgtEl>
                                          <p:spTgt spid="31"/>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32"/>
                                        </p:tgtEl>
                                      </p:cBhvr>
                                    </p:animEffect>
                                    <p:set>
                                      <p:cBhvr>
                                        <p:cTn id="129" dur="1" fill="hold">
                                          <p:stCondLst>
                                            <p:cond delay="499"/>
                                          </p:stCondLst>
                                        </p:cTn>
                                        <p:tgtEl>
                                          <p:spTgt spid="32"/>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33"/>
                                        </p:tgtEl>
                                      </p:cBhvr>
                                    </p:animEffect>
                                    <p:set>
                                      <p:cBhvr>
                                        <p:cTn id="132" dur="1" fill="hold">
                                          <p:stCondLst>
                                            <p:cond delay="499"/>
                                          </p:stCondLst>
                                        </p:cTn>
                                        <p:tgtEl>
                                          <p:spTgt spid="33"/>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34"/>
                                        </p:tgtEl>
                                      </p:cBhvr>
                                    </p:animEffect>
                                    <p:set>
                                      <p:cBhvr>
                                        <p:cTn id="135" dur="1" fill="hold">
                                          <p:stCondLst>
                                            <p:cond delay="499"/>
                                          </p:stCondLst>
                                        </p:cTn>
                                        <p:tgtEl>
                                          <p:spTgt spid="34"/>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35"/>
                                        </p:tgtEl>
                                      </p:cBhvr>
                                    </p:animEffect>
                                    <p:set>
                                      <p:cBhvr>
                                        <p:cTn id="138" dur="1" fill="hold">
                                          <p:stCondLst>
                                            <p:cond delay="499"/>
                                          </p:stCondLst>
                                        </p:cTn>
                                        <p:tgtEl>
                                          <p:spTgt spid="35"/>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36"/>
                                        </p:tgtEl>
                                      </p:cBhvr>
                                    </p:animEffect>
                                    <p:set>
                                      <p:cBhvr>
                                        <p:cTn id="141" dur="1" fill="hold">
                                          <p:stCondLst>
                                            <p:cond delay="499"/>
                                          </p:stCondLst>
                                        </p:cTn>
                                        <p:tgtEl>
                                          <p:spTgt spid="36"/>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500"/>
                                        <p:tgtEl>
                                          <p:spTgt spid="37"/>
                                        </p:tgtEl>
                                      </p:cBhvr>
                                    </p:animEffect>
                                    <p:set>
                                      <p:cBhvr>
                                        <p:cTn id="144" dur="1" fill="hold">
                                          <p:stCondLst>
                                            <p:cond delay="499"/>
                                          </p:stCondLst>
                                        </p:cTn>
                                        <p:tgtEl>
                                          <p:spTgt spid="37"/>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500"/>
                                        <p:tgtEl>
                                          <p:spTgt spid="38"/>
                                        </p:tgtEl>
                                      </p:cBhvr>
                                    </p:animEffect>
                                    <p:set>
                                      <p:cBhvr>
                                        <p:cTn id="147" dur="1" fill="hold">
                                          <p:stCondLst>
                                            <p:cond delay="499"/>
                                          </p:stCondLst>
                                        </p:cTn>
                                        <p:tgtEl>
                                          <p:spTgt spid="38"/>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500"/>
                                        <p:tgtEl>
                                          <p:spTgt spid="39"/>
                                        </p:tgtEl>
                                      </p:cBhvr>
                                    </p:animEffect>
                                    <p:set>
                                      <p:cBhvr>
                                        <p:cTn id="150" dur="1" fill="hold">
                                          <p:stCondLst>
                                            <p:cond delay="499"/>
                                          </p:stCondLst>
                                        </p:cTn>
                                        <p:tgtEl>
                                          <p:spTgt spid="39"/>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500"/>
                                        <p:tgtEl>
                                          <p:spTgt spid="40"/>
                                        </p:tgtEl>
                                      </p:cBhvr>
                                    </p:animEffect>
                                    <p:set>
                                      <p:cBhvr>
                                        <p:cTn id="153" dur="1" fill="hold">
                                          <p:stCondLst>
                                            <p:cond delay="499"/>
                                          </p:stCondLst>
                                        </p:cTn>
                                        <p:tgtEl>
                                          <p:spTgt spid="40"/>
                                        </p:tgtEl>
                                        <p:attrNameLst>
                                          <p:attrName>style.visibility</p:attrName>
                                        </p:attrNameLst>
                                      </p:cBhvr>
                                      <p:to>
                                        <p:strVal val="hidden"/>
                                      </p:to>
                                    </p:set>
                                  </p:childTnLst>
                                </p:cTn>
                              </p:par>
                            </p:childTnLst>
                          </p:cTn>
                        </p:par>
                        <p:par>
                          <p:cTn id="154" fill="hold">
                            <p:stCondLst>
                              <p:cond delay="2500"/>
                            </p:stCondLst>
                            <p:childTnLst>
                              <p:par>
                                <p:cTn id="155" presetID="0" presetClass="entr" presetSubtype="0" fill="hold" grpId="0" nodeType="afterEffect">
                                  <p:stCondLst>
                                    <p:cond delay="0"/>
                                  </p:stCondLst>
                                  <p:iterate type="lt">
                                    <p:tmPct val="10000"/>
                                  </p:iterate>
                                  <p:childTnLst>
                                    <p:set>
                                      <p:cBhvr>
                                        <p:cTn id="156" dur="1" fill="hold">
                                          <p:stCondLst>
                                            <p:cond delay="0"/>
                                          </p:stCondLst>
                                        </p:cTn>
                                        <p:tgtEl>
                                          <p:spTgt spid="45"/>
                                        </p:tgtEl>
                                        <p:attrNameLst>
                                          <p:attrName>style.visibility</p:attrName>
                                        </p:attrNameLst>
                                      </p:cBhvr>
                                      <p:to>
                                        <p:strVal val="visible"/>
                                      </p:to>
                                    </p:set>
                                    <p:animEffect transition="in" filter="dissolve">
                                      <p:cBhvr>
                                        <p:cTn id="157" dur="500">
                                          <p:stCondLst>
                                            <p:cond delay="0"/>
                                          </p:stCondLst>
                                        </p:cTn>
                                        <p:tgtEl>
                                          <p:spTgt spid="45"/>
                                        </p:tgtEl>
                                      </p:cBhvr>
                                    </p:animEffect>
                                    <p:anim to="" calcmode="lin" valueType="num">
                                      <p:cBhvr>
                                        <p:cTn id="158" dur="500" fill="hold">
                                          <p:stCondLst>
                                            <p:cond delay="0"/>
                                          </p:stCondLst>
                                        </p:cTn>
                                        <p:tgtEl>
                                          <p:spTgt spid="45"/>
                                        </p:tgtEl>
                                        <p:attrNameLst>
                                          <p:attrName>ppt_w</p:attrName>
                                        </p:attrNameLst>
                                      </p:cBhvr>
                                      <p:tavLst>
                                        <p:tav tm="0">
                                          <p:val>
                                            <p:strVal val="#ppt_w*4"/>
                                          </p:val>
                                        </p:tav>
                                        <p:tav tm="100000">
                                          <p:val>
                                            <p:strVal val="#ppt_w"/>
                                          </p:val>
                                        </p:tav>
                                      </p:tavLst>
                                    </p:anim>
                                    <p:anim to="" calcmode="lin" valueType="num">
                                      <p:cBhvr>
                                        <p:cTn id="159" dur="500" fill="hold">
                                          <p:stCondLst>
                                            <p:cond delay="0"/>
                                          </p:stCondLst>
                                        </p:cTn>
                                        <p:tgtEl>
                                          <p:spTgt spid="45"/>
                                        </p:tgtEl>
                                        <p:attrNameLst>
                                          <p:attrName>ppt_h</p:attrName>
                                        </p:attrNameLst>
                                      </p:cBhvr>
                                      <p:tavLst>
                                        <p:tav tm="0">
                                          <p:val>
                                            <p:strVal val="#ppt_h*4"/>
                                          </p:val>
                                        </p:tav>
                                        <p:tav tm="100000">
                                          <p:val>
                                            <p:strVal val="#ppt_h"/>
                                          </p:val>
                                        </p:tav>
                                      </p:tavLst>
                                    </p:anim>
                                  </p:childTnLst>
                                </p:cTn>
                              </p:par>
                            </p:childTnLst>
                          </p:cTn>
                        </p:par>
                        <p:par>
                          <p:cTn id="160" fill="hold">
                            <p:stCondLst>
                              <p:cond delay="3300"/>
                            </p:stCondLst>
                            <p:childTnLst>
                              <p:par>
                                <p:cTn id="161" presetID="26" presetClass="emph" presetSubtype="0" fill="hold" grpId="1" nodeType="afterEffect">
                                  <p:stCondLst>
                                    <p:cond delay="0"/>
                                  </p:stCondLst>
                                  <p:iterate type="lt">
                                    <p:tmPct val="0"/>
                                  </p:iterate>
                                  <p:childTnLst>
                                    <p:animEffect transition="out" filter="fade">
                                      <p:cBhvr>
                                        <p:cTn id="162" dur="500" tmFilter="0, 0; .2, .5; .8, .5; 1, 0"/>
                                        <p:tgtEl>
                                          <p:spTgt spid="45"/>
                                        </p:tgtEl>
                                      </p:cBhvr>
                                    </p:animEffect>
                                    <p:animScale>
                                      <p:cBhvr>
                                        <p:cTn id="163" dur="250" autoRev="1" fill="hold"/>
                                        <p:tgtEl>
                                          <p:spTgt spid="45"/>
                                        </p:tgtEl>
                                      </p:cBhvr>
                                      <p:by x="105000" y="105000"/>
                                    </p:animScale>
                                  </p:childTnLst>
                                </p:cTn>
                              </p:par>
                              <p:par>
                                <p:cTn id="164" presetID="22" presetClass="entr" presetSubtype="1" fill="hold" grpId="0" nodeType="withEffect">
                                  <p:stCondLst>
                                    <p:cond delay="500"/>
                                  </p:stCondLst>
                                  <p:childTnLst>
                                    <p:set>
                                      <p:cBhvr>
                                        <p:cTn id="165" dur="1" fill="hold">
                                          <p:stCondLst>
                                            <p:cond delay="0"/>
                                          </p:stCondLst>
                                        </p:cTn>
                                        <p:tgtEl>
                                          <p:spTgt spid="41"/>
                                        </p:tgtEl>
                                        <p:attrNameLst>
                                          <p:attrName>style.visibility</p:attrName>
                                        </p:attrNameLst>
                                      </p:cBhvr>
                                      <p:to>
                                        <p:strVal val="visible"/>
                                      </p:to>
                                    </p:set>
                                    <p:animEffect transition="in" filter="wipe(up)">
                                      <p:cBhvr>
                                        <p:cTn id="166" dur="500"/>
                                        <p:tgtEl>
                                          <p:spTgt spid="41"/>
                                        </p:tgtEl>
                                      </p:cBhvr>
                                    </p:animEffect>
                                  </p:childTnLst>
                                </p:cTn>
                              </p:par>
                              <p:par>
                                <p:cTn id="167" presetID="22" presetClass="entr" presetSubtype="4" fill="hold" grpId="0" nodeType="withEffect">
                                  <p:stCondLst>
                                    <p:cond delay="1000"/>
                                  </p:stCondLst>
                                  <p:childTnLst>
                                    <p:set>
                                      <p:cBhvr>
                                        <p:cTn id="168" dur="1" fill="hold">
                                          <p:stCondLst>
                                            <p:cond delay="0"/>
                                          </p:stCondLst>
                                        </p:cTn>
                                        <p:tgtEl>
                                          <p:spTgt spid="42"/>
                                        </p:tgtEl>
                                        <p:attrNameLst>
                                          <p:attrName>style.visibility</p:attrName>
                                        </p:attrNameLst>
                                      </p:cBhvr>
                                      <p:to>
                                        <p:strVal val="visible"/>
                                      </p:to>
                                    </p:set>
                                    <p:animEffect transition="in" filter="wipe(down)">
                                      <p:cBhvr>
                                        <p:cTn id="169" dur="500"/>
                                        <p:tgtEl>
                                          <p:spTgt spid="42"/>
                                        </p:tgtEl>
                                      </p:cBhvr>
                                    </p:animEffect>
                                  </p:childTnLst>
                                </p:cTn>
                              </p:par>
                              <p:par>
                                <p:cTn id="170" presetID="22" presetClass="entr" presetSubtype="4" fill="hold" grpId="0" nodeType="withEffect">
                                  <p:stCondLst>
                                    <p:cond delay="1000"/>
                                  </p:stCondLst>
                                  <p:childTnLst>
                                    <p:set>
                                      <p:cBhvr>
                                        <p:cTn id="171" dur="1" fill="hold">
                                          <p:stCondLst>
                                            <p:cond delay="0"/>
                                          </p:stCondLst>
                                        </p:cTn>
                                        <p:tgtEl>
                                          <p:spTgt spid="43"/>
                                        </p:tgtEl>
                                        <p:attrNameLst>
                                          <p:attrName>style.visibility</p:attrName>
                                        </p:attrNameLst>
                                      </p:cBhvr>
                                      <p:to>
                                        <p:strVal val="visible"/>
                                      </p:to>
                                    </p:set>
                                    <p:animEffect transition="in" filter="wipe(down)">
                                      <p:cBhvr>
                                        <p:cTn id="172" dur="500"/>
                                        <p:tgtEl>
                                          <p:spTgt spid="43"/>
                                        </p:tgtEl>
                                      </p:cBhvr>
                                    </p:animEffect>
                                  </p:childTnLst>
                                </p:cTn>
                              </p:par>
                            </p:childTnLst>
                          </p:cTn>
                        </p:par>
                      </p:childTnLst>
                    </p:cTn>
                  </p:par>
                  <p:par>
                    <p:cTn id="173" fill="hold">
                      <p:stCondLst>
                        <p:cond delay="indefinite"/>
                      </p:stCondLst>
                      <p:childTnLst>
                        <p:par>
                          <p:cTn id="174" fill="hold">
                            <p:stCondLst>
                              <p:cond delay="0"/>
                            </p:stCondLst>
                            <p:childTnLst>
                              <p:par>
                                <p:cTn id="175" presetID="0" presetClass="entr" presetSubtype="0" fill="hold" grpId="0" nodeType="clickEffect">
                                  <p:stCondLst>
                                    <p:cond delay="0"/>
                                  </p:stCondLst>
                                  <p:childTnLst>
                                    <p:set>
                                      <p:cBhvr>
                                        <p:cTn id="176" dur="1" fill="hold">
                                          <p:stCondLst>
                                            <p:cond delay="0"/>
                                          </p:stCondLst>
                                        </p:cTn>
                                        <p:tgtEl>
                                          <p:spTgt spid="44"/>
                                        </p:tgtEl>
                                        <p:attrNameLst>
                                          <p:attrName>style.visibility</p:attrName>
                                        </p:attrNameLst>
                                      </p:cBhvr>
                                      <p:to>
                                        <p:strVal val="visible"/>
                                      </p:to>
                                    </p:set>
                                    <p:animEffect transition="in" filter="dissolve">
                                      <p:cBhvr>
                                        <p:cTn id="177" dur="500">
                                          <p:stCondLst>
                                            <p:cond delay="0"/>
                                          </p:stCondLst>
                                        </p:cTn>
                                        <p:tgtEl>
                                          <p:spTgt spid="44"/>
                                        </p:tgtEl>
                                      </p:cBhvr>
                                    </p:animEffect>
                                    <p:anim to="" calcmode="lin" valueType="num">
                                      <p:cBhvr>
                                        <p:cTn id="178" dur="500" fill="hold">
                                          <p:stCondLst>
                                            <p:cond delay="0"/>
                                          </p:stCondLst>
                                        </p:cTn>
                                        <p:tgtEl>
                                          <p:spTgt spid="44"/>
                                        </p:tgtEl>
                                        <p:attrNameLst>
                                          <p:attrName>ppt_w</p:attrName>
                                        </p:attrNameLst>
                                      </p:cBhvr>
                                      <p:tavLst>
                                        <p:tav tm="0">
                                          <p:val>
                                            <p:strVal val="#ppt_w*4"/>
                                          </p:val>
                                        </p:tav>
                                        <p:tav tm="100000">
                                          <p:val>
                                            <p:strVal val="#ppt_w"/>
                                          </p:val>
                                        </p:tav>
                                      </p:tavLst>
                                    </p:anim>
                                    <p:anim to="" calcmode="lin" valueType="num">
                                      <p:cBhvr>
                                        <p:cTn id="179" dur="500" fill="hold">
                                          <p:stCondLst>
                                            <p:cond delay="0"/>
                                          </p:stCondLst>
                                        </p:cTn>
                                        <p:tgtEl>
                                          <p:spTgt spid="44"/>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29" grpId="1"/>
      <p:bldP spid="30" grpId="0"/>
      <p:bldP spid="30" grpId="1"/>
      <p:bldP spid="30" grpId="2"/>
      <p:bldP spid="31" grpId="0"/>
      <p:bldP spid="31" grpId="1"/>
      <p:bldP spid="31" grpId="2"/>
      <p:bldP spid="32" grpId="0"/>
      <p:bldP spid="32" grpId="1"/>
      <p:bldP spid="32" grpId="2"/>
      <p:bldP spid="33" grpId="0"/>
      <p:bldP spid="33" grpId="1"/>
      <p:bldP spid="33" grpId="2"/>
      <p:bldP spid="34" grpId="0"/>
      <p:bldP spid="34" grpId="1"/>
      <p:bldP spid="34" grpId="2"/>
      <p:bldP spid="35" grpId="0"/>
      <p:bldP spid="35" grpId="1"/>
      <p:bldP spid="35" grpId="2"/>
      <p:bldP spid="36" grpId="0"/>
      <p:bldP spid="36" grpId="1"/>
      <p:bldP spid="36" grpId="2"/>
      <p:bldP spid="37" grpId="0"/>
      <p:bldP spid="37" grpId="1"/>
      <p:bldP spid="37" grpId="2"/>
      <p:bldP spid="38" grpId="0"/>
      <p:bldP spid="38" grpId="1"/>
      <p:bldP spid="38" grpId="2"/>
      <p:bldP spid="39" grpId="0"/>
      <p:bldP spid="39" grpId="1"/>
      <p:bldP spid="39" grpId="2"/>
      <p:bldP spid="40" grpId="0"/>
      <p:bldP spid="40" grpId="1"/>
      <p:bldP spid="40" grpId="2"/>
      <p:bldP spid="41" grpId="0"/>
      <p:bldP spid="42" grpId="0"/>
      <p:bldP spid="43" grpId="0"/>
      <p:bldP spid="44" grpId="0"/>
      <p:bldP spid="45" grpId="0"/>
      <p:bldP spid="45" grpId="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D8524D6-611C-5D5F-1A30-2C53F47D80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 cy="1371600"/>
          </a:xfrm>
          <a:prstGeom prst="rect">
            <a:avLst/>
          </a:prstGeom>
        </p:spPr>
      </p:pic>
      <p:pic>
        <p:nvPicPr>
          <p:cNvPr id="3" name="Picture">
            <a:extLst>
              <a:ext uri="{FF2B5EF4-FFF2-40B4-BE49-F238E27FC236}">
                <a16:creationId xmlns:a16="http://schemas.microsoft.com/office/drawing/2014/main" id="{5B11CD38-8801-1947-1D61-9BF9D7B54E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938" y="0"/>
            <a:ext cx="1828800" cy="1371600"/>
          </a:xfrm>
          <a:prstGeom prst="rect">
            <a:avLst/>
          </a:prstGeom>
        </p:spPr>
      </p:pic>
      <p:pic>
        <p:nvPicPr>
          <p:cNvPr id="4" name="Picture">
            <a:extLst>
              <a:ext uri="{FF2B5EF4-FFF2-40B4-BE49-F238E27FC236}">
                <a16:creationId xmlns:a16="http://schemas.microsoft.com/office/drawing/2014/main" id="{B46607FA-79E8-9820-3915-653F7EED29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1325" y="0"/>
            <a:ext cx="1828800" cy="1371600"/>
          </a:xfrm>
          <a:prstGeom prst="rect">
            <a:avLst/>
          </a:prstGeom>
        </p:spPr>
      </p:pic>
      <p:pic>
        <p:nvPicPr>
          <p:cNvPr id="5" name="Picture 2">
            <a:extLst>
              <a:ext uri="{FF2B5EF4-FFF2-40B4-BE49-F238E27FC236}">
                <a16:creationId xmlns:a16="http://schemas.microsoft.com/office/drawing/2014/main" id="{8E8B5658-4C4D-1677-7A3A-3739BE351D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940" r="10519"/>
          <a:stretch/>
        </p:blipFill>
        <p:spPr>
          <a:xfrm>
            <a:off x="5475075" y="0"/>
            <a:ext cx="1828800" cy="1371600"/>
          </a:xfrm>
          <a:prstGeom prst="rect">
            <a:avLst/>
          </a:prstGeom>
        </p:spPr>
      </p:pic>
      <p:pic>
        <p:nvPicPr>
          <p:cNvPr id="7" name="Picture 6">
            <a:extLst>
              <a:ext uri="{FF2B5EF4-FFF2-40B4-BE49-F238E27FC236}">
                <a16:creationId xmlns:a16="http://schemas.microsoft.com/office/drawing/2014/main" id="{D29427CD-4F63-4BA2-8D4B-68B68D4CAB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03168" y="0"/>
            <a:ext cx="1840832" cy="1371600"/>
          </a:xfrm>
          <a:prstGeom prst="rect">
            <a:avLst/>
          </a:prstGeom>
        </p:spPr>
      </p:pic>
      <p:pic>
        <p:nvPicPr>
          <p:cNvPr id="8" name="Picture 7">
            <a:extLst>
              <a:ext uri="{FF2B5EF4-FFF2-40B4-BE49-F238E27FC236}">
                <a16:creationId xmlns:a16="http://schemas.microsoft.com/office/drawing/2014/main" id="{D72FA0ED-14FD-8C7B-F244-A6A7ECE83C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357643"/>
            <a:ext cx="1828800" cy="1371600"/>
          </a:xfrm>
          <a:prstGeom prst="rect">
            <a:avLst/>
          </a:prstGeom>
        </p:spPr>
      </p:pic>
      <p:pic>
        <p:nvPicPr>
          <p:cNvPr id="9" name="Picture 8">
            <a:extLst>
              <a:ext uri="{FF2B5EF4-FFF2-40B4-BE49-F238E27FC236}">
                <a16:creationId xmlns:a16="http://schemas.microsoft.com/office/drawing/2014/main" id="{31906813-90E1-DBFD-C1D2-EADF73131C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27838" y="1357643"/>
            <a:ext cx="1828800" cy="1371600"/>
          </a:xfrm>
          <a:prstGeom prst="rect">
            <a:avLst/>
          </a:prstGeom>
        </p:spPr>
      </p:pic>
      <p:pic>
        <p:nvPicPr>
          <p:cNvPr id="10" name="Picture 2">
            <a:extLst>
              <a:ext uri="{FF2B5EF4-FFF2-40B4-BE49-F238E27FC236}">
                <a16:creationId xmlns:a16="http://schemas.microsoft.com/office/drawing/2014/main" id="{8B729904-483B-E7F4-267C-F0C0644216C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497"/>
          <a:stretch/>
        </p:blipFill>
        <p:spPr>
          <a:xfrm>
            <a:off x="3648296" y="1357643"/>
            <a:ext cx="1828800" cy="1371600"/>
          </a:xfrm>
          <a:prstGeom prst="rect">
            <a:avLst/>
          </a:prstGeom>
        </p:spPr>
      </p:pic>
      <p:pic>
        <p:nvPicPr>
          <p:cNvPr id="11" name="Picture 4">
            <a:extLst>
              <a:ext uri="{FF2B5EF4-FFF2-40B4-BE49-F238E27FC236}">
                <a16:creationId xmlns:a16="http://schemas.microsoft.com/office/drawing/2014/main" id="{06B9AD2F-4C14-AF43-85C5-9342829189C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75011" y="1357643"/>
            <a:ext cx="1828800" cy="1371600"/>
          </a:xfrm>
          <a:prstGeom prst="rect">
            <a:avLst/>
          </a:prstGeom>
        </p:spPr>
      </p:pic>
      <p:pic>
        <p:nvPicPr>
          <p:cNvPr id="12" name="Picture 2">
            <a:extLst>
              <a:ext uri="{FF2B5EF4-FFF2-40B4-BE49-F238E27FC236}">
                <a16:creationId xmlns:a16="http://schemas.microsoft.com/office/drawing/2014/main" id="{21E5B46D-C3E4-C547-3940-B4280736C8B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91137" y="1357643"/>
            <a:ext cx="1852863" cy="1371600"/>
          </a:xfrm>
          <a:prstGeom prst="rect">
            <a:avLst/>
          </a:prstGeom>
        </p:spPr>
      </p:pic>
      <p:pic>
        <p:nvPicPr>
          <p:cNvPr id="6" name="Picture 3">
            <a:extLst>
              <a:ext uri="{FF2B5EF4-FFF2-40B4-BE49-F238E27FC236}">
                <a16:creationId xmlns:a16="http://schemas.microsoft.com/office/drawing/2014/main" id="{6D2979AB-2360-6142-9C21-9DD3815E64F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4511" t="1" r="5264" b="609"/>
          <a:stretch/>
        </p:blipFill>
        <p:spPr>
          <a:xfrm>
            <a:off x="0" y="2722217"/>
            <a:ext cx="1828800" cy="1371600"/>
          </a:xfrm>
          <a:prstGeom prst="rect">
            <a:avLst/>
          </a:prstGeom>
        </p:spPr>
      </p:pic>
      <p:pic>
        <p:nvPicPr>
          <p:cNvPr id="13" name="Picture 2">
            <a:extLst>
              <a:ext uri="{FF2B5EF4-FFF2-40B4-BE49-F238E27FC236}">
                <a16:creationId xmlns:a16="http://schemas.microsoft.com/office/drawing/2014/main" id="{B6F12C44-F3E3-B20E-08FA-9AC2C234250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25253"/>
          <a:stretch/>
        </p:blipFill>
        <p:spPr>
          <a:xfrm>
            <a:off x="1827872" y="2722217"/>
            <a:ext cx="1828800" cy="1371600"/>
          </a:xfrm>
          <a:prstGeom prst="rect">
            <a:avLst/>
          </a:prstGeom>
        </p:spPr>
      </p:pic>
      <p:pic>
        <p:nvPicPr>
          <p:cNvPr id="14" name="Picture 5">
            <a:extLst>
              <a:ext uri="{FF2B5EF4-FFF2-40B4-BE49-F238E27FC236}">
                <a16:creationId xmlns:a16="http://schemas.microsoft.com/office/drawing/2014/main" id="{B049E27F-D310-B573-3952-E3951CA43A5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55132" y="2722217"/>
            <a:ext cx="1828800" cy="1371600"/>
          </a:xfrm>
          <a:prstGeom prst="rect">
            <a:avLst/>
          </a:prstGeom>
        </p:spPr>
      </p:pic>
      <p:pic>
        <p:nvPicPr>
          <p:cNvPr id="15" name="Picture 8">
            <a:extLst>
              <a:ext uri="{FF2B5EF4-FFF2-40B4-BE49-F238E27FC236}">
                <a16:creationId xmlns:a16="http://schemas.microsoft.com/office/drawing/2014/main" id="{C477BB59-8AFB-61CC-49EF-8C3B13D8878D}"/>
              </a:ext>
            </a:extLst>
          </p:cNvPr>
          <p:cNvPicPr>
            <a:picLocks noChangeAspect="1"/>
          </p:cNvPicPr>
          <p:nvPr/>
        </p:nvPicPr>
        <p:blipFill rotWithShape="1">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rcRect l="11432" r="7745"/>
          <a:stretch/>
        </p:blipFill>
        <p:spPr>
          <a:xfrm>
            <a:off x="5486575" y="2716838"/>
            <a:ext cx="1819175" cy="1371600"/>
          </a:xfrm>
          <a:prstGeom prst="rect">
            <a:avLst/>
          </a:prstGeom>
        </p:spPr>
      </p:pic>
      <p:pic>
        <p:nvPicPr>
          <p:cNvPr id="16" name="Picture 19">
            <a:extLst>
              <a:ext uri="{FF2B5EF4-FFF2-40B4-BE49-F238E27FC236}">
                <a16:creationId xmlns:a16="http://schemas.microsoft.com/office/drawing/2014/main" id="{918A13BF-C474-FF0D-E768-DF7A5A59A56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299064" y="2722217"/>
            <a:ext cx="1844936" cy="1371600"/>
          </a:xfrm>
          <a:prstGeom prst="rect">
            <a:avLst/>
          </a:prstGeom>
        </p:spPr>
      </p:pic>
      <p:pic>
        <p:nvPicPr>
          <p:cNvPr id="17" name="Picture 2">
            <a:extLst>
              <a:ext uri="{FF2B5EF4-FFF2-40B4-BE49-F238E27FC236}">
                <a16:creationId xmlns:a16="http://schemas.microsoft.com/office/drawing/2014/main" id="{5028567C-A8D9-FE84-80D9-F0C65D4D0F8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0" y="4086379"/>
            <a:ext cx="1828800" cy="1371600"/>
          </a:xfrm>
          <a:prstGeom prst="rect">
            <a:avLst/>
          </a:prstGeom>
        </p:spPr>
      </p:pic>
      <p:pic>
        <p:nvPicPr>
          <p:cNvPr id="18" name="Picture 2">
            <a:extLst>
              <a:ext uri="{FF2B5EF4-FFF2-40B4-BE49-F238E27FC236}">
                <a16:creationId xmlns:a16="http://schemas.microsoft.com/office/drawing/2014/main" id="{A0C8DFC8-382C-3BB2-DF8F-27CC5F0B299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822711" y="4086379"/>
            <a:ext cx="1830125" cy="1371600"/>
          </a:xfrm>
          <a:prstGeom prst="rect">
            <a:avLst/>
          </a:prstGeom>
        </p:spPr>
      </p:pic>
      <p:pic>
        <p:nvPicPr>
          <p:cNvPr id="19" name="Picture 2">
            <a:extLst>
              <a:ext uri="{FF2B5EF4-FFF2-40B4-BE49-F238E27FC236}">
                <a16:creationId xmlns:a16="http://schemas.microsoft.com/office/drawing/2014/main" id="{B5F5DF34-072F-31FE-0A06-6D580814117B}"/>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2222" r="8889"/>
          <a:stretch/>
        </p:blipFill>
        <p:spPr>
          <a:xfrm>
            <a:off x="3652528" y="4086379"/>
            <a:ext cx="1828800" cy="1371600"/>
          </a:xfrm>
          <a:prstGeom prst="rect">
            <a:avLst/>
          </a:prstGeom>
        </p:spPr>
      </p:pic>
      <p:pic>
        <p:nvPicPr>
          <p:cNvPr id="20" name="Picture 3">
            <a:extLst>
              <a:ext uri="{FF2B5EF4-FFF2-40B4-BE49-F238E27FC236}">
                <a16:creationId xmlns:a16="http://schemas.microsoft.com/office/drawing/2014/main" id="{388F6DF3-7B66-75EF-9085-012C2FC912A4}"/>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t="3090" b="4213"/>
          <a:stretch/>
        </p:blipFill>
        <p:spPr>
          <a:xfrm>
            <a:off x="5482389" y="4086379"/>
            <a:ext cx="1828800" cy="1371600"/>
          </a:xfrm>
          <a:prstGeom prst="rect">
            <a:avLst/>
          </a:prstGeom>
        </p:spPr>
      </p:pic>
      <p:pic>
        <p:nvPicPr>
          <p:cNvPr id="21" name="Picture 2">
            <a:extLst>
              <a:ext uri="{FF2B5EF4-FFF2-40B4-BE49-F238E27FC236}">
                <a16:creationId xmlns:a16="http://schemas.microsoft.com/office/drawing/2014/main" id="{05FAC0D8-7A3F-36E9-B67A-FA08501AA9BA}"/>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311127" y="4086379"/>
            <a:ext cx="1832873" cy="1371600"/>
          </a:xfrm>
          <a:prstGeom prst="rect">
            <a:avLst/>
          </a:prstGeom>
        </p:spPr>
      </p:pic>
      <p:pic>
        <p:nvPicPr>
          <p:cNvPr id="22" name="Picture 6">
            <a:extLst>
              <a:ext uri="{FF2B5EF4-FFF2-40B4-BE49-F238E27FC236}">
                <a16:creationId xmlns:a16="http://schemas.microsoft.com/office/drawing/2014/main" id="{24E3DB3B-EA26-9040-9B7B-E8E560C6F259}"/>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309821" y="5455227"/>
            <a:ext cx="1834179" cy="1402773"/>
          </a:xfrm>
          <a:prstGeom prst="rect">
            <a:avLst/>
          </a:prstGeom>
        </p:spPr>
      </p:pic>
      <p:pic>
        <p:nvPicPr>
          <p:cNvPr id="23" name="Picture 6">
            <a:extLst>
              <a:ext uri="{FF2B5EF4-FFF2-40B4-BE49-F238E27FC236}">
                <a16:creationId xmlns:a16="http://schemas.microsoft.com/office/drawing/2014/main" id="{609CCE14-8691-AA67-4500-3293079021FA}"/>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16697" r="5150"/>
          <a:stretch/>
        </p:blipFill>
        <p:spPr>
          <a:xfrm>
            <a:off x="1826251" y="5455227"/>
            <a:ext cx="1828191" cy="1402773"/>
          </a:xfrm>
          <a:prstGeom prst="rect">
            <a:avLst/>
          </a:prstGeom>
        </p:spPr>
      </p:pic>
      <p:pic>
        <p:nvPicPr>
          <p:cNvPr id="24" name="Picture 2">
            <a:extLst>
              <a:ext uri="{FF2B5EF4-FFF2-40B4-BE49-F238E27FC236}">
                <a16:creationId xmlns:a16="http://schemas.microsoft.com/office/drawing/2014/main" id="{32C50D9A-CC94-568D-2806-7851B2CE881B}"/>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0" y="5455227"/>
            <a:ext cx="1828801" cy="1402773"/>
          </a:xfrm>
          <a:prstGeom prst="rect">
            <a:avLst/>
          </a:prstGeom>
        </p:spPr>
      </p:pic>
      <p:pic>
        <p:nvPicPr>
          <p:cNvPr id="26" name="Picture 2">
            <a:extLst>
              <a:ext uri="{FF2B5EF4-FFF2-40B4-BE49-F238E27FC236}">
                <a16:creationId xmlns:a16="http://schemas.microsoft.com/office/drawing/2014/main" id="{14DA2CD9-B872-9F92-5D9E-206FDAFD830E}"/>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l="5585" r="6649"/>
          <a:stretch/>
        </p:blipFill>
        <p:spPr>
          <a:xfrm>
            <a:off x="5464366" y="5455227"/>
            <a:ext cx="1852863" cy="1402773"/>
          </a:xfrm>
          <a:prstGeom prst="rect">
            <a:avLst/>
          </a:prstGeom>
        </p:spPr>
      </p:pic>
      <p:pic>
        <p:nvPicPr>
          <p:cNvPr id="25" name="Picture 3">
            <a:extLst>
              <a:ext uri="{FF2B5EF4-FFF2-40B4-BE49-F238E27FC236}">
                <a16:creationId xmlns:a16="http://schemas.microsoft.com/office/drawing/2014/main" id="{CD6F3341-A027-FD77-982D-50FEEC9BAF09}"/>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21975" r="8359"/>
          <a:stretch/>
        </p:blipFill>
        <p:spPr>
          <a:xfrm>
            <a:off x="3659629" y="5455227"/>
            <a:ext cx="1828800" cy="1402773"/>
          </a:xfrm>
          <a:prstGeom prst="rect">
            <a:avLst/>
          </a:prstGeom>
        </p:spPr>
      </p:pic>
    </p:spTree>
    <p:extLst>
      <p:ext uri="{BB962C8B-B14F-4D97-AF65-F5344CB8AC3E}">
        <p14:creationId xmlns:p14="http://schemas.microsoft.com/office/powerpoint/2010/main" val="3419764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769AE7-44F5-BDD2-52D4-0EF5279FBE35}"/>
              </a:ext>
            </a:extLst>
          </p:cNvPr>
          <p:cNvPicPr>
            <a:picLocks noChangeAspect="1"/>
          </p:cNvPicPr>
          <p:nvPr/>
        </p:nvPicPr>
        <p:blipFill rotWithShape="1">
          <a:blip r:embed="rId3">
            <a:extLst>
              <a:ext uri="{28A0092B-C50C-407E-A947-70E740481C1C}">
                <a14:useLocalDpi xmlns:a14="http://schemas.microsoft.com/office/drawing/2010/main" val="0"/>
              </a:ext>
            </a:extLst>
          </a:blip>
          <a:srcRect l="5585" r="6649"/>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The heart is a window to the mirror of the soul</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Accountability and judgment comes by one’s words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The heart contains treasures that guide the spirit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Belief in God brings out the best one can be</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God’s sees beauty in the heart of a quiet spirit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Hypocrites boast in appearance but not in heart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In life or death all are subject to God through Christ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Faith in God gives peaceful access to His good grace</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Hope is where hearts reaches for God</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Knowing God fulfills the deepest desires to live</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Trusting &amp; waiting on God strengthens the heart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A hardened heart denies the assurances of God</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God’s word comes to comfort &amp; establish our hearts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p:txBody>
      </p:sp>
      <p:sp>
        <p:nvSpPr>
          <p:cNvPr id="5" name="Rectangle 4"/>
          <p:cNvSpPr>
            <a:spLocks noChangeArrowheads="1"/>
          </p:cNvSpPr>
          <p:nvPr/>
        </p:nvSpPr>
        <p:spPr bwMode="auto">
          <a:xfrm rot="21202571">
            <a:off x="892142" y="1090439"/>
            <a:ext cx="7624272" cy="4407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a:defRPr/>
            </a:pPr>
            <a:r>
              <a:rPr lang="en-US" sz="95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To appreciate life, it is God who gives life</a:t>
            </a:r>
          </a:p>
        </p:txBody>
      </p:sp>
    </p:spTree>
    <p:extLst>
      <p:ext uri="{BB962C8B-B14F-4D97-AF65-F5344CB8AC3E}">
        <p14:creationId xmlns:p14="http://schemas.microsoft.com/office/powerpoint/2010/main" val="3464533838"/>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par>
                                <p:cTn id="135" presetID="6" presetClass="emph" presetSubtype="0" fill="hold" grpId="2" nodeType="withEffect">
                                  <p:stCondLst>
                                    <p:cond delay="300"/>
                                  </p:stCondLst>
                                  <p:childTnLst>
                                    <p:animScale>
                                      <p:cBhvr>
                                        <p:cTn id="136" dur="1500" fill="hold"/>
                                        <p:tgtEl>
                                          <p:spTgt spid="5"/>
                                        </p:tgtEl>
                                      </p:cBhvr>
                                      <p:by x="10000" y="10000"/>
                                    </p:animScale>
                                  </p:childTnLst>
                                </p:cTn>
                              </p:par>
                              <p:par>
                                <p:cTn id="137" presetID="8" presetClass="emph" presetSubtype="0" fill="hold" grpId="3" nodeType="withEffect">
                                  <p:stCondLst>
                                    <p:cond delay="300"/>
                                  </p:stCondLst>
                                  <p:childTnLst>
                                    <p:animRot by="1800000">
                                      <p:cBhvr>
                                        <p:cTn id="138" dur="1500" fill="hold"/>
                                        <p:tgtEl>
                                          <p:spTgt spid="5"/>
                                        </p:tgtEl>
                                        <p:attrNameLst>
                                          <p:attrName>r</p:attrName>
                                        </p:attrNameLst>
                                      </p:cBhvr>
                                    </p:animRot>
                                  </p:childTnLst>
                                </p:cTn>
                              </p:par>
                            </p:childTnLst>
                          </p:cTn>
                        </p:par>
                        <p:par>
                          <p:cTn id="139" fill="hold">
                            <p:stCondLst>
                              <p:cond delay="3800"/>
                            </p:stCondLst>
                            <p:childTnLst>
                              <p:par>
                                <p:cTn id="140" presetID="23" presetClass="exit" presetSubtype="32" fill="hold" nodeType="afterEffect">
                                  <p:stCondLst>
                                    <p:cond delay="0"/>
                                  </p:stCondLst>
                                  <p:childTnLst>
                                    <p:anim calcmode="lin" valueType="num">
                                      <p:cBhvr>
                                        <p:cTn id="141" dur="1750"/>
                                        <p:tgtEl>
                                          <p:spTgt spid="4">
                                            <p:txEl>
                                              <p:pRg st="0" end="0"/>
                                            </p:txEl>
                                          </p:spTgt>
                                        </p:tgtEl>
                                        <p:attrNameLst>
                                          <p:attrName>ppt_w</p:attrName>
                                        </p:attrNameLst>
                                      </p:cBhvr>
                                      <p:tavLst>
                                        <p:tav tm="0">
                                          <p:val>
                                            <p:strVal val="ppt_w"/>
                                          </p:val>
                                        </p:tav>
                                        <p:tav tm="100000">
                                          <p:val>
                                            <p:fltVal val="0"/>
                                          </p:val>
                                        </p:tav>
                                      </p:tavLst>
                                    </p:anim>
                                    <p:anim calcmode="lin" valueType="num">
                                      <p:cBhvr>
                                        <p:cTn id="142" dur="1750"/>
                                        <p:tgtEl>
                                          <p:spTgt spid="4">
                                            <p:txEl>
                                              <p:pRg st="0" end="0"/>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0" end="0"/>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1" end="1"/>
                                            </p:txEl>
                                          </p:spTgt>
                                        </p:tgtEl>
                                        <p:attrNameLst>
                                          <p:attrName>ppt_w</p:attrName>
                                        </p:attrNameLst>
                                      </p:cBhvr>
                                      <p:tavLst>
                                        <p:tav tm="0">
                                          <p:val>
                                            <p:strVal val="ppt_w"/>
                                          </p:val>
                                        </p:tav>
                                        <p:tav tm="100000">
                                          <p:val>
                                            <p:fltVal val="0"/>
                                          </p:val>
                                        </p:tav>
                                      </p:tavLst>
                                    </p:anim>
                                    <p:anim calcmode="lin" valueType="num">
                                      <p:cBhvr>
                                        <p:cTn id="146" dur="1750"/>
                                        <p:tgtEl>
                                          <p:spTgt spid="4">
                                            <p:txEl>
                                              <p:pRg st="1" end="1"/>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1" end="1"/>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2" end="2"/>
                                            </p:txEl>
                                          </p:spTgt>
                                        </p:tgtEl>
                                        <p:attrNameLst>
                                          <p:attrName>ppt_w</p:attrName>
                                        </p:attrNameLst>
                                      </p:cBhvr>
                                      <p:tavLst>
                                        <p:tav tm="0">
                                          <p:val>
                                            <p:strVal val="ppt_w"/>
                                          </p:val>
                                        </p:tav>
                                        <p:tav tm="100000">
                                          <p:val>
                                            <p:fltVal val="0"/>
                                          </p:val>
                                        </p:tav>
                                      </p:tavLst>
                                    </p:anim>
                                    <p:anim calcmode="lin" valueType="num">
                                      <p:cBhvr>
                                        <p:cTn id="150" dur="1750"/>
                                        <p:tgtEl>
                                          <p:spTgt spid="4">
                                            <p:txEl>
                                              <p:pRg st="2" end="2"/>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2" end="2"/>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3" end="3"/>
                                            </p:txEl>
                                          </p:spTgt>
                                        </p:tgtEl>
                                        <p:attrNameLst>
                                          <p:attrName>ppt_w</p:attrName>
                                        </p:attrNameLst>
                                      </p:cBhvr>
                                      <p:tavLst>
                                        <p:tav tm="0">
                                          <p:val>
                                            <p:strVal val="ppt_w"/>
                                          </p:val>
                                        </p:tav>
                                        <p:tav tm="100000">
                                          <p:val>
                                            <p:fltVal val="0"/>
                                          </p:val>
                                        </p:tav>
                                      </p:tavLst>
                                    </p:anim>
                                    <p:anim calcmode="lin" valueType="num">
                                      <p:cBhvr>
                                        <p:cTn id="154" dur="1750"/>
                                        <p:tgtEl>
                                          <p:spTgt spid="4">
                                            <p:txEl>
                                              <p:pRg st="3" end="3"/>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3" end="3"/>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4" end="4"/>
                                            </p:txEl>
                                          </p:spTgt>
                                        </p:tgtEl>
                                        <p:attrNameLst>
                                          <p:attrName>ppt_w</p:attrName>
                                        </p:attrNameLst>
                                      </p:cBhvr>
                                      <p:tavLst>
                                        <p:tav tm="0">
                                          <p:val>
                                            <p:strVal val="ppt_w"/>
                                          </p:val>
                                        </p:tav>
                                        <p:tav tm="100000">
                                          <p:val>
                                            <p:fltVal val="0"/>
                                          </p:val>
                                        </p:tav>
                                      </p:tavLst>
                                    </p:anim>
                                    <p:anim calcmode="lin" valueType="num">
                                      <p:cBhvr>
                                        <p:cTn id="158" dur="1750"/>
                                        <p:tgtEl>
                                          <p:spTgt spid="4">
                                            <p:txEl>
                                              <p:pRg st="4" end="4"/>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4" end="4"/>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5" end="5"/>
                                            </p:txEl>
                                          </p:spTgt>
                                        </p:tgtEl>
                                        <p:attrNameLst>
                                          <p:attrName>ppt_w</p:attrName>
                                        </p:attrNameLst>
                                      </p:cBhvr>
                                      <p:tavLst>
                                        <p:tav tm="0">
                                          <p:val>
                                            <p:strVal val="ppt_w"/>
                                          </p:val>
                                        </p:tav>
                                        <p:tav tm="100000">
                                          <p:val>
                                            <p:fltVal val="0"/>
                                          </p:val>
                                        </p:tav>
                                      </p:tavLst>
                                    </p:anim>
                                    <p:anim calcmode="lin" valueType="num">
                                      <p:cBhvr>
                                        <p:cTn id="162" dur="1750"/>
                                        <p:tgtEl>
                                          <p:spTgt spid="4">
                                            <p:txEl>
                                              <p:pRg st="5" end="5"/>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5" end="5"/>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6" end="6"/>
                                            </p:txEl>
                                          </p:spTgt>
                                        </p:tgtEl>
                                        <p:attrNameLst>
                                          <p:attrName>ppt_w</p:attrName>
                                        </p:attrNameLst>
                                      </p:cBhvr>
                                      <p:tavLst>
                                        <p:tav tm="0">
                                          <p:val>
                                            <p:strVal val="ppt_w"/>
                                          </p:val>
                                        </p:tav>
                                        <p:tav tm="100000">
                                          <p:val>
                                            <p:fltVal val="0"/>
                                          </p:val>
                                        </p:tav>
                                      </p:tavLst>
                                    </p:anim>
                                    <p:anim calcmode="lin" valueType="num">
                                      <p:cBhvr>
                                        <p:cTn id="166" dur="1750"/>
                                        <p:tgtEl>
                                          <p:spTgt spid="4">
                                            <p:txEl>
                                              <p:pRg st="6" end="6"/>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6" end="6"/>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7" end="7"/>
                                            </p:txEl>
                                          </p:spTgt>
                                        </p:tgtEl>
                                        <p:attrNameLst>
                                          <p:attrName>ppt_w</p:attrName>
                                        </p:attrNameLst>
                                      </p:cBhvr>
                                      <p:tavLst>
                                        <p:tav tm="0">
                                          <p:val>
                                            <p:strVal val="ppt_w"/>
                                          </p:val>
                                        </p:tav>
                                        <p:tav tm="100000">
                                          <p:val>
                                            <p:fltVal val="0"/>
                                          </p:val>
                                        </p:tav>
                                      </p:tavLst>
                                    </p:anim>
                                    <p:anim calcmode="lin" valueType="num">
                                      <p:cBhvr>
                                        <p:cTn id="170" dur="1750"/>
                                        <p:tgtEl>
                                          <p:spTgt spid="4">
                                            <p:txEl>
                                              <p:pRg st="7" end="7"/>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7" end="7"/>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8" end="8"/>
                                            </p:txEl>
                                          </p:spTgt>
                                        </p:tgtEl>
                                        <p:attrNameLst>
                                          <p:attrName>ppt_w</p:attrName>
                                        </p:attrNameLst>
                                      </p:cBhvr>
                                      <p:tavLst>
                                        <p:tav tm="0">
                                          <p:val>
                                            <p:strVal val="ppt_w"/>
                                          </p:val>
                                        </p:tav>
                                        <p:tav tm="100000">
                                          <p:val>
                                            <p:fltVal val="0"/>
                                          </p:val>
                                        </p:tav>
                                      </p:tavLst>
                                    </p:anim>
                                    <p:anim calcmode="lin" valueType="num">
                                      <p:cBhvr>
                                        <p:cTn id="174" dur="1750"/>
                                        <p:tgtEl>
                                          <p:spTgt spid="4">
                                            <p:txEl>
                                              <p:pRg st="8" end="8"/>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8" end="8"/>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9" end="9"/>
                                            </p:txEl>
                                          </p:spTgt>
                                        </p:tgtEl>
                                        <p:attrNameLst>
                                          <p:attrName>ppt_w</p:attrName>
                                        </p:attrNameLst>
                                      </p:cBhvr>
                                      <p:tavLst>
                                        <p:tav tm="0">
                                          <p:val>
                                            <p:strVal val="ppt_w"/>
                                          </p:val>
                                        </p:tav>
                                        <p:tav tm="100000">
                                          <p:val>
                                            <p:fltVal val="0"/>
                                          </p:val>
                                        </p:tav>
                                      </p:tavLst>
                                    </p:anim>
                                    <p:anim calcmode="lin" valueType="num">
                                      <p:cBhvr>
                                        <p:cTn id="178" dur="1750"/>
                                        <p:tgtEl>
                                          <p:spTgt spid="4">
                                            <p:txEl>
                                              <p:pRg st="9" end="9"/>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9" end="9"/>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0" end="10"/>
                                            </p:txEl>
                                          </p:spTgt>
                                        </p:tgtEl>
                                        <p:attrNameLst>
                                          <p:attrName>ppt_w</p:attrName>
                                        </p:attrNameLst>
                                      </p:cBhvr>
                                      <p:tavLst>
                                        <p:tav tm="0">
                                          <p:val>
                                            <p:strVal val="ppt_w"/>
                                          </p:val>
                                        </p:tav>
                                        <p:tav tm="100000">
                                          <p:val>
                                            <p:fltVal val="0"/>
                                          </p:val>
                                        </p:tav>
                                      </p:tavLst>
                                    </p:anim>
                                    <p:anim calcmode="lin" valueType="num">
                                      <p:cBhvr>
                                        <p:cTn id="182" dur="1750"/>
                                        <p:tgtEl>
                                          <p:spTgt spid="4">
                                            <p:txEl>
                                              <p:pRg st="10" end="10"/>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0" end="10"/>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6" dur="1750"/>
                                        <p:tgtEl>
                                          <p:spTgt spid="4">
                                            <p:txEl>
                                              <p:pRg st="11" end="11"/>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1" end="11"/>
                                            </p:txEl>
                                          </p:spTgt>
                                        </p:tgtEl>
                                        <p:attrNameLst>
                                          <p:attrName>style.visibility</p:attrName>
                                        </p:attrNameLst>
                                      </p:cBhvr>
                                      <p:to>
                                        <p:strVal val="hidden"/>
                                      </p:to>
                                    </p:set>
                                  </p:childTnLst>
                                </p:cTn>
                              </p:par>
                              <p:par>
                                <p:cTn id="188" presetID="23" presetClass="exit" presetSubtype="32" fill="hold" nodeType="withEffect">
                                  <p:stCondLst>
                                    <p:cond delay="0"/>
                                  </p:stCondLst>
                                  <p:childTnLst>
                                    <p:anim calcmode="lin" valueType="num">
                                      <p:cBhvr>
                                        <p:cTn id="189" dur="1750"/>
                                        <p:tgtEl>
                                          <p:spTgt spid="4">
                                            <p:txEl>
                                              <p:pRg st="12" end="12"/>
                                            </p:txEl>
                                          </p:spTgt>
                                        </p:tgtEl>
                                        <p:attrNameLst>
                                          <p:attrName>ppt_w</p:attrName>
                                        </p:attrNameLst>
                                      </p:cBhvr>
                                      <p:tavLst>
                                        <p:tav tm="0">
                                          <p:val>
                                            <p:strVal val="ppt_w"/>
                                          </p:val>
                                        </p:tav>
                                        <p:tav tm="100000">
                                          <p:val>
                                            <p:fltVal val="0"/>
                                          </p:val>
                                        </p:tav>
                                      </p:tavLst>
                                    </p:anim>
                                    <p:anim calcmode="lin" valueType="num">
                                      <p:cBhvr>
                                        <p:cTn id="190" dur="1750"/>
                                        <p:tgtEl>
                                          <p:spTgt spid="4">
                                            <p:txEl>
                                              <p:pRg st="12" end="12"/>
                                            </p:txEl>
                                          </p:spTgt>
                                        </p:tgtEl>
                                        <p:attrNameLst>
                                          <p:attrName>ppt_h</p:attrName>
                                        </p:attrNameLst>
                                      </p:cBhvr>
                                      <p:tavLst>
                                        <p:tav tm="0">
                                          <p:val>
                                            <p:strVal val="ppt_h"/>
                                          </p:val>
                                        </p:tav>
                                        <p:tav tm="100000">
                                          <p:val>
                                            <p:fltVal val="0"/>
                                          </p:val>
                                        </p:tav>
                                      </p:tavLst>
                                    </p:anim>
                                    <p:set>
                                      <p:cBhvr>
                                        <p:cTn id="191" dur="1" fill="hold">
                                          <p:stCondLst>
                                            <p:cond delay="1749"/>
                                          </p:stCondLst>
                                        </p:cTn>
                                        <p:tgtEl>
                                          <p:spTgt spid="4">
                                            <p:txEl>
                                              <p:pRg st="12" end="12"/>
                                            </p:txEl>
                                          </p:spTgt>
                                        </p:tgtEl>
                                        <p:attrNameLst>
                                          <p:attrName>style.visibility</p:attrName>
                                        </p:attrNameLst>
                                      </p:cBhvr>
                                      <p:to>
                                        <p:strVal val="hidden"/>
                                      </p:to>
                                    </p:set>
                                  </p:childTnLst>
                                </p:cTn>
                              </p:par>
                              <p:par>
                                <p:cTn id="192" presetID="0" presetClass="path" presetSubtype="0" accel="50000" decel="50000" fill="hold" nodeType="withEffect">
                                  <p:stCondLst>
                                    <p:cond delay="0"/>
                                  </p:stCondLst>
                                  <p:childTnLst>
                                    <p:animMotion origin="layout" path="M 3.05556E-6 3.7037E-6 L 0.07291 0.4074 " pathEditMode="relative" rAng="0" ptsTypes="AA">
                                      <p:cBhvr>
                                        <p:cTn id="193" dur="1750" fill="hold"/>
                                        <p:tgtEl>
                                          <p:spTgt spid="4">
                                            <p:txEl>
                                              <p:pRg st="0" end="0"/>
                                            </p:txEl>
                                          </p:spTgt>
                                        </p:tgtEl>
                                        <p:attrNameLst>
                                          <p:attrName>ppt_x</p:attrName>
                                          <p:attrName>ppt_y</p:attrName>
                                        </p:attrNameLst>
                                      </p:cBhvr>
                                      <p:rCtr x="3646" y="20370"/>
                                    </p:animMotion>
                                  </p:childTnLst>
                                </p:cTn>
                              </p:par>
                              <p:par>
                                <p:cTn id="194" presetID="0" presetClass="path" presetSubtype="0" accel="50000" decel="50000" fill="hold" nodeType="withEffect">
                                  <p:stCondLst>
                                    <p:cond delay="0"/>
                                  </p:stCondLst>
                                  <p:childTnLst>
                                    <p:animMotion origin="layout" path="M -3.88889E-6 -2.96296E-6 L 0.03108 0.33912 " pathEditMode="relative" rAng="0" ptsTypes="AA">
                                      <p:cBhvr>
                                        <p:cTn id="195" dur="1750" fill="hold"/>
                                        <p:tgtEl>
                                          <p:spTgt spid="4">
                                            <p:txEl>
                                              <p:pRg st="1" end="1"/>
                                            </p:txEl>
                                          </p:spTgt>
                                        </p:tgtEl>
                                        <p:attrNameLst>
                                          <p:attrName>ppt_x</p:attrName>
                                          <p:attrName>ppt_y</p:attrName>
                                        </p:attrNameLst>
                                      </p:cBhvr>
                                      <p:rCtr x="1545" y="16944"/>
                                    </p:animMotion>
                                  </p:childTnLst>
                                </p:cTn>
                              </p:par>
                              <p:par>
                                <p:cTn id="196" presetID="0" presetClass="path" presetSubtype="0" accel="50000" decel="50000" fill="hold" nodeType="withEffect">
                                  <p:stCondLst>
                                    <p:cond delay="0"/>
                                  </p:stCondLst>
                                  <p:childTnLst>
                                    <p:animMotion origin="layout" path="M 1.11111E-6 0.00023 L 0.05434 0.26644 " pathEditMode="relative" rAng="0" ptsTypes="AA">
                                      <p:cBhvr>
                                        <p:cTn id="197" dur="1750" fill="hold"/>
                                        <p:tgtEl>
                                          <p:spTgt spid="4">
                                            <p:txEl>
                                              <p:pRg st="2" end="2"/>
                                            </p:txEl>
                                          </p:spTgt>
                                        </p:tgtEl>
                                        <p:attrNameLst>
                                          <p:attrName>ppt_x</p:attrName>
                                          <p:attrName>ppt_y</p:attrName>
                                        </p:attrNameLst>
                                      </p:cBhvr>
                                      <p:rCtr x="2708" y="13310"/>
                                    </p:animMotion>
                                  </p:childTnLst>
                                </p:cTn>
                              </p:par>
                              <p:par>
                                <p:cTn id="198" presetID="0" presetClass="path" presetSubtype="0" accel="50000" decel="50000" fill="hold" nodeType="withEffect">
                                  <p:stCondLst>
                                    <p:cond delay="0"/>
                                  </p:stCondLst>
                                  <p:childTnLst>
                                    <p:animMotion origin="layout" path="M -8.33333E-7 0.00023 L 0.09826 0.19491 " pathEditMode="relative" rAng="0" ptsTypes="AA">
                                      <p:cBhvr>
                                        <p:cTn id="199" dur="1750" fill="hold"/>
                                        <p:tgtEl>
                                          <p:spTgt spid="4">
                                            <p:txEl>
                                              <p:pRg st="3" end="3"/>
                                            </p:txEl>
                                          </p:spTgt>
                                        </p:tgtEl>
                                        <p:attrNameLst>
                                          <p:attrName>ppt_x</p:attrName>
                                          <p:attrName>ppt_y</p:attrName>
                                        </p:attrNameLst>
                                      </p:cBhvr>
                                      <p:rCtr x="4913" y="9722"/>
                                    </p:animMotion>
                                  </p:childTnLst>
                                </p:cTn>
                              </p:par>
                              <p:par>
                                <p:cTn id="200" presetID="0" presetClass="path" presetSubtype="0" accel="50000" decel="50000" fill="hold" nodeType="withEffect">
                                  <p:stCondLst>
                                    <p:cond delay="0"/>
                                  </p:stCondLst>
                                  <p:childTnLst>
                                    <p:animMotion origin="layout" path="M -5.55556E-7 0.00069 L 0.0783 0.12176 " pathEditMode="relative" rAng="0" ptsTypes="AA">
                                      <p:cBhvr>
                                        <p:cTn id="201" dur="1750" fill="hold"/>
                                        <p:tgtEl>
                                          <p:spTgt spid="4">
                                            <p:txEl>
                                              <p:pRg st="4" end="4"/>
                                            </p:txEl>
                                          </p:spTgt>
                                        </p:tgtEl>
                                        <p:attrNameLst>
                                          <p:attrName>ppt_x</p:attrName>
                                          <p:attrName>ppt_y</p:attrName>
                                        </p:attrNameLst>
                                      </p:cBhvr>
                                      <p:rCtr x="3906" y="6042"/>
                                    </p:animMotion>
                                  </p:childTnLst>
                                </p:cTn>
                              </p:par>
                              <p:par>
                                <p:cTn id="202" presetID="0" presetClass="path" presetSubtype="0" accel="50000" decel="50000" fill="hold" nodeType="withEffect">
                                  <p:stCondLst>
                                    <p:cond delay="0"/>
                                  </p:stCondLst>
                                  <p:childTnLst>
                                    <p:animMotion origin="layout" path="M -1.11111E-6 0.00046 L 0.06198 0.04653 " pathEditMode="relative" rAng="0" ptsTypes="AA">
                                      <p:cBhvr>
                                        <p:cTn id="203" dur="1750" fill="hold"/>
                                        <p:tgtEl>
                                          <p:spTgt spid="4">
                                            <p:txEl>
                                              <p:pRg st="5" end="5"/>
                                            </p:txEl>
                                          </p:spTgt>
                                        </p:tgtEl>
                                        <p:attrNameLst>
                                          <p:attrName>ppt_x</p:attrName>
                                          <p:attrName>ppt_y</p:attrName>
                                        </p:attrNameLst>
                                      </p:cBhvr>
                                      <p:rCtr x="3090" y="2292"/>
                                    </p:animMotion>
                                  </p:childTnLst>
                                </p:cTn>
                              </p:par>
                              <p:par>
                                <p:cTn id="204" presetID="0" presetClass="path" presetSubtype="0" accel="50000" decel="50000" fill="hold" nodeType="withEffect">
                                  <p:stCondLst>
                                    <p:cond delay="0"/>
                                  </p:stCondLst>
                                  <p:childTnLst>
                                    <p:animMotion origin="layout" path="M 3.33333E-6 0.00046 L 0.03211 -0.02755 " pathEditMode="relative" rAng="0" ptsTypes="AA">
                                      <p:cBhvr>
                                        <p:cTn id="205" dur="1750" fill="hold"/>
                                        <p:tgtEl>
                                          <p:spTgt spid="4">
                                            <p:txEl>
                                              <p:pRg st="6" end="6"/>
                                            </p:txEl>
                                          </p:spTgt>
                                        </p:tgtEl>
                                        <p:attrNameLst>
                                          <p:attrName>ppt_x</p:attrName>
                                          <p:attrName>ppt_y</p:attrName>
                                        </p:attrNameLst>
                                      </p:cBhvr>
                                      <p:rCtr x="1597" y="-1412"/>
                                    </p:animMotion>
                                  </p:childTnLst>
                                </p:cTn>
                              </p:par>
                              <p:par>
                                <p:cTn id="206" presetID="0" presetClass="path" presetSubtype="0" accel="50000" decel="50000" fill="hold" nodeType="withEffect">
                                  <p:stCondLst>
                                    <p:cond delay="0"/>
                                  </p:stCondLst>
                                  <p:childTnLst>
                                    <p:animMotion origin="layout" path="M -3.88889E-6 0.00023 L 0.03177 -0.10023 " pathEditMode="relative" rAng="0" ptsTypes="AA">
                                      <p:cBhvr>
                                        <p:cTn id="207" dur="1750" fill="hold"/>
                                        <p:tgtEl>
                                          <p:spTgt spid="4">
                                            <p:txEl>
                                              <p:pRg st="7" end="7"/>
                                            </p:txEl>
                                          </p:spTgt>
                                        </p:tgtEl>
                                        <p:attrNameLst>
                                          <p:attrName>ppt_x</p:attrName>
                                          <p:attrName>ppt_y</p:attrName>
                                        </p:attrNameLst>
                                      </p:cBhvr>
                                      <p:rCtr x="1580" y="-5023"/>
                                    </p:animMotion>
                                  </p:childTnLst>
                                </p:cTn>
                              </p:par>
                              <p:par>
                                <p:cTn id="208" presetID="0" presetClass="path" presetSubtype="0" accel="50000" decel="50000" fill="hold" nodeType="withEffect">
                                  <p:stCondLst>
                                    <p:cond delay="0"/>
                                  </p:stCondLst>
                                  <p:childTnLst>
                                    <p:animMotion origin="layout" path="M -2.77778E-7 0.00069 L 0.15139 -0.17361 " pathEditMode="relative" rAng="0" ptsTypes="AA">
                                      <p:cBhvr>
                                        <p:cTn id="209" dur="1750" fill="hold"/>
                                        <p:tgtEl>
                                          <p:spTgt spid="4">
                                            <p:txEl>
                                              <p:pRg st="8" end="8"/>
                                            </p:txEl>
                                          </p:spTgt>
                                        </p:tgtEl>
                                        <p:attrNameLst>
                                          <p:attrName>ppt_x</p:attrName>
                                          <p:attrName>ppt_y</p:attrName>
                                        </p:attrNameLst>
                                      </p:cBhvr>
                                      <p:rCtr x="7569" y="-8727"/>
                                    </p:animMotion>
                                  </p:childTnLst>
                                </p:cTn>
                              </p:par>
                              <p:par>
                                <p:cTn id="210" presetID="0" presetClass="path" presetSubtype="0" accel="50000" decel="50000" fill="hold" nodeType="withEffect">
                                  <p:stCondLst>
                                    <p:cond delay="0"/>
                                  </p:stCondLst>
                                  <p:childTnLst>
                                    <p:animMotion origin="layout" path="M -2.22222E-6 0.00023 L 0.06962 -0.24746 " pathEditMode="relative" rAng="0" ptsTypes="AA">
                                      <p:cBhvr>
                                        <p:cTn id="211" dur="1750" fill="hold"/>
                                        <p:tgtEl>
                                          <p:spTgt spid="4">
                                            <p:txEl>
                                              <p:pRg st="9" end="9"/>
                                            </p:txEl>
                                          </p:spTgt>
                                        </p:tgtEl>
                                        <p:attrNameLst>
                                          <p:attrName>ppt_x</p:attrName>
                                          <p:attrName>ppt_y</p:attrName>
                                        </p:attrNameLst>
                                      </p:cBhvr>
                                      <p:rCtr x="3472" y="-12384"/>
                                    </p:animMotion>
                                  </p:childTnLst>
                                </p:cTn>
                              </p:par>
                              <p:par>
                                <p:cTn id="212" presetID="0" presetClass="path" presetSubtype="0" accel="50000" decel="50000" fill="hold" nodeType="withEffect">
                                  <p:stCondLst>
                                    <p:cond delay="0"/>
                                  </p:stCondLst>
                                  <p:childTnLst>
                                    <p:animMotion origin="layout" path="M -1.38889E-6 0.00023 L 0.05972 -0.32084 " pathEditMode="relative" rAng="0" ptsTypes="AA">
                                      <p:cBhvr>
                                        <p:cTn id="213" dur="1750" fill="hold"/>
                                        <p:tgtEl>
                                          <p:spTgt spid="4">
                                            <p:txEl>
                                              <p:pRg st="10" end="10"/>
                                            </p:txEl>
                                          </p:spTgt>
                                        </p:tgtEl>
                                        <p:attrNameLst>
                                          <p:attrName>ppt_x</p:attrName>
                                          <p:attrName>ppt_y</p:attrName>
                                        </p:attrNameLst>
                                      </p:cBhvr>
                                      <p:rCtr x="2986" y="-16065"/>
                                    </p:animMotion>
                                  </p:childTnLst>
                                </p:cTn>
                              </p:par>
                              <p:par>
                                <p:cTn id="214" presetID="0" presetClass="path" presetSubtype="0" accel="50000" decel="50000" fill="hold" nodeType="withEffect">
                                  <p:stCondLst>
                                    <p:cond delay="0"/>
                                  </p:stCondLst>
                                  <p:childTnLst>
                                    <p:animMotion origin="layout" path="M -4.44444E-6 0.00069 L 0.06615 -0.39514 " pathEditMode="relative" rAng="0" ptsTypes="AA">
                                      <p:cBhvr>
                                        <p:cTn id="215" dur="1750" fill="hold"/>
                                        <p:tgtEl>
                                          <p:spTgt spid="4">
                                            <p:txEl>
                                              <p:pRg st="11" end="11"/>
                                            </p:txEl>
                                          </p:spTgt>
                                        </p:tgtEl>
                                        <p:attrNameLst>
                                          <p:attrName>ppt_x</p:attrName>
                                          <p:attrName>ppt_y</p:attrName>
                                        </p:attrNameLst>
                                      </p:cBhvr>
                                      <p:rCtr x="3299" y="-19792"/>
                                    </p:animMotion>
                                  </p:childTnLst>
                                </p:cTn>
                              </p:par>
                              <p:par>
                                <p:cTn id="216" presetID="0" presetClass="path" presetSubtype="0" accel="50000" decel="50000" fill="hold" nodeType="withEffect">
                                  <p:stCondLst>
                                    <p:cond delay="0"/>
                                  </p:stCondLst>
                                  <p:childTnLst>
                                    <p:animMotion origin="layout" path="M -3.05556E-6 0.00046 L 0.02535 -0.46945 " pathEditMode="relative" rAng="0" ptsTypes="AA">
                                      <p:cBhvr>
                                        <p:cTn id="217" dur="1750" fill="hold"/>
                                        <p:tgtEl>
                                          <p:spTgt spid="4">
                                            <p:txEl>
                                              <p:pRg st="12" end="12"/>
                                            </p:txEl>
                                          </p:spTgt>
                                        </p:tgtEl>
                                        <p:attrNameLst>
                                          <p:attrName>ppt_x</p:attrName>
                                          <p:attrName>ppt_y</p:attrName>
                                        </p:attrNameLst>
                                      </p:cBhvr>
                                      <p:rCtr x="1267" y="-234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P spid="5" grpId="2"/>
      <p:bldP spid="5" grpId="3"/>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4431442"/>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a:t>
            </a:r>
            <a:r>
              <a:rPr lang="en-US" b="1" u="sng">
                <a:solidFill>
                  <a:srgbClr val="3333FF"/>
                </a:solidFill>
              </a:rPr>
              <a:t>www.RonBert.</a:t>
            </a:r>
            <a:r>
              <a:rPr lang="en-US" b="1" u="sng" dirty="0">
                <a:solidFill>
                  <a:srgbClr val="3333FF"/>
                </a:solidFill>
              </a:rPr>
              <a:t>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34496112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2B2DAD4-7F03-8190-891C-17A377F153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Morph1">
            <a:extLst>
              <a:ext uri="{FF2B5EF4-FFF2-40B4-BE49-F238E27FC236}">
                <a16:creationId xmlns:a16="http://schemas.microsoft.com/office/drawing/2014/main" id="{791FA9DE-0F80-C6F2-9E09-9F7C3ABB183B}"/>
              </a:ext>
            </a:extLst>
          </p:cNvPr>
          <p:cNvSpPr txBox="1">
            <a:spLocks noChangeArrowheads="1"/>
          </p:cNvSpPr>
          <p:nvPr/>
        </p:nvSpPr>
        <p:spPr bwMode="auto">
          <a:xfrm>
            <a:off x="162828" y="337310"/>
            <a:ext cx="4156509" cy="612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00"/>
                  </a:solidFill>
                  <a:prstDash val="solid"/>
                  <a:miter lim="800000"/>
                </a:ln>
                <a:solidFill>
                  <a:srgbClr val="C00000"/>
                </a:solidFill>
                <a:effectLst>
                  <a:glow rad="101600">
                    <a:schemeClr val="tx1"/>
                  </a:glow>
                  <a:outerShdw blurRad="50800" algn="tl" rotWithShape="0">
                    <a:srgbClr val="000000"/>
                  </a:outerShdw>
                </a:effectLst>
                <a:latin typeface="Calibri" panose="020F0502020204030204" pitchFamily="34" charset="0"/>
              </a:rPr>
              <a:t>A merry heart </a:t>
            </a:r>
          </a:p>
          <a:p>
            <a:pPr eaLnBrk="1" hangingPunct="1"/>
            <a:r>
              <a:rPr lang="en-US" altLang="en-US" b="1" kern="0" dirty="0">
                <a:ln w="3175" cmpd="sng">
                  <a:solidFill>
                    <a:srgbClr val="FFFF00"/>
                  </a:solidFill>
                  <a:prstDash val="solid"/>
                  <a:miter lim="800000"/>
                </a:ln>
                <a:solidFill>
                  <a:srgbClr val="C00000"/>
                </a:solidFill>
                <a:effectLst>
                  <a:glow rad="101600">
                    <a:schemeClr val="tx1"/>
                  </a:glow>
                  <a:outerShdw blurRad="50800" algn="tl" rotWithShape="0">
                    <a:srgbClr val="000000"/>
                  </a:outerShdw>
                </a:effectLst>
                <a:latin typeface="Calibri" panose="020F0502020204030204" pitchFamily="34" charset="0"/>
              </a:rPr>
              <a:t>has a continual feast, a cheerful</a:t>
            </a:r>
          </a:p>
          <a:p>
            <a:pPr eaLnBrk="1" hangingPunct="1"/>
            <a:r>
              <a:rPr lang="en-US" altLang="en-US" b="1" kern="0" dirty="0">
                <a:ln w="3175" cmpd="sng">
                  <a:solidFill>
                    <a:srgbClr val="FFFF00"/>
                  </a:solidFill>
                  <a:prstDash val="solid"/>
                  <a:miter lim="800000"/>
                </a:ln>
                <a:solidFill>
                  <a:srgbClr val="C00000"/>
                </a:solidFill>
                <a:effectLst>
                  <a:glow rad="101600">
                    <a:schemeClr val="tx1"/>
                  </a:glow>
                  <a:outerShdw blurRad="50800" algn="tl" rotWithShape="0">
                    <a:srgbClr val="000000"/>
                  </a:outerShdw>
                </a:effectLst>
                <a:latin typeface="Calibri" panose="020F0502020204030204" pitchFamily="34" charset="0"/>
              </a:rPr>
              <a:t>countenance</a:t>
            </a:r>
          </a:p>
          <a:p>
            <a:pPr eaLnBrk="1" hangingPunct="1"/>
            <a:endParaRPr lang="en-US" altLang="en-US" b="1" kern="0" dirty="0">
              <a:ln w="3175" cmpd="sng">
                <a:solidFill>
                  <a:srgbClr val="FFFF00"/>
                </a:solidFill>
                <a:prstDash val="solid"/>
                <a:miter lim="800000"/>
              </a:ln>
              <a:solidFill>
                <a:srgbClr val="C0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3175" cmpd="sng">
                  <a:solidFill>
                    <a:srgbClr val="FFFF00"/>
                  </a:solidFill>
                  <a:prstDash val="solid"/>
                  <a:miter lim="800000"/>
                </a:ln>
                <a:solidFill>
                  <a:srgbClr val="C00000"/>
                </a:solidFill>
                <a:effectLst>
                  <a:glow rad="101600">
                    <a:schemeClr val="tx1"/>
                  </a:glow>
                  <a:outerShdw blurRad="50800" algn="tl" rotWithShape="0">
                    <a:srgbClr val="000000"/>
                  </a:outerShdw>
                </a:effectLst>
                <a:latin typeface="Calibri" panose="020F0502020204030204" pitchFamily="34" charset="0"/>
              </a:rPr>
              <a:t>The heart of</a:t>
            </a:r>
          </a:p>
          <a:p>
            <a:pPr eaLnBrk="1" hangingPunct="1"/>
            <a:r>
              <a:rPr lang="en-US" altLang="en-US" b="1" kern="0" dirty="0">
                <a:ln w="3175" cmpd="sng">
                  <a:solidFill>
                    <a:srgbClr val="FFFF00"/>
                  </a:solidFill>
                  <a:prstDash val="solid"/>
                  <a:miter lim="800000"/>
                </a:ln>
                <a:solidFill>
                  <a:srgbClr val="C00000"/>
                </a:solidFill>
                <a:effectLst>
                  <a:glow rad="101600">
                    <a:schemeClr val="tx1"/>
                  </a:glow>
                  <a:outerShdw blurRad="50800" algn="tl" rotWithShape="0">
                    <a:srgbClr val="000000"/>
                  </a:outerShdw>
                </a:effectLst>
                <a:latin typeface="Calibri" panose="020F0502020204030204" pitchFamily="34" charset="0"/>
              </a:rPr>
              <a:t>him who has</a:t>
            </a:r>
          </a:p>
          <a:p>
            <a:pPr eaLnBrk="1" hangingPunct="1"/>
            <a:r>
              <a:rPr lang="en-US" altLang="en-US" b="1" kern="0" dirty="0">
                <a:ln w="3175" cmpd="sng">
                  <a:solidFill>
                    <a:srgbClr val="FFFF00"/>
                  </a:solidFill>
                  <a:prstDash val="solid"/>
                  <a:miter lim="800000"/>
                </a:ln>
                <a:solidFill>
                  <a:srgbClr val="C00000"/>
                </a:solidFill>
                <a:effectLst>
                  <a:glow rad="101600">
                    <a:schemeClr val="tx1"/>
                  </a:glow>
                  <a:outerShdw blurRad="50800" algn="tl" rotWithShape="0">
                    <a:srgbClr val="000000"/>
                  </a:outerShdw>
                </a:effectLst>
                <a:latin typeface="Calibri" panose="020F0502020204030204" pitchFamily="34" charset="0"/>
              </a:rPr>
              <a:t>understanding</a:t>
            </a:r>
          </a:p>
          <a:p>
            <a:pPr eaLnBrk="1" hangingPunct="1"/>
            <a:r>
              <a:rPr lang="en-US" altLang="en-US" b="1" kern="0" dirty="0">
                <a:ln w="3175" cmpd="sng">
                  <a:solidFill>
                    <a:srgbClr val="FFFF00"/>
                  </a:solidFill>
                  <a:prstDash val="solid"/>
                  <a:miter lim="800000"/>
                </a:ln>
                <a:solidFill>
                  <a:srgbClr val="C00000"/>
                </a:solidFill>
                <a:effectLst>
                  <a:glow rad="101600">
                    <a:schemeClr val="tx1"/>
                  </a:glow>
                  <a:outerShdw blurRad="50800" algn="tl" rotWithShape="0">
                    <a:srgbClr val="000000"/>
                  </a:outerShdw>
                </a:effectLst>
                <a:latin typeface="Calibri" panose="020F0502020204030204" pitchFamily="34" charset="0"/>
              </a:rPr>
              <a:t>seeks knowledge</a:t>
            </a:r>
            <a:r>
              <a:rPr lang="en-US" altLang="en-US" b="1" kern="0" dirty="0">
                <a:ln w="3175" cmpd="sng">
                  <a:solidFill>
                    <a:srgbClr val="21C5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Morph2">
            <a:extLst>
              <a:ext uri="{FF2B5EF4-FFF2-40B4-BE49-F238E27FC236}">
                <a16:creationId xmlns:a16="http://schemas.microsoft.com/office/drawing/2014/main" id="{5012D46E-F35F-CE85-5E39-AAA10C1FE5B4}"/>
              </a:ext>
            </a:extLst>
          </p:cNvPr>
          <p:cNvSpPr txBox="1">
            <a:spLocks noChangeArrowheads="1"/>
          </p:cNvSpPr>
          <p:nvPr/>
        </p:nvSpPr>
        <p:spPr bwMode="auto">
          <a:xfrm>
            <a:off x="3922295" y="336882"/>
            <a:ext cx="5105400" cy="6100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21C5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by sorrow of </a:t>
            </a:r>
          </a:p>
          <a:p>
            <a:pPr eaLnBrk="1" hangingPunct="1"/>
            <a:r>
              <a:rPr lang="en-US" altLang="en-US" b="1" kern="0" dirty="0">
                <a:ln w="3175" cmpd="sng">
                  <a:solidFill>
                    <a:srgbClr val="21C5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the heart the </a:t>
            </a:r>
          </a:p>
          <a:p>
            <a:pPr eaLnBrk="1" hangingPunct="1"/>
            <a:r>
              <a:rPr lang="en-US" altLang="en-US" b="1" kern="0" dirty="0">
                <a:ln w="3175" cmpd="sng">
                  <a:solidFill>
                    <a:srgbClr val="21C5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spirit is broken</a:t>
            </a:r>
          </a:p>
          <a:p>
            <a:pPr eaLnBrk="1" hangingPunct="1"/>
            <a:endParaRPr lang="en-US" altLang="en-US" b="1" kern="0" dirty="0">
              <a:ln w="3175" cmpd="sng">
                <a:solidFill>
                  <a:srgbClr val="21C5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3175" cmpd="sng">
                  <a:solidFill>
                    <a:srgbClr val="21C5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the mouth of fools feeds on foolishness</a:t>
            </a:r>
          </a:p>
          <a:p>
            <a:pPr eaLnBrk="1" hangingPunct="1"/>
            <a:endParaRPr lang="en-US" altLang="en-US" b="1" kern="0" dirty="0">
              <a:ln w="3175" cmpd="sng">
                <a:solidFill>
                  <a:srgbClr val="21C5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3175" cmpd="sng">
                  <a:solidFill>
                    <a:srgbClr val="21C5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All the days of the afflicted are evil</a:t>
            </a:r>
          </a:p>
        </p:txBody>
      </p:sp>
      <p:sp>
        <p:nvSpPr>
          <p:cNvPr id="3074" name="Main"/>
          <p:cNvSpPr>
            <a:spLocks noGrp="1" noChangeArrowheads="1"/>
          </p:cNvSpPr>
          <p:nvPr>
            <p:ph type="title"/>
          </p:nvPr>
        </p:nvSpPr>
        <p:spPr>
          <a:xfrm>
            <a:off x="304800" y="289719"/>
            <a:ext cx="85344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 merry heart makes a cheerful countenance, But by sorrow of the heart the spirit is broken. The heart of him who has understanding seeks knowledge, But the mouth   of fools feeds on foolishness. All the days of the afflicted are evil, But he who is of a merry heart has a continual feast.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15:13-15 </a:t>
            </a:r>
          </a:p>
        </p:txBody>
      </p:sp>
      <p:sp>
        <p:nvSpPr>
          <p:cNvPr id="3" name="Rectangle 2">
            <a:extLst>
              <a:ext uri="{FF2B5EF4-FFF2-40B4-BE49-F238E27FC236}">
                <a16:creationId xmlns:a16="http://schemas.microsoft.com/office/drawing/2014/main" id="{2C9B0AAC-539E-5522-7A48-AB1B6DC87AA1}"/>
              </a:ext>
            </a:extLst>
          </p:cNvPr>
          <p:cNvSpPr txBox="1">
            <a:spLocks noChangeArrowheads="1"/>
          </p:cNvSpPr>
          <p:nvPr/>
        </p:nvSpPr>
        <p:spPr bwMode="auto">
          <a:xfrm>
            <a:off x="771524" y="330994"/>
            <a:ext cx="3535781" cy="831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 merry heart</a:t>
            </a:r>
          </a:p>
        </p:txBody>
      </p:sp>
      <p:sp>
        <p:nvSpPr>
          <p:cNvPr id="7" name="Rectangle 2">
            <a:extLst>
              <a:ext uri="{FF2B5EF4-FFF2-40B4-BE49-F238E27FC236}">
                <a16:creationId xmlns:a16="http://schemas.microsoft.com/office/drawing/2014/main" id="{3486D571-9073-2410-1E4A-960545F4B924}"/>
              </a:ext>
            </a:extLst>
          </p:cNvPr>
          <p:cNvSpPr txBox="1">
            <a:spLocks noChangeArrowheads="1"/>
          </p:cNvSpPr>
          <p:nvPr/>
        </p:nvSpPr>
        <p:spPr bwMode="auto">
          <a:xfrm>
            <a:off x="7582327" y="5057140"/>
            <a:ext cx="1162893" cy="76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has</a:t>
            </a:r>
          </a:p>
        </p:txBody>
      </p:sp>
      <p:sp>
        <p:nvSpPr>
          <p:cNvPr id="8" name="Rectangle 2">
            <a:extLst>
              <a:ext uri="{FF2B5EF4-FFF2-40B4-BE49-F238E27FC236}">
                <a16:creationId xmlns:a16="http://schemas.microsoft.com/office/drawing/2014/main" id="{FCEAEE0E-EB39-0E33-3F34-54F2211FCC1C}"/>
              </a:ext>
            </a:extLst>
          </p:cNvPr>
          <p:cNvSpPr txBox="1">
            <a:spLocks noChangeArrowheads="1"/>
          </p:cNvSpPr>
          <p:nvPr/>
        </p:nvSpPr>
        <p:spPr bwMode="auto">
          <a:xfrm>
            <a:off x="520994" y="5713661"/>
            <a:ext cx="3053261" cy="794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 continual</a:t>
            </a:r>
          </a:p>
        </p:txBody>
      </p:sp>
      <p:sp>
        <p:nvSpPr>
          <p:cNvPr id="9" name="Rectangle 2">
            <a:extLst>
              <a:ext uri="{FF2B5EF4-FFF2-40B4-BE49-F238E27FC236}">
                <a16:creationId xmlns:a16="http://schemas.microsoft.com/office/drawing/2014/main" id="{75D98B38-3B47-D3E2-F82A-6A127D1E2A71}"/>
              </a:ext>
            </a:extLst>
          </p:cNvPr>
          <p:cNvSpPr txBox="1">
            <a:spLocks noChangeArrowheads="1"/>
          </p:cNvSpPr>
          <p:nvPr/>
        </p:nvSpPr>
        <p:spPr bwMode="auto">
          <a:xfrm>
            <a:off x="3245644" y="5713661"/>
            <a:ext cx="1575172" cy="801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feast</a:t>
            </a:r>
          </a:p>
        </p:txBody>
      </p:sp>
      <p:sp>
        <p:nvSpPr>
          <p:cNvPr id="10" name="Rectangle 2">
            <a:extLst>
              <a:ext uri="{FF2B5EF4-FFF2-40B4-BE49-F238E27FC236}">
                <a16:creationId xmlns:a16="http://schemas.microsoft.com/office/drawing/2014/main" id="{4A6D553D-7983-A607-A071-EEFC86EA81F3}"/>
              </a:ext>
            </a:extLst>
          </p:cNvPr>
          <p:cNvSpPr txBox="1">
            <a:spLocks noChangeArrowheads="1"/>
          </p:cNvSpPr>
          <p:nvPr/>
        </p:nvSpPr>
        <p:spPr bwMode="auto">
          <a:xfrm>
            <a:off x="3465095" y="1018268"/>
            <a:ext cx="35905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p>
        </p:txBody>
      </p:sp>
      <p:sp>
        <p:nvSpPr>
          <p:cNvPr id="11" name="Rectangle 2">
            <a:extLst>
              <a:ext uri="{FF2B5EF4-FFF2-40B4-BE49-F238E27FC236}">
                <a16:creationId xmlns:a16="http://schemas.microsoft.com/office/drawing/2014/main" id="{4AD61F7A-347C-6131-3228-2DBC6FD73BA4}"/>
              </a:ext>
            </a:extLst>
          </p:cNvPr>
          <p:cNvSpPr txBox="1">
            <a:spLocks noChangeArrowheads="1"/>
          </p:cNvSpPr>
          <p:nvPr/>
        </p:nvSpPr>
        <p:spPr bwMode="auto">
          <a:xfrm>
            <a:off x="5727031" y="344500"/>
            <a:ext cx="2688307" cy="800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 cheerful</a:t>
            </a:r>
          </a:p>
        </p:txBody>
      </p:sp>
      <p:sp>
        <p:nvSpPr>
          <p:cNvPr id="12" name="Rectangle 2">
            <a:extLst>
              <a:ext uri="{FF2B5EF4-FFF2-40B4-BE49-F238E27FC236}">
                <a16:creationId xmlns:a16="http://schemas.microsoft.com/office/drawing/2014/main" id="{AAB56390-FADB-2E9D-C09F-3695700035C3}"/>
              </a:ext>
            </a:extLst>
          </p:cNvPr>
          <p:cNvSpPr txBox="1">
            <a:spLocks noChangeArrowheads="1"/>
          </p:cNvSpPr>
          <p:nvPr/>
        </p:nvSpPr>
        <p:spPr bwMode="auto">
          <a:xfrm>
            <a:off x="400050" y="1006236"/>
            <a:ext cx="3303788" cy="817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countenance</a:t>
            </a:r>
          </a:p>
        </p:txBody>
      </p:sp>
      <p:sp>
        <p:nvSpPr>
          <p:cNvPr id="14" name="Rectangle 2">
            <a:extLst>
              <a:ext uri="{FF2B5EF4-FFF2-40B4-BE49-F238E27FC236}">
                <a16:creationId xmlns:a16="http://schemas.microsoft.com/office/drawing/2014/main" id="{30A590B3-5BF1-564F-EE49-9BC9FDD84DF3}"/>
              </a:ext>
            </a:extLst>
          </p:cNvPr>
          <p:cNvSpPr txBox="1">
            <a:spLocks noChangeArrowheads="1"/>
          </p:cNvSpPr>
          <p:nvPr/>
        </p:nvSpPr>
        <p:spPr bwMode="auto">
          <a:xfrm>
            <a:off x="6280484" y="1704975"/>
            <a:ext cx="2587292" cy="761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heart</a:t>
            </a:r>
          </a:p>
        </p:txBody>
      </p:sp>
      <p:sp>
        <p:nvSpPr>
          <p:cNvPr id="15" name="Rectangle 2">
            <a:extLst>
              <a:ext uri="{FF2B5EF4-FFF2-40B4-BE49-F238E27FC236}">
                <a16:creationId xmlns:a16="http://schemas.microsoft.com/office/drawing/2014/main" id="{ABDAC0F7-89B2-3D48-F66E-0F68C2D88CAD}"/>
              </a:ext>
            </a:extLst>
          </p:cNvPr>
          <p:cNvSpPr txBox="1">
            <a:spLocks noChangeArrowheads="1"/>
          </p:cNvSpPr>
          <p:nvPr/>
        </p:nvSpPr>
        <p:spPr bwMode="auto">
          <a:xfrm>
            <a:off x="867060" y="2361794"/>
            <a:ext cx="76923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of</a:t>
            </a:r>
          </a:p>
        </p:txBody>
      </p:sp>
      <p:sp>
        <p:nvSpPr>
          <p:cNvPr id="16" name="Rectangle 2">
            <a:extLst>
              <a:ext uri="{FF2B5EF4-FFF2-40B4-BE49-F238E27FC236}">
                <a16:creationId xmlns:a16="http://schemas.microsoft.com/office/drawing/2014/main" id="{7E0E2B57-0FE2-D770-4BEB-80774CACDC8D}"/>
              </a:ext>
            </a:extLst>
          </p:cNvPr>
          <p:cNvSpPr txBox="1">
            <a:spLocks noChangeArrowheads="1"/>
          </p:cNvSpPr>
          <p:nvPr/>
        </p:nvSpPr>
        <p:spPr bwMode="auto">
          <a:xfrm>
            <a:off x="1490662" y="2349763"/>
            <a:ext cx="3267943" cy="81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him who has</a:t>
            </a:r>
          </a:p>
        </p:txBody>
      </p:sp>
      <p:sp>
        <p:nvSpPr>
          <p:cNvPr id="17" name="Rectangle 2">
            <a:extLst>
              <a:ext uri="{FF2B5EF4-FFF2-40B4-BE49-F238E27FC236}">
                <a16:creationId xmlns:a16="http://schemas.microsoft.com/office/drawing/2014/main" id="{46B87B4A-6830-FCA5-07BD-520410EF5A36}"/>
              </a:ext>
            </a:extLst>
          </p:cNvPr>
          <p:cNvSpPr txBox="1">
            <a:spLocks noChangeArrowheads="1"/>
          </p:cNvSpPr>
          <p:nvPr/>
        </p:nvSpPr>
        <p:spPr bwMode="auto">
          <a:xfrm>
            <a:off x="4536691" y="2361794"/>
            <a:ext cx="3757203" cy="790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understanding</a:t>
            </a:r>
          </a:p>
        </p:txBody>
      </p:sp>
      <p:sp>
        <p:nvSpPr>
          <p:cNvPr id="18" name="Rectangle 2">
            <a:extLst>
              <a:ext uri="{FF2B5EF4-FFF2-40B4-BE49-F238E27FC236}">
                <a16:creationId xmlns:a16="http://schemas.microsoft.com/office/drawing/2014/main" id="{4330CF14-1D01-6C37-84CE-1C0659D6043E}"/>
              </a:ext>
            </a:extLst>
          </p:cNvPr>
          <p:cNvSpPr txBox="1">
            <a:spLocks noChangeArrowheads="1"/>
          </p:cNvSpPr>
          <p:nvPr/>
        </p:nvSpPr>
        <p:spPr bwMode="auto">
          <a:xfrm>
            <a:off x="519113" y="3028950"/>
            <a:ext cx="4452310" cy="797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seeks knowledge</a:t>
            </a:r>
          </a:p>
        </p:txBody>
      </p:sp>
      <p:sp>
        <p:nvSpPr>
          <p:cNvPr id="19" name="Rectangle 2">
            <a:extLst>
              <a:ext uri="{FF2B5EF4-FFF2-40B4-BE49-F238E27FC236}">
                <a16:creationId xmlns:a16="http://schemas.microsoft.com/office/drawing/2014/main" id="{F4D49437-CCF6-52F4-69DD-A16D6A40B8CC}"/>
              </a:ext>
            </a:extLst>
          </p:cNvPr>
          <p:cNvSpPr txBox="1">
            <a:spLocks noChangeArrowheads="1"/>
          </p:cNvSpPr>
          <p:nvPr/>
        </p:nvSpPr>
        <p:spPr bwMode="auto">
          <a:xfrm>
            <a:off x="4593432" y="1026289"/>
            <a:ext cx="325993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by sorrow of</a:t>
            </a:r>
          </a:p>
        </p:txBody>
      </p:sp>
      <p:sp>
        <p:nvSpPr>
          <p:cNvPr id="20" name="Rectangle 2">
            <a:extLst>
              <a:ext uri="{FF2B5EF4-FFF2-40B4-BE49-F238E27FC236}">
                <a16:creationId xmlns:a16="http://schemas.microsoft.com/office/drawing/2014/main" id="{1148B8A8-AD05-FDDF-2EEA-D131A2DB4D3B}"/>
              </a:ext>
            </a:extLst>
          </p:cNvPr>
          <p:cNvSpPr txBox="1">
            <a:spLocks noChangeArrowheads="1"/>
          </p:cNvSpPr>
          <p:nvPr/>
        </p:nvSpPr>
        <p:spPr bwMode="auto">
          <a:xfrm>
            <a:off x="7645190" y="1026038"/>
            <a:ext cx="111780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a:t>
            </a:r>
          </a:p>
        </p:txBody>
      </p:sp>
      <p:sp>
        <p:nvSpPr>
          <p:cNvPr id="21" name="Rectangle 2">
            <a:extLst>
              <a:ext uri="{FF2B5EF4-FFF2-40B4-BE49-F238E27FC236}">
                <a16:creationId xmlns:a16="http://schemas.microsoft.com/office/drawing/2014/main" id="{5AA7D88A-7811-5EFD-91E0-5CBCCECB75B1}"/>
              </a:ext>
            </a:extLst>
          </p:cNvPr>
          <p:cNvSpPr txBox="1">
            <a:spLocks noChangeArrowheads="1"/>
          </p:cNvSpPr>
          <p:nvPr/>
        </p:nvSpPr>
        <p:spPr bwMode="auto">
          <a:xfrm>
            <a:off x="259555" y="1690689"/>
            <a:ext cx="2537903" cy="788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heart the</a:t>
            </a:r>
          </a:p>
        </p:txBody>
      </p:sp>
      <p:sp>
        <p:nvSpPr>
          <p:cNvPr id="22" name="Rectangle 2">
            <a:extLst>
              <a:ext uri="{FF2B5EF4-FFF2-40B4-BE49-F238E27FC236}">
                <a16:creationId xmlns:a16="http://schemas.microsoft.com/office/drawing/2014/main" id="{B323D111-20DF-3E79-0744-100223A574E0}"/>
              </a:ext>
            </a:extLst>
          </p:cNvPr>
          <p:cNvSpPr txBox="1">
            <a:spLocks noChangeArrowheads="1"/>
          </p:cNvSpPr>
          <p:nvPr/>
        </p:nvSpPr>
        <p:spPr bwMode="auto">
          <a:xfrm>
            <a:off x="2526506" y="1700058"/>
            <a:ext cx="3856363" cy="77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spirit is broken</a:t>
            </a:r>
          </a:p>
        </p:txBody>
      </p:sp>
      <p:sp>
        <p:nvSpPr>
          <p:cNvPr id="23" name="Rectangle 2">
            <a:extLst>
              <a:ext uri="{FF2B5EF4-FFF2-40B4-BE49-F238E27FC236}">
                <a16:creationId xmlns:a16="http://schemas.microsoft.com/office/drawing/2014/main" id="{C12AB74F-DFC9-465A-8652-630935AB8102}"/>
              </a:ext>
            </a:extLst>
          </p:cNvPr>
          <p:cNvSpPr txBox="1">
            <a:spLocks noChangeArrowheads="1"/>
          </p:cNvSpPr>
          <p:nvPr/>
        </p:nvSpPr>
        <p:spPr bwMode="auto">
          <a:xfrm>
            <a:off x="5710614" y="3040324"/>
            <a:ext cx="287855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mouth</a:t>
            </a:r>
          </a:p>
        </p:txBody>
      </p:sp>
      <p:sp>
        <p:nvSpPr>
          <p:cNvPr id="24" name="Rectangle 2">
            <a:extLst>
              <a:ext uri="{FF2B5EF4-FFF2-40B4-BE49-F238E27FC236}">
                <a16:creationId xmlns:a16="http://schemas.microsoft.com/office/drawing/2014/main" id="{ED9733BC-2B9D-4E12-15CD-68219D03FE70}"/>
              </a:ext>
            </a:extLst>
          </p:cNvPr>
          <p:cNvSpPr txBox="1">
            <a:spLocks noChangeArrowheads="1"/>
          </p:cNvSpPr>
          <p:nvPr/>
        </p:nvSpPr>
        <p:spPr bwMode="auto">
          <a:xfrm>
            <a:off x="657225" y="3697300"/>
            <a:ext cx="2104139" cy="81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of fools</a:t>
            </a:r>
          </a:p>
        </p:txBody>
      </p:sp>
      <p:sp>
        <p:nvSpPr>
          <p:cNvPr id="25" name="Rectangle 2">
            <a:extLst>
              <a:ext uri="{FF2B5EF4-FFF2-40B4-BE49-F238E27FC236}">
                <a16:creationId xmlns:a16="http://schemas.microsoft.com/office/drawing/2014/main" id="{413162A3-49AD-7F15-627A-05241337330C}"/>
              </a:ext>
            </a:extLst>
          </p:cNvPr>
          <p:cNvSpPr txBox="1">
            <a:spLocks noChangeArrowheads="1"/>
          </p:cNvSpPr>
          <p:nvPr/>
        </p:nvSpPr>
        <p:spPr bwMode="auto">
          <a:xfrm>
            <a:off x="2497932" y="3711712"/>
            <a:ext cx="512683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feeds on foolishness</a:t>
            </a:r>
          </a:p>
        </p:txBody>
      </p:sp>
      <p:sp>
        <p:nvSpPr>
          <p:cNvPr id="26" name="Rectangle 2">
            <a:extLst>
              <a:ext uri="{FF2B5EF4-FFF2-40B4-BE49-F238E27FC236}">
                <a16:creationId xmlns:a16="http://schemas.microsoft.com/office/drawing/2014/main" id="{2F47961E-9F0D-790F-2865-F236C200690E}"/>
              </a:ext>
            </a:extLst>
          </p:cNvPr>
          <p:cNvSpPr txBox="1">
            <a:spLocks noChangeArrowheads="1"/>
          </p:cNvSpPr>
          <p:nvPr/>
        </p:nvSpPr>
        <p:spPr bwMode="auto">
          <a:xfrm>
            <a:off x="7543801" y="3693320"/>
            <a:ext cx="912018" cy="806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p>
        </p:txBody>
      </p:sp>
      <p:sp>
        <p:nvSpPr>
          <p:cNvPr id="27" name="Rectangle 2">
            <a:extLst>
              <a:ext uri="{FF2B5EF4-FFF2-40B4-BE49-F238E27FC236}">
                <a16:creationId xmlns:a16="http://schemas.microsoft.com/office/drawing/2014/main" id="{E000D055-ED16-0F70-F9E9-D2785AE01762}"/>
              </a:ext>
            </a:extLst>
          </p:cNvPr>
          <p:cNvSpPr txBox="1">
            <a:spLocks noChangeArrowheads="1"/>
          </p:cNvSpPr>
          <p:nvPr/>
        </p:nvSpPr>
        <p:spPr bwMode="auto">
          <a:xfrm>
            <a:off x="542925" y="4383100"/>
            <a:ext cx="4047238" cy="777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days of the</a:t>
            </a:r>
          </a:p>
        </p:txBody>
      </p:sp>
      <p:sp>
        <p:nvSpPr>
          <p:cNvPr id="28" name="Rectangle 2">
            <a:extLst>
              <a:ext uri="{FF2B5EF4-FFF2-40B4-BE49-F238E27FC236}">
                <a16:creationId xmlns:a16="http://schemas.microsoft.com/office/drawing/2014/main" id="{551536AC-DAA6-B2F6-D847-27FFDFC73DB9}"/>
              </a:ext>
            </a:extLst>
          </p:cNvPr>
          <p:cNvSpPr txBox="1">
            <a:spLocks noChangeArrowheads="1"/>
          </p:cNvSpPr>
          <p:nvPr/>
        </p:nvSpPr>
        <p:spPr bwMode="auto">
          <a:xfrm>
            <a:off x="4164807" y="4383099"/>
            <a:ext cx="4269330" cy="774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afflicted are evil</a:t>
            </a:r>
          </a:p>
        </p:txBody>
      </p:sp>
      <p:sp>
        <p:nvSpPr>
          <p:cNvPr id="6" name="Rectangle 2">
            <a:extLst>
              <a:ext uri="{FF2B5EF4-FFF2-40B4-BE49-F238E27FC236}">
                <a16:creationId xmlns:a16="http://schemas.microsoft.com/office/drawing/2014/main" id="{CB0514D3-1FEF-B765-AF0C-C0F8F6C8A65A}"/>
              </a:ext>
            </a:extLst>
          </p:cNvPr>
          <p:cNvSpPr txBox="1">
            <a:spLocks noChangeArrowheads="1"/>
          </p:cNvSpPr>
          <p:nvPr/>
        </p:nvSpPr>
        <p:spPr bwMode="auto">
          <a:xfrm>
            <a:off x="102740" y="5681663"/>
            <a:ext cx="1602235" cy="792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seeks</a:t>
            </a:r>
          </a:p>
        </p:txBody>
      </p:sp>
      <p:sp>
        <p:nvSpPr>
          <p:cNvPr id="29" name="Rectangle: Rounded Corners 28">
            <a:extLst>
              <a:ext uri="{FF2B5EF4-FFF2-40B4-BE49-F238E27FC236}">
                <a16:creationId xmlns:a16="http://schemas.microsoft.com/office/drawing/2014/main" id="{B988B3FE-E47E-2067-BC49-9774AE63488D}"/>
              </a:ext>
            </a:extLst>
          </p:cNvPr>
          <p:cNvSpPr/>
          <p:nvPr/>
        </p:nvSpPr>
        <p:spPr>
          <a:xfrm>
            <a:off x="251460" y="1737360"/>
            <a:ext cx="1360170" cy="674370"/>
          </a:xfrm>
          <a:prstGeom prst="roundRect">
            <a:avLst/>
          </a:prstGeom>
          <a:noFill/>
          <a:ln w="57150" cap="flat" cmpd="sng" algn="ctr">
            <a:solidFill>
              <a:schemeClr val="bg1"/>
            </a:solidFill>
            <a:prstDash val="solid"/>
          </a:ln>
          <a:effectLst>
            <a:glow rad="38100">
              <a:schemeClr val="tx1"/>
            </a:glow>
          </a:effectLst>
        </p:spPr>
        <p:txBody>
          <a:bodyPr rtlCol="0" anchor="ctr"/>
          <a:lstStyle/>
          <a:p>
            <a:pPr algn="ctr" fontAlgn="auto">
              <a:spcBef>
                <a:spcPts val="0"/>
              </a:spcBef>
              <a:spcAft>
                <a:spcPts val="0"/>
              </a:spcAft>
            </a:pPr>
            <a:endParaRPr lang="en-US" kern="0">
              <a:ln w="57150">
                <a:solidFill>
                  <a:prstClr val="black"/>
                </a:solidFill>
              </a:ln>
              <a:solidFill>
                <a:prstClr val="white"/>
              </a:solidFill>
              <a:latin typeface="Arial"/>
            </a:endParaRPr>
          </a:p>
        </p:txBody>
      </p:sp>
      <p:sp>
        <p:nvSpPr>
          <p:cNvPr id="30" name="Rectangle: Rounded Corners 29">
            <a:extLst>
              <a:ext uri="{FF2B5EF4-FFF2-40B4-BE49-F238E27FC236}">
                <a16:creationId xmlns:a16="http://schemas.microsoft.com/office/drawing/2014/main" id="{ECA58695-C615-31F5-8FDD-C844DF874CE5}"/>
              </a:ext>
            </a:extLst>
          </p:cNvPr>
          <p:cNvSpPr/>
          <p:nvPr/>
        </p:nvSpPr>
        <p:spPr>
          <a:xfrm>
            <a:off x="3977794" y="3749040"/>
            <a:ext cx="1483976" cy="662940"/>
          </a:xfrm>
          <a:prstGeom prst="roundRect">
            <a:avLst/>
          </a:prstGeom>
          <a:noFill/>
          <a:ln w="57150" cap="flat" cmpd="sng" algn="ctr">
            <a:solidFill>
              <a:schemeClr val="tx1"/>
            </a:solidFill>
            <a:prstDash val="solid"/>
          </a:ln>
          <a:effectLst>
            <a:glow rad="38100">
              <a:schemeClr val="bg1"/>
            </a:glow>
          </a:effectLst>
        </p:spPr>
        <p:txBody>
          <a:bodyPr rtlCol="0" anchor="ctr"/>
          <a:lstStyle/>
          <a:p>
            <a:pPr algn="ctr" fontAlgn="auto">
              <a:spcBef>
                <a:spcPts val="0"/>
              </a:spcBef>
              <a:spcAft>
                <a:spcPts val="0"/>
              </a:spcAft>
            </a:pPr>
            <a:endParaRPr lang="en-US" kern="0">
              <a:ln w="57150">
                <a:solidFill>
                  <a:prstClr val="black"/>
                </a:solidFill>
              </a:ln>
              <a:solidFill>
                <a:prstClr val="white"/>
              </a:solidFill>
              <a:latin typeface="Arial"/>
            </a:endParaRPr>
          </a:p>
        </p:txBody>
      </p:sp>
    </p:spTree>
    <p:extLst>
      <p:ext uri="{BB962C8B-B14F-4D97-AF65-F5344CB8AC3E}">
        <p14:creationId xmlns:p14="http://schemas.microsoft.com/office/powerpoint/2010/main" val="363712987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5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5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5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25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5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250"/>
                                        <p:tgtEl>
                                          <p:spTgt spid="1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5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250"/>
                                        <p:tgtEl>
                                          <p:spTgt spid="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250"/>
                                        <p:tgtEl>
                                          <p:spTgt spid="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250"/>
                                        <p:tgtEl>
                                          <p:spTgt spid="1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250"/>
                                        <p:tgtEl>
                                          <p:spTgt spid="1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250"/>
                                        <p:tgtEl>
                                          <p:spTgt spid="1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250"/>
                                        <p:tgtEl>
                                          <p:spTgt spid="1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250"/>
                                        <p:tgtEl>
                                          <p:spTgt spid="2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250"/>
                                        <p:tgtEl>
                                          <p:spTgt spid="2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250"/>
                                        <p:tgtEl>
                                          <p:spTgt spid="2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250"/>
                                        <p:tgtEl>
                                          <p:spTgt spid="2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250"/>
                                        <p:tgtEl>
                                          <p:spTgt spid="2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250"/>
                                        <p:tgtEl>
                                          <p:spTgt spid="25"/>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fade">
                                      <p:cBhvr>
                                        <p:cTn id="76" dur="250"/>
                                        <p:tgtEl>
                                          <p:spTgt spid="2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fade">
                                      <p:cBhvr>
                                        <p:cTn id="79" dur="250"/>
                                        <p:tgtEl>
                                          <p:spTgt spid="27"/>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250"/>
                                        <p:tgtEl>
                                          <p:spTgt spid="28"/>
                                        </p:tgtEl>
                                      </p:cBhvr>
                                    </p:animEffect>
                                  </p:childTnLst>
                                </p:cTn>
                              </p:par>
                              <p:par>
                                <p:cTn id="83" presetID="42" presetClass="path" presetSubtype="0" accel="50000" decel="50000" fill="hold" grpId="2" nodeType="withEffect">
                                  <p:stCondLst>
                                    <p:cond delay="0"/>
                                  </p:stCondLst>
                                  <p:childTnLst>
                                    <p:animMotion origin="layout" path="M -4.72222E-6 -2.22222E-6 L 0.07205 -0.68866 " pathEditMode="relative" rAng="0" ptsTypes="AA">
                                      <p:cBhvr>
                                        <p:cTn id="84" dur="2000" fill="hold"/>
                                        <p:tgtEl>
                                          <p:spTgt spid="8"/>
                                        </p:tgtEl>
                                        <p:attrNameLst>
                                          <p:attrName>ppt_x</p:attrName>
                                          <p:attrName>ppt_y</p:attrName>
                                        </p:attrNameLst>
                                      </p:cBhvr>
                                      <p:rCtr x="3594" y="-34444"/>
                                    </p:animMotion>
                                  </p:childTnLst>
                                </p:cTn>
                              </p:par>
                              <p:par>
                                <p:cTn id="85" presetID="42" presetClass="path" presetSubtype="0" accel="50000" decel="50000" fill="hold" grpId="2" nodeType="withEffect">
                                  <p:stCondLst>
                                    <p:cond delay="0"/>
                                  </p:stCondLst>
                                  <p:childTnLst>
                                    <p:animMotion origin="layout" path="M -4.16667E-6 3.7037E-6 L -0.03281 -0.00394 " pathEditMode="relative" rAng="0" ptsTypes="AA">
                                      <p:cBhvr>
                                        <p:cTn id="86" dur="2000" fill="hold"/>
                                        <p:tgtEl>
                                          <p:spTgt spid="3"/>
                                        </p:tgtEl>
                                        <p:attrNameLst>
                                          <p:attrName>ppt_x</p:attrName>
                                          <p:attrName>ppt_y</p:attrName>
                                        </p:attrNameLst>
                                      </p:cBhvr>
                                      <p:rCtr x="-1649" y="-208"/>
                                    </p:animMotion>
                                  </p:childTnLst>
                                </p:cTn>
                              </p:par>
                              <p:par>
                                <p:cTn id="87" presetID="42" presetClass="path" presetSubtype="0" accel="50000" decel="50000" fill="hold" grpId="2" nodeType="withEffect">
                                  <p:stCondLst>
                                    <p:cond delay="0"/>
                                  </p:stCondLst>
                                  <p:childTnLst>
                                    <p:animMotion origin="layout" path="M 1.66667E-6 2.96296E-6 L -0.79601 -0.59144 " pathEditMode="relative" rAng="0" ptsTypes="AA">
                                      <p:cBhvr>
                                        <p:cTn id="88" dur="2000" fill="hold"/>
                                        <p:tgtEl>
                                          <p:spTgt spid="7"/>
                                        </p:tgtEl>
                                        <p:attrNameLst>
                                          <p:attrName>ppt_x</p:attrName>
                                          <p:attrName>ppt_y</p:attrName>
                                        </p:attrNameLst>
                                      </p:cBhvr>
                                      <p:rCtr x="-39809" y="-29583"/>
                                    </p:animMotion>
                                  </p:childTnLst>
                                </p:cTn>
                              </p:par>
                              <p:par>
                                <p:cTn id="89" presetID="42" presetClass="path" presetSubtype="0" accel="50000" decel="50000" fill="hold" grpId="2" nodeType="withEffect">
                                  <p:stCondLst>
                                    <p:cond delay="0"/>
                                  </p:stCondLst>
                                  <p:childTnLst>
                                    <p:animMotion origin="layout" path="M 4.16667E-6 4.81481E-6 L -0.33785 -0.59144 " pathEditMode="relative" rAng="0" ptsTypes="AA">
                                      <p:cBhvr>
                                        <p:cTn id="90" dur="2000" fill="hold"/>
                                        <p:tgtEl>
                                          <p:spTgt spid="9"/>
                                        </p:tgtEl>
                                        <p:attrNameLst>
                                          <p:attrName>ppt_x</p:attrName>
                                          <p:attrName>ppt_y</p:attrName>
                                        </p:attrNameLst>
                                      </p:cBhvr>
                                      <p:rCtr x="-16892" y="-29583"/>
                                    </p:animMotion>
                                  </p:childTnLst>
                                </p:cTn>
                              </p:par>
                              <p:par>
                                <p:cTn id="91" presetID="42" presetClass="path" presetSubtype="0" accel="50000" decel="50000" fill="hold" grpId="2" nodeType="withEffect">
                                  <p:stCondLst>
                                    <p:cond delay="0"/>
                                  </p:stCondLst>
                                  <p:childTnLst>
                                    <p:animMotion origin="layout" path="M -1.11111E-6 -2.59259E-6 L -0.22396 0.09537 " pathEditMode="relative" rAng="0" ptsTypes="AA">
                                      <p:cBhvr>
                                        <p:cTn id="92" dur="2000" fill="hold"/>
                                        <p:tgtEl>
                                          <p:spTgt spid="10"/>
                                        </p:tgtEl>
                                        <p:attrNameLst>
                                          <p:attrName>ppt_x</p:attrName>
                                          <p:attrName>ppt_y</p:attrName>
                                        </p:attrNameLst>
                                      </p:cBhvr>
                                      <p:rCtr x="-11198" y="4769"/>
                                    </p:animMotion>
                                  </p:childTnLst>
                                </p:cTn>
                              </p:par>
                              <p:par>
                                <p:cTn id="93" presetID="42" presetClass="path" presetSubtype="0" accel="50000" decel="50000" fill="hold" grpId="2" nodeType="withEffect">
                                  <p:stCondLst>
                                    <p:cond delay="0"/>
                                  </p:stCondLst>
                                  <p:childTnLst>
                                    <p:animMotion origin="layout" path="M -3.88889E-6 -4.81481E-6 L -0.45017 0.19144 " pathEditMode="relative" rAng="0" ptsTypes="AA">
                                      <p:cBhvr>
                                        <p:cTn id="94" dur="2000" fill="hold"/>
                                        <p:tgtEl>
                                          <p:spTgt spid="11"/>
                                        </p:tgtEl>
                                        <p:attrNameLst>
                                          <p:attrName>ppt_x</p:attrName>
                                          <p:attrName>ppt_y</p:attrName>
                                        </p:attrNameLst>
                                      </p:cBhvr>
                                      <p:rCtr x="-22517" y="9560"/>
                                    </p:animMotion>
                                  </p:childTnLst>
                                </p:cTn>
                              </p:par>
                              <p:par>
                                <p:cTn id="95" presetID="42" presetClass="path" presetSubtype="0" accel="50000" decel="50000" fill="hold" grpId="2" nodeType="withEffect">
                                  <p:stCondLst>
                                    <p:cond delay="0"/>
                                  </p:stCondLst>
                                  <p:childTnLst>
                                    <p:animMotion origin="layout" path="M 4.44444E-6 0 L 0.02066 0.1912 " pathEditMode="relative" rAng="0" ptsTypes="AA">
                                      <p:cBhvr>
                                        <p:cTn id="96" dur="2000" fill="hold"/>
                                        <p:tgtEl>
                                          <p:spTgt spid="12"/>
                                        </p:tgtEl>
                                        <p:attrNameLst>
                                          <p:attrName>ppt_x</p:attrName>
                                          <p:attrName>ppt_y</p:attrName>
                                        </p:attrNameLst>
                                      </p:cBhvr>
                                      <p:rCtr x="1024" y="9560"/>
                                    </p:animMotion>
                                  </p:childTnLst>
                                </p:cTn>
                              </p:par>
                              <p:par>
                                <p:cTn id="97" presetID="42" presetClass="path" presetSubtype="0" accel="50000" decel="50000" fill="hold" grpId="2" nodeType="withEffect">
                                  <p:stCondLst>
                                    <p:cond delay="0"/>
                                  </p:stCondLst>
                                  <p:childTnLst>
                                    <p:animMotion origin="layout" path="M 1.38889E-6 3.33333E-6 L -0.61615 0.28912 " pathEditMode="relative" rAng="0" ptsTypes="AA">
                                      <p:cBhvr>
                                        <p:cTn id="98" dur="2000" fill="hold"/>
                                        <p:tgtEl>
                                          <p:spTgt spid="14"/>
                                        </p:tgtEl>
                                        <p:attrNameLst>
                                          <p:attrName>ppt_x</p:attrName>
                                          <p:attrName>ppt_y</p:attrName>
                                        </p:attrNameLst>
                                      </p:cBhvr>
                                      <p:rCtr x="-30816" y="14444"/>
                                    </p:animMotion>
                                  </p:childTnLst>
                                </p:cTn>
                              </p:par>
                              <p:par>
                                <p:cTn id="99" presetID="42" presetClass="path" presetSubtype="0" accel="50000" decel="50000" fill="hold" grpId="2" nodeType="withEffect">
                                  <p:stCondLst>
                                    <p:cond delay="0"/>
                                  </p:stCondLst>
                                  <p:childTnLst>
                                    <p:animMotion origin="layout" path="M 4.44444E-6 2.59259E-6 L 0.23767 0.19259 " pathEditMode="relative" rAng="0" ptsTypes="AA">
                                      <p:cBhvr>
                                        <p:cTn id="100" dur="2000" fill="hold"/>
                                        <p:tgtEl>
                                          <p:spTgt spid="15"/>
                                        </p:tgtEl>
                                        <p:attrNameLst>
                                          <p:attrName>ppt_x</p:attrName>
                                          <p:attrName>ppt_y</p:attrName>
                                        </p:attrNameLst>
                                      </p:cBhvr>
                                      <p:rCtr x="11875" y="9630"/>
                                    </p:animMotion>
                                  </p:childTnLst>
                                </p:cTn>
                              </p:par>
                              <p:par>
                                <p:cTn id="101" presetID="42" presetClass="path" presetSubtype="0" accel="50000" decel="50000" fill="hold" grpId="2" nodeType="withEffect">
                                  <p:stCondLst>
                                    <p:cond delay="0"/>
                                  </p:stCondLst>
                                  <p:childTnLst>
                                    <p:animMotion origin="layout" path="M 3.33333E-6 -3.33333E-6 L -0.0967 0.28936 " pathEditMode="relative" rAng="0" ptsTypes="AA">
                                      <p:cBhvr>
                                        <p:cTn id="102" dur="2000" fill="hold"/>
                                        <p:tgtEl>
                                          <p:spTgt spid="16"/>
                                        </p:tgtEl>
                                        <p:attrNameLst>
                                          <p:attrName>ppt_x</p:attrName>
                                          <p:attrName>ppt_y</p:attrName>
                                        </p:attrNameLst>
                                      </p:cBhvr>
                                      <p:rCtr x="-4844" y="14468"/>
                                    </p:animMotion>
                                  </p:childTnLst>
                                </p:cTn>
                              </p:par>
                              <p:par>
                                <p:cTn id="103" presetID="42" presetClass="path" presetSubtype="0" accel="50000" decel="50000" fill="hold" grpId="2" nodeType="withEffect">
                                  <p:stCondLst>
                                    <p:cond delay="0"/>
                                  </p:stCondLst>
                                  <p:childTnLst>
                                    <p:animMotion origin="layout" path="M -2.5E-6 -3.33333E-6 L -0.45625 0.38681 " pathEditMode="relative" rAng="0" ptsTypes="AA">
                                      <p:cBhvr>
                                        <p:cTn id="104" dur="2000" fill="hold"/>
                                        <p:tgtEl>
                                          <p:spTgt spid="17"/>
                                        </p:tgtEl>
                                        <p:attrNameLst>
                                          <p:attrName>ppt_x</p:attrName>
                                          <p:attrName>ppt_y</p:attrName>
                                        </p:attrNameLst>
                                      </p:cBhvr>
                                      <p:rCtr x="-22813" y="19329"/>
                                    </p:animMotion>
                                  </p:childTnLst>
                                </p:cTn>
                              </p:par>
                              <p:par>
                                <p:cTn id="105" presetID="42" presetClass="path" presetSubtype="0" accel="50000" decel="50000" fill="hold" grpId="2" nodeType="withEffect">
                                  <p:stCondLst>
                                    <p:cond delay="0"/>
                                  </p:stCondLst>
                                  <p:childTnLst>
                                    <p:animMotion origin="layout" path="M -3.61111E-6 1.48148E-6 L -0.0552 0.3868 " pathEditMode="relative" rAng="0" ptsTypes="AA">
                                      <p:cBhvr>
                                        <p:cTn id="106" dur="2000" fill="hold"/>
                                        <p:tgtEl>
                                          <p:spTgt spid="18"/>
                                        </p:tgtEl>
                                        <p:attrNameLst>
                                          <p:attrName>ppt_x</p:attrName>
                                          <p:attrName>ppt_y</p:attrName>
                                        </p:attrNameLst>
                                      </p:cBhvr>
                                      <p:rCtr x="-2760" y="19329"/>
                                    </p:animMotion>
                                  </p:childTnLst>
                                </p:cTn>
                              </p:par>
                              <p:par>
                                <p:cTn id="107" presetID="42" presetClass="path" presetSubtype="0" accel="50000" decel="50000" fill="hold" grpId="2" nodeType="withEffect">
                                  <p:stCondLst>
                                    <p:cond delay="0"/>
                                  </p:stCondLst>
                                  <p:childTnLst>
                                    <p:animMotion origin="layout" path="M 4.44444E-6 0 L 0.02777 -0.10394 " pathEditMode="relative" rAng="0" ptsTypes="AA">
                                      <p:cBhvr>
                                        <p:cTn id="108" dur="2000" fill="hold"/>
                                        <p:tgtEl>
                                          <p:spTgt spid="19"/>
                                        </p:tgtEl>
                                        <p:attrNameLst>
                                          <p:attrName>ppt_x</p:attrName>
                                          <p:attrName>ppt_y</p:attrName>
                                        </p:attrNameLst>
                                      </p:cBhvr>
                                      <p:rCtr x="1389" y="-5208"/>
                                    </p:animMotion>
                                  </p:childTnLst>
                                </p:cTn>
                              </p:par>
                              <p:par>
                                <p:cTn id="109" presetID="42" presetClass="path" presetSubtype="0" accel="50000" decel="50000" fill="hold" grpId="2" nodeType="withEffect">
                                  <p:stCondLst>
                                    <p:cond delay="0"/>
                                  </p:stCondLst>
                                  <p:childTnLst>
                                    <p:animMotion origin="layout" path="M -2.22222E-6 0 L -0.31354 -0.00579 " pathEditMode="relative" rAng="0" ptsTypes="AA">
                                      <p:cBhvr>
                                        <p:cTn id="110" dur="2000" fill="hold"/>
                                        <p:tgtEl>
                                          <p:spTgt spid="20"/>
                                        </p:tgtEl>
                                        <p:attrNameLst>
                                          <p:attrName>ppt_x</p:attrName>
                                          <p:attrName>ppt_y</p:attrName>
                                        </p:attrNameLst>
                                      </p:cBhvr>
                                      <p:rCtr x="-15677" y="-301"/>
                                    </p:animMotion>
                                  </p:childTnLst>
                                </p:cTn>
                              </p:par>
                              <p:par>
                                <p:cTn id="111" presetID="42" presetClass="path" presetSubtype="0" accel="50000" decel="50000" fill="hold" grpId="2" nodeType="withEffect">
                                  <p:stCondLst>
                                    <p:cond delay="0"/>
                                  </p:stCondLst>
                                  <p:childTnLst>
                                    <p:animMotion origin="layout" path="M -3.88889E-6 4.81481E-6 L 0.59046 -0.10394 " pathEditMode="relative" rAng="0" ptsTypes="AA">
                                      <p:cBhvr>
                                        <p:cTn id="112" dur="2000" fill="hold"/>
                                        <p:tgtEl>
                                          <p:spTgt spid="21"/>
                                        </p:tgtEl>
                                        <p:attrNameLst>
                                          <p:attrName>ppt_x</p:attrName>
                                          <p:attrName>ppt_y</p:attrName>
                                        </p:attrNameLst>
                                      </p:cBhvr>
                                      <p:rCtr x="29514" y="-5208"/>
                                    </p:animMotion>
                                  </p:childTnLst>
                                </p:cTn>
                              </p:par>
                              <p:par>
                                <p:cTn id="113" presetID="42" presetClass="path" presetSubtype="0" accel="50000" decel="50000" fill="hold" grpId="2" nodeType="withEffect">
                                  <p:stCondLst>
                                    <p:cond delay="0"/>
                                  </p:stCondLst>
                                  <p:childTnLst>
                                    <p:animMotion origin="layout" path="M -2.77778E-6 1.85185E-6 L 0.22084 -0.00671 " pathEditMode="relative" rAng="0" ptsTypes="AA">
                                      <p:cBhvr>
                                        <p:cTn id="114" dur="2000" fill="hold"/>
                                        <p:tgtEl>
                                          <p:spTgt spid="22"/>
                                        </p:tgtEl>
                                        <p:attrNameLst>
                                          <p:attrName>ppt_x</p:attrName>
                                          <p:attrName>ppt_y</p:attrName>
                                        </p:attrNameLst>
                                      </p:cBhvr>
                                      <p:rCtr x="11042" y="-347"/>
                                    </p:animMotion>
                                  </p:childTnLst>
                                </p:cTn>
                              </p:par>
                              <p:par>
                                <p:cTn id="115" presetID="42" presetClass="path" presetSubtype="0" accel="50000" decel="50000" fill="hold" grpId="2" nodeType="withEffect">
                                  <p:stCondLst>
                                    <p:cond delay="0"/>
                                  </p:stCondLst>
                                  <p:childTnLst>
                                    <p:animMotion origin="layout" path="M -4.44444E-6 0 L -0.17586 -0.00625 " pathEditMode="relative" rAng="0" ptsTypes="AA">
                                      <p:cBhvr>
                                        <p:cTn id="116" dur="2000" fill="hold"/>
                                        <p:tgtEl>
                                          <p:spTgt spid="23"/>
                                        </p:tgtEl>
                                        <p:attrNameLst>
                                          <p:attrName>ppt_x</p:attrName>
                                          <p:attrName>ppt_y</p:attrName>
                                        </p:attrNameLst>
                                      </p:cBhvr>
                                      <p:rCtr x="-8802" y="-324"/>
                                    </p:animMotion>
                                  </p:childTnLst>
                                </p:cTn>
                              </p:par>
                              <p:par>
                                <p:cTn id="117" presetID="42" presetClass="path" presetSubtype="0" accel="50000" decel="50000" fill="hold" grpId="2" nodeType="withEffect">
                                  <p:stCondLst>
                                    <p:cond delay="0"/>
                                  </p:stCondLst>
                                  <p:childTnLst>
                                    <p:animMotion origin="layout" path="M 4.44444E-6 3.7037E-7 L 0.66215 -0.1044 " pathEditMode="relative" rAng="0" ptsTypes="AA">
                                      <p:cBhvr>
                                        <p:cTn id="118" dur="2000" fill="hold"/>
                                        <p:tgtEl>
                                          <p:spTgt spid="24"/>
                                        </p:tgtEl>
                                        <p:attrNameLst>
                                          <p:attrName>ppt_x</p:attrName>
                                          <p:attrName>ppt_y</p:attrName>
                                        </p:attrNameLst>
                                      </p:cBhvr>
                                      <p:rCtr x="33108" y="-5231"/>
                                    </p:animMotion>
                                  </p:childTnLst>
                                </p:cTn>
                              </p:par>
                              <p:par>
                                <p:cTn id="119" presetID="42" presetClass="path" presetSubtype="0" accel="50000" decel="50000" fill="hold" grpId="2" nodeType="withEffect">
                                  <p:stCondLst>
                                    <p:cond delay="0"/>
                                  </p:stCondLst>
                                  <p:childTnLst>
                                    <p:animMotion origin="layout" path="M -2.22222E-6 3.33333E-6 L 0.15521 -0.00648 " pathEditMode="relative" rAng="0" ptsTypes="AA">
                                      <p:cBhvr>
                                        <p:cTn id="120" dur="2000" fill="hold"/>
                                        <p:tgtEl>
                                          <p:spTgt spid="25"/>
                                        </p:tgtEl>
                                        <p:attrNameLst>
                                          <p:attrName>ppt_x</p:attrName>
                                          <p:attrName>ppt_y</p:attrName>
                                        </p:attrNameLst>
                                      </p:cBhvr>
                                      <p:rCtr x="7760" y="-324"/>
                                    </p:animMotion>
                                  </p:childTnLst>
                                </p:cTn>
                              </p:par>
                              <p:par>
                                <p:cTn id="121" presetID="42" presetClass="path" presetSubtype="0" accel="50000" decel="50000" fill="hold" grpId="2" nodeType="withEffect">
                                  <p:stCondLst>
                                    <p:cond delay="0"/>
                                  </p:stCondLst>
                                  <p:childTnLst>
                                    <p:animMotion origin="layout" path="M 3.61111E-6 -3.7037E-6 L -0.3632 0.18959 " pathEditMode="relative" rAng="0" ptsTypes="AA">
                                      <p:cBhvr>
                                        <p:cTn id="122" dur="2000" fill="hold"/>
                                        <p:tgtEl>
                                          <p:spTgt spid="26"/>
                                        </p:tgtEl>
                                        <p:attrNameLst>
                                          <p:attrName>ppt_x</p:attrName>
                                          <p:attrName>ppt_y</p:attrName>
                                        </p:attrNameLst>
                                      </p:cBhvr>
                                      <p:rCtr x="-18160" y="9468"/>
                                    </p:animMotion>
                                  </p:childTnLst>
                                </p:cTn>
                              </p:par>
                              <p:par>
                                <p:cTn id="123" presetID="42" presetClass="path" presetSubtype="0" accel="50000" decel="50000" fill="hold" grpId="2" nodeType="withEffect">
                                  <p:stCondLst>
                                    <p:cond delay="0"/>
                                  </p:stCondLst>
                                  <p:childTnLst>
                                    <p:animMotion origin="layout" path="M 4.44444E-6 -3.33333E-6 L 0.4684 0.09121 " pathEditMode="relative" rAng="0" ptsTypes="AA">
                                      <p:cBhvr>
                                        <p:cTn id="124" dur="2000" fill="hold"/>
                                        <p:tgtEl>
                                          <p:spTgt spid="27"/>
                                        </p:tgtEl>
                                        <p:attrNameLst>
                                          <p:attrName>ppt_x</p:attrName>
                                          <p:attrName>ppt_y</p:attrName>
                                        </p:attrNameLst>
                                      </p:cBhvr>
                                      <p:rCtr x="23420" y="4560"/>
                                    </p:animMotion>
                                  </p:childTnLst>
                                </p:cTn>
                              </p:par>
                              <p:par>
                                <p:cTn id="125" presetID="42" presetClass="path" presetSubtype="0" accel="50000" decel="50000" fill="hold" grpId="2" nodeType="withEffect">
                                  <p:stCondLst>
                                    <p:cond delay="0"/>
                                  </p:stCondLst>
                                  <p:childTnLst>
                                    <p:animMotion origin="layout" path="M 1.11111E-6 -1.85185E-6 L 0.01892 0.18912 " pathEditMode="relative" rAng="0" ptsTypes="AA">
                                      <p:cBhvr>
                                        <p:cTn id="126" dur="2000" fill="hold"/>
                                        <p:tgtEl>
                                          <p:spTgt spid="28"/>
                                        </p:tgtEl>
                                        <p:attrNameLst>
                                          <p:attrName>ppt_x</p:attrName>
                                          <p:attrName>ppt_y</p:attrName>
                                        </p:attrNameLst>
                                      </p:cBhvr>
                                      <p:rCtr x="938" y="9444"/>
                                    </p:animMotion>
                                  </p:childTnLst>
                                </p:cTn>
                              </p:par>
                              <p:par>
                                <p:cTn id="127" presetID="10" presetClass="exit" presetSubtype="0" fill="hold" grpId="1" nodeType="withEffect">
                                  <p:stCondLst>
                                    <p:cond delay="0"/>
                                  </p:stCondLst>
                                  <p:childTnLst>
                                    <p:animEffect transition="out" filter="fade">
                                      <p:cBhvr>
                                        <p:cTn id="128" dur="1250"/>
                                        <p:tgtEl>
                                          <p:spTgt spid="3074"/>
                                        </p:tgtEl>
                                      </p:cBhvr>
                                    </p:animEffect>
                                    <p:set>
                                      <p:cBhvr>
                                        <p:cTn id="129" dur="1" fill="hold">
                                          <p:stCondLst>
                                            <p:cond delay="1249"/>
                                          </p:stCondLst>
                                        </p:cTn>
                                        <p:tgtEl>
                                          <p:spTgt spid="3074"/>
                                        </p:tgtEl>
                                        <p:attrNameLst>
                                          <p:attrName>style.visibility</p:attrName>
                                        </p:attrNameLst>
                                      </p:cBhvr>
                                      <p:to>
                                        <p:strVal val="hidden"/>
                                      </p:to>
                                    </p:set>
                                  </p:childTnLst>
                                </p:cTn>
                              </p:par>
                            </p:childTnLst>
                          </p:cTn>
                        </p:par>
                        <p:par>
                          <p:cTn id="130" fill="hold">
                            <p:stCondLst>
                              <p:cond delay="2000"/>
                            </p:stCondLst>
                            <p:childTnLst>
                              <p:par>
                                <p:cTn id="131" presetID="10" presetClass="entr" presetSubtype="0" fill="hold" grpId="0" nodeType="afterEffect">
                                  <p:stCondLst>
                                    <p:cond delay="0"/>
                                  </p:stCondLst>
                                  <p:childTnLst>
                                    <p:set>
                                      <p:cBhvr>
                                        <p:cTn id="132" dur="1" fill="hold">
                                          <p:stCondLst>
                                            <p:cond delay="0"/>
                                          </p:stCondLst>
                                        </p:cTn>
                                        <p:tgtEl>
                                          <p:spTgt spid="4"/>
                                        </p:tgtEl>
                                        <p:attrNameLst>
                                          <p:attrName>style.visibility</p:attrName>
                                        </p:attrNameLst>
                                      </p:cBhvr>
                                      <p:to>
                                        <p:strVal val="visible"/>
                                      </p:to>
                                    </p:set>
                                    <p:animEffect transition="in" filter="fade">
                                      <p:cBhvr>
                                        <p:cTn id="133" dur="250"/>
                                        <p:tgtEl>
                                          <p:spTgt spid="4"/>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5"/>
                                        </p:tgtEl>
                                        <p:attrNameLst>
                                          <p:attrName>style.visibility</p:attrName>
                                        </p:attrNameLst>
                                      </p:cBhvr>
                                      <p:to>
                                        <p:strVal val="visible"/>
                                      </p:to>
                                    </p:set>
                                    <p:animEffect transition="in" filter="fade">
                                      <p:cBhvr>
                                        <p:cTn id="136" dur="250"/>
                                        <p:tgtEl>
                                          <p:spTgt spid="5"/>
                                        </p:tgtEl>
                                      </p:cBhvr>
                                    </p:animEffect>
                                  </p:childTnLst>
                                </p:cTn>
                              </p:par>
                              <p:par>
                                <p:cTn id="137" presetID="10" presetClass="exit" presetSubtype="0" fill="hold" grpId="1" nodeType="withEffect">
                                  <p:stCondLst>
                                    <p:cond delay="0"/>
                                  </p:stCondLst>
                                  <p:childTnLst>
                                    <p:animEffect transition="out" filter="fade">
                                      <p:cBhvr>
                                        <p:cTn id="138" dur="500"/>
                                        <p:tgtEl>
                                          <p:spTgt spid="19"/>
                                        </p:tgtEl>
                                      </p:cBhvr>
                                    </p:animEffect>
                                    <p:set>
                                      <p:cBhvr>
                                        <p:cTn id="139" dur="1" fill="hold">
                                          <p:stCondLst>
                                            <p:cond delay="499"/>
                                          </p:stCondLst>
                                        </p:cTn>
                                        <p:tgtEl>
                                          <p:spTgt spid="19"/>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20"/>
                                        </p:tgtEl>
                                      </p:cBhvr>
                                    </p:animEffect>
                                    <p:set>
                                      <p:cBhvr>
                                        <p:cTn id="142" dur="1" fill="hold">
                                          <p:stCondLst>
                                            <p:cond delay="499"/>
                                          </p:stCondLst>
                                        </p:cTn>
                                        <p:tgtEl>
                                          <p:spTgt spid="20"/>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21"/>
                                        </p:tgtEl>
                                      </p:cBhvr>
                                    </p:animEffect>
                                    <p:set>
                                      <p:cBhvr>
                                        <p:cTn id="145" dur="1" fill="hold">
                                          <p:stCondLst>
                                            <p:cond delay="499"/>
                                          </p:stCondLst>
                                        </p:cTn>
                                        <p:tgtEl>
                                          <p:spTgt spid="21"/>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22"/>
                                        </p:tgtEl>
                                      </p:cBhvr>
                                    </p:animEffect>
                                    <p:set>
                                      <p:cBhvr>
                                        <p:cTn id="148" dur="1" fill="hold">
                                          <p:stCondLst>
                                            <p:cond delay="499"/>
                                          </p:stCondLst>
                                        </p:cTn>
                                        <p:tgtEl>
                                          <p:spTgt spid="22"/>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23"/>
                                        </p:tgtEl>
                                      </p:cBhvr>
                                    </p:animEffect>
                                    <p:set>
                                      <p:cBhvr>
                                        <p:cTn id="151" dur="1" fill="hold">
                                          <p:stCondLst>
                                            <p:cond delay="499"/>
                                          </p:stCondLst>
                                        </p:cTn>
                                        <p:tgtEl>
                                          <p:spTgt spid="23"/>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24"/>
                                        </p:tgtEl>
                                      </p:cBhvr>
                                    </p:animEffect>
                                    <p:set>
                                      <p:cBhvr>
                                        <p:cTn id="154" dur="1" fill="hold">
                                          <p:stCondLst>
                                            <p:cond delay="499"/>
                                          </p:stCondLst>
                                        </p:cTn>
                                        <p:tgtEl>
                                          <p:spTgt spid="24"/>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25"/>
                                        </p:tgtEl>
                                      </p:cBhvr>
                                    </p:animEffect>
                                    <p:set>
                                      <p:cBhvr>
                                        <p:cTn id="157" dur="1" fill="hold">
                                          <p:stCondLst>
                                            <p:cond delay="499"/>
                                          </p:stCondLst>
                                        </p:cTn>
                                        <p:tgtEl>
                                          <p:spTgt spid="25"/>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26"/>
                                        </p:tgtEl>
                                      </p:cBhvr>
                                    </p:animEffect>
                                    <p:set>
                                      <p:cBhvr>
                                        <p:cTn id="160" dur="1" fill="hold">
                                          <p:stCondLst>
                                            <p:cond delay="499"/>
                                          </p:stCondLst>
                                        </p:cTn>
                                        <p:tgtEl>
                                          <p:spTgt spid="26"/>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27"/>
                                        </p:tgtEl>
                                      </p:cBhvr>
                                    </p:animEffect>
                                    <p:set>
                                      <p:cBhvr>
                                        <p:cTn id="163" dur="1" fill="hold">
                                          <p:stCondLst>
                                            <p:cond delay="499"/>
                                          </p:stCondLst>
                                        </p:cTn>
                                        <p:tgtEl>
                                          <p:spTgt spid="27"/>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500"/>
                                        <p:tgtEl>
                                          <p:spTgt spid="28"/>
                                        </p:tgtEl>
                                      </p:cBhvr>
                                    </p:animEffect>
                                    <p:set>
                                      <p:cBhvr>
                                        <p:cTn id="166" dur="1" fill="hold">
                                          <p:stCondLst>
                                            <p:cond delay="499"/>
                                          </p:stCondLst>
                                        </p:cTn>
                                        <p:tgtEl>
                                          <p:spTgt spid="28"/>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500"/>
                                        <p:tgtEl>
                                          <p:spTgt spid="3"/>
                                        </p:tgtEl>
                                      </p:cBhvr>
                                    </p:animEffect>
                                    <p:set>
                                      <p:cBhvr>
                                        <p:cTn id="169" dur="1" fill="hold">
                                          <p:stCondLst>
                                            <p:cond delay="499"/>
                                          </p:stCondLst>
                                        </p:cTn>
                                        <p:tgtEl>
                                          <p:spTgt spid="3"/>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500"/>
                                        <p:tgtEl>
                                          <p:spTgt spid="7"/>
                                        </p:tgtEl>
                                      </p:cBhvr>
                                    </p:animEffect>
                                    <p:set>
                                      <p:cBhvr>
                                        <p:cTn id="172" dur="1" fill="hold">
                                          <p:stCondLst>
                                            <p:cond delay="499"/>
                                          </p:stCondLst>
                                        </p:cTn>
                                        <p:tgtEl>
                                          <p:spTgt spid="7"/>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500"/>
                                        <p:tgtEl>
                                          <p:spTgt spid="8"/>
                                        </p:tgtEl>
                                      </p:cBhvr>
                                    </p:animEffect>
                                    <p:set>
                                      <p:cBhvr>
                                        <p:cTn id="175" dur="1" fill="hold">
                                          <p:stCondLst>
                                            <p:cond delay="499"/>
                                          </p:stCondLst>
                                        </p:cTn>
                                        <p:tgtEl>
                                          <p:spTgt spid="8"/>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500"/>
                                        <p:tgtEl>
                                          <p:spTgt spid="9"/>
                                        </p:tgtEl>
                                      </p:cBhvr>
                                    </p:animEffect>
                                    <p:set>
                                      <p:cBhvr>
                                        <p:cTn id="178" dur="1" fill="hold">
                                          <p:stCondLst>
                                            <p:cond delay="499"/>
                                          </p:stCondLst>
                                        </p:cTn>
                                        <p:tgtEl>
                                          <p:spTgt spid="9"/>
                                        </p:tgtEl>
                                        <p:attrNameLst>
                                          <p:attrName>style.visibility</p:attrName>
                                        </p:attrNameLst>
                                      </p:cBhvr>
                                      <p:to>
                                        <p:strVal val="hidden"/>
                                      </p:to>
                                    </p:set>
                                  </p:childTnLst>
                                </p:cTn>
                              </p:par>
                              <p:par>
                                <p:cTn id="179" presetID="10" presetClass="exit" presetSubtype="0" fill="hold" grpId="1" nodeType="withEffect">
                                  <p:stCondLst>
                                    <p:cond delay="0"/>
                                  </p:stCondLst>
                                  <p:childTnLst>
                                    <p:animEffect transition="out" filter="fade">
                                      <p:cBhvr>
                                        <p:cTn id="180" dur="500"/>
                                        <p:tgtEl>
                                          <p:spTgt spid="11"/>
                                        </p:tgtEl>
                                      </p:cBhvr>
                                    </p:animEffect>
                                    <p:set>
                                      <p:cBhvr>
                                        <p:cTn id="181" dur="1" fill="hold">
                                          <p:stCondLst>
                                            <p:cond delay="499"/>
                                          </p:stCondLst>
                                        </p:cTn>
                                        <p:tgtEl>
                                          <p:spTgt spid="11"/>
                                        </p:tgtEl>
                                        <p:attrNameLst>
                                          <p:attrName>style.visibility</p:attrName>
                                        </p:attrNameLst>
                                      </p:cBhvr>
                                      <p:to>
                                        <p:strVal val="hidden"/>
                                      </p:to>
                                    </p:set>
                                  </p:childTnLst>
                                </p:cTn>
                              </p:par>
                              <p:par>
                                <p:cTn id="182" presetID="10" presetClass="exit" presetSubtype="0" fill="hold" grpId="1" nodeType="withEffect">
                                  <p:stCondLst>
                                    <p:cond delay="0"/>
                                  </p:stCondLst>
                                  <p:childTnLst>
                                    <p:animEffect transition="out" filter="fade">
                                      <p:cBhvr>
                                        <p:cTn id="183" dur="500"/>
                                        <p:tgtEl>
                                          <p:spTgt spid="10"/>
                                        </p:tgtEl>
                                      </p:cBhvr>
                                    </p:animEffect>
                                    <p:set>
                                      <p:cBhvr>
                                        <p:cTn id="184" dur="1" fill="hold">
                                          <p:stCondLst>
                                            <p:cond delay="499"/>
                                          </p:stCondLst>
                                        </p:cTn>
                                        <p:tgtEl>
                                          <p:spTgt spid="10"/>
                                        </p:tgtEl>
                                        <p:attrNameLst>
                                          <p:attrName>style.visibility</p:attrName>
                                        </p:attrNameLst>
                                      </p:cBhvr>
                                      <p:to>
                                        <p:strVal val="hidden"/>
                                      </p:to>
                                    </p:set>
                                  </p:childTnLst>
                                </p:cTn>
                              </p:par>
                              <p:par>
                                <p:cTn id="185" presetID="10" presetClass="exit" presetSubtype="0" fill="hold" grpId="1" nodeType="withEffect">
                                  <p:stCondLst>
                                    <p:cond delay="0"/>
                                  </p:stCondLst>
                                  <p:childTnLst>
                                    <p:animEffect transition="out" filter="fade">
                                      <p:cBhvr>
                                        <p:cTn id="186" dur="500"/>
                                        <p:tgtEl>
                                          <p:spTgt spid="12"/>
                                        </p:tgtEl>
                                      </p:cBhvr>
                                    </p:animEffect>
                                    <p:set>
                                      <p:cBhvr>
                                        <p:cTn id="187" dur="1" fill="hold">
                                          <p:stCondLst>
                                            <p:cond delay="499"/>
                                          </p:stCondLst>
                                        </p:cTn>
                                        <p:tgtEl>
                                          <p:spTgt spid="12"/>
                                        </p:tgtEl>
                                        <p:attrNameLst>
                                          <p:attrName>style.visibility</p:attrName>
                                        </p:attrNameLst>
                                      </p:cBhvr>
                                      <p:to>
                                        <p:strVal val="hidden"/>
                                      </p:to>
                                    </p:set>
                                  </p:childTnLst>
                                </p:cTn>
                              </p:par>
                              <p:par>
                                <p:cTn id="188" presetID="10" presetClass="exit" presetSubtype="0" fill="hold" grpId="1" nodeType="withEffect">
                                  <p:stCondLst>
                                    <p:cond delay="0"/>
                                  </p:stCondLst>
                                  <p:childTnLst>
                                    <p:animEffect transition="out" filter="fade">
                                      <p:cBhvr>
                                        <p:cTn id="189" dur="500"/>
                                        <p:tgtEl>
                                          <p:spTgt spid="14"/>
                                        </p:tgtEl>
                                      </p:cBhvr>
                                    </p:animEffect>
                                    <p:set>
                                      <p:cBhvr>
                                        <p:cTn id="190" dur="1" fill="hold">
                                          <p:stCondLst>
                                            <p:cond delay="499"/>
                                          </p:stCondLst>
                                        </p:cTn>
                                        <p:tgtEl>
                                          <p:spTgt spid="14"/>
                                        </p:tgtEl>
                                        <p:attrNameLst>
                                          <p:attrName>style.visibility</p:attrName>
                                        </p:attrNameLst>
                                      </p:cBhvr>
                                      <p:to>
                                        <p:strVal val="hidden"/>
                                      </p:to>
                                    </p:set>
                                  </p:childTnLst>
                                </p:cTn>
                              </p:par>
                              <p:par>
                                <p:cTn id="191" presetID="10" presetClass="exit" presetSubtype="0" fill="hold" grpId="1" nodeType="withEffect">
                                  <p:stCondLst>
                                    <p:cond delay="0"/>
                                  </p:stCondLst>
                                  <p:childTnLst>
                                    <p:animEffect transition="out" filter="fade">
                                      <p:cBhvr>
                                        <p:cTn id="192" dur="500"/>
                                        <p:tgtEl>
                                          <p:spTgt spid="15"/>
                                        </p:tgtEl>
                                      </p:cBhvr>
                                    </p:animEffect>
                                    <p:set>
                                      <p:cBhvr>
                                        <p:cTn id="193" dur="1" fill="hold">
                                          <p:stCondLst>
                                            <p:cond delay="499"/>
                                          </p:stCondLst>
                                        </p:cTn>
                                        <p:tgtEl>
                                          <p:spTgt spid="15"/>
                                        </p:tgtEl>
                                        <p:attrNameLst>
                                          <p:attrName>style.visibility</p:attrName>
                                        </p:attrNameLst>
                                      </p:cBhvr>
                                      <p:to>
                                        <p:strVal val="hidden"/>
                                      </p:to>
                                    </p:set>
                                  </p:childTnLst>
                                </p:cTn>
                              </p:par>
                              <p:par>
                                <p:cTn id="194" presetID="10" presetClass="exit" presetSubtype="0" fill="hold" grpId="1" nodeType="withEffect">
                                  <p:stCondLst>
                                    <p:cond delay="0"/>
                                  </p:stCondLst>
                                  <p:childTnLst>
                                    <p:animEffect transition="out" filter="fade">
                                      <p:cBhvr>
                                        <p:cTn id="195" dur="500"/>
                                        <p:tgtEl>
                                          <p:spTgt spid="16"/>
                                        </p:tgtEl>
                                      </p:cBhvr>
                                    </p:animEffect>
                                    <p:set>
                                      <p:cBhvr>
                                        <p:cTn id="196" dur="1" fill="hold">
                                          <p:stCondLst>
                                            <p:cond delay="499"/>
                                          </p:stCondLst>
                                        </p:cTn>
                                        <p:tgtEl>
                                          <p:spTgt spid="16"/>
                                        </p:tgtEl>
                                        <p:attrNameLst>
                                          <p:attrName>style.visibility</p:attrName>
                                        </p:attrNameLst>
                                      </p:cBhvr>
                                      <p:to>
                                        <p:strVal val="hidden"/>
                                      </p:to>
                                    </p:set>
                                  </p:childTnLst>
                                </p:cTn>
                              </p:par>
                              <p:par>
                                <p:cTn id="197" presetID="10" presetClass="exit" presetSubtype="0" fill="hold" grpId="1" nodeType="withEffect">
                                  <p:stCondLst>
                                    <p:cond delay="0"/>
                                  </p:stCondLst>
                                  <p:childTnLst>
                                    <p:animEffect transition="out" filter="fade">
                                      <p:cBhvr>
                                        <p:cTn id="198" dur="500"/>
                                        <p:tgtEl>
                                          <p:spTgt spid="17"/>
                                        </p:tgtEl>
                                      </p:cBhvr>
                                    </p:animEffect>
                                    <p:set>
                                      <p:cBhvr>
                                        <p:cTn id="199" dur="1" fill="hold">
                                          <p:stCondLst>
                                            <p:cond delay="499"/>
                                          </p:stCondLst>
                                        </p:cTn>
                                        <p:tgtEl>
                                          <p:spTgt spid="17"/>
                                        </p:tgtEl>
                                        <p:attrNameLst>
                                          <p:attrName>style.visibility</p:attrName>
                                        </p:attrNameLst>
                                      </p:cBhvr>
                                      <p:to>
                                        <p:strVal val="hidden"/>
                                      </p:to>
                                    </p:set>
                                  </p:childTnLst>
                                </p:cTn>
                              </p:par>
                              <p:par>
                                <p:cTn id="200" presetID="10" presetClass="exit" presetSubtype="0" fill="hold" grpId="1" nodeType="withEffect">
                                  <p:stCondLst>
                                    <p:cond delay="0"/>
                                  </p:stCondLst>
                                  <p:childTnLst>
                                    <p:animEffect transition="out" filter="fade">
                                      <p:cBhvr>
                                        <p:cTn id="201" dur="500"/>
                                        <p:tgtEl>
                                          <p:spTgt spid="18"/>
                                        </p:tgtEl>
                                      </p:cBhvr>
                                    </p:animEffect>
                                    <p:set>
                                      <p:cBhvr>
                                        <p:cTn id="202" dur="1" fill="hold">
                                          <p:stCondLst>
                                            <p:cond delay="499"/>
                                          </p:stCondLst>
                                        </p:cTn>
                                        <p:tgtEl>
                                          <p:spTgt spid="18"/>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23" presetClass="entr" presetSubtype="16" fill="hold" grpId="0" nodeType="clickEffect">
                                  <p:stCondLst>
                                    <p:cond delay="0"/>
                                  </p:stCondLst>
                                  <p:childTnLst>
                                    <p:set>
                                      <p:cBhvr>
                                        <p:cTn id="206" dur="1" fill="hold">
                                          <p:stCondLst>
                                            <p:cond delay="0"/>
                                          </p:stCondLst>
                                        </p:cTn>
                                        <p:tgtEl>
                                          <p:spTgt spid="6"/>
                                        </p:tgtEl>
                                        <p:attrNameLst>
                                          <p:attrName>style.visibility</p:attrName>
                                        </p:attrNameLst>
                                      </p:cBhvr>
                                      <p:to>
                                        <p:strVal val="visible"/>
                                      </p:to>
                                    </p:set>
                                    <p:anim calcmode="lin" valueType="num">
                                      <p:cBhvr>
                                        <p:cTn id="207" dur="500" fill="hold"/>
                                        <p:tgtEl>
                                          <p:spTgt spid="6"/>
                                        </p:tgtEl>
                                        <p:attrNameLst>
                                          <p:attrName>ppt_w</p:attrName>
                                        </p:attrNameLst>
                                      </p:cBhvr>
                                      <p:tavLst>
                                        <p:tav tm="0">
                                          <p:val>
                                            <p:fltVal val="0"/>
                                          </p:val>
                                        </p:tav>
                                        <p:tav tm="100000">
                                          <p:val>
                                            <p:strVal val="#ppt_w"/>
                                          </p:val>
                                        </p:tav>
                                      </p:tavLst>
                                    </p:anim>
                                    <p:anim calcmode="lin" valueType="num">
                                      <p:cBhvr>
                                        <p:cTn id="20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09" fill="hold">
                      <p:stCondLst>
                        <p:cond delay="indefinite"/>
                      </p:stCondLst>
                      <p:childTnLst>
                        <p:par>
                          <p:cTn id="210" fill="hold">
                            <p:stCondLst>
                              <p:cond delay="0"/>
                            </p:stCondLst>
                            <p:childTnLst>
                              <p:par>
                                <p:cTn id="211" presetID="0" presetClass="entr" presetSubtype="0" fill="hold" grpId="0" nodeType="clickEffect">
                                  <p:stCondLst>
                                    <p:cond delay="0"/>
                                  </p:stCondLst>
                                  <p:childTnLst>
                                    <p:set>
                                      <p:cBhvr>
                                        <p:cTn id="212" dur="1" fill="hold">
                                          <p:stCondLst>
                                            <p:cond delay="0"/>
                                          </p:stCondLst>
                                        </p:cTn>
                                        <p:tgtEl>
                                          <p:spTgt spid="29"/>
                                        </p:tgtEl>
                                        <p:attrNameLst>
                                          <p:attrName>style.visibility</p:attrName>
                                        </p:attrNameLst>
                                      </p:cBhvr>
                                      <p:to>
                                        <p:strVal val="visible"/>
                                      </p:to>
                                    </p:set>
                                    <p:animEffect transition="in" filter="dissolve">
                                      <p:cBhvr>
                                        <p:cTn id="213" dur="500">
                                          <p:stCondLst>
                                            <p:cond delay="0"/>
                                          </p:stCondLst>
                                        </p:cTn>
                                        <p:tgtEl>
                                          <p:spTgt spid="29"/>
                                        </p:tgtEl>
                                      </p:cBhvr>
                                    </p:animEffect>
                                    <p:anim to="" calcmode="lin" valueType="num">
                                      <p:cBhvr>
                                        <p:cTn id="214" dur="500" fill="hold">
                                          <p:stCondLst>
                                            <p:cond delay="0"/>
                                          </p:stCondLst>
                                        </p:cTn>
                                        <p:tgtEl>
                                          <p:spTgt spid="29"/>
                                        </p:tgtEl>
                                        <p:attrNameLst>
                                          <p:attrName>ppt_w</p:attrName>
                                        </p:attrNameLst>
                                      </p:cBhvr>
                                      <p:tavLst>
                                        <p:tav tm="0">
                                          <p:val>
                                            <p:strVal val="#ppt_w*4"/>
                                          </p:val>
                                        </p:tav>
                                        <p:tav tm="100000">
                                          <p:val>
                                            <p:strVal val="#ppt_w"/>
                                          </p:val>
                                        </p:tav>
                                      </p:tavLst>
                                    </p:anim>
                                    <p:anim to="" calcmode="lin" valueType="num">
                                      <p:cBhvr>
                                        <p:cTn id="215" dur="500" fill="hold">
                                          <p:stCondLst>
                                            <p:cond delay="0"/>
                                          </p:stCondLst>
                                        </p:cTn>
                                        <p:tgtEl>
                                          <p:spTgt spid="29"/>
                                        </p:tgtEl>
                                        <p:attrNameLst>
                                          <p:attrName>ppt_h</p:attrName>
                                        </p:attrNameLst>
                                      </p:cBhvr>
                                      <p:tavLst>
                                        <p:tav tm="0">
                                          <p:val>
                                            <p:strVal val="#ppt_h*4"/>
                                          </p:val>
                                        </p:tav>
                                        <p:tav tm="100000">
                                          <p:val>
                                            <p:strVal val="#ppt_h"/>
                                          </p:val>
                                        </p:tav>
                                      </p:tavLst>
                                    </p:anim>
                                  </p:childTnLst>
                                </p:cTn>
                              </p:par>
                            </p:childTnLst>
                          </p:cTn>
                        </p:par>
                      </p:childTnLst>
                    </p:cTn>
                  </p:par>
                  <p:par>
                    <p:cTn id="216" fill="hold">
                      <p:stCondLst>
                        <p:cond delay="indefinite"/>
                      </p:stCondLst>
                      <p:childTnLst>
                        <p:par>
                          <p:cTn id="217" fill="hold">
                            <p:stCondLst>
                              <p:cond delay="0"/>
                            </p:stCondLst>
                            <p:childTnLst>
                              <p:par>
                                <p:cTn id="218" presetID="0" presetClass="entr" presetSubtype="0" fill="hold" grpId="0" nodeType="clickEffect">
                                  <p:stCondLst>
                                    <p:cond delay="0"/>
                                  </p:stCondLst>
                                  <p:childTnLst>
                                    <p:set>
                                      <p:cBhvr>
                                        <p:cTn id="219" dur="1" fill="hold">
                                          <p:stCondLst>
                                            <p:cond delay="0"/>
                                          </p:stCondLst>
                                        </p:cTn>
                                        <p:tgtEl>
                                          <p:spTgt spid="30"/>
                                        </p:tgtEl>
                                        <p:attrNameLst>
                                          <p:attrName>style.visibility</p:attrName>
                                        </p:attrNameLst>
                                      </p:cBhvr>
                                      <p:to>
                                        <p:strVal val="visible"/>
                                      </p:to>
                                    </p:set>
                                    <p:animEffect transition="in" filter="dissolve">
                                      <p:cBhvr>
                                        <p:cTn id="220" dur="500">
                                          <p:stCondLst>
                                            <p:cond delay="0"/>
                                          </p:stCondLst>
                                        </p:cTn>
                                        <p:tgtEl>
                                          <p:spTgt spid="30"/>
                                        </p:tgtEl>
                                      </p:cBhvr>
                                    </p:animEffect>
                                    <p:anim to="" calcmode="lin" valueType="num">
                                      <p:cBhvr>
                                        <p:cTn id="221" dur="500" fill="hold">
                                          <p:stCondLst>
                                            <p:cond delay="0"/>
                                          </p:stCondLst>
                                        </p:cTn>
                                        <p:tgtEl>
                                          <p:spTgt spid="30"/>
                                        </p:tgtEl>
                                        <p:attrNameLst>
                                          <p:attrName>ppt_w</p:attrName>
                                        </p:attrNameLst>
                                      </p:cBhvr>
                                      <p:tavLst>
                                        <p:tav tm="0">
                                          <p:val>
                                            <p:strVal val="#ppt_w*4"/>
                                          </p:val>
                                        </p:tav>
                                        <p:tav tm="100000">
                                          <p:val>
                                            <p:strVal val="#ppt_w"/>
                                          </p:val>
                                        </p:tav>
                                      </p:tavLst>
                                    </p:anim>
                                    <p:anim to="" calcmode="lin" valueType="num">
                                      <p:cBhvr>
                                        <p:cTn id="222" dur="500" fill="hold">
                                          <p:stCondLst>
                                            <p:cond delay="0"/>
                                          </p:stCondLst>
                                        </p:cTn>
                                        <p:tgtEl>
                                          <p:spTgt spid="30"/>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074" grpId="0"/>
      <p:bldP spid="3074" grpId="1"/>
      <p:bldP spid="3" grpId="0"/>
      <p:bldP spid="3" grpId="1"/>
      <p:bldP spid="3"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P spid="27" grpId="2"/>
      <p:bldP spid="28" grpId="0"/>
      <p:bldP spid="28" grpId="1"/>
      <p:bldP spid="28" grpId="2"/>
      <p:bldP spid="6" grpId="0"/>
      <p:bldP spid="29"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2B2DAD4-7F03-8190-891C-17A377F153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LifeRED">
            <a:extLst>
              <a:ext uri="{FF2B5EF4-FFF2-40B4-BE49-F238E27FC236}">
                <a16:creationId xmlns:a16="http://schemas.microsoft.com/office/drawing/2014/main" id="{CB0514D3-1FEF-B765-AF0C-C0F8F6C8A65A}"/>
              </a:ext>
            </a:extLst>
          </p:cNvPr>
          <p:cNvSpPr txBox="1">
            <a:spLocks noChangeArrowheads="1"/>
          </p:cNvSpPr>
          <p:nvPr/>
        </p:nvSpPr>
        <p:spPr bwMode="auto">
          <a:xfrm>
            <a:off x="737170" y="3394711"/>
            <a:ext cx="7669660"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6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BlackChancery" pitchFamily="2" charset="0"/>
              </a:rPr>
              <a:t>Life is a meal of choice</a:t>
            </a:r>
          </a:p>
        </p:txBody>
      </p:sp>
      <p:sp>
        <p:nvSpPr>
          <p:cNvPr id="31" name="!!Morph1">
            <a:extLst>
              <a:ext uri="{FF2B5EF4-FFF2-40B4-BE49-F238E27FC236}">
                <a16:creationId xmlns:a16="http://schemas.microsoft.com/office/drawing/2014/main" id="{3D058CDD-9A9F-ED70-559D-74E9E57FFACB}"/>
              </a:ext>
            </a:extLst>
          </p:cNvPr>
          <p:cNvSpPr txBox="1">
            <a:spLocks noChangeArrowheads="1"/>
          </p:cNvSpPr>
          <p:nvPr/>
        </p:nvSpPr>
        <p:spPr bwMode="auto">
          <a:xfrm>
            <a:off x="523810" y="3478531"/>
            <a:ext cx="5080493" cy="1475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600" b="1" i="0" u="none" strike="noStrike" kern="0" cap="none" spc="0" normalizeH="0" baseline="0" noProof="0" dirty="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BlackChancery" pitchFamily="2" charset="0"/>
              </a:rPr>
              <a:t>Life is a meal</a:t>
            </a:r>
          </a:p>
        </p:txBody>
      </p:sp>
      <p:sp>
        <p:nvSpPr>
          <p:cNvPr id="3072" name="!!Morph2">
            <a:extLst>
              <a:ext uri="{FF2B5EF4-FFF2-40B4-BE49-F238E27FC236}">
                <a16:creationId xmlns:a16="http://schemas.microsoft.com/office/drawing/2014/main" id="{05FF7A2A-9DE2-F9E7-7EA2-64803D93DB96}"/>
              </a:ext>
            </a:extLst>
          </p:cNvPr>
          <p:cNvSpPr txBox="1">
            <a:spLocks noChangeArrowheads="1"/>
          </p:cNvSpPr>
          <p:nvPr/>
        </p:nvSpPr>
        <p:spPr bwMode="auto">
          <a:xfrm>
            <a:off x="5040630" y="3524251"/>
            <a:ext cx="3571498" cy="139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600" b="1" i="0" u="none" strike="noStrike" kern="0" cap="none" spc="0" normalizeH="0" baseline="0" noProof="0" dirty="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BlackChancery" pitchFamily="2" charset="0"/>
              </a:rPr>
              <a:t>of choice</a:t>
            </a:r>
          </a:p>
        </p:txBody>
      </p:sp>
    </p:spTree>
    <p:extLst>
      <p:ext uri="{BB962C8B-B14F-4D97-AF65-F5344CB8AC3E}">
        <p14:creationId xmlns:p14="http://schemas.microsoft.com/office/powerpoint/2010/main" val="16197085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14092</TotalTime>
  <Words>7992</Words>
  <Application>Microsoft Office PowerPoint</Application>
  <PresentationFormat>On-screen Show (4:3)</PresentationFormat>
  <Paragraphs>2287</Paragraphs>
  <Slides>77</Slides>
  <Notes>24</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77</vt:i4>
      </vt:variant>
    </vt:vector>
  </HeadingPairs>
  <TitlesOfParts>
    <vt:vector size="89" baseType="lpstr">
      <vt:lpstr>Aharoni</vt:lpstr>
      <vt:lpstr>AR BERKLEY</vt:lpstr>
      <vt:lpstr>Arial</vt:lpstr>
      <vt:lpstr>BlackChancery</vt:lpstr>
      <vt:lpstr>Calibri</vt:lpstr>
      <vt:lpstr>Char BB</vt:lpstr>
      <vt:lpstr>Copperplate Gothic Bold</vt:lpstr>
      <vt:lpstr>Old English Text MT</vt:lpstr>
      <vt:lpstr>Default Design</vt:lpstr>
      <vt:lpstr>1_Default Design</vt:lpstr>
      <vt:lpstr>Office Theme</vt:lpstr>
      <vt:lpstr>4_Default Design</vt:lpstr>
      <vt:lpstr>PowerPoint Presentation</vt:lpstr>
      <vt:lpstr>PowerPoint Presentation</vt:lpstr>
      <vt:lpstr>Keep your heart with all diligence, For out of it spring the issues        of life. — Proverbs 4:23 </vt:lpstr>
      <vt:lpstr>Anxiety in the heart of man    causes depression, But a good word makes it glad. — Proverbs 12:25 </vt:lpstr>
      <vt:lpstr>PowerPoint Presentation</vt:lpstr>
      <vt:lpstr>Be anxious for nothing, but             in everything by prayer and supplication, with thanksgiving,   let your requests be made known to God;  and the peace of God, which surpasses all understanding, will guard your hearts and minds through Christ Jesus. — Philippians 4:6-7 </vt:lpstr>
      <vt:lpstr>A merry heart does good,             like medicine, But a broken spirit dries the bones. — Proverbs 17:22 </vt:lpstr>
      <vt:lpstr>A merry heart makes a cheerful countenance, But by sorrow of the heart the spirit is broken. The heart of him who has understanding seeks knowledge, But the mouth   of fools feeds on foolishness. All the days of the afflicted are evil, But he who is of a merry heart has a continual feast. — Proverbs 15:13-15 </vt:lpstr>
      <vt:lpstr>PowerPoint Presentation</vt:lpstr>
      <vt:lpstr>Search me, O God, and know     my heart; Try me, and know my anxieties; And see if there is any wicked way in me, And lead me    in the way everlasting.                    — Psalms 139:23-24  </vt:lpstr>
      <vt:lpstr>   But God demonstrates His own love   toward us, in that while we were still       sinners, Christ           died for us.                — Romans 5:8  </vt:lpstr>
      <vt:lpstr>For this is the will of God, your sanctification: that you should abstain from sexual immorality;  that each of you should know  how to possess his own vessel in sanctification and honor, not in passion of lust, like the Gentiles who do not know God;                   — 1st Thessalonians 4:3-5 </vt:lpstr>
      <vt:lpstr>The LORD looks from heaven; He sees all the sons of men. From the place of His dwelling He looks On all the inhabitants of the earth; He fashions their hearts individually; He considers all their works.           — Psalms 33:13-15 </vt:lpstr>
      <vt:lpstr>The fool has said in his heart, "There is no God." They are corrupt, They have done abominable works, There is none who does good.     The LORD looks down from heaven upon the children of men, To see     if there are any who understand, who seek God. — Psalms 14:1-2 </vt:lpstr>
      <vt:lpstr>My son, if you receive my words, And treasure my commands within you, So that you incline your ear to wisdom, And apply your heart to understanding;         — Proverbs 2:1-2 </vt:lpstr>
      <vt:lpstr>Apply your heart to instruction, And your ears to words of knowledge. — Proverbs 23:12 </vt:lpstr>
      <vt:lpstr>Create in me a clean heart, O God, And renew a steadfast spirit within me. — Psalm 51:10 </vt:lpstr>
      <vt:lpstr>For it is the God who commanded light to shine out of darkness, who has shone in our hearts to give the light of the knowledge of the glory of God in the face of Jesus Christ. — 2nd Corinthians 4:6  </vt:lpstr>
      <vt:lpstr>For this reason I bow my knees to the Father of our Lord Jesus Christ, from whom the whole family in heaven and earth is named, that He would grant you, according to the riches of His glory, to be strengthened with might through His Spirit in the inner man, that Christ may dwell in your hearts through faith; that you, being rooted and grounded in love, may be able to comprehend with all the saints what is the width and length and depth and height --            to know the love of Christ which passes knowledge; that you may be filled with all        the fullness of God. — Ephesians 3:14-19 </vt:lpstr>
      <vt:lpstr>… that their hearts may be encouraged, being knit together in love, and attaining to all riches of the full assurance of understanding, to the knowledge of the mystery of God, both of the Father and     of Christ, in whom are hidden all the treasures of wisdom and knowledge.            — Colossians 2:2-3 </vt:lpstr>
      <vt:lpstr>PowerPoint Presentation</vt:lpstr>
      <vt:lpstr>PowerPoint Presentation</vt:lpstr>
      <vt:lpstr>PowerPoint Presentation</vt:lpstr>
      <vt:lpstr>PowerPoint Presentation</vt:lpstr>
      <vt:lpstr>He has made everything   beautiful in its time. Also He has put eternity in their hearts, except that no one can find out the work that God does from beginning     to end. — Ecclesiastes 3:11 </vt:lpstr>
      <vt:lpstr>But He said, "You cannot see     My face; for no man shall see Me, and live." — Exodus 33:20 </vt:lpstr>
      <vt:lpstr>PowerPoint Presentation</vt:lpstr>
      <vt:lpstr>Blessed are the pure in heart,    For they shall see God.                    — Matthew 5:8  </vt:lpstr>
      <vt:lpstr>"As for you, my son Solomon, know the God of your father, and serve Him with a loyal heart and with a willing mind; for the LORD searches all hearts and understands all the intent of the thoughts. If you seek Him, He will be found by you; but if you forsake Him, He will cast you off forever." — 1st Chronicles 28:9 </vt:lpstr>
      <vt:lpstr>'Then I will give them a heart to know Me, that I am the LORD; and they shall be My people, and I will be their God, for they shall return to Me with their whole heart.'      — Jeremiah 24:7  </vt:lpstr>
      <vt:lpstr>"So God, who knows the heart, acknowledged them by giving them the Holy Spirit, just as He did to us, and made no distinction between us and them, purifying their hearts by faith." — Acts 15:8-9 </vt:lpstr>
      <vt:lpstr>… and said, "Assuredly, I say to you, unless you are converted and become as little children, you will by no means enter the kingdom  of heaven. — Matthew 18:3 </vt:lpstr>
      <vt:lpstr>But the LORD said to Samuel, "Do not look at his appearance or at the height of his stature, because  I have refused him. For the LORD does not see as man sees; for man looks at the outward appearance, but the LORD looks at the heart." — 1st Samuel 16:7  </vt:lpstr>
      <vt:lpstr>The preparations of the heart belong to man, But the answer    of the tongue is from the LORD. All the ways of a man are pure     in his own eyes, But  the LORD weighs the spirits. — Proverbs 16:1-2  </vt:lpstr>
      <vt:lpstr>Commit your works to the LORD, And your thoughts will be established. The LORD has made all for Himself, Yes, even the wicked for the day of doom. Everyone proud in heart is an abomination to the LORD; Though they join forces, none will go unpunished.                  — Proverbs 16:3-5  </vt:lpstr>
      <vt:lpstr>The spirit of a man is the lamp of the LORD, Searching all the inner depths of his heart. — Proverbs 20:27 </vt:lpstr>
      <vt:lpstr> A man's steps are of the LORD; How then can a man understand his own way? — Proverbs 20:24 </vt:lpstr>
      <vt:lpstr>There are many plans in a man's heart, Nevertheless the LORD'S counsel - that will stand.                     — Proverbs 19:21  </vt:lpstr>
      <vt:lpstr>PowerPoint Presentation</vt:lpstr>
      <vt:lpstr>PowerPoint Presentation</vt:lpstr>
      <vt:lpstr>A man's heart plans his way, But the LORD directs his steps. — Proverbs 16:9 </vt:lpstr>
      <vt:lpstr>  O LORD, I know the way of man   is not in himself; It is not in man who walks to direct his own steps.        — Jeremiah 10:23  </vt:lpstr>
      <vt:lpstr>You also be patient. Establish your hearts, for the coming of the Lord is at hand. — James 5:8 </vt:lpstr>
      <vt:lpstr>PowerPoint Presentation</vt:lpstr>
      <vt:lpstr>PowerPoint Presentation</vt:lpstr>
      <vt:lpstr>PowerPoint Presentation</vt:lpstr>
      <vt:lpstr>PowerPoint Presentation</vt:lpstr>
      <vt:lpstr>As in water face reflects face,       So a man's heart reveals the man. — Proverbs 27:19  </vt:lpstr>
      <vt:lpstr>"A good man out of the good treasure of his heart brings forth good things, and an evil man out of the evil treasure brings forth evil things.       But I say to you that for every idle word men may speak, they will give account of it in the day of judgment. For by your words you will be justified, and by your words you will be condemned." — Matthew 12:35-37  </vt:lpstr>
      <vt:lpstr>"A good man out of the good treasure of his heart brings forth good; and an evil man out of the evil treasure of his heart brings forth evil. For out of the abundance of the heart his mouth speaks." — Luke 6:45 </vt:lpstr>
      <vt:lpstr>PowerPoint Presentation</vt:lpstr>
      <vt:lpstr>So let each one give as he purposes in his heart, not grudgingly or of necessity; for God loves a cheerful giver.                     — 2nd  Corinthians 9:7  </vt:lpstr>
      <vt:lpstr>... let us draw near with a true heart in full assurance of faith, having our hearts sprinkled from an evil conscience and our bodies washed with pure water.                  — Hebrews 10:22  </vt:lpstr>
      <vt:lpstr>"He who believes in Me, as the Scripture has said, out of his heart will flow rivers of living water."    — John 7:38  </vt:lpstr>
      <vt:lpstr>He who believes in Me   out of his heart    will flow rivers of living water</vt:lpstr>
      <vt:lpstr>PowerPoint Presentation</vt:lpstr>
      <vt:lpstr>PowerPoint Presentation</vt:lpstr>
      <vt:lpstr>For we do not commend ourselves again to you, but give you opportunity to boast on our behalf, that you may have an answer for those who boast in appearance and not in heart.       — 2nd Corinthians 5:12  </vt:lpstr>
      <vt:lpstr>Do you look at things according to the outward appearance? If anyone is convinced in himself that he is Christ's, let him again consider this in himself, that just as he is Christ's, even so we        are Christ's. — 2nd Corinthians 10:7 </vt:lpstr>
      <vt:lpstr>PowerPoint Presentation</vt:lpstr>
      <vt:lpstr>For if we live, we live to the Lord; and if we die, we die to the Lord. Therefore, whether we live or die, we are the Lord's. — Romans 14:8  </vt:lpstr>
      <vt:lpstr>Therefore we do not lose heart. Even though our outward man is perishing, yet the inward man is being renewed day by day.              — 2nd Corinthians 4:16  </vt:lpstr>
      <vt:lpstr>And let us not grow weary while doing good, for in due season we shall reap if we do not lose heart. — Galatians 6:9  </vt:lpstr>
      <vt:lpstr>And because you are sons,         God has sent forth the Spirit of His Son into your hearts, crying out, "Abba, Father!" — Galatians 4:6 </vt:lpstr>
      <vt:lpstr>Therefore, having been justified by faith, we have peace with God through our Lord Jesus Christ, through whom also we have access by faith into this grace in which we stand, and rejoice in hope of the glory of God.                    — Romans 5:1-2 </vt:lpstr>
      <vt:lpstr>And not only that, but we also     glory in tribulations, knowing that tribulation produces perseverance; and perseverance, character; and character, hope. Now hope does not disappoint, because the love of God has been poured out in our hearts by the Holy Spirit who was given to us. — Romans 5:3-5 </vt:lpstr>
      <vt:lpstr>Hope deferred makes the heart sick, But when the desire comes,   it is a tree of life. – Proverbs 13:12 </vt:lpstr>
      <vt:lpstr>Be of good courage, And He shall strengthen your heart, All you who hope in the LORD. — Psalms 31:24 </vt:lpstr>
      <vt:lpstr>Trust in Him at all times, you people; Pour out your heart before Him; God is a refuge for us. Selah — Psalms 62:8 </vt:lpstr>
      <vt:lpstr>Beware, brethren, lest there be in any of you an evil heart of unbelief in departing from the living God; but exhort one another daily, while it is called "Today," lest any of you be hardened through the deceitfulness of sin. For we have become partakers of Christ if we hold the beginning of our confidence steadfast to the end, while it is said: "Today, if you will hear His voice, Do not harden your hearts as in the rebellion."  — Hebrews 3:12-15 </vt:lpstr>
      <vt:lpstr>"Let your heart therefore be loyal to the LORD our God, to walk in His statutes and keep His commandments, as at this day." — 1st Kings 8:61  </vt:lpstr>
      <vt:lpstr>Now may our Lord Jesus Christ Himself, and our God and Father, who has loved us and given us everlasting consolation and good hope by grace, comfort your hearts and establish you in every good word and work.                           — 2nd Thessalonians 2:16-17 </vt:lpstr>
      <vt:lpstr>But sanctify the Lord God in your hearts, and always be ready to give a defense to everyone who asks you a reason for the hope that is in you, with meekness and fear; — 1st Peter 3:15 </vt:lpstr>
      <vt:lpstr>PowerPoint Presentation</vt:lpstr>
      <vt:lpstr>PowerPoint Presentation</vt:lpstr>
      <vt:lpstr>PowerPoint Presentation</vt:lpstr>
      <vt:lpstr>Please visit  http://www.RonBert.com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613</cp:revision>
  <dcterms:created xsi:type="dcterms:W3CDTF">2014-04-12T23:55:49Z</dcterms:created>
  <dcterms:modified xsi:type="dcterms:W3CDTF">2023-02-26T22:41:24Z</dcterms:modified>
</cp:coreProperties>
</file>